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wdp" ContentType="image/vnd.ms-photo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302" r:id="rId3"/>
    <p:sldId id="276" r:id="rId4"/>
    <p:sldId id="262" r:id="rId5"/>
    <p:sldId id="270" r:id="rId6"/>
    <p:sldId id="277" r:id="rId7"/>
    <p:sldId id="274" r:id="rId8"/>
    <p:sldId id="257" r:id="rId9"/>
    <p:sldId id="293" r:id="rId10"/>
    <p:sldId id="272" r:id="rId11"/>
    <p:sldId id="286" r:id="rId12"/>
    <p:sldId id="273" r:id="rId13"/>
    <p:sldId id="261" r:id="rId14"/>
    <p:sldId id="275" r:id="rId15"/>
    <p:sldId id="287" r:id="rId16"/>
    <p:sldId id="279" r:id="rId17"/>
    <p:sldId id="285" r:id="rId18"/>
    <p:sldId id="263" r:id="rId19"/>
    <p:sldId id="271" r:id="rId20"/>
    <p:sldId id="282" r:id="rId21"/>
    <p:sldId id="269" r:id="rId22"/>
    <p:sldId id="280" r:id="rId23"/>
    <p:sldId id="284" r:id="rId24"/>
    <p:sldId id="324" r:id="rId25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4A9B"/>
    <a:srgbClr val="BBC8E0"/>
    <a:srgbClr val="0675DC"/>
    <a:srgbClr val="001322"/>
    <a:srgbClr val="002C54"/>
    <a:srgbClr val="0058A8"/>
    <a:srgbClr val="001B32"/>
    <a:srgbClr val="000E1A"/>
    <a:srgbClr val="00203E"/>
    <a:srgbClr val="0467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345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114" y="7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gs" Target="tags/tag95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notesMaster" Target="notesMasters/notesMaster1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4" Type="http://schemas.microsoft.com/office/2011/relationships/chartColorStyle" Target="colors1.xml"/><Relationship Id="rId3" Type="http://schemas.microsoft.com/office/2011/relationships/chartStyle" Target="style1.xml"/><Relationship Id="rId2" Type="http://schemas.openxmlformats.org/officeDocument/2006/relationships/image" Target="../media/image16.png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56942555553541"/>
          <c:y val="0.024366292442188"/>
          <c:w val="0.883364663737123"/>
          <c:h val="0.8197691912911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"/>
          </c:pictureOptions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3"/>
        <c:overlap val="-75"/>
        <c:axId val="488788096"/>
        <c:axId val="488788488"/>
      </c:barChart>
      <c:catAx>
        <c:axId val="488788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</a:p>
        </c:txPr>
        <c:crossAx val="488788488"/>
        <c:crosses val="autoZero"/>
        <c:auto val="1"/>
        <c:lblAlgn val="ctr"/>
        <c:lblOffset val="100"/>
        <c:noMultiLvlLbl val="0"/>
      </c:catAx>
      <c:valAx>
        <c:axId val="488788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</a:p>
        </c:txPr>
        <c:crossAx val="488788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chemeClr val="bg1"/>
          </a:solidFill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gradFill flip="none" rotWithShape="1">
              <a:gsLst>
                <a:gs pos="0">
                  <a:srgbClr val="0058A8"/>
                </a:gs>
                <a:gs pos="100000">
                  <a:srgbClr val="0058A8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/>
          </c:spPr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2422384"/>
        <c:axId val="512422776"/>
      </c:area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chemeClr val="bg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25400">
                <a:noFill/>
              </a:ln>
              <a:effectLst/>
            </c:spPr>
          </c:marker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2422384"/>
        <c:axId val="512422776"/>
      </c:lineChart>
      <c:catAx>
        <c:axId val="512422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</a:p>
        </c:txPr>
        <c:crossAx val="512422776"/>
        <c:crosses val="autoZero"/>
        <c:auto val="1"/>
        <c:lblAlgn val="ctr"/>
        <c:lblOffset val="100"/>
        <c:noMultiLvlLbl val="0"/>
      </c:catAx>
      <c:valAx>
        <c:axId val="5124227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512422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gradFill>
          <a:gsLst>
            <a:gs pos="0">
              <a:schemeClr val="tx1">
                <a:lumMod val="95000"/>
                <a:lumOff val="5000"/>
              </a:schemeClr>
            </a:gs>
            <a:gs pos="100000">
              <a:schemeClr val="bg2">
                <a:lumMod val="10000"/>
              </a:schemeClr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1736387"/>
            <a:ext cx="12192000" cy="6433226"/>
          </a:xfrm>
          <a:prstGeom prst="rect">
            <a:avLst/>
          </a:prstGeom>
        </p:spPr>
      </p:pic>
      <p:sp>
        <p:nvSpPr>
          <p:cNvPr id="3" name="椭圆 2"/>
          <p:cNvSpPr/>
          <p:nvPr userDrawn="1"/>
        </p:nvSpPr>
        <p:spPr>
          <a:xfrm>
            <a:off x="3970992" y="-7414452"/>
            <a:ext cx="15762350" cy="15809302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0"/>
                  <a:lumMod val="21000"/>
                  <a:lumOff val="79000"/>
                </a:schemeClr>
              </a:gs>
              <a:gs pos="0">
                <a:schemeClr val="bg1">
                  <a:lumMod val="9000"/>
                  <a:lumOff val="91000"/>
                  <a:alpha val="16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gradFill>
          <a:gsLst>
            <a:gs pos="0">
              <a:schemeClr val="tx1">
                <a:lumMod val="95000"/>
                <a:lumOff val="5000"/>
              </a:schemeClr>
            </a:gs>
            <a:gs pos="100000">
              <a:schemeClr val="bg2">
                <a:lumMod val="10000"/>
              </a:schemeClr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 userDrawn="1"/>
        </p:nvSpPr>
        <p:spPr>
          <a:xfrm>
            <a:off x="3970992" y="-7414452"/>
            <a:ext cx="15762350" cy="15809302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0"/>
                  <a:lumMod val="21000"/>
                  <a:lumOff val="79000"/>
                </a:schemeClr>
              </a:gs>
              <a:gs pos="0">
                <a:schemeClr val="bg1">
                  <a:lumMod val="9000"/>
                  <a:lumOff val="91000"/>
                  <a:alpha val="16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gradFill>
          <a:gsLst>
            <a:gs pos="44000">
              <a:schemeClr val="bg2">
                <a:lumMod val="10000"/>
              </a:schemeClr>
            </a:gs>
            <a:gs pos="100000">
              <a:srgbClr val="002C5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190500" y="452630"/>
            <a:ext cx="11772472" cy="4729991"/>
            <a:chOff x="190500" y="452630"/>
            <a:chExt cx="11772472" cy="4729991"/>
          </a:xfrm>
          <a:solidFill>
            <a:schemeClr val="bg1">
              <a:alpha val="46000"/>
            </a:schemeClr>
          </a:solidFill>
        </p:grpSpPr>
        <p:sp>
          <p:nvSpPr>
            <p:cNvPr id="4" name="椭圆 3"/>
            <p:cNvSpPr/>
            <p:nvPr/>
          </p:nvSpPr>
          <p:spPr>
            <a:xfrm flipV="1">
              <a:off x="190500" y="452630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 flipV="1">
              <a:off x="966207" y="2431928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 flipV="1">
              <a:off x="9308985" y="805022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 flipV="1">
              <a:off x="10022947" y="3334352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 flipV="1">
              <a:off x="10128719" y="127529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 flipV="1">
              <a:off x="6823339" y="1173618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 flipV="1">
              <a:off x="252244" y="4745184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 flipV="1">
              <a:off x="490232" y="1135487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 flipV="1">
              <a:off x="5025213" y="375378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 flipV="1">
              <a:off x="3874941" y="1084646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 flipV="1">
              <a:off x="4641789" y="442742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 flipV="1">
              <a:off x="2513124" y="62707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 flipV="1">
              <a:off x="8251263" y="3334352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 flipV="1">
              <a:off x="4390580" y="792312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 flipV="1">
              <a:off x="9203213" y="2825944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 flipV="1">
              <a:off x="9256099" y="2825944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 flipV="1">
              <a:off x="6307700" y="2444638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 flipV="1">
              <a:off x="4245143" y="1694736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 flipV="1">
              <a:off x="5580517" y="995675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 flipV="1">
              <a:off x="4932662" y="4071544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 flipV="1">
              <a:off x="5871390" y="1605765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 flipV="1">
              <a:off x="979428" y="3601266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 flipV="1">
              <a:off x="5990384" y="1338850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 flipV="1">
              <a:off x="3584067" y="677920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 flipV="1">
              <a:off x="11397985" y="2622581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 flipV="1">
              <a:off x="1574396" y="1364271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 flipV="1">
              <a:off x="9150327" y="1364271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 flipV="1">
              <a:off x="7762067" y="1987071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 flipV="1">
              <a:off x="1746276" y="576238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 flipV="1">
              <a:off x="8714017" y="1288010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 flipV="1">
              <a:off x="8621466" y="4109674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 flipV="1">
              <a:off x="9996504" y="2126883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 flipV="1">
              <a:off x="4892998" y="766891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 flipV="1">
              <a:off x="7590187" y="3270801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 flipV="1">
              <a:off x="6651460" y="4122385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 flipV="1">
              <a:off x="8211599" y="187267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 flipV="1">
              <a:off x="3544403" y="311827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 flipV="1">
              <a:off x="7814953" y="1097356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 flipV="1">
              <a:off x="9123884" y="3042017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 flipV="1">
              <a:off x="6558909" y="2851364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 flipV="1">
              <a:off x="3848498" y="1936230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 flipV="1">
              <a:off x="1574396" y="1948940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 flipV="1">
              <a:off x="4615346" y="3232670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 flipV="1">
              <a:off x="8806567" y="2025201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 flipV="1">
              <a:off x="9269320" y="550818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 flipV="1">
              <a:off x="1666947" y="250818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 flipV="1">
              <a:off x="4747561" y="1542214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 flipV="1">
              <a:off x="622447" y="3906311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 flipV="1">
              <a:off x="4959105" y="3893601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 flipV="1">
              <a:off x="3187422" y="249547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 flipV="1">
              <a:off x="6704346" y="3817340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 flipV="1">
              <a:off x="6043270" y="1338850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 flipV="1">
              <a:off x="9229656" y="438929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 flipV="1">
              <a:off x="10816238" y="1427822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8" name="椭圆 57"/>
            <p:cNvSpPr/>
            <p:nvPr/>
          </p:nvSpPr>
          <p:spPr>
            <a:xfrm flipV="1">
              <a:off x="6572131" y="2876785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9" name="椭圆 58"/>
            <p:cNvSpPr/>
            <p:nvPr/>
          </p:nvSpPr>
          <p:spPr>
            <a:xfrm flipV="1">
              <a:off x="6783675" y="3283511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0" name="椭圆 59"/>
            <p:cNvSpPr/>
            <p:nvPr/>
          </p:nvSpPr>
          <p:spPr>
            <a:xfrm flipV="1">
              <a:off x="5884612" y="1529503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1" name="椭圆 60"/>
            <p:cNvSpPr/>
            <p:nvPr/>
          </p:nvSpPr>
          <p:spPr>
            <a:xfrm flipV="1">
              <a:off x="10327042" y="2406507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2" name="椭圆 61"/>
            <p:cNvSpPr/>
            <p:nvPr/>
          </p:nvSpPr>
          <p:spPr>
            <a:xfrm flipV="1">
              <a:off x="7762067" y="2953046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3" name="椭圆 62"/>
            <p:cNvSpPr/>
            <p:nvPr/>
          </p:nvSpPr>
          <p:spPr>
            <a:xfrm flipV="1">
              <a:off x="11609529" y="437658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4" name="椭圆 63"/>
            <p:cNvSpPr/>
            <p:nvPr/>
          </p:nvSpPr>
          <p:spPr>
            <a:xfrm flipV="1">
              <a:off x="4099707" y="189809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5" name="椭圆 64"/>
            <p:cNvSpPr/>
            <p:nvPr/>
          </p:nvSpPr>
          <p:spPr>
            <a:xfrm flipV="1">
              <a:off x="9758517" y="2978466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 flipV="1">
              <a:off x="7709181" y="1656605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7" name="椭圆 66"/>
            <p:cNvSpPr/>
            <p:nvPr/>
          </p:nvSpPr>
          <p:spPr>
            <a:xfrm flipV="1">
              <a:off x="10842681" y="716050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8" name="椭圆 67"/>
            <p:cNvSpPr/>
            <p:nvPr/>
          </p:nvSpPr>
          <p:spPr>
            <a:xfrm flipV="1">
              <a:off x="6294479" y="4897707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9" name="椭圆 68"/>
            <p:cNvSpPr/>
            <p:nvPr/>
          </p:nvSpPr>
          <p:spPr>
            <a:xfrm flipV="1">
              <a:off x="8766903" y="65249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0" name="椭圆 69"/>
            <p:cNvSpPr/>
            <p:nvPr/>
          </p:nvSpPr>
          <p:spPr>
            <a:xfrm flipV="1">
              <a:off x="3544403" y="995675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1" name="椭圆 70"/>
            <p:cNvSpPr/>
            <p:nvPr/>
          </p:nvSpPr>
          <p:spPr>
            <a:xfrm flipV="1">
              <a:off x="11292213" y="3372483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2" name="椭圆 71"/>
            <p:cNvSpPr/>
            <p:nvPr/>
          </p:nvSpPr>
          <p:spPr>
            <a:xfrm flipV="1">
              <a:off x="9718852" y="4923127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3" name="椭圆 72"/>
            <p:cNvSpPr/>
            <p:nvPr/>
          </p:nvSpPr>
          <p:spPr>
            <a:xfrm flipV="1">
              <a:off x="6572131" y="311827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4" name="椭圆 73"/>
            <p:cNvSpPr/>
            <p:nvPr/>
          </p:nvSpPr>
          <p:spPr>
            <a:xfrm flipV="1">
              <a:off x="8119048" y="2978466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5" name="椭圆 74"/>
            <p:cNvSpPr/>
            <p:nvPr/>
          </p:nvSpPr>
          <p:spPr>
            <a:xfrm flipV="1">
              <a:off x="9401536" y="1720156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6" name="椭圆 75"/>
            <p:cNvSpPr/>
            <p:nvPr/>
          </p:nvSpPr>
          <p:spPr>
            <a:xfrm flipV="1">
              <a:off x="5606960" y="3016597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7" name="椭圆 76"/>
            <p:cNvSpPr/>
            <p:nvPr/>
          </p:nvSpPr>
          <p:spPr>
            <a:xfrm flipV="1">
              <a:off x="11292213" y="122445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8" name="椭圆 77"/>
            <p:cNvSpPr/>
            <p:nvPr/>
          </p:nvSpPr>
          <p:spPr>
            <a:xfrm flipV="1">
              <a:off x="4483131" y="3461454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9" name="椭圆 78"/>
            <p:cNvSpPr/>
            <p:nvPr/>
          </p:nvSpPr>
          <p:spPr>
            <a:xfrm flipV="1">
              <a:off x="1071979" y="4694344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0" name="椭圆 79"/>
            <p:cNvSpPr/>
            <p:nvPr/>
          </p:nvSpPr>
          <p:spPr>
            <a:xfrm flipV="1">
              <a:off x="8938782" y="253360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1" name="椭圆 80"/>
            <p:cNvSpPr/>
            <p:nvPr/>
          </p:nvSpPr>
          <p:spPr>
            <a:xfrm flipV="1">
              <a:off x="1270301" y="1656605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2" name="椭圆 81"/>
            <p:cNvSpPr/>
            <p:nvPr/>
          </p:nvSpPr>
          <p:spPr>
            <a:xfrm flipV="1">
              <a:off x="10604694" y="5113780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3" name="椭圆 82"/>
            <p:cNvSpPr/>
            <p:nvPr/>
          </p:nvSpPr>
          <p:spPr>
            <a:xfrm flipV="1">
              <a:off x="6611795" y="2927626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4" name="椭圆 83"/>
            <p:cNvSpPr/>
            <p:nvPr/>
          </p:nvSpPr>
          <p:spPr>
            <a:xfrm flipV="1">
              <a:off x="10922010" y="4516401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5" name="椭圆 84"/>
            <p:cNvSpPr/>
            <p:nvPr/>
          </p:nvSpPr>
          <p:spPr>
            <a:xfrm flipV="1">
              <a:off x="8224820" y="3397903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6" name="椭圆 85"/>
            <p:cNvSpPr/>
            <p:nvPr/>
          </p:nvSpPr>
          <p:spPr>
            <a:xfrm flipV="1">
              <a:off x="9308985" y="2940336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7" name="椭圆 86"/>
            <p:cNvSpPr/>
            <p:nvPr/>
          </p:nvSpPr>
          <p:spPr>
            <a:xfrm flipV="1">
              <a:off x="3769169" y="2215854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8" name="椭圆 87"/>
            <p:cNvSpPr/>
            <p:nvPr/>
          </p:nvSpPr>
          <p:spPr>
            <a:xfrm flipV="1">
              <a:off x="3465074" y="1656605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9" name="椭圆 88"/>
            <p:cNvSpPr/>
            <p:nvPr/>
          </p:nvSpPr>
          <p:spPr>
            <a:xfrm flipV="1">
              <a:off x="7193542" y="3868180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0" name="椭圆 89"/>
            <p:cNvSpPr/>
            <p:nvPr/>
          </p:nvSpPr>
          <p:spPr>
            <a:xfrm flipV="1">
              <a:off x="11675637" y="2444638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1" name="椭圆 90"/>
            <p:cNvSpPr/>
            <p:nvPr/>
          </p:nvSpPr>
          <p:spPr>
            <a:xfrm flipV="1">
              <a:off x="1865270" y="4313038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2" name="椭圆 91"/>
            <p:cNvSpPr/>
            <p:nvPr/>
          </p:nvSpPr>
          <p:spPr>
            <a:xfrm flipV="1">
              <a:off x="6254814" y="3080148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3" name="椭圆 92"/>
            <p:cNvSpPr/>
            <p:nvPr/>
          </p:nvSpPr>
          <p:spPr>
            <a:xfrm flipV="1">
              <a:off x="939763" y="957544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4" name="椭圆 93"/>
            <p:cNvSpPr/>
            <p:nvPr/>
          </p:nvSpPr>
          <p:spPr>
            <a:xfrm flipV="1">
              <a:off x="3795612" y="4020703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5" name="椭圆 94"/>
            <p:cNvSpPr/>
            <p:nvPr/>
          </p:nvSpPr>
          <p:spPr>
            <a:xfrm flipV="1">
              <a:off x="8304150" y="4719764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6" name="椭圆 95"/>
            <p:cNvSpPr/>
            <p:nvPr/>
          </p:nvSpPr>
          <p:spPr>
            <a:xfrm flipV="1">
              <a:off x="10208048" y="4503691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7" name="椭圆 96"/>
            <p:cNvSpPr/>
            <p:nvPr/>
          </p:nvSpPr>
          <p:spPr>
            <a:xfrm flipV="1">
              <a:off x="3689839" y="4529111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8" name="椭圆 97"/>
            <p:cNvSpPr/>
            <p:nvPr/>
          </p:nvSpPr>
          <p:spPr>
            <a:xfrm flipV="1">
              <a:off x="450567" y="376649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9" name="椭圆 98"/>
            <p:cNvSpPr/>
            <p:nvPr/>
          </p:nvSpPr>
          <p:spPr>
            <a:xfrm flipV="1">
              <a:off x="8687574" y="4478270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0" name="椭圆 99"/>
            <p:cNvSpPr/>
            <p:nvPr/>
          </p:nvSpPr>
          <p:spPr>
            <a:xfrm flipV="1">
              <a:off x="4694675" y="563528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1" name="椭圆 100"/>
            <p:cNvSpPr/>
            <p:nvPr/>
          </p:nvSpPr>
          <p:spPr>
            <a:xfrm flipV="1">
              <a:off x="7722403" y="441471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2" name="椭圆 101"/>
            <p:cNvSpPr/>
            <p:nvPr/>
          </p:nvSpPr>
          <p:spPr>
            <a:xfrm flipV="1">
              <a:off x="10102276" y="126258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3" name="椭圆 102"/>
            <p:cNvSpPr/>
            <p:nvPr/>
          </p:nvSpPr>
          <p:spPr>
            <a:xfrm flipV="1">
              <a:off x="5924276" y="4973968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4" name="椭圆 103"/>
            <p:cNvSpPr/>
            <p:nvPr/>
          </p:nvSpPr>
          <p:spPr>
            <a:xfrm flipV="1">
              <a:off x="2870105" y="3207250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5" name="椭圆 104"/>
            <p:cNvSpPr/>
            <p:nvPr/>
          </p:nvSpPr>
          <p:spPr>
            <a:xfrm flipV="1">
              <a:off x="10578251" y="982965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6" name="椭圆 105"/>
            <p:cNvSpPr/>
            <p:nvPr/>
          </p:nvSpPr>
          <p:spPr>
            <a:xfrm flipV="1">
              <a:off x="569561" y="2177724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7" name="椭圆 106"/>
            <p:cNvSpPr/>
            <p:nvPr/>
          </p:nvSpPr>
          <p:spPr>
            <a:xfrm flipV="1">
              <a:off x="10842681" y="2025201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8" name="椭圆 107"/>
            <p:cNvSpPr/>
            <p:nvPr/>
          </p:nvSpPr>
          <p:spPr>
            <a:xfrm flipV="1">
              <a:off x="3610510" y="1821838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9" name="椭圆 108"/>
            <p:cNvSpPr/>
            <p:nvPr/>
          </p:nvSpPr>
          <p:spPr>
            <a:xfrm flipV="1">
              <a:off x="8833010" y="2063332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0" name="椭圆 109"/>
            <p:cNvSpPr/>
            <p:nvPr/>
          </p:nvSpPr>
          <p:spPr>
            <a:xfrm flipV="1">
              <a:off x="10829460" y="2559030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1" name="椭圆 110"/>
            <p:cNvSpPr/>
            <p:nvPr/>
          </p:nvSpPr>
          <p:spPr>
            <a:xfrm flipV="1">
              <a:off x="2645339" y="126258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2" name="椭圆 111"/>
            <p:cNvSpPr/>
            <p:nvPr/>
          </p:nvSpPr>
          <p:spPr>
            <a:xfrm flipV="1">
              <a:off x="2023928" y="4262197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3" name="椭圆 112"/>
            <p:cNvSpPr/>
            <p:nvPr/>
          </p:nvSpPr>
          <p:spPr>
            <a:xfrm flipV="1">
              <a:off x="9137105" y="4923127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4" name="椭圆 113"/>
            <p:cNvSpPr/>
            <p:nvPr/>
          </p:nvSpPr>
          <p:spPr>
            <a:xfrm flipV="1">
              <a:off x="2764333" y="2635291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5" name="椭圆 114"/>
            <p:cNvSpPr/>
            <p:nvPr/>
          </p:nvSpPr>
          <p:spPr>
            <a:xfrm flipV="1">
              <a:off x="4245143" y="3258091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6" name="椭圆 115"/>
            <p:cNvSpPr/>
            <p:nvPr/>
          </p:nvSpPr>
          <p:spPr>
            <a:xfrm flipV="1">
              <a:off x="6400251" y="4084254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7" name="椭圆 116"/>
            <p:cNvSpPr/>
            <p:nvPr/>
          </p:nvSpPr>
          <p:spPr>
            <a:xfrm flipV="1">
              <a:off x="4060042" y="501209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8" name="椭圆 117"/>
            <p:cNvSpPr/>
            <p:nvPr/>
          </p:nvSpPr>
          <p:spPr>
            <a:xfrm flipV="1">
              <a:off x="9269320" y="1961650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9" name="椭圆 118"/>
            <p:cNvSpPr/>
            <p:nvPr/>
          </p:nvSpPr>
          <p:spPr>
            <a:xfrm flipV="1">
              <a:off x="11477314" y="2114173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0" name="椭圆 119"/>
            <p:cNvSpPr/>
            <p:nvPr/>
          </p:nvSpPr>
          <p:spPr>
            <a:xfrm flipV="1">
              <a:off x="900099" y="1033805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1" name="椭圆 120"/>
            <p:cNvSpPr/>
            <p:nvPr/>
          </p:nvSpPr>
          <p:spPr>
            <a:xfrm flipV="1">
              <a:off x="10485700" y="3957152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2" name="椭圆 121"/>
            <p:cNvSpPr/>
            <p:nvPr/>
          </p:nvSpPr>
          <p:spPr>
            <a:xfrm flipV="1">
              <a:off x="10274156" y="3219960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3" name="椭圆 122"/>
            <p:cNvSpPr/>
            <p:nvPr/>
          </p:nvSpPr>
          <p:spPr>
            <a:xfrm flipV="1">
              <a:off x="10260934" y="2800524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4" name="椭圆 123"/>
            <p:cNvSpPr/>
            <p:nvPr/>
          </p:nvSpPr>
          <p:spPr>
            <a:xfrm flipV="1">
              <a:off x="11199662" y="5101070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5" name="椭圆 124"/>
            <p:cNvSpPr/>
            <p:nvPr/>
          </p:nvSpPr>
          <p:spPr>
            <a:xfrm flipV="1">
              <a:off x="6730789" y="3969862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6" name="椭圆 125"/>
            <p:cNvSpPr/>
            <p:nvPr/>
          </p:nvSpPr>
          <p:spPr>
            <a:xfrm flipV="1">
              <a:off x="11424428" y="2304826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7" name="椭圆 126"/>
            <p:cNvSpPr/>
            <p:nvPr/>
          </p:nvSpPr>
          <p:spPr>
            <a:xfrm flipV="1">
              <a:off x="11146776" y="4973968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8" name="椭圆 127"/>
            <p:cNvSpPr/>
            <p:nvPr/>
          </p:nvSpPr>
          <p:spPr>
            <a:xfrm flipV="1">
              <a:off x="9758517" y="2711552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9" name="椭圆 128"/>
            <p:cNvSpPr/>
            <p:nvPr/>
          </p:nvSpPr>
          <p:spPr>
            <a:xfrm flipV="1">
              <a:off x="8066162" y="677920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0" name="椭圆 129"/>
            <p:cNvSpPr/>
            <p:nvPr/>
          </p:nvSpPr>
          <p:spPr>
            <a:xfrm flipV="1">
              <a:off x="4972327" y="311827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1" name="椭圆 130"/>
            <p:cNvSpPr/>
            <p:nvPr/>
          </p:nvSpPr>
          <p:spPr>
            <a:xfrm flipV="1">
              <a:off x="8674352" y="4160515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2" name="椭圆 131"/>
            <p:cNvSpPr/>
            <p:nvPr/>
          </p:nvSpPr>
          <p:spPr>
            <a:xfrm flipV="1">
              <a:off x="2870105" y="187267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3" name="椭圆 132"/>
            <p:cNvSpPr/>
            <p:nvPr/>
          </p:nvSpPr>
          <p:spPr>
            <a:xfrm flipV="1">
              <a:off x="7034884" y="1770997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4" name="椭圆 133"/>
            <p:cNvSpPr/>
            <p:nvPr/>
          </p:nvSpPr>
          <p:spPr>
            <a:xfrm flipV="1">
              <a:off x="556339" y="503751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5" name="椭圆 134"/>
            <p:cNvSpPr/>
            <p:nvPr/>
          </p:nvSpPr>
          <p:spPr>
            <a:xfrm flipV="1">
              <a:off x="6704346" y="5139201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6" name="椭圆 135"/>
            <p:cNvSpPr/>
            <p:nvPr/>
          </p:nvSpPr>
          <p:spPr>
            <a:xfrm flipV="1">
              <a:off x="4020377" y="2304826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7" name="椭圆 136"/>
            <p:cNvSpPr/>
            <p:nvPr/>
          </p:nvSpPr>
          <p:spPr>
            <a:xfrm flipV="1">
              <a:off x="3425409" y="4211356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8" name="椭圆 137"/>
            <p:cNvSpPr/>
            <p:nvPr/>
          </p:nvSpPr>
          <p:spPr>
            <a:xfrm flipV="1">
              <a:off x="6810118" y="2736973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9" name="椭圆 138"/>
            <p:cNvSpPr/>
            <p:nvPr/>
          </p:nvSpPr>
          <p:spPr>
            <a:xfrm flipV="1">
              <a:off x="3835276" y="3219960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0" name="椭圆 139"/>
            <p:cNvSpPr/>
            <p:nvPr/>
          </p:nvSpPr>
          <p:spPr>
            <a:xfrm flipV="1">
              <a:off x="11186441" y="1745577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1" name="椭圆 140"/>
            <p:cNvSpPr/>
            <p:nvPr/>
          </p:nvSpPr>
          <p:spPr>
            <a:xfrm flipV="1">
              <a:off x="11860738" y="1643895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2" name="椭圆 141"/>
            <p:cNvSpPr/>
            <p:nvPr/>
          </p:nvSpPr>
          <p:spPr>
            <a:xfrm flipV="1">
              <a:off x="10736909" y="3385193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3" name="椭圆 142"/>
            <p:cNvSpPr/>
            <p:nvPr/>
          </p:nvSpPr>
          <p:spPr>
            <a:xfrm flipV="1">
              <a:off x="7590187" y="1135487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4" name="椭圆 143"/>
            <p:cNvSpPr/>
            <p:nvPr/>
          </p:nvSpPr>
          <p:spPr>
            <a:xfrm flipV="1">
              <a:off x="9864289" y="2304826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5" name="椭圆 144"/>
            <p:cNvSpPr/>
            <p:nvPr/>
          </p:nvSpPr>
          <p:spPr>
            <a:xfrm flipV="1">
              <a:off x="1785941" y="189809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6" name="椭圆 145"/>
            <p:cNvSpPr/>
            <p:nvPr/>
          </p:nvSpPr>
          <p:spPr>
            <a:xfrm flipV="1">
              <a:off x="7762067" y="4821446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7" name="椭圆 146"/>
            <p:cNvSpPr/>
            <p:nvPr/>
          </p:nvSpPr>
          <p:spPr>
            <a:xfrm flipV="1">
              <a:off x="11212884" y="2864075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8" name="椭圆 147"/>
            <p:cNvSpPr/>
            <p:nvPr/>
          </p:nvSpPr>
          <p:spPr>
            <a:xfrm flipV="1">
              <a:off x="4866555" y="932124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9" name="椭圆 148"/>
            <p:cNvSpPr/>
            <p:nvPr/>
          </p:nvSpPr>
          <p:spPr>
            <a:xfrm flipV="1">
              <a:off x="6096156" y="314369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0" name="椭圆 149"/>
            <p:cNvSpPr/>
            <p:nvPr/>
          </p:nvSpPr>
          <p:spPr>
            <a:xfrm flipV="1">
              <a:off x="11860738" y="3245381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1" name="椭圆 150"/>
            <p:cNvSpPr/>
            <p:nvPr/>
          </p:nvSpPr>
          <p:spPr>
            <a:xfrm flipV="1">
              <a:off x="5567295" y="5164621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2" name="椭圆 151"/>
            <p:cNvSpPr/>
            <p:nvPr/>
          </p:nvSpPr>
          <p:spPr>
            <a:xfrm flipV="1">
              <a:off x="5051656" y="3232670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3" name="椭圆 152"/>
            <p:cNvSpPr/>
            <p:nvPr/>
          </p:nvSpPr>
          <p:spPr>
            <a:xfrm flipV="1">
              <a:off x="4972327" y="316911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4" name="椭圆 153"/>
            <p:cNvSpPr/>
            <p:nvPr/>
          </p:nvSpPr>
          <p:spPr>
            <a:xfrm flipV="1">
              <a:off x="1481846" y="1160907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5" name="椭圆 154"/>
            <p:cNvSpPr/>
            <p:nvPr/>
          </p:nvSpPr>
          <p:spPr>
            <a:xfrm flipV="1">
              <a:off x="4628567" y="2063332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6" name="椭圆 155"/>
            <p:cNvSpPr/>
            <p:nvPr/>
          </p:nvSpPr>
          <p:spPr>
            <a:xfrm flipV="1">
              <a:off x="2076814" y="881283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7" name="椭圆 156"/>
            <p:cNvSpPr/>
            <p:nvPr/>
          </p:nvSpPr>
          <p:spPr>
            <a:xfrm flipV="1">
              <a:off x="1508289" y="1097356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8" name="椭圆 157"/>
            <p:cNvSpPr/>
            <p:nvPr/>
          </p:nvSpPr>
          <p:spPr>
            <a:xfrm flipV="1">
              <a:off x="6810118" y="2711552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9" name="椭圆 158"/>
            <p:cNvSpPr/>
            <p:nvPr/>
          </p:nvSpPr>
          <p:spPr>
            <a:xfrm flipV="1">
              <a:off x="10472479" y="3410613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0" name="椭圆 159"/>
            <p:cNvSpPr/>
            <p:nvPr/>
          </p:nvSpPr>
          <p:spPr>
            <a:xfrm flipV="1">
              <a:off x="8026498" y="2559030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1" name="椭圆 160"/>
            <p:cNvSpPr/>
            <p:nvPr/>
          </p:nvSpPr>
          <p:spPr>
            <a:xfrm flipV="1">
              <a:off x="5487966" y="3537715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2" name="椭圆 161"/>
            <p:cNvSpPr/>
            <p:nvPr/>
          </p:nvSpPr>
          <p:spPr>
            <a:xfrm flipV="1">
              <a:off x="9798181" y="1656605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3" name="椭圆 162"/>
            <p:cNvSpPr/>
            <p:nvPr/>
          </p:nvSpPr>
          <p:spPr>
            <a:xfrm flipV="1">
              <a:off x="4086485" y="2444638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4" name="椭圆 163"/>
            <p:cNvSpPr/>
            <p:nvPr/>
          </p:nvSpPr>
          <p:spPr>
            <a:xfrm flipV="1">
              <a:off x="5461523" y="4147805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5" name="椭圆 164"/>
            <p:cNvSpPr/>
            <p:nvPr/>
          </p:nvSpPr>
          <p:spPr>
            <a:xfrm flipV="1">
              <a:off x="4707896" y="2660711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6" name="椭圆 165"/>
            <p:cNvSpPr/>
            <p:nvPr/>
          </p:nvSpPr>
          <p:spPr>
            <a:xfrm flipV="1">
              <a:off x="11649194" y="4046123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7" name="椭圆 166"/>
            <p:cNvSpPr/>
            <p:nvPr/>
          </p:nvSpPr>
          <p:spPr>
            <a:xfrm flipV="1">
              <a:off x="7048105" y="2139593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8" name="椭圆 167"/>
            <p:cNvSpPr/>
            <p:nvPr/>
          </p:nvSpPr>
          <p:spPr>
            <a:xfrm flipV="1">
              <a:off x="9732074" y="487267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9" name="椭圆 168"/>
            <p:cNvSpPr/>
            <p:nvPr/>
          </p:nvSpPr>
          <p:spPr>
            <a:xfrm flipV="1">
              <a:off x="10022947" y="1961650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0" name="椭圆 169"/>
            <p:cNvSpPr/>
            <p:nvPr/>
          </p:nvSpPr>
          <p:spPr>
            <a:xfrm flipV="1">
              <a:off x="2566010" y="741471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1" name="椭圆 170"/>
            <p:cNvSpPr/>
            <p:nvPr/>
          </p:nvSpPr>
          <p:spPr>
            <a:xfrm flipV="1">
              <a:off x="556339" y="3690238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2" name="椭圆 171"/>
            <p:cNvSpPr/>
            <p:nvPr/>
          </p:nvSpPr>
          <p:spPr>
            <a:xfrm flipV="1">
              <a:off x="278688" y="4287617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3" name="椭圆 172"/>
            <p:cNvSpPr/>
            <p:nvPr/>
          </p:nvSpPr>
          <p:spPr>
            <a:xfrm flipV="1">
              <a:off x="1838827" y="3092858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4" name="椭圆 173"/>
            <p:cNvSpPr/>
            <p:nvPr/>
          </p:nvSpPr>
          <p:spPr>
            <a:xfrm flipV="1">
              <a:off x="9560194" y="4300327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5" name="椭圆 174"/>
            <p:cNvSpPr/>
            <p:nvPr/>
          </p:nvSpPr>
          <p:spPr>
            <a:xfrm flipV="1">
              <a:off x="11226105" y="4897707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6" name="椭圆 175"/>
            <p:cNvSpPr/>
            <p:nvPr/>
          </p:nvSpPr>
          <p:spPr>
            <a:xfrm flipV="1">
              <a:off x="2843662" y="4694344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7" name="椭圆 176"/>
            <p:cNvSpPr/>
            <p:nvPr/>
          </p:nvSpPr>
          <p:spPr>
            <a:xfrm flipV="1">
              <a:off x="11944972" y="4862545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椭圆 3"/>
          <p:cNvSpPr/>
          <p:nvPr userDrawn="1"/>
        </p:nvSpPr>
        <p:spPr>
          <a:xfrm>
            <a:off x="-1108587" y="-3775587"/>
            <a:ext cx="14409174" cy="14409174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50000"/>
                </a:schemeClr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gradFill>
          <a:gsLst>
            <a:gs pos="0">
              <a:schemeClr val="tx1">
                <a:lumMod val="95000"/>
                <a:lumOff val="5000"/>
              </a:schemeClr>
            </a:gs>
            <a:gs pos="100000">
              <a:schemeClr val="bg2">
                <a:lumMod val="1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4" r="38550"/>
          <a:stretch>
            <a:fillRect/>
          </a:stretch>
        </p:blipFill>
        <p:spPr>
          <a:xfrm>
            <a:off x="7513412" y="-27709"/>
            <a:ext cx="4678587" cy="688570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" y="0"/>
            <a:ext cx="7613642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KSO_FD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</p:spPr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</p:spPr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9.tiff"/><Relationship Id="rId2" Type="http://schemas.openxmlformats.org/officeDocument/2006/relationships/image" Target="../media/image18.tiff"/><Relationship Id="rId1" Type="http://schemas.openxmlformats.org/officeDocument/2006/relationships/image" Target="../media/image17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1.jpeg"/><Relationship Id="rId1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2.tiff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image" Target="../media/image23.tiff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8.png"/><Relationship Id="rId2" Type="http://schemas.microsoft.com/office/2007/relationships/hdphoto" Target="../media/image27.wdp"/><Relationship Id="rId1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png"/><Relationship Id="rId8" Type="http://schemas.openxmlformats.org/officeDocument/2006/relationships/image" Target="../media/image32.tiff"/><Relationship Id="rId7" Type="http://schemas.openxmlformats.org/officeDocument/2006/relationships/tags" Target="../tags/tag44.xml"/><Relationship Id="rId6" Type="http://schemas.openxmlformats.org/officeDocument/2006/relationships/image" Target="../media/image31.tiff"/><Relationship Id="rId5" Type="http://schemas.openxmlformats.org/officeDocument/2006/relationships/tags" Target="../tags/tag43.xml"/><Relationship Id="rId4" Type="http://schemas.openxmlformats.org/officeDocument/2006/relationships/image" Target="../media/image30.tiff"/><Relationship Id="rId3" Type="http://schemas.openxmlformats.org/officeDocument/2006/relationships/tags" Target="../tags/tag42.xml"/><Relationship Id="rId21" Type="http://schemas.openxmlformats.org/officeDocument/2006/relationships/slideLayout" Target="../slideLayouts/slideLayout6.xml"/><Relationship Id="rId20" Type="http://schemas.openxmlformats.org/officeDocument/2006/relationships/tags" Target="../tags/tag51.xml"/><Relationship Id="rId2" Type="http://schemas.openxmlformats.org/officeDocument/2006/relationships/image" Target="../media/image29.tiff"/><Relationship Id="rId19" Type="http://schemas.openxmlformats.org/officeDocument/2006/relationships/tags" Target="../tags/tag50.xml"/><Relationship Id="rId18" Type="http://schemas.openxmlformats.org/officeDocument/2006/relationships/image" Target="../media/image37.tiff"/><Relationship Id="rId17" Type="http://schemas.openxmlformats.org/officeDocument/2006/relationships/tags" Target="../tags/tag49.xml"/><Relationship Id="rId16" Type="http://schemas.openxmlformats.org/officeDocument/2006/relationships/image" Target="../media/image36.tiff"/><Relationship Id="rId15" Type="http://schemas.openxmlformats.org/officeDocument/2006/relationships/tags" Target="../tags/tag48.xml"/><Relationship Id="rId14" Type="http://schemas.openxmlformats.org/officeDocument/2006/relationships/tags" Target="../tags/tag47.xml"/><Relationship Id="rId13" Type="http://schemas.openxmlformats.org/officeDocument/2006/relationships/image" Target="../media/image35.tiff"/><Relationship Id="rId12" Type="http://schemas.openxmlformats.org/officeDocument/2006/relationships/tags" Target="../tags/tag46.xml"/><Relationship Id="rId11" Type="http://schemas.openxmlformats.org/officeDocument/2006/relationships/image" Target="../media/image34.tiff"/><Relationship Id="rId10" Type="http://schemas.openxmlformats.org/officeDocument/2006/relationships/tags" Target="../tags/tag45.xml"/><Relationship Id="rId1" Type="http://schemas.openxmlformats.org/officeDocument/2006/relationships/tags" Target="../tags/tag41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46.png"/><Relationship Id="rId8" Type="http://schemas.openxmlformats.org/officeDocument/2006/relationships/image" Target="../media/image45.png"/><Relationship Id="rId7" Type="http://schemas.microsoft.com/office/2007/relationships/hdphoto" Target="../media/image44.wdp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microsoft.com/office/2007/relationships/hdphoto" Target="../media/image41.wdp"/><Relationship Id="rId3" Type="http://schemas.openxmlformats.org/officeDocument/2006/relationships/image" Target="../media/image40.png"/><Relationship Id="rId2" Type="http://schemas.microsoft.com/office/2007/relationships/hdphoto" Target="../media/image39.wdp"/><Relationship Id="rId11" Type="http://schemas.openxmlformats.org/officeDocument/2006/relationships/slideLayout" Target="../slideLayouts/slideLayout6.xml"/><Relationship Id="rId10" Type="http://schemas.microsoft.com/office/2007/relationships/hdphoto" Target="../media/image47.wdp"/><Relationship Id="rId1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8.tiff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57.xml"/><Relationship Id="rId8" Type="http://schemas.openxmlformats.org/officeDocument/2006/relationships/tags" Target="../tags/tag56.xml"/><Relationship Id="rId7" Type="http://schemas.openxmlformats.org/officeDocument/2006/relationships/tags" Target="../tags/tag55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image" Target="../media/image51.png"/><Relationship Id="rId3" Type="http://schemas.microsoft.com/office/2007/relationships/hdphoto" Target="../media/image50.wdp"/><Relationship Id="rId2" Type="http://schemas.openxmlformats.org/officeDocument/2006/relationships/image" Target="../media/image49.png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60.xml"/><Relationship Id="rId11" Type="http://schemas.openxmlformats.org/officeDocument/2006/relationships/tags" Target="../tags/tag59.xml"/><Relationship Id="rId10" Type="http://schemas.openxmlformats.org/officeDocument/2006/relationships/tags" Target="../tags/tag58.xml"/><Relationship Id="rId1" Type="http://schemas.openxmlformats.org/officeDocument/2006/relationships/tags" Target="../tags/tag5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2.tif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8" Type="http://schemas.openxmlformats.org/officeDocument/2006/relationships/slideLayout" Target="../slideLayouts/slideLayout6.xml"/><Relationship Id="rId37" Type="http://schemas.openxmlformats.org/officeDocument/2006/relationships/tags" Target="../tags/tag94.xml"/><Relationship Id="rId36" Type="http://schemas.openxmlformats.org/officeDocument/2006/relationships/tags" Target="../tags/tag93.xml"/><Relationship Id="rId35" Type="http://schemas.openxmlformats.org/officeDocument/2006/relationships/tags" Target="../tags/tag92.xml"/><Relationship Id="rId34" Type="http://schemas.openxmlformats.org/officeDocument/2006/relationships/tags" Target="../tags/tag91.xml"/><Relationship Id="rId33" Type="http://schemas.openxmlformats.org/officeDocument/2006/relationships/tags" Target="../tags/tag90.xml"/><Relationship Id="rId32" Type="http://schemas.openxmlformats.org/officeDocument/2006/relationships/tags" Target="../tags/tag89.xml"/><Relationship Id="rId31" Type="http://schemas.openxmlformats.org/officeDocument/2006/relationships/tags" Target="../tags/tag88.xml"/><Relationship Id="rId30" Type="http://schemas.openxmlformats.org/officeDocument/2006/relationships/tags" Target="../tags/tag87.xml"/><Relationship Id="rId3" Type="http://schemas.microsoft.com/office/2007/relationships/hdphoto" Target="../media/image14.wdp"/><Relationship Id="rId29" Type="http://schemas.openxmlformats.org/officeDocument/2006/relationships/tags" Target="../tags/tag86.xml"/><Relationship Id="rId28" Type="http://schemas.openxmlformats.org/officeDocument/2006/relationships/tags" Target="../tags/tag85.xml"/><Relationship Id="rId27" Type="http://schemas.openxmlformats.org/officeDocument/2006/relationships/tags" Target="../tags/tag84.xml"/><Relationship Id="rId26" Type="http://schemas.openxmlformats.org/officeDocument/2006/relationships/tags" Target="../tags/tag83.xml"/><Relationship Id="rId25" Type="http://schemas.openxmlformats.org/officeDocument/2006/relationships/tags" Target="../tags/tag82.xml"/><Relationship Id="rId24" Type="http://schemas.openxmlformats.org/officeDocument/2006/relationships/tags" Target="../tags/tag81.xml"/><Relationship Id="rId23" Type="http://schemas.openxmlformats.org/officeDocument/2006/relationships/tags" Target="../tags/tag80.xml"/><Relationship Id="rId22" Type="http://schemas.openxmlformats.org/officeDocument/2006/relationships/tags" Target="../tags/tag79.xml"/><Relationship Id="rId21" Type="http://schemas.openxmlformats.org/officeDocument/2006/relationships/tags" Target="../tags/tag78.xml"/><Relationship Id="rId20" Type="http://schemas.openxmlformats.org/officeDocument/2006/relationships/tags" Target="../tags/tag77.xml"/><Relationship Id="rId2" Type="http://schemas.openxmlformats.org/officeDocument/2006/relationships/image" Target="../media/image13.png"/><Relationship Id="rId19" Type="http://schemas.openxmlformats.org/officeDocument/2006/relationships/tags" Target="../tags/tag76.xml"/><Relationship Id="rId18" Type="http://schemas.openxmlformats.org/officeDocument/2006/relationships/tags" Target="../tags/tag75.xml"/><Relationship Id="rId17" Type="http://schemas.openxmlformats.org/officeDocument/2006/relationships/tags" Target="../tags/tag74.xml"/><Relationship Id="rId16" Type="http://schemas.openxmlformats.org/officeDocument/2006/relationships/tags" Target="../tags/tag73.xml"/><Relationship Id="rId15" Type="http://schemas.openxmlformats.org/officeDocument/2006/relationships/tags" Target="../tags/tag72.xml"/><Relationship Id="rId14" Type="http://schemas.openxmlformats.org/officeDocument/2006/relationships/tags" Target="../tags/tag71.xml"/><Relationship Id="rId13" Type="http://schemas.openxmlformats.org/officeDocument/2006/relationships/tags" Target="../tags/tag70.xml"/><Relationship Id="rId12" Type="http://schemas.openxmlformats.org/officeDocument/2006/relationships/tags" Target="../tags/tag69.xml"/><Relationship Id="rId11" Type="http://schemas.openxmlformats.org/officeDocument/2006/relationships/tags" Target="../tags/tag68.xml"/><Relationship Id="rId10" Type="http://schemas.openxmlformats.org/officeDocument/2006/relationships/tags" Target="../tags/tag67.xml"/><Relationship Id="rId1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microsoft.com/office/2007/relationships/hdphoto" Target="../media/image9.wdp"/><Relationship Id="rId6" Type="http://schemas.openxmlformats.org/officeDocument/2006/relationships/image" Target="../media/image8.png"/><Relationship Id="rId5" Type="http://schemas.openxmlformats.org/officeDocument/2006/relationships/tags" Target="../tags/tag6.xml"/><Relationship Id="rId47" Type="http://schemas.openxmlformats.org/officeDocument/2006/relationships/slideLayout" Target="../slideLayouts/slideLayout6.xml"/><Relationship Id="rId46" Type="http://schemas.openxmlformats.org/officeDocument/2006/relationships/tags" Target="../tags/tag40.xml"/><Relationship Id="rId45" Type="http://schemas.openxmlformats.org/officeDocument/2006/relationships/tags" Target="../tags/tag39.xml"/><Relationship Id="rId44" Type="http://schemas.microsoft.com/office/2007/relationships/hdphoto" Target="../media/image14.wdp"/><Relationship Id="rId43" Type="http://schemas.openxmlformats.org/officeDocument/2006/relationships/image" Target="../media/image13.png"/><Relationship Id="rId42" Type="http://schemas.openxmlformats.org/officeDocument/2006/relationships/image" Target="../media/image12.png"/><Relationship Id="rId41" Type="http://schemas.openxmlformats.org/officeDocument/2006/relationships/tags" Target="../tags/tag38.xml"/><Relationship Id="rId40" Type="http://schemas.openxmlformats.org/officeDocument/2006/relationships/tags" Target="../tags/tag37.xml"/><Relationship Id="rId4" Type="http://schemas.microsoft.com/office/2007/relationships/hdphoto" Target="../media/image7.wdp"/><Relationship Id="rId39" Type="http://schemas.openxmlformats.org/officeDocument/2006/relationships/tags" Target="../tags/tag36.xml"/><Relationship Id="rId38" Type="http://schemas.openxmlformats.org/officeDocument/2006/relationships/tags" Target="../tags/tag35.xml"/><Relationship Id="rId37" Type="http://schemas.microsoft.com/office/2007/relationships/hdphoto" Target="../media/image11.wdp"/><Relationship Id="rId36" Type="http://schemas.openxmlformats.org/officeDocument/2006/relationships/image" Target="../media/image10.png"/><Relationship Id="rId35" Type="http://schemas.openxmlformats.org/officeDocument/2006/relationships/tags" Target="../tags/tag34.xml"/><Relationship Id="rId34" Type="http://schemas.openxmlformats.org/officeDocument/2006/relationships/tags" Target="../tags/tag33.xml"/><Relationship Id="rId33" Type="http://schemas.openxmlformats.org/officeDocument/2006/relationships/tags" Target="../tags/tag32.xml"/><Relationship Id="rId32" Type="http://schemas.openxmlformats.org/officeDocument/2006/relationships/tags" Target="../tags/tag31.xml"/><Relationship Id="rId31" Type="http://schemas.openxmlformats.org/officeDocument/2006/relationships/tags" Target="../tags/tag30.xml"/><Relationship Id="rId30" Type="http://schemas.openxmlformats.org/officeDocument/2006/relationships/tags" Target="../tags/tag29.xml"/><Relationship Id="rId3" Type="http://schemas.openxmlformats.org/officeDocument/2006/relationships/image" Target="../media/image6.png"/><Relationship Id="rId29" Type="http://schemas.openxmlformats.org/officeDocument/2006/relationships/tags" Target="../tags/tag28.xml"/><Relationship Id="rId28" Type="http://schemas.openxmlformats.org/officeDocument/2006/relationships/tags" Target="../tags/tag27.xml"/><Relationship Id="rId27" Type="http://schemas.openxmlformats.org/officeDocument/2006/relationships/tags" Target="../tags/tag26.xml"/><Relationship Id="rId26" Type="http://schemas.openxmlformats.org/officeDocument/2006/relationships/tags" Target="../tags/tag25.xml"/><Relationship Id="rId25" Type="http://schemas.openxmlformats.org/officeDocument/2006/relationships/tags" Target="../tags/tag24.xml"/><Relationship Id="rId24" Type="http://schemas.openxmlformats.org/officeDocument/2006/relationships/tags" Target="../tags/tag23.xml"/><Relationship Id="rId23" Type="http://schemas.openxmlformats.org/officeDocument/2006/relationships/tags" Target="../tags/tag22.xml"/><Relationship Id="rId22" Type="http://schemas.openxmlformats.org/officeDocument/2006/relationships/tags" Target="../tags/tag21.xml"/><Relationship Id="rId21" Type="http://schemas.openxmlformats.org/officeDocument/2006/relationships/tags" Target="../tags/tag20.xml"/><Relationship Id="rId20" Type="http://schemas.openxmlformats.org/officeDocument/2006/relationships/tags" Target="../tags/tag19.xml"/><Relationship Id="rId2" Type="http://schemas.openxmlformats.org/officeDocument/2006/relationships/tags" Target="../tags/tag5.xml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5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95000"/>
                <a:lumOff val="5000"/>
              </a:schemeClr>
            </a:gs>
            <a:gs pos="100000">
              <a:schemeClr val="bg2">
                <a:lumMod val="1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" name="PA_直接连接符 11"/>
          <p:cNvCxnSpPr/>
          <p:nvPr>
            <p:custDataLst>
              <p:tags r:id="rId1"/>
            </p:custDataLst>
          </p:nvPr>
        </p:nvCxnSpPr>
        <p:spPr>
          <a:xfrm>
            <a:off x="5438544" y="5621567"/>
            <a:ext cx="1314428" cy="0"/>
          </a:xfrm>
          <a:prstGeom prst="line">
            <a:avLst/>
          </a:prstGeom>
          <a:ln w="19050">
            <a:solidFill>
              <a:srgbClr val="0675D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PA_文本框 9"/>
          <p:cNvSpPr txBox="1"/>
          <p:nvPr>
            <p:custDataLst>
              <p:tags r:id="rId2"/>
            </p:custDataLst>
          </p:nvPr>
        </p:nvSpPr>
        <p:spPr>
          <a:xfrm>
            <a:off x="1649609" y="2967335"/>
            <a:ext cx="88922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关于年终总结汇报展示模板</a:t>
            </a:r>
            <a:endParaRPr lang="en-US" altLang="zh-CN" sz="5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4" name="PA_矩形 15"/>
          <p:cNvSpPr/>
          <p:nvPr>
            <p:custDataLst>
              <p:tags r:id="rId3"/>
            </p:custDataLst>
          </p:nvPr>
        </p:nvSpPr>
        <p:spPr>
          <a:xfrm>
            <a:off x="4661729" y="5011383"/>
            <a:ext cx="286854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ANNUAL REPORT</a:t>
            </a:r>
            <a:endParaRPr lang="en-US" altLang="zh-CN" sz="2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2" name="图文框 121"/>
          <p:cNvSpPr/>
          <p:nvPr/>
        </p:nvSpPr>
        <p:spPr>
          <a:xfrm>
            <a:off x="1390649" y="401216"/>
            <a:ext cx="9410702" cy="6456784"/>
          </a:xfrm>
          <a:prstGeom prst="frame">
            <a:avLst>
              <a:gd name="adj1" fmla="val 943"/>
            </a:avLst>
          </a:prstGeom>
          <a:gradFill flip="none" rotWithShape="1">
            <a:gsLst>
              <a:gs pos="0">
                <a:srgbClr val="1D4A9B">
                  <a:alpha val="32000"/>
                </a:srgbClr>
              </a:gs>
              <a:gs pos="100000">
                <a:srgbClr val="1D4A9B">
                  <a:alpha val="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5400000" algn="t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3" name="等腰三角形 122"/>
          <p:cNvSpPr/>
          <p:nvPr/>
        </p:nvSpPr>
        <p:spPr>
          <a:xfrm rot="5400000">
            <a:off x="11224259" y="3614978"/>
            <a:ext cx="378824" cy="326572"/>
          </a:xfrm>
          <a:prstGeom prst="triangle">
            <a:avLst/>
          </a:prstGeom>
          <a:solidFill>
            <a:srgbClr val="0058A8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等腰三角形 123"/>
          <p:cNvSpPr/>
          <p:nvPr/>
        </p:nvSpPr>
        <p:spPr>
          <a:xfrm rot="16200000">
            <a:off x="356343" y="3614978"/>
            <a:ext cx="378824" cy="326572"/>
          </a:xfrm>
          <a:prstGeom prst="triangle">
            <a:avLst/>
          </a:prstGeom>
          <a:solidFill>
            <a:srgbClr val="0058A8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14" grpId="0"/>
      <p:bldP spid="122" grpId="0" animBg="1"/>
      <p:bldP spid="123" grpId="0" animBg="1"/>
      <p:bldP spid="1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95000"/>
                <a:lumOff val="5000"/>
              </a:schemeClr>
            </a:gs>
            <a:gs pos="100000">
              <a:schemeClr val="bg2">
                <a:lumMod val="10000"/>
              </a:schemeClr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6026834" y="-3768506"/>
            <a:ext cx="5874393" cy="11928651"/>
            <a:chOff x="6616770" y="-3945487"/>
            <a:chExt cx="5874393" cy="11928651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 rot="4576135">
              <a:off x="5907651" y="1100057"/>
              <a:ext cx="8820929" cy="4346095"/>
            </a:xfrm>
            <a:custGeom>
              <a:avLst/>
              <a:gdLst>
                <a:gd name="connsiteX0" fmla="*/ 0 w 8304255"/>
                <a:gd name="connsiteY0" fmla="*/ 3676932 h 3676932"/>
                <a:gd name="connsiteX1" fmla="*/ 898453 w 8304255"/>
                <a:gd name="connsiteY1" fmla="*/ 0 h 3676932"/>
                <a:gd name="connsiteX2" fmla="*/ 8304255 w 8304255"/>
                <a:gd name="connsiteY2" fmla="*/ 0 h 3676932"/>
                <a:gd name="connsiteX3" fmla="*/ 8304255 w 8304255"/>
                <a:gd name="connsiteY3" fmla="*/ 3676932 h 3676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04255" h="3676932">
                  <a:moveTo>
                    <a:pt x="0" y="3676932"/>
                  </a:moveTo>
                  <a:lnTo>
                    <a:pt x="898453" y="0"/>
                  </a:lnTo>
                  <a:lnTo>
                    <a:pt x="8304255" y="0"/>
                  </a:lnTo>
                  <a:lnTo>
                    <a:pt x="8304255" y="3676932"/>
                  </a:lnTo>
                  <a:close/>
                </a:path>
              </a:pathLst>
            </a:cu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 cstate="email"/>
            <a:srcRect l="-5023"/>
            <a:stretch>
              <a:fillRect/>
            </a:stretch>
          </p:blipFill>
          <p:spPr>
            <a:xfrm rot="4427598">
              <a:off x="4398482" y="1877090"/>
              <a:ext cx="8535214" cy="3676933"/>
            </a:xfrm>
            <a:custGeom>
              <a:avLst/>
              <a:gdLst>
                <a:gd name="connsiteX0" fmla="*/ 0 w 9008310"/>
                <a:gd name="connsiteY0" fmla="*/ 0 h 3676933"/>
                <a:gd name="connsiteX1" fmla="*/ 9008310 w 9008310"/>
                <a:gd name="connsiteY1" fmla="*/ 0 h 3676933"/>
                <a:gd name="connsiteX2" fmla="*/ 7939596 w 9008310"/>
                <a:gd name="connsiteY2" fmla="*/ 3676933 h 3676933"/>
                <a:gd name="connsiteX3" fmla="*/ 0 w 9008310"/>
                <a:gd name="connsiteY3" fmla="*/ 3676932 h 3676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8310" h="3676933">
                  <a:moveTo>
                    <a:pt x="0" y="0"/>
                  </a:moveTo>
                  <a:lnTo>
                    <a:pt x="9008310" y="0"/>
                  </a:lnTo>
                  <a:lnTo>
                    <a:pt x="7939596" y="3676933"/>
                  </a:lnTo>
                  <a:lnTo>
                    <a:pt x="0" y="3676932"/>
                  </a:lnTo>
                  <a:close/>
                </a:path>
              </a:pathLst>
            </a:cu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email"/>
            <a:srcRect l="-4481"/>
            <a:stretch>
              <a:fillRect/>
            </a:stretch>
          </p:blipFill>
          <p:spPr>
            <a:xfrm rot="4427598">
              <a:off x="3432164" y="-760881"/>
              <a:ext cx="10046144" cy="3676932"/>
            </a:xfrm>
            <a:custGeom>
              <a:avLst/>
              <a:gdLst>
                <a:gd name="connsiteX0" fmla="*/ 4011602 w 10046144"/>
                <a:gd name="connsiteY0" fmla="*/ 3676932 h 3676932"/>
                <a:gd name="connsiteX1" fmla="*/ 5080316 w 10046144"/>
                <a:gd name="connsiteY1" fmla="*/ 0 h 3676932"/>
                <a:gd name="connsiteX2" fmla="*/ 10046144 w 10046144"/>
                <a:gd name="connsiteY2" fmla="*/ 0 h 3676932"/>
                <a:gd name="connsiteX3" fmla="*/ 10046144 w 10046144"/>
                <a:gd name="connsiteY3" fmla="*/ 3676932 h 3676932"/>
                <a:gd name="connsiteX4" fmla="*/ 0 w 10046144"/>
                <a:gd name="connsiteY4" fmla="*/ 0 h 3676932"/>
                <a:gd name="connsiteX5" fmla="*/ 319111 w 10046144"/>
                <a:gd name="connsiteY5" fmla="*/ 0 h 3676932"/>
                <a:gd name="connsiteX6" fmla="*/ 0 w 10046144"/>
                <a:gd name="connsiteY6" fmla="*/ 1097907 h 3676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46144" h="3676932">
                  <a:moveTo>
                    <a:pt x="4011602" y="3676932"/>
                  </a:moveTo>
                  <a:lnTo>
                    <a:pt x="5080316" y="0"/>
                  </a:lnTo>
                  <a:lnTo>
                    <a:pt x="10046144" y="0"/>
                  </a:lnTo>
                  <a:lnTo>
                    <a:pt x="10046144" y="3676932"/>
                  </a:lnTo>
                  <a:close/>
                  <a:moveTo>
                    <a:pt x="0" y="0"/>
                  </a:moveTo>
                  <a:lnTo>
                    <a:pt x="319111" y="0"/>
                  </a:lnTo>
                  <a:lnTo>
                    <a:pt x="0" y="1097907"/>
                  </a:lnTo>
                  <a:close/>
                </a:path>
              </a:pathLst>
            </a:custGeom>
          </p:spPr>
        </p:pic>
      </p:grpSp>
      <p:sp>
        <p:nvSpPr>
          <p:cNvPr id="11" name="平行四边形 10"/>
          <p:cNvSpPr/>
          <p:nvPr/>
        </p:nvSpPr>
        <p:spPr>
          <a:xfrm flipH="1">
            <a:off x="5831500" y="0"/>
            <a:ext cx="5968181" cy="6858000"/>
          </a:xfrm>
          <a:prstGeom prst="parallelogram">
            <a:avLst>
              <a:gd name="adj" fmla="val 22325"/>
            </a:avLst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6213126" y="1024668"/>
            <a:ext cx="4338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/>
                </a:solidFill>
              </a:rPr>
              <a:t>Lorem ipsum dolor sit </a:t>
            </a:r>
            <a:r>
              <a:rPr lang="en-US" altLang="zh-CN" dirty="0" err="1">
                <a:solidFill>
                  <a:schemeClr val="bg1"/>
                </a:solidFill>
              </a:rPr>
              <a:t>amet</a:t>
            </a:r>
            <a:r>
              <a:rPr lang="en-US" altLang="zh-CN" dirty="0">
                <a:solidFill>
                  <a:schemeClr val="bg1"/>
                </a:solidFill>
              </a:rPr>
              <a:t>, </a:t>
            </a:r>
            <a:r>
              <a:rPr lang="en-US" altLang="zh-CN" dirty="0" err="1">
                <a:solidFill>
                  <a:schemeClr val="bg1"/>
                </a:solidFill>
              </a:rPr>
              <a:t>conse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adipiscing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elitMaecenasporttitor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congue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massa</a:t>
            </a:r>
            <a:r>
              <a:rPr lang="en-US" altLang="zh-CN" dirty="0">
                <a:solidFill>
                  <a:schemeClr val="bg1"/>
                </a:solidFill>
              </a:rPr>
              <a:t>. </a:t>
            </a:r>
            <a:r>
              <a:rPr lang="en-US" altLang="zh-CN" dirty="0" err="1">
                <a:solidFill>
                  <a:schemeClr val="bg1"/>
                </a:solidFill>
              </a:rPr>
              <a:t>commodo</a:t>
            </a:r>
            <a:r>
              <a:rPr lang="en-US" altLang="zh-CN" dirty="0">
                <a:solidFill>
                  <a:schemeClr val="bg1"/>
                </a:solidFill>
              </a:rPr>
              <a:t> magna </a:t>
            </a:r>
            <a:r>
              <a:rPr lang="en-US" altLang="zh-CN" dirty="0" err="1">
                <a:solidFill>
                  <a:schemeClr val="bg1"/>
                </a:solidFill>
              </a:rPr>
              <a:t>eros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quis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urna</a:t>
            </a:r>
            <a:r>
              <a:rPr lang="en-US" altLang="zh-CN" dirty="0">
                <a:solidFill>
                  <a:schemeClr val="bg1"/>
                </a:solidFill>
              </a:rPr>
              <a:t>.</a:t>
            </a:r>
            <a:endParaRPr lang="zh-CN" altLang="en-US" dirty="0"/>
          </a:p>
        </p:txBody>
      </p:sp>
      <p:sp>
        <p:nvSpPr>
          <p:cNvPr id="16" name="内蒙古"/>
          <p:cNvSpPr/>
          <p:nvPr/>
        </p:nvSpPr>
        <p:spPr bwMode="auto">
          <a:xfrm>
            <a:off x="2734136" y="1760343"/>
            <a:ext cx="2052315" cy="1751275"/>
          </a:xfrm>
          <a:custGeom>
            <a:avLst/>
            <a:gdLst>
              <a:gd name="T0" fmla="*/ 2147483646 w 1428"/>
              <a:gd name="T1" fmla="*/ 2147483646 h 1218"/>
              <a:gd name="T2" fmla="*/ 2147483646 w 1428"/>
              <a:gd name="T3" fmla="*/ 2147483646 h 1218"/>
              <a:gd name="T4" fmla="*/ 2147483646 w 1428"/>
              <a:gd name="T5" fmla="*/ 2147483646 h 1218"/>
              <a:gd name="T6" fmla="*/ 2147483646 w 1428"/>
              <a:gd name="T7" fmla="*/ 2147483646 h 1218"/>
              <a:gd name="T8" fmla="*/ 2147483646 w 1428"/>
              <a:gd name="T9" fmla="*/ 2147483646 h 1218"/>
              <a:gd name="T10" fmla="*/ 2147483646 w 1428"/>
              <a:gd name="T11" fmla="*/ 2147483646 h 1218"/>
              <a:gd name="T12" fmla="*/ 2147483646 w 1428"/>
              <a:gd name="T13" fmla="*/ 2147483646 h 1218"/>
              <a:gd name="T14" fmla="*/ 2147483646 w 1428"/>
              <a:gd name="T15" fmla="*/ 2147483646 h 1218"/>
              <a:gd name="T16" fmla="*/ 2147483646 w 1428"/>
              <a:gd name="T17" fmla="*/ 2147483646 h 1218"/>
              <a:gd name="T18" fmla="*/ 2147483646 w 1428"/>
              <a:gd name="T19" fmla="*/ 2147483646 h 1218"/>
              <a:gd name="T20" fmla="*/ 2147483646 w 1428"/>
              <a:gd name="T21" fmla="*/ 2147483646 h 1218"/>
              <a:gd name="T22" fmla="*/ 2147483646 w 1428"/>
              <a:gd name="T23" fmla="*/ 2147483646 h 1218"/>
              <a:gd name="T24" fmla="*/ 2147483646 w 1428"/>
              <a:gd name="T25" fmla="*/ 2147483646 h 1218"/>
              <a:gd name="T26" fmla="*/ 2147483646 w 1428"/>
              <a:gd name="T27" fmla="*/ 2147483646 h 1218"/>
              <a:gd name="T28" fmla="*/ 2147483646 w 1428"/>
              <a:gd name="T29" fmla="*/ 2147483646 h 1218"/>
              <a:gd name="T30" fmla="*/ 2147483646 w 1428"/>
              <a:gd name="T31" fmla="*/ 2147483646 h 1218"/>
              <a:gd name="T32" fmla="*/ 2147483646 w 1428"/>
              <a:gd name="T33" fmla="*/ 2147483646 h 1218"/>
              <a:gd name="T34" fmla="*/ 2147483646 w 1428"/>
              <a:gd name="T35" fmla="*/ 2147483646 h 1218"/>
              <a:gd name="T36" fmla="*/ 2147483646 w 1428"/>
              <a:gd name="T37" fmla="*/ 2147483646 h 1218"/>
              <a:gd name="T38" fmla="*/ 2147483646 w 1428"/>
              <a:gd name="T39" fmla="*/ 2147483646 h 1218"/>
              <a:gd name="T40" fmla="*/ 2147483646 w 1428"/>
              <a:gd name="T41" fmla="*/ 2147483646 h 1218"/>
              <a:gd name="T42" fmla="*/ 2147483646 w 1428"/>
              <a:gd name="T43" fmla="*/ 2147483646 h 1218"/>
              <a:gd name="T44" fmla="*/ 0 w 1428"/>
              <a:gd name="T45" fmla="*/ 2147483646 h 1218"/>
              <a:gd name="T46" fmla="*/ 2147483646 w 1428"/>
              <a:gd name="T47" fmla="*/ 2147483646 h 1218"/>
              <a:gd name="T48" fmla="*/ 2147483646 w 1428"/>
              <a:gd name="T49" fmla="*/ 2147483646 h 1218"/>
              <a:gd name="T50" fmla="*/ 2147483646 w 1428"/>
              <a:gd name="T51" fmla="*/ 2147483646 h 1218"/>
              <a:gd name="T52" fmla="*/ 2147483646 w 1428"/>
              <a:gd name="T53" fmla="*/ 2147483646 h 1218"/>
              <a:gd name="T54" fmla="*/ 2147483646 w 1428"/>
              <a:gd name="T55" fmla="*/ 2147483646 h 1218"/>
              <a:gd name="T56" fmla="*/ 2147483646 w 1428"/>
              <a:gd name="T57" fmla="*/ 2147483646 h 1218"/>
              <a:gd name="T58" fmla="*/ 2147483646 w 1428"/>
              <a:gd name="T59" fmla="*/ 2147483646 h 1218"/>
              <a:gd name="T60" fmla="*/ 2147483646 w 1428"/>
              <a:gd name="T61" fmla="*/ 2147483646 h 1218"/>
              <a:gd name="T62" fmla="*/ 2147483646 w 1428"/>
              <a:gd name="T63" fmla="*/ 2147483646 h 1218"/>
              <a:gd name="T64" fmla="*/ 2147483646 w 1428"/>
              <a:gd name="T65" fmla="*/ 2147483646 h 1218"/>
              <a:gd name="T66" fmla="*/ 2147483646 w 1428"/>
              <a:gd name="T67" fmla="*/ 2147483646 h 1218"/>
              <a:gd name="T68" fmla="*/ 2147483646 w 1428"/>
              <a:gd name="T69" fmla="*/ 2147483646 h 1218"/>
              <a:gd name="T70" fmla="*/ 2147483646 w 1428"/>
              <a:gd name="T71" fmla="*/ 2147483646 h 1218"/>
              <a:gd name="T72" fmla="*/ 2147483646 w 1428"/>
              <a:gd name="T73" fmla="*/ 2147483646 h 1218"/>
              <a:gd name="T74" fmla="*/ 2147483646 w 1428"/>
              <a:gd name="T75" fmla="*/ 2147483646 h 1218"/>
              <a:gd name="T76" fmla="*/ 2147483646 w 1428"/>
              <a:gd name="T77" fmla="*/ 2147483646 h 1218"/>
              <a:gd name="T78" fmla="*/ 2147483646 w 1428"/>
              <a:gd name="T79" fmla="*/ 2147483646 h 1218"/>
              <a:gd name="T80" fmla="*/ 2147483646 w 1428"/>
              <a:gd name="T81" fmla="*/ 2147483646 h 1218"/>
              <a:gd name="T82" fmla="*/ 2147483646 w 1428"/>
              <a:gd name="T83" fmla="*/ 2147483646 h 1218"/>
              <a:gd name="T84" fmla="*/ 2147483646 w 1428"/>
              <a:gd name="T85" fmla="*/ 2147483646 h 1218"/>
              <a:gd name="T86" fmla="*/ 2147483646 w 1428"/>
              <a:gd name="T87" fmla="*/ 2147483646 h 1218"/>
              <a:gd name="T88" fmla="*/ 2147483646 w 1428"/>
              <a:gd name="T89" fmla="*/ 2147483646 h 1218"/>
              <a:gd name="T90" fmla="*/ 2147483646 w 1428"/>
              <a:gd name="T91" fmla="*/ 2147483646 h 1218"/>
              <a:gd name="T92" fmla="*/ 2147483646 w 1428"/>
              <a:gd name="T93" fmla="*/ 2147483646 h 1218"/>
              <a:gd name="T94" fmla="*/ 2147483646 w 1428"/>
              <a:gd name="T95" fmla="*/ 2147483646 h 1218"/>
              <a:gd name="T96" fmla="*/ 2147483646 w 1428"/>
              <a:gd name="T97" fmla="*/ 2147483646 h 1218"/>
              <a:gd name="T98" fmla="*/ 2147483646 w 1428"/>
              <a:gd name="T99" fmla="*/ 2147483646 h 1218"/>
              <a:gd name="T100" fmla="*/ 2147483646 w 1428"/>
              <a:gd name="T101" fmla="*/ 2147483646 h 1218"/>
              <a:gd name="T102" fmla="*/ 2147483646 w 1428"/>
              <a:gd name="T103" fmla="*/ 2147483646 h 1218"/>
              <a:gd name="T104" fmla="*/ 2147483646 w 1428"/>
              <a:gd name="T105" fmla="*/ 2147483646 h 1218"/>
              <a:gd name="T106" fmla="*/ 2147483646 w 1428"/>
              <a:gd name="T107" fmla="*/ 2147483646 h 1218"/>
              <a:gd name="T108" fmla="*/ 2147483646 w 1428"/>
              <a:gd name="T109" fmla="*/ 2147483646 h 1218"/>
              <a:gd name="T110" fmla="*/ 2147483646 w 1428"/>
              <a:gd name="T111" fmla="*/ 2147483646 h 1218"/>
              <a:gd name="T112" fmla="*/ 2147483646 w 1428"/>
              <a:gd name="T113" fmla="*/ 2147483646 h 1218"/>
              <a:gd name="T114" fmla="*/ 2147483646 w 1428"/>
              <a:gd name="T115" fmla="*/ 2147483646 h 1218"/>
              <a:gd name="T116" fmla="*/ 2147483646 w 1428"/>
              <a:gd name="T117" fmla="*/ 2147483646 h 121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428" h="1218">
                <a:moveTo>
                  <a:pt x="1398" y="128"/>
                </a:moveTo>
                <a:lnTo>
                  <a:pt x="1394" y="112"/>
                </a:lnTo>
                <a:lnTo>
                  <a:pt x="1378" y="86"/>
                </a:lnTo>
                <a:lnTo>
                  <a:pt x="1366" y="80"/>
                </a:lnTo>
                <a:lnTo>
                  <a:pt x="1354" y="86"/>
                </a:lnTo>
                <a:lnTo>
                  <a:pt x="1348" y="100"/>
                </a:lnTo>
                <a:lnTo>
                  <a:pt x="1346" y="102"/>
                </a:lnTo>
                <a:lnTo>
                  <a:pt x="1344" y="102"/>
                </a:lnTo>
                <a:lnTo>
                  <a:pt x="1322" y="106"/>
                </a:lnTo>
                <a:lnTo>
                  <a:pt x="1318" y="108"/>
                </a:lnTo>
                <a:lnTo>
                  <a:pt x="1316" y="112"/>
                </a:lnTo>
                <a:lnTo>
                  <a:pt x="1310" y="116"/>
                </a:lnTo>
                <a:lnTo>
                  <a:pt x="1298" y="126"/>
                </a:lnTo>
                <a:lnTo>
                  <a:pt x="1296" y="128"/>
                </a:lnTo>
                <a:lnTo>
                  <a:pt x="1286" y="130"/>
                </a:lnTo>
                <a:lnTo>
                  <a:pt x="1276" y="126"/>
                </a:lnTo>
                <a:lnTo>
                  <a:pt x="1264" y="118"/>
                </a:lnTo>
                <a:lnTo>
                  <a:pt x="1262" y="116"/>
                </a:lnTo>
                <a:lnTo>
                  <a:pt x="1244" y="96"/>
                </a:lnTo>
                <a:lnTo>
                  <a:pt x="1240" y="90"/>
                </a:lnTo>
                <a:lnTo>
                  <a:pt x="1238" y="84"/>
                </a:lnTo>
                <a:lnTo>
                  <a:pt x="1238" y="62"/>
                </a:lnTo>
                <a:lnTo>
                  <a:pt x="1238" y="60"/>
                </a:lnTo>
                <a:lnTo>
                  <a:pt x="1242" y="56"/>
                </a:lnTo>
                <a:lnTo>
                  <a:pt x="1218" y="48"/>
                </a:lnTo>
                <a:lnTo>
                  <a:pt x="1218" y="56"/>
                </a:lnTo>
                <a:lnTo>
                  <a:pt x="1216" y="60"/>
                </a:lnTo>
                <a:lnTo>
                  <a:pt x="1210" y="64"/>
                </a:lnTo>
                <a:lnTo>
                  <a:pt x="1202" y="68"/>
                </a:lnTo>
                <a:lnTo>
                  <a:pt x="1200" y="68"/>
                </a:lnTo>
                <a:lnTo>
                  <a:pt x="1200" y="66"/>
                </a:lnTo>
                <a:lnTo>
                  <a:pt x="1188" y="64"/>
                </a:lnTo>
                <a:lnTo>
                  <a:pt x="1190" y="72"/>
                </a:lnTo>
                <a:lnTo>
                  <a:pt x="1170" y="60"/>
                </a:lnTo>
                <a:lnTo>
                  <a:pt x="1168" y="60"/>
                </a:lnTo>
                <a:lnTo>
                  <a:pt x="1168" y="58"/>
                </a:lnTo>
                <a:lnTo>
                  <a:pt x="1164" y="46"/>
                </a:lnTo>
                <a:lnTo>
                  <a:pt x="1162" y="32"/>
                </a:lnTo>
                <a:lnTo>
                  <a:pt x="1164" y="22"/>
                </a:lnTo>
                <a:lnTo>
                  <a:pt x="1166" y="16"/>
                </a:lnTo>
                <a:lnTo>
                  <a:pt x="1172" y="6"/>
                </a:lnTo>
                <a:lnTo>
                  <a:pt x="1170" y="0"/>
                </a:lnTo>
                <a:lnTo>
                  <a:pt x="1150" y="2"/>
                </a:lnTo>
                <a:lnTo>
                  <a:pt x="1142" y="4"/>
                </a:lnTo>
                <a:lnTo>
                  <a:pt x="1136" y="8"/>
                </a:lnTo>
                <a:lnTo>
                  <a:pt x="1132" y="14"/>
                </a:lnTo>
                <a:lnTo>
                  <a:pt x="1128" y="22"/>
                </a:lnTo>
                <a:lnTo>
                  <a:pt x="1116" y="40"/>
                </a:lnTo>
                <a:lnTo>
                  <a:pt x="1128" y="40"/>
                </a:lnTo>
                <a:lnTo>
                  <a:pt x="1130" y="40"/>
                </a:lnTo>
                <a:lnTo>
                  <a:pt x="1140" y="44"/>
                </a:lnTo>
                <a:lnTo>
                  <a:pt x="1142" y="44"/>
                </a:lnTo>
                <a:lnTo>
                  <a:pt x="1142" y="46"/>
                </a:lnTo>
                <a:lnTo>
                  <a:pt x="1142" y="48"/>
                </a:lnTo>
                <a:lnTo>
                  <a:pt x="1144" y="64"/>
                </a:lnTo>
                <a:lnTo>
                  <a:pt x="1150" y="80"/>
                </a:lnTo>
                <a:lnTo>
                  <a:pt x="1150" y="82"/>
                </a:lnTo>
                <a:lnTo>
                  <a:pt x="1150" y="84"/>
                </a:lnTo>
                <a:lnTo>
                  <a:pt x="1122" y="136"/>
                </a:lnTo>
                <a:lnTo>
                  <a:pt x="1120" y="142"/>
                </a:lnTo>
                <a:lnTo>
                  <a:pt x="1118" y="154"/>
                </a:lnTo>
                <a:lnTo>
                  <a:pt x="1114" y="190"/>
                </a:lnTo>
                <a:lnTo>
                  <a:pt x="1114" y="192"/>
                </a:lnTo>
                <a:lnTo>
                  <a:pt x="1104" y="212"/>
                </a:lnTo>
                <a:lnTo>
                  <a:pt x="1110" y="220"/>
                </a:lnTo>
                <a:lnTo>
                  <a:pt x="1110" y="222"/>
                </a:lnTo>
                <a:lnTo>
                  <a:pt x="1110" y="236"/>
                </a:lnTo>
                <a:lnTo>
                  <a:pt x="1110" y="242"/>
                </a:lnTo>
                <a:lnTo>
                  <a:pt x="1108" y="244"/>
                </a:lnTo>
                <a:lnTo>
                  <a:pt x="1106" y="244"/>
                </a:lnTo>
                <a:lnTo>
                  <a:pt x="1098" y="250"/>
                </a:lnTo>
                <a:lnTo>
                  <a:pt x="1088" y="262"/>
                </a:lnTo>
                <a:lnTo>
                  <a:pt x="1052" y="302"/>
                </a:lnTo>
                <a:lnTo>
                  <a:pt x="1050" y="304"/>
                </a:lnTo>
                <a:lnTo>
                  <a:pt x="1048" y="304"/>
                </a:lnTo>
                <a:lnTo>
                  <a:pt x="1046" y="302"/>
                </a:lnTo>
                <a:lnTo>
                  <a:pt x="1030" y="292"/>
                </a:lnTo>
                <a:lnTo>
                  <a:pt x="1020" y="282"/>
                </a:lnTo>
                <a:lnTo>
                  <a:pt x="1014" y="280"/>
                </a:lnTo>
                <a:lnTo>
                  <a:pt x="1008" y="278"/>
                </a:lnTo>
                <a:lnTo>
                  <a:pt x="982" y="276"/>
                </a:lnTo>
                <a:lnTo>
                  <a:pt x="982" y="314"/>
                </a:lnTo>
                <a:lnTo>
                  <a:pt x="966" y="384"/>
                </a:lnTo>
                <a:lnTo>
                  <a:pt x="964" y="392"/>
                </a:lnTo>
                <a:lnTo>
                  <a:pt x="964" y="402"/>
                </a:lnTo>
                <a:lnTo>
                  <a:pt x="962" y="432"/>
                </a:lnTo>
                <a:lnTo>
                  <a:pt x="968" y="440"/>
                </a:lnTo>
                <a:lnTo>
                  <a:pt x="974" y="430"/>
                </a:lnTo>
                <a:lnTo>
                  <a:pt x="974" y="428"/>
                </a:lnTo>
                <a:lnTo>
                  <a:pt x="994" y="420"/>
                </a:lnTo>
                <a:lnTo>
                  <a:pt x="1044" y="428"/>
                </a:lnTo>
                <a:lnTo>
                  <a:pt x="1050" y="420"/>
                </a:lnTo>
                <a:lnTo>
                  <a:pt x="1058" y="408"/>
                </a:lnTo>
                <a:lnTo>
                  <a:pt x="1060" y="406"/>
                </a:lnTo>
                <a:lnTo>
                  <a:pt x="1080" y="402"/>
                </a:lnTo>
                <a:lnTo>
                  <a:pt x="1106" y="400"/>
                </a:lnTo>
                <a:lnTo>
                  <a:pt x="1112" y="404"/>
                </a:lnTo>
                <a:lnTo>
                  <a:pt x="1120" y="410"/>
                </a:lnTo>
                <a:lnTo>
                  <a:pt x="1136" y="428"/>
                </a:lnTo>
                <a:lnTo>
                  <a:pt x="1158" y="440"/>
                </a:lnTo>
                <a:lnTo>
                  <a:pt x="1174" y="452"/>
                </a:lnTo>
                <a:lnTo>
                  <a:pt x="1184" y="462"/>
                </a:lnTo>
                <a:lnTo>
                  <a:pt x="1190" y="472"/>
                </a:lnTo>
                <a:lnTo>
                  <a:pt x="1192" y="480"/>
                </a:lnTo>
                <a:lnTo>
                  <a:pt x="1190" y="488"/>
                </a:lnTo>
                <a:lnTo>
                  <a:pt x="1186" y="492"/>
                </a:lnTo>
                <a:lnTo>
                  <a:pt x="1184" y="496"/>
                </a:lnTo>
                <a:lnTo>
                  <a:pt x="1174" y="498"/>
                </a:lnTo>
                <a:lnTo>
                  <a:pt x="1172" y="498"/>
                </a:lnTo>
                <a:lnTo>
                  <a:pt x="1126" y="498"/>
                </a:lnTo>
                <a:lnTo>
                  <a:pt x="1112" y="498"/>
                </a:lnTo>
                <a:lnTo>
                  <a:pt x="1102" y="500"/>
                </a:lnTo>
                <a:lnTo>
                  <a:pt x="1084" y="512"/>
                </a:lnTo>
                <a:lnTo>
                  <a:pt x="1054" y="532"/>
                </a:lnTo>
                <a:lnTo>
                  <a:pt x="1042" y="536"/>
                </a:lnTo>
                <a:lnTo>
                  <a:pt x="1034" y="538"/>
                </a:lnTo>
                <a:lnTo>
                  <a:pt x="1018" y="540"/>
                </a:lnTo>
                <a:lnTo>
                  <a:pt x="1010" y="580"/>
                </a:lnTo>
                <a:lnTo>
                  <a:pt x="1004" y="596"/>
                </a:lnTo>
                <a:lnTo>
                  <a:pt x="1000" y="602"/>
                </a:lnTo>
                <a:lnTo>
                  <a:pt x="996" y="606"/>
                </a:lnTo>
                <a:lnTo>
                  <a:pt x="990" y="610"/>
                </a:lnTo>
                <a:lnTo>
                  <a:pt x="984" y="614"/>
                </a:lnTo>
                <a:lnTo>
                  <a:pt x="966" y="620"/>
                </a:lnTo>
                <a:lnTo>
                  <a:pt x="956" y="622"/>
                </a:lnTo>
                <a:lnTo>
                  <a:pt x="946" y="626"/>
                </a:lnTo>
                <a:lnTo>
                  <a:pt x="926" y="634"/>
                </a:lnTo>
                <a:lnTo>
                  <a:pt x="914" y="664"/>
                </a:lnTo>
                <a:lnTo>
                  <a:pt x="912" y="664"/>
                </a:lnTo>
                <a:lnTo>
                  <a:pt x="910" y="664"/>
                </a:lnTo>
                <a:lnTo>
                  <a:pt x="874" y="680"/>
                </a:lnTo>
                <a:lnTo>
                  <a:pt x="872" y="680"/>
                </a:lnTo>
                <a:lnTo>
                  <a:pt x="854" y="676"/>
                </a:lnTo>
                <a:lnTo>
                  <a:pt x="834" y="670"/>
                </a:lnTo>
                <a:lnTo>
                  <a:pt x="820" y="664"/>
                </a:lnTo>
                <a:lnTo>
                  <a:pt x="814" y="662"/>
                </a:lnTo>
                <a:lnTo>
                  <a:pt x="806" y="660"/>
                </a:lnTo>
                <a:lnTo>
                  <a:pt x="798" y="660"/>
                </a:lnTo>
                <a:lnTo>
                  <a:pt x="790" y="662"/>
                </a:lnTo>
                <a:lnTo>
                  <a:pt x="784" y="672"/>
                </a:lnTo>
                <a:lnTo>
                  <a:pt x="778" y="684"/>
                </a:lnTo>
                <a:lnTo>
                  <a:pt x="776" y="698"/>
                </a:lnTo>
                <a:lnTo>
                  <a:pt x="776" y="710"/>
                </a:lnTo>
                <a:lnTo>
                  <a:pt x="778" y="722"/>
                </a:lnTo>
                <a:lnTo>
                  <a:pt x="782" y="728"/>
                </a:lnTo>
                <a:lnTo>
                  <a:pt x="786" y="728"/>
                </a:lnTo>
                <a:lnTo>
                  <a:pt x="794" y="724"/>
                </a:lnTo>
                <a:lnTo>
                  <a:pt x="794" y="748"/>
                </a:lnTo>
                <a:lnTo>
                  <a:pt x="794" y="756"/>
                </a:lnTo>
                <a:lnTo>
                  <a:pt x="792" y="760"/>
                </a:lnTo>
                <a:lnTo>
                  <a:pt x="790" y="764"/>
                </a:lnTo>
                <a:lnTo>
                  <a:pt x="786" y="768"/>
                </a:lnTo>
                <a:lnTo>
                  <a:pt x="776" y="774"/>
                </a:lnTo>
                <a:lnTo>
                  <a:pt x="764" y="778"/>
                </a:lnTo>
                <a:lnTo>
                  <a:pt x="758" y="780"/>
                </a:lnTo>
                <a:lnTo>
                  <a:pt x="750" y="786"/>
                </a:lnTo>
                <a:lnTo>
                  <a:pt x="738" y="798"/>
                </a:lnTo>
                <a:lnTo>
                  <a:pt x="724" y="818"/>
                </a:lnTo>
                <a:lnTo>
                  <a:pt x="708" y="844"/>
                </a:lnTo>
                <a:lnTo>
                  <a:pt x="706" y="844"/>
                </a:lnTo>
                <a:lnTo>
                  <a:pt x="682" y="860"/>
                </a:lnTo>
                <a:lnTo>
                  <a:pt x="688" y="860"/>
                </a:lnTo>
                <a:lnTo>
                  <a:pt x="688" y="862"/>
                </a:lnTo>
                <a:lnTo>
                  <a:pt x="688" y="864"/>
                </a:lnTo>
                <a:lnTo>
                  <a:pt x="686" y="868"/>
                </a:lnTo>
                <a:lnTo>
                  <a:pt x="678" y="868"/>
                </a:lnTo>
                <a:lnTo>
                  <a:pt x="610" y="868"/>
                </a:lnTo>
                <a:lnTo>
                  <a:pt x="584" y="868"/>
                </a:lnTo>
                <a:lnTo>
                  <a:pt x="558" y="870"/>
                </a:lnTo>
                <a:lnTo>
                  <a:pt x="532" y="874"/>
                </a:lnTo>
                <a:lnTo>
                  <a:pt x="510" y="882"/>
                </a:lnTo>
                <a:lnTo>
                  <a:pt x="488" y="890"/>
                </a:lnTo>
                <a:lnTo>
                  <a:pt x="468" y="900"/>
                </a:lnTo>
                <a:lnTo>
                  <a:pt x="450" y="914"/>
                </a:lnTo>
                <a:lnTo>
                  <a:pt x="434" y="928"/>
                </a:lnTo>
                <a:lnTo>
                  <a:pt x="432" y="930"/>
                </a:lnTo>
                <a:lnTo>
                  <a:pt x="430" y="930"/>
                </a:lnTo>
                <a:lnTo>
                  <a:pt x="402" y="934"/>
                </a:lnTo>
                <a:lnTo>
                  <a:pt x="400" y="934"/>
                </a:lnTo>
                <a:lnTo>
                  <a:pt x="398" y="934"/>
                </a:lnTo>
                <a:lnTo>
                  <a:pt x="390" y="916"/>
                </a:lnTo>
                <a:lnTo>
                  <a:pt x="362" y="922"/>
                </a:lnTo>
                <a:lnTo>
                  <a:pt x="350" y="922"/>
                </a:lnTo>
                <a:lnTo>
                  <a:pt x="336" y="920"/>
                </a:lnTo>
                <a:lnTo>
                  <a:pt x="320" y="916"/>
                </a:lnTo>
                <a:lnTo>
                  <a:pt x="304" y="908"/>
                </a:lnTo>
                <a:lnTo>
                  <a:pt x="290" y="900"/>
                </a:lnTo>
                <a:lnTo>
                  <a:pt x="274" y="892"/>
                </a:lnTo>
                <a:lnTo>
                  <a:pt x="246" y="872"/>
                </a:lnTo>
                <a:lnTo>
                  <a:pt x="238" y="866"/>
                </a:lnTo>
                <a:lnTo>
                  <a:pt x="226" y="860"/>
                </a:lnTo>
                <a:lnTo>
                  <a:pt x="214" y="856"/>
                </a:lnTo>
                <a:lnTo>
                  <a:pt x="202" y="854"/>
                </a:lnTo>
                <a:lnTo>
                  <a:pt x="176" y="852"/>
                </a:lnTo>
                <a:lnTo>
                  <a:pt x="148" y="856"/>
                </a:lnTo>
                <a:lnTo>
                  <a:pt x="116" y="858"/>
                </a:lnTo>
                <a:lnTo>
                  <a:pt x="86" y="856"/>
                </a:lnTo>
                <a:lnTo>
                  <a:pt x="68" y="854"/>
                </a:lnTo>
                <a:lnTo>
                  <a:pt x="48" y="852"/>
                </a:lnTo>
                <a:lnTo>
                  <a:pt x="2" y="838"/>
                </a:lnTo>
                <a:lnTo>
                  <a:pt x="0" y="844"/>
                </a:lnTo>
                <a:lnTo>
                  <a:pt x="2" y="844"/>
                </a:lnTo>
                <a:lnTo>
                  <a:pt x="2" y="852"/>
                </a:lnTo>
                <a:lnTo>
                  <a:pt x="10" y="868"/>
                </a:lnTo>
                <a:lnTo>
                  <a:pt x="26" y="888"/>
                </a:lnTo>
                <a:lnTo>
                  <a:pt x="28" y="892"/>
                </a:lnTo>
                <a:lnTo>
                  <a:pt x="24" y="906"/>
                </a:lnTo>
                <a:lnTo>
                  <a:pt x="24" y="908"/>
                </a:lnTo>
                <a:lnTo>
                  <a:pt x="14" y="920"/>
                </a:lnTo>
                <a:lnTo>
                  <a:pt x="24" y="930"/>
                </a:lnTo>
                <a:lnTo>
                  <a:pt x="30" y="936"/>
                </a:lnTo>
                <a:lnTo>
                  <a:pt x="30" y="940"/>
                </a:lnTo>
                <a:lnTo>
                  <a:pt x="34" y="956"/>
                </a:lnTo>
                <a:lnTo>
                  <a:pt x="46" y="968"/>
                </a:lnTo>
                <a:lnTo>
                  <a:pt x="46" y="970"/>
                </a:lnTo>
                <a:lnTo>
                  <a:pt x="46" y="980"/>
                </a:lnTo>
                <a:lnTo>
                  <a:pt x="46" y="988"/>
                </a:lnTo>
                <a:lnTo>
                  <a:pt x="54" y="994"/>
                </a:lnTo>
                <a:lnTo>
                  <a:pt x="58" y="992"/>
                </a:lnTo>
                <a:lnTo>
                  <a:pt x="60" y="990"/>
                </a:lnTo>
                <a:lnTo>
                  <a:pt x="64" y="982"/>
                </a:lnTo>
                <a:lnTo>
                  <a:pt x="72" y="980"/>
                </a:lnTo>
                <a:lnTo>
                  <a:pt x="78" y="976"/>
                </a:lnTo>
                <a:lnTo>
                  <a:pt x="120" y="972"/>
                </a:lnTo>
                <a:lnTo>
                  <a:pt x="138" y="966"/>
                </a:lnTo>
                <a:lnTo>
                  <a:pt x="142" y="964"/>
                </a:lnTo>
                <a:lnTo>
                  <a:pt x="150" y="984"/>
                </a:lnTo>
                <a:lnTo>
                  <a:pt x="150" y="990"/>
                </a:lnTo>
                <a:lnTo>
                  <a:pt x="148" y="996"/>
                </a:lnTo>
                <a:lnTo>
                  <a:pt x="126" y="1028"/>
                </a:lnTo>
                <a:lnTo>
                  <a:pt x="126" y="1034"/>
                </a:lnTo>
                <a:lnTo>
                  <a:pt x="138" y="1044"/>
                </a:lnTo>
                <a:lnTo>
                  <a:pt x="148" y="1052"/>
                </a:lnTo>
                <a:lnTo>
                  <a:pt x="156" y="1060"/>
                </a:lnTo>
                <a:lnTo>
                  <a:pt x="162" y="1064"/>
                </a:lnTo>
                <a:lnTo>
                  <a:pt x="170" y="1068"/>
                </a:lnTo>
                <a:lnTo>
                  <a:pt x="178" y="1076"/>
                </a:lnTo>
                <a:lnTo>
                  <a:pt x="178" y="1078"/>
                </a:lnTo>
                <a:lnTo>
                  <a:pt x="186" y="1082"/>
                </a:lnTo>
                <a:lnTo>
                  <a:pt x="190" y="1082"/>
                </a:lnTo>
                <a:lnTo>
                  <a:pt x="192" y="1092"/>
                </a:lnTo>
                <a:lnTo>
                  <a:pt x="194" y="1100"/>
                </a:lnTo>
                <a:lnTo>
                  <a:pt x="196" y="1112"/>
                </a:lnTo>
                <a:lnTo>
                  <a:pt x="216" y="1116"/>
                </a:lnTo>
                <a:lnTo>
                  <a:pt x="218" y="1116"/>
                </a:lnTo>
                <a:lnTo>
                  <a:pt x="218" y="1118"/>
                </a:lnTo>
                <a:lnTo>
                  <a:pt x="220" y="1120"/>
                </a:lnTo>
                <a:lnTo>
                  <a:pt x="226" y="1130"/>
                </a:lnTo>
                <a:lnTo>
                  <a:pt x="242" y="1136"/>
                </a:lnTo>
                <a:lnTo>
                  <a:pt x="252" y="1130"/>
                </a:lnTo>
                <a:lnTo>
                  <a:pt x="250" y="1124"/>
                </a:lnTo>
                <a:lnTo>
                  <a:pt x="240" y="1114"/>
                </a:lnTo>
                <a:lnTo>
                  <a:pt x="242" y="1112"/>
                </a:lnTo>
                <a:lnTo>
                  <a:pt x="250" y="1094"/>
                </a:lnTo>
                <a:lnTo>
                  <a:pt x="270" y="1094"/>
                </a:lnTo>
                <a:lnTo>
                  <a:pt x="270" y="1096"/>
                </a:lnTo>
                <a:lnTo>
                  <a:pt x="298" y="1104"/>
                </a:lnTo>
                <a:lnTo>
                  <a:pt x="314" y="1102"/>
                </a:lnTo>
                <a:lnTo>
                  <a:pt x="326" y="1092"/>
                </a:lnTo>
                <a:lnTo>
                  <a:pt x="334" y="1080"/>
                </a:lnTo>
                <a:lnTo>
                  <a:pt x="342" y="1074"/>
                </a:lnTo>
                <a:lnTo>
                  <a:pt x="348" y="1070"/>
                </a:lnTo>
                <a:lnTo>
                  <a:pt x="354" y="1072"/>
                </a:lnTo>
                <a:lnTo>
                  <a:pt x="360" y="1070"/>
                </a:lnTo>
                <a:lnTo>
                  <a:pt x="368" y="1072"/>
                </a:lnTo>
                <a:lnTo>
                  <a:pt x="374" y="1072"/>
                </a:lnTo>
                <a:lnTo>
                  <a:pt x="374" y="1076"/>
                </a:lnTo>
                <a:lnTo>
                  <a:pt x="378" y="1084"/>
                </a:lnTo>
                <a:lnTo>
                  <a:pt x="382" y="1096"/>
                </a:lnTo>
                <a:lnTo>
                  <a:pt x="386" y="1108"/>
                </a:lnTo>
                <a:lnTo>
                  <a:pt x="386" y="1110"/>
                </a:lnTo>
                <a:lnTo>
                  <a:pt x="382" y="1124"/>
                </a:lnTo>
                <a:lnTo>
                  <a:pt x="368" y="1140"/>
                </a:lnTo>
                <a:lnTo>
                  <a:pt x="366" y="1142"/>
                </a:lnTo>
                <a:lnTo>
                  <a:pt x="338" y="1154"/>
                </a:lnTo>
                <a:lnTo>
                  <a:pt x="334" y="1162"/>
                </a:lnTo>
                <a:lnTo>
                  <a:pt x="330" y="1186"/>
                </a:lnTo>
                <a:lnTo>
                  <a:pt x="332" y="1196"/>
                </a:lnTo>
                <a:lnTo>
                  <a:pt x="340" y="1208"/>
                </a:lnTo>
                <a:lnTo>
                  <a:pt x="342" y="1212"/>
                </a:lnTo>
                <a:lnTo>
                  <a:pt x="352" y="1218"/>
                </a:lnTo>
                <a:lnTo>
                  <a:pt x="386" y="1218"/>
                </a:lnTo>
                <a:lnTo>
                  <a:pt x="414" y="1214"/>
                </a:lnTo>
                <a:lnTo>
                  <a:pt x="418" y="1210"/>
                </a:lnTo>
                <a:lnTo>
                  <a:pt x="424" y="1204"/>
                </a:lnTo>
                <a:lnTo>
                  <a:pt x="428" y="1204"/>
                </a:lnTo>
                <a:lnTo>
                  <a:pt x="448" y="1206"/>
                </a:lnTo>
                <a:lnTo>
                  <a:pt x="450" y="1204"/>
                </a:lnTo>
                <a:lnTo>
                  <a:pt x="448" y="1196"/>
                </a:lnTo>
                <a:lnTo>
                  <a:pt x="450" y="1188"/>
                </a:lnTo>
                <a:lnTo>
                  <a:pt x="458" y="1174"/>
                </a:lnTo>
                <a:lnTo>
                  <a:pt x="458" y="1148"/>
                </a:lnTo>
                <a:lnTo>
                  <a:pt x="474" y="1106"/>
                </a:lnTo>
                <a:lnTo>
                  <a:pt x="474" y="1104"/>
                </a:lnTo>
                <a:lnTo>
                  <a:pt x="500" y="1084"/>
                </a:lnTo>
                <a:lnTo>
                  <a:pt x="502" y="1082"/>
                </a:lnTo>
                <a:lnTo>
                  <a:pt x="522" y="1092"/>
                </a:lnTo>
                <a:lnTo>
                  <a:pt x="536" y="1102"/>
                </a:lnTo>
                <a:lnTo>
                  <a:pt x="538" y="1108"/>
                </a:lnTo>
                <a:lnTo>
                  <a:pt x="540" y="1110"/>
                </a:lnTo>
                <a:lnTo>
                  <a:pt x="538" y="1128"/>
                </a:lnTo>
                <a:lnTo>
                  <a:pt x="530" y="1140"/>
                </a:lnTo>
                <a:lnTo>
                  <a:pt x="526" y="1156"/>
                </a:lnTo>
                <a:lnTo>
                  <a:pt x="526" y="1172"/>
                </a:lnTo>
                <a:lnTo>
                  <a:pt x="530" y="1180"/>
                </a:lnTo>
                <a:lnTo>
                  <a:pt x="538" y="1180"/>
                </a:lnTo>
                <a:lnTo>
                  <a:pt x="540" y="1180"/>
                </a:lnTo>
                <a:lnTo>
                  <a:pt x="552" y="1180"/>
                </a:lnTo>
                <a:lnTo>
                  <a:pt x="556" y="1182"/>
                </a:lnTo>
                <a:lnTo>
                  <a:pt x="560" y="1186"/>
                </a:lnTo>
                <a:lnTo>
                  <a:pt x="566" y="1196"/>
                </a:lnTo>
                <a:lnTo>
                  <a:pt x="572" y="1200"/>
                </a:lnTo>
                <a:lnTo>
                  <a:pt x="574" y="1200"/>
                </a:lnTo>
                <a:lnTo>
                  <a:pt x="602" y="1212"/>
                </a:lnTo>
                <a:lnTo>
                  <a:pt x="614" y="1216"/>
                </a:lnTo>
                <a:lnTo>
                  <a:pt x="630" y="1214"/>
                </a:lnTo>
                <a:lnTo>
                  <a:pt x="638" y="1204"/>
                </a:lnTo>
                <a:lnTo>
                  <a:pt x="646" y="1164"/>
                </a:lnTo>
                <a:lnTo>
                  <a:pt x="648" y="1144"/>
                </a:lnTo>
                <a:lnTo>
                  <a:pt x="648" y="1142"/>
                </a:lnTo>
                <a:lnTo>
                  <a:pt x="650" y="1140"/>
                </a:lnTo>
                <a:lnTo>
                  <a:pt x="666" y="1128"/>
                </a:lnTo>
                <a:lnTo>
                  <a:pt x="674" y="1116"/>
                </a:lnTo>
                <a:lnTo>
                  <a:pt x="690" y="1108"/>
                </a:lnTo>
                <a:lnTo>
                  <a:pt x="700" y="1102"/>
                </a:lnTo>
                <a:lnTo>
                  <a:pt x="712" y="1098"/>
                </a:lnTo>
                <a:lnTo>
                  <a:pt x="706" y="1074"/>
                </a:lnTo>
                <a:lnTo>
                  <a:pt x="734" y="1076"/>
                </a:lnTo>
                <a:lnTo>
                  <a:pt x="734" y="1078"/>
                </a:lnTo>
                <a:lnTo>
                  <a:pt x="748" y="1084"/>
                </a:lnTo>
                <a:lnTo>
                  <a:pt x="748" y="1082"/>
                </a:lnTo>
                <a:lnTo>
                  <a:pt x="752" y="1068"/>
                </a:lnTo>
                <a:lnTo>
                  <a:pt x="752" y="1064"/>
                </a:lnTo>
                <a:lnTo>
                  <a:pt x="754" y="1066"/>
                </a:lnTo>
                <a:lnTo>
                  <a:pt x="756" y="1066"/>
                </a:lnTo>
                <a:lnTo>
                  <a:pt x="768" y="1068"/>
                </a:lnTo>
                <a:lnTo>
                  <a:pt x="774" y="1068"/>
                </a:lnTo>
                <a:lnTo>
                  <a:pt x="786" y="1056"/>
                </a:lnTo>
                <a:lnTo>
                  <a:pt x="788" y="1056"/>
                </a:lnTo>
                <a:lnTo>
                  <a:pt x="788" y="1054"/>
                </a:lnTo>
                <a:lnTo>
                  <a:pt x="790" y="1054"/>
                </a:lnTo>
                <a:lnTo>
                  <a:pt x="806" y="1052"/>
                </a:lnTo>
                <a:lnTo>
                  <a:pt x="818" y="1038"/>
                </a:lnTo>
                <a:lnTo>
                  <a:pt x="826" y="1028"/>
                </a:lnTo>
                <a:lnTo>
                  <a:pt x="826" y="1016"/>
                </a:lnTo>
                <a:lnTo>
                  <a:pt x="828" y="1010"/>
                </a:lnTo>
                <a:lnTo>
                  <a:pt x="834" y="1004"/>
                </a:lnTo>
                <a:lnTo>
                  <a:pt x="836" y="1004"/>
                </a:lnTo>
                <a:lnTo>
                  <a:pt x="850" y="1006"/>
                </a:lnTo>
                <a:lnTo>
                  <a:pt x="858" y="1002"/>
                </a:lnTo>
                <a:lnTo>
                  <a:pt x="860" y="992"/>
                </a:lnTo>
                <a:lnTo>
                  <a:pt x="876" y="986"/>
                </a:lnTo>
                <a:lnTo>
                  <a:pt x="878" y="986"/>
                </a:lnTo>
                <a:lnTo>
                  <a:pt x="898" y="988"/>
                </a:lnTo>
                <a:lnTo>
                  <a:pt x="914" y="984"/>
                </a:lnTo>
                <a:lnTo>
                  <a:pt x="922" y="976"/>
                </a:lnTo>
                <a:lnTo>
                  <a:pt x="930" y="962"/>
                </a:lnTo>
                <a:lnTo>
                  <a:pt x="918" y="950"/>
                </a:lnTo>
                <a:lnTo>
                  <a:pt x="918" y="948"/>
                </a:lnTo>
                <a:lnTo>
                  <a:pt x="914" y="940"/>
                </a:lnTo>
                <a:lnTo>
                  <a:pt x="912" y="924"/>
                </a:lnTo>
                <a:lnTo>
                  <a:pt x="918" y="912"/>
                </a:lnTo>
                <a:lnTo>
                  <a:pt x="920" y="904"/>
                </a:lnTo>
                <a:lnTo>
                  <a:pt x="928" y="896"/>
                </a:lnTo>
                <a:lnTo>
                  <a:pt x="936" y="878"/>
                </a:lnTo>
                <a:lnTo>
                  <a:pt x="936" y="876"/>
                </a:lnTo>
                <a:lnTo>
                  <a:pt x="938" y="876"/>
                </a:lnTo>
                <a:lnTo>
                  <a:pt x="946" y="864"/>
                </a:lnTo>
                <a:lnTo>
                  <a:pt x="958" y="840"/>
                </a:lnTo>
                <a:lnTo>
                  <a:pt x="968" y="856"/>
                </a:lnTo>
                <a:lnTo>
                  <a:pt x="970" y="856"/>
                </a:lnTo>
                <a:lnTo>
                  <a:pt x="970" y="858"/>
                </a:lnTo>
                <a:lnTo>
                  <a:pt x="974" y="874"/>
                </a:lnTo>
                <a:lnTo>
                  <a:pt x="976" y="890"/>
                </a:lnTo>
                <a:lnTo>
                  <a:pt x="986" y="896"/>
                </a:lnTo>
                <a:lnTo>
                  <a:pt x="988" y="896"/>
                </a:lnTo>
                <a:lnTo>
                  <a:pt x="990" y="896"/>
                </a:lnTo>
                <a:lnTo>
                  <a:pt x="992" y="896"/>
                </a:lnTo>
                <a:lnTo>
                  <a:pt x="1002" y="880"/>
                </a:lnTo>
                <a:lnTo>
                  <a:pt x="1006" y="864"/>
                </a:lnTo>
                <a:lnTo>
                  <a:pt x="1010" y="864"/>
                </a:lnTo>
                <a:lnTo>
                  <a:pt x="1012" y="864"/>
                </a:lnTo>
                <a:lnTo>
                  <a:pt x="1034" y="872"/>
                </a:lnTo>
                <a:lnTo>
                  <a:pt x="1046" y="864"/>
                </a:lnTo>
                <a:lnTo>
                  <a:pt x="1048" y="864"/>
                </a:lnTo>
                <a:lnTo>
                  <a:pt x="1060" y="862"/>
                </a:lnTo>
                <a:lnTo>
                  <a:pt x="1068" y="848"/>
                </a:lnTo>
                <a:lnTo>
                  <a:pt x="1068" y="832"/>
                </a:lnTo>
                <a:lnTo>
                  <a:pt x="1074" y="806"/>
                </a:lnTo>
                <a:lnTo>
                  <a:pt x="1074" y="808"/>
                </a:lnTo>
                <a:lnTo>
                  <a:pt x="1078" y="808"/>
                </a:lnTo>
                <a:lnTo>
                  <a:pt x="1094" y="812"/>
                </a:lnTo>
                <a:lnTo>
                  <a:pt x="1102" y="796"/>
                </a:lnTo>
                <a:lnTo>
                  <a:pt x="1104" y="796"/>
                </a:lnTo>
                <a:lnTo>
                  <a:pt x="1106" y="796"/>
                </a:lnTo>
                <a:lnTo>
                  <a:pt x="1122" y="796"/>
                </a:lnTo>
                <a:lnTo>
                  <a:pt x="1124" y="796"/>
                </a:lnTo>
                <a:lnTo>
                  <a:pt x="1126" y="796"/>
                </a:lnTo>
                <a:lnTo>
                  <a:pt x="1134" y="808"/>
                </a:lnTo>
                <a:lnTo>
                  <a:pt x="1134" y="810"/>
                </a:lnTo>
                <a:lnTo>
                  <a:pt x="1134" y="812"/>
                </a:lnTo>
                <a:lnTo>
                  <a:pt x="1136" y="828"/>
                </a:lnTo>
                <a:lnTo>
                  <a:pt x="1144" y="834"/>
                </a:lnTo>
                <a:lnTo>
                  <a:pt x="1154" y="824"/>
                </a:lnTo>
                <a:lnTo>
                  <a:pt x="1158" y="828"/>
                </a:lnTo>
                <a:lnTo>
                  <a:pt x="1162" y="834"/>
                </a:lnTo>
                <a:lnTo>
                  <a:pt x="1162" y="840"/>
                </a:lnTo>
                <a:lnTo>
                  <a:pt x="1162" y="854"/>
                </a:lnTo>
                <a:lnTo>
                  <a:pt x="1158" y="868"/>
                </a:lnTo>
                <a:lnTo>
                  <a:pt x="1162" y="876"/>
                </a:lnTo>
                <a:lnTo>
                  <a:pt x="1170" y="884"/>
                </a:lnTo>
                <a:lnTo>
                  <a:pt x="1202" y="888"/>
                </a:lnTo>
                <a:lnTo>
                  <a:pt x="1204" y="890"/>
                </a:lnTo>
                <a:lnTo>
                  <a:pt x="1206" y="890"/>
                </a:lnTo>
                <a:lnTo>
                  <a:pt x="1208" y="892"/>
                </a:lnTo>
                <a:lnTo>
                  <a:pt x="1218" y="880"/>
                </a:lnTo>
                <a:lnTo>
                  <a:pt x="1226" y="872"/>
                </a:lnTo>
                <a:lnTo>
                  <a:pt x="1222" y="860"/>
                </a:lnTo>
                <a:lnTo>
                  <a:pt x="1214" y="808"/>
                </a:lnTo>
                <a:lnTo>
                  <a:pt x="1238" y="820"/>
                </a:lnTo>
                <a:lnTo>
                  <a:pt x="1250" y="832"/>
                </a:lnTo>
                <a:lnTo>
                  <a:pt x="1256" y="838"/>
                </a:lnTo>
                <a:lnTo>
                  <a:pt x="1266" y="832"/>
                </a:lnTo>
                <a:lnTo>
                  <a:pt x="1298" y="796"/>
                </a:lnTo>
                <a:lnTo>
                  <a:pt x="1300" y="796"/>
                </a:lnTo>
                <a:lnTo>
                  <a:pt x="1312" y="786"/>
                </a:lnTo>
                <a:lnTo>
                  <a:pt x="1326" y="768"/>
                </a:lnTo>
                <a:lnTo>
                  <a:pt x="1326" y="766"/>
                </a:lnTo>
                <a:lnTo>
                  <a:pt x="1344" y="770"/>
                </a:lnTo>
                <a:lnTo>
                  <a:pt x="1354" y="770"/>
                </a:lnTo>
                <a:lnTo>
                  <a:pt x="1354" y="762"/>
                </a:lnTo>
                <a:lnTo>
                  <a:pt x="1356" y="756"/>
                </a:lnTo>
                <a:lnTo>
                  <a:pt x="1370" y="740"/>
                </a:lnTo>
                <a:lnTo>
                  <a:pt x="1374" y="736"/>
                </a:lnTo>
                <a:lnTo>
                  <a:pt x="1390" y="742"/>
                </a:lnTo>
                <a:lnTo>
                  <a:pt x="1408" y="740"/>
                </a:lnTo>
                <a:lnTo>
                  <a:pt x="1422" y="726"/>
                </a:lnTo>
                <a:lnTo>
                  <a:pt x="1428" y="714"/>
                </a:lnTo>
                <a:lnTo>
                  <a:pt x="1424" y="708"/>
                </a:lnTo>
                <a:lnTo>
                  <a:pt x="1412" y="714"/>
                </a:lnTo>
                <a:lnTo>
                  <a:pt x="1412" y="712"/>
                </a:lnTo>
                <a:lnTo>
                  <a:pt x="1410" y="712"/>
                </a:lnTo>
                <a:lnTo>
                  <a:pt x="1396" y="700"/>
                </a:lnTo>
                <a:lnTo>
                  <a:pt x="1396" y="698"/>
                </a:lnTo>
                <a:lnTo>
                  <a:pt x="1402" y="676"/>
                </a:lnTo>
                <a:lnTo>
                  <a:pt x="1402" y="660"/>
                </a:lnTo>
                <a:lnTo>
                  <a:pt x="1398" y="648"/>
                </a:lnTo>
                <a:lnTo>
                  <a:pt x="1388" y="644"/>
                </a:lnTo>
                <a:lnTo>
                  <a:pt x="1388" y="642"/>
                </a:lnTo>
                <a:lnTo>
                  <a:pt x="1386" y="642"/>
                </a:lnTo>
                <a:lnTo>
                  <a:pt x="1386" y="640"/>
                </a:lnTo>
                <a:lnTo>
                  <a:pt x="1376" y="622"/>
                </a:lnTo>
                <a:lnTo>
                  <a:pt x="1374" y="620"/>
                </a:lnTo>
                <a:lnTo>
                  <a:pt x="1362" y="636"/>
                </a:lnTo>
                <a:lnTo>
                  <a:pt x="1348" y="644"/>
                </a:lnTo>
                <a:lnTo>
                  <a:pt x="1344" y="646"/>
                </a:lnTo>
                <a:lnTo>
                  <a:pt x="1344" y="644"/>
                </a:lnTo>
                <a:lnTo>
                  <a:pt x="1342" y="644"/>
                </a:lnTo>
                <a:lnTo>
                  <a:pt x="1328" y="630"/>
                </a:lnTo>
                <a:lnTo>
                  <a:pt x="1328" y="628"/>
                </a:lnTo>
                <a:lnTo>
                  <a:pt x="1318" y="606"/>
                </a:lnTo>
                <a:lnTo>
                  <a:pt x="1314" y="590"/>
                </a:lnTo>
                <a:lnTo>
                  <a:pt x="1314" y="588"/>
                </a:lnTo>
                <a:lnTo>
                  <a:pt x="1314" y="564"/>
                </a:lnTo>
                <a:lnTo>
                  <a:pt x="1312" y="550"/>
                </a:lnTo>
                <a:lnTo>
                  <a:pt x="1300" y="546"/>
                </a:lnTo>
                <a:lnTo>
                  <a:pt x="1274" y="526"/>
                </a:lnTo>
                <a:lnTo>
                  <a:pt x="1276" y="524"/>
                </a:lnTo>
                <a:lnTo>
                  <a:pt x="1288" y="510"/>
                </a:lnTo>
                <a:lnTo>
                  <a:pt x="1288" y="508"/>
                </a:lnTo>
                <a:lnTo>
                  <a:pt x="1290" y="508"/>
                </a:lnTo>
                <a:lnTo>
                  <a:pt x="1302" y="508"/>
                </a:lnTo>
                <a:lnTo>
                  <a:pt x="1304" y="508"/>
                </a:lnTo>
                <a:lnTo>
                  <a:pt x="1310" y="510"/>
                </a:lnTo>
                <a:lnTo>
                  <a:pt x="1314" y="514"/>
                </a:lnTo>
                <a:lnTo>
                  <a:pt x="1326" y="522"/>
                </a:lnTo>
                <a:lnTo>
                  <a:pt x="1338" y="512"/>
                </a:lnTo>
                <a:lnTo>
                  <a:pt x="1346" y="500"/>
                </a:lnTo>
                <a:lnTo>
                  <a:pt x="1346" y="490"/>
                </a:lnTo>
                <a:lnTo>
                  <a:pt x="1344" y="464"/>
                </a:lnTo>
                <a:lnTo>
                  <a:pt x="1342" y="454"/>
                </a:lnTo>
                <a:lnTo>
                  <a:pt x="1324" y="452"/>
                </a:lnTo>
                <a:lnTo>
                  <a:pt x="1324" y="440"/>
                </a:lnTo>
                <a:lnTo>
                  <a:pt x="1308" y="420"/>
                </a:lnTo>
                <a:lnTo>
                  <a:pt x="1306" y="420"/>
                </a:lnTo>
                <a:lnTo>
                  <a:pt x="1298" y="406"/>
                </a:lnTo>
                <a:lnTo>
                  <a:pt x="1298" y="404"/>
                </a:lnTo>
                <a:lnTo>
                  <a:pt x="1298" y="402"/>
                </a:lnTo>
                <a:lnTo>
                  <a:pt x="1314" y="380"/>
                </a:lnTo>
                <a:lnTo>
                  <a:pt x="1314" y="378"/>
                </a:lnTo>
                <a:lnTo>
                  <a:pt x="1316" y="378"/>
                </a:lnTo>
                <a:lnTo>
                  <a:pt x="1316" y="376"/>
                </a:lnTo>
                <a:lnTo>
                  <a:pt x="1318" y="376"/>
                </a:lnTo>
                <a:lnTo>
                  <a:pt x="1324" y="376"/>
                </a:lnTo>
                <a:lnTo>
                  <a:pt x="1334" y="368"/>
                </a:lnTo>
                <a:lnTo>
                  <a:pt x="1344" y="336"/>
                </a:lnTo>
                <a:lnTo>
                  <a:pt x="1358" y="322"/>
                </a:lnTo>
                <a:lnTo>
                  <a:pt x="1358" y="320"/>
                </a:lnTo>
                <a:lnTo>
                  <a:pt x="1374" y="316"/>
                </a:lnTo>
                <a:lnTo>
                  <a:pt x="1374" y="318"/>
                </a:lnTo>
                <a:lnTo>
                  <a:pt x="1382" y="326"/>
                </a:lnTo>
                <a:lnTo>
                  <a:pt x="1386" y="328"/>
                </a:lnTo>
                <a:lnTo>
                  <a:pt x="1392" y="302"/>
                </a:lnTo>
                <a:lnTo>
                  <a:pt x="1386" y="284"/>
                </a:lnTo>
                <a:lnTo>
                  <a:pt x="1386" y="282"/>
                </a:lnTo>
                <a:lnTo>
                  <a:pt x="1388" y="262"/>
                </a:lnTo>
                <a:lnTo>
                  <a:pt x="1388" y="260"/>
                </a:lnTo>
                <a:lnTo>
                  <a:pt x="1398" y="250"/>
                </a:lnTo>
                <a:lnTo>
                  <a:pt x="1404" y="240"/>
                </a:lnTo>
                <a:lnTo>
                  <a:pt x="1404" y="230"/>
                </a:lnTo>
                <a:lnTo>
                  <a:pt x="1402" y="220"/>
                </a:lnTo>
                <a:lnTo>
                  <a:pt x="1398" y="204"/>
                </a:lnTo>
                <a:lnTo>
                  <a:pt x="1398" y="186"/>
                </a:lnTo>
                <a:lnTo>
                  <a:pt x="1398" y="184"/>
                </a:lnTo>
                <a:lnTo>
                  <a:pt x="1402" y="168"/>
                </a:lnTo>
                <a:lnTo>
                  <a:pt x="1398" y="158"/>
                </a:lnTo>
                <a:lnTo>
                  <a:pt x="1396" y="152"/>
                </a:lnTo>
                <a:lnTo>
                  <a:pt x="1398" y="12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7" name="甘肃"/>
          <p:cNvSpPr/>
          <p:nvPr/>
        </p:nvSpPr>
        <p:spPr bwMode="auto">
          <a:xfrm>
            <a:off x="2339413" y="2944514"/>
            <a:ext cx="1311582" cy="1110472"/>
          </a:xfrm>
          <a:custGeom>
            <a:avLst/>
            <a:gdLst>
              <a:gd name="T0" fmla="*/ 2147483646 w 912"/>
              <a:gd name="T1" fmla="*/ 2147483646 h 772"/>
              <a:gd name="T2" fmla="*/ 2147483646 w 912"/>
              <a:gd name="T3" fmla="*/ 2147483646 h 772"/>
              <a:gd name="T4" fmla="*/ 2147483646 w 912"/>
              <a:gd name="T5" fmla="*/ 2147483646 h 772"/>
              <a:gd name="T6" fmla="*/ 2147483646 w 912"/>
              <a:gd name="T7" fmla="*/ 2147483646 h 772"/>
              <a:gd name="T8" fmla="*/ 2147483646 w 912"/>
              <a:gd name="T9" fmla="*/ 2147483646 h 772"/>
              <a:gd name="T10" fmla="*/ 2147483646 w 912"/>
              <a:gd name="T11" fmla="*/ 2147483646 h 772"/>
              <a:gd name="T12" fmla="*/ 2147483646 w 912"/>
              <a:gd name="T13" fmla="*/ 2147483646 h 772"/>
              <a:gd name="T14" fmla="*/ 2147483646 w 912"/>
              <a:gd name="T15" fmla="*/ 2147483646 h 772"/>
              <a:gd name="T16" fmla="*/ 2147483646 w 912"/>
              <a:gd name="T17" fmla="*/ 2147483646 h 772"/>
              <a:gd name="T18" fmla="*/ 2147483646 w 912"/>
              <a:gd name="T19" fmla="*/ 2147483646 h 772"/>
              <a:gd name="T20" fmla="*/ 2147483646 w 912"/>
              <a:gd name="T21" fmla="*/ 2147483646 h 772"/>
              <a:gd name="T22" fmla="*/ 2147483646 w 912"/>
              <a:gd name="T23" fmla="*/ 2147483646 h 772"/>
              <a:gd name="T24" fmla="*/ 2147483646 w 912"/>
              <a:gd name="T25" fmla="*/ 2147483646 h 772"/>
              <a:gd name="T26" fmla="*/ 2147483646 w 912"/>
              <a:gd name="T27" fmla="*/ 2147483646 h 772"/>
              <a:gd name="T28" fmla="*/ 2147483646 w 912"/>
              <a:gd name="T29" fmla="*/ 2147483646 h 772"/>
              <a:gd name="T30" fmla="*/ 2147483646 w 912"/>
              <a:gd name="T31" fmla="*/ 2147483646 h 772"/>
              <a:gd name="T32" fmla="*/ 2147483646 w 912"/>
              <a:gd name="T33" fmla="*/ 2147483646 h 772"/>
              <a:gd name="T34" fmla="*/ 2147483646 w 912"/>
              <a:gd name="T35" fmla="*/ 2147483646 h 772"/>
              <a:gd name="T36" fmla="*/ 2147483646 w 912"/>
              <a:gd name="T37" fmla="*/ 2147483646 h 772"/>
              <a:gd name="T38" fmla="*/ 2147483646 w 912"/>
              <a:gd name="T39" fmla="*/ 2147483646 h 772"/>
              <a:gd name="T40" fmla="*/ 2147483646 w 912"/>
              <a:gd name="T41" fmla="*/ 2147483646 h 772"/>
              <a:gd name="T42" fmla="*/ 2147483646 w 912"/>
              <a:gd name="T43" fmla="*/ 2147483646 h 772"/>
              <a:gd name="T44" fmla="*/ 2147483646 w 912"/>
              <a:gd name="T45" fmla="*/ 2147483646 h 772"/>
              <a:gd name="T46" fmla="*/ 2147483646 w 912"/>
              <a:gd name="T47" fmla="*/ 2147483646 h 772"/>
              <a:gd name="T48" fmla="*/ 2147483646 w 912"/>
              <a:gd name="T49" fmla="*/ 2147483646 h 772"/>
              <a:gd name="T50" fmla="*/ 2147483646 w 912"/>
              <a:gd name="T51" fmla="*/ 2147483646 h 772"/>
              <a:gd name="T52" fmla="*/ 2147483646 w 912"/>
              <a:gd name="T53" fmla="*/ 2147483646 h 772"/>
              <a:gd name="T54" fmla="*/ 2147483646 w 912"/>
              <a:gd name="T55" fmla="*/ 2147483646 h 772"/>
              <a:gd name="T56" fmla="*/ 2147483646 w 912"/>
              <a:gd name="T57" fmla="*/ 2147483646 h 772"/>
              <a:gd name="T58" fmla="*/ 2147483646 w 912"/>
              <a:gd name="T59" fmla="*/ 2147483646 h 772"/>
              <a:gd name="T60" fmla="*/ 2147483646 w 912"/>
              <a:gd name="T61" fmla="*/ 2147483646 h 772"/>
              <a:gd name="T62" fmla="*/ 2147483646 w 912"/>
              <a:gd name="T63" fmla="*/ 2147483646 h 772"/>
              <a:gd name="T64" fmla="*/ 2147483646 w 912"/>
              <a:gd name="T65" fmla="*/ 2147483646 h 772"/>
              <a:gd name="T66" fmla="*/ 2147483646 w 912"/>
              <a:gd name="T67" fmla="*/ 2147483646 h 772"/>
              <a:gd name="T68" fmla="*/ 2147483646 w 912"/>
              <a:gd name="T69" fmla="*/ 2147483646 h 772"/>
              <a:gd name="T70" fmla="*/ 2147483646 w 912"/>
              <a:gd name="T71" fmla="*/ 2147483646 h 772"/>
              <a:gd name="T72" fmla="*/ 2147483646 w 912"/>
              <a:gd name="T73" fmla="*/ 2147483646 h 772"/>
              <a:gd name="T74" fmla="*/ 2147483646 w 912"/>
              <a:gd name="T75" fmla="*/ 2147483646 h 772"/>
              <a:gd name="T76" fmla="*/ 2147483646 w 912"/>
              <a:gd name="T77" fmla="*/ 2147483646 h 772"/>
              <a:gd name="T78" fmla="*/ 2147483646 w 912"/>
              <a:gd name="T79" fmla="*/ 2147483646 h 772"/>
              <a:gd name="T80" fmla="*/ 2147483646 w 912"/>
              <a:gd name="T81" fmla="*/ 2147483646 h 772"/>
              <a:gd name="T82" fmla="*/ 2147483646 w 912"/>
              <a:gd name="T83" fmla="*/ 2147483646 h 772"/>
              <a:gd name="T84" fmla="*/ 2147483646 w 912"/>
              <a:gd name="T85" fmla="*/ 2147483646 h 772"/>
              <a:gd name="T86" fmla="*/ 2147483646 w 912"/>
              <a:gd name="T87" fmla="*/ 2147483646 h 772"/>
              <a:gd name="T88" fmla="*/ 2147483646 w 912"/>
              <a:gd name="T89" fmla="*/ 2147483646 h 772"/>
              <a:gd name="T90" fmla="*/ 2147483646 w 912"/>
              <a:gd name="T91" fmla="*/ 2147483646 h 772"/>
              <a:gd name="T92" fmla="*/ 2147483646 w 912"/>
              <a:gd name="T93" fmla="*/ 2147483646 h 772"/>
              <a:gd name="T94" fmla="*/ 2147483646 w 912"/>
              <a:gd name="T95" fmla="*/ 2147483646 h 772"/>
              <a:gd name="T96" fmla="*/ 2147483646 w 912"/>
              <a:gd name="T97" fmla="*/ 2147483646 h 772"/>
              <a:gd name="T98" fmla="*/ 2147483646 w 912"/>
              <a:gd name="T99" fmla="*/ 2147483646 h 772"/>
              <a:gd name="T100" fmla="*/ 2147483646 w 912"/>
              <a:gd name="T101" fmla="*/ 2147483646 h 772"/>
              <a:gd name="T102" fmla="*/ 2147483646 w 912"/>
              <a:gd name="T103" fmla="*/ 2147483646 h 772"/>
              <a:gd name="T104" fmla="*/ 2147483646 w 912"/>
              <a:gd name="T105" fmla="*/ 2147483646 h 772"/>
              <a:gd name="T106" fmla="*/ 2147483646 w 912"/>
              <a:gd name="T107" fmla="*/ 2147483646 h 772"/>
              <a:gd name="T108" fmla="*/ 2147483646 w 912"/>
              <a:gd name="T109" fmla="*/ 2147483646 h 772"/>
              <a:gd name="T110" fmla="*/ 2147483646 w 912"/>
              <a:gd name="T111" fmla="*/ 2147483646 h 77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912" h="772">
                <a:moveTo>
                  <a:pt x="542" y="280"/>
                </a:moveTo>
                <a:lnTo>
                  <a:pt x="530" y="280"/>
                </a:lnTo>
                <a:lnTo>
                  <a:pt x="526" y="288"/>
                </a:lnTo>
                <a:lnTo>
                  <a:pt x="532" y="296"/>
                </a:lnTo>
                <a:lnTo>
                  <a:pt x="536" y="308"/>
                </a:lnTo>
                <a:lnTo>
                  <a:pt x="536" y="310"/>
                </a:lnTo>
                <a:lnTo>
                  <a:pt x="536" y="312"/>
                </a:lnTo>
                <a:lnTo>
                  <a:pt x="518" y="320"/>
                </a:lnTo>
                <a:lnTo>
                  <a:pt x="516" y="320"/>
                </a:lnTo>
                <a:lnTo>
                  <a:pt x="506" y="320"/>
                </a:lnTo>
                <a:lnTo>
                  <a:pt x="500" y="316"/>
                </a:lnTo>
                <a:lnTo>
                  <a:pt x="494" y="314"/>
                </a:lnTo>
                <a:lnTo>
                  <a:pt x="492" y="310"/>
                </a:lnTo>
                <a:lnTo>
                  <a:pt x="488" y="300"/>
                </a:lnTo>
                <a:lnTo>
                  <a:pt x="464" y="296"/>
                </a:lnTo>
                <a:lnTo>
                  <a:pt x="456" y="264"/>
                </a:lnTo>
                <a:lnTo>
                  <a:pt x="450" y="262"/>
                </a:lnTo>
                <a:lnTo>
                  <a:pt x="446" y="258"/>
                </a:lnTo>
                <a:lnTo>
                  <a:pt x="444" y="256"/>
                </a:lnTo>
                <a:lnTo>
                  <a:pt x="440" y="250"/>
                </a:lnTo>
                <a:lnTo>
                  <a:pt x="432" y="248"/>
                </a:lnTo>
                <a:lnTo>
                  <a:pt x="424" y="242"/>
                </a:lnTo>
                <a:lnTo>
                  <a:pt x="416" y="232"/>
                </a:lnTo>
                <a:lnTo>
                  <a:pt x="406" y="228"/>
                </a:lnTo>
                <a:lnTo>
                  <a:pt x="392" y="214"/>
                </a:lnTo>
                <a:lnTo>
                  <a:pt x="390" y="204"/>
                </a:lnTo>
                <a:lnTo>
                  <a:pt x="390" y="202"/>
                </a:lnTo>
                <a:lnTo>
                  <a:pt x="416" y="168"/>
                </a:lnTo>
                <a:lnTo>
                  <a:pt x="416" y="164"/>
                </a:lnTo>
                <a:lnTo>
                  <a:pt x="416" y="162"/>
                </a:lnTo>
                <a:lnTo>
                  <a:pt x="412" y="152"/>
                </a:lnTo>
                <a:lnTo>
                  <a:pt x="398" y="156"/>
                </a:lnTo>
                <a:lnTo>
                  <a:pt x="396" y="156"/>
                </a:lnTo>
                <a:lnTo>
                  <a:pt x="396" y="158"/>
                </a:lnTo>
                <a:lnTo>
                  <a:pt x="360" y="160"/>
                </a:lnTo>
                <a:lnTo>
                  <a:pt x="348" y="164"/>
                </a:lnTo>
                <a:lnTo>
                  <a:pt x="342" y="168"/>
                </a:lnTo>
                <a:lnTo>
                  <a:pt x="340" y="172"/>
                </a:lnTo>
                <a:lnTo>
                  <a:pt x="334" y="178"/>
                </a:lnTo>
                <a:lnTo>
                  <a:pt x="330" y="178"/>
                </a:lnTo>
                <a:lnTo>
                  <a:pt x="324" y="178"/>
                </a:lnTo>
                <a:lnTo>
                  <a:pt x="324" y="176"/>
                </a:lnTo>
                <a:lnTo>
                  <a:pt x="312" y="168"/>
                </a:lnTo>
                <a:lnTo>
                  <a:pt x="312" y="148"/>
                </a:lnTo>
                <a:lnTo>
                  <a:pt x="304" y="142"/>
                </a:lnTo>
                <a:lnTo>
                  <a:pt x="300" y="134"/>
                </a:lnTo>
                <a:lnTo>
                  <a:pt x="296" y="116"/>
                </a:lnTo>
                <a:lnTo>
                  <a:pt x="288" y="108"/>
                </a:lnTo>
                <a:lnTo>
                  <a:pt x="280" y="100"/>
                </a:lnTo>
                <a:lnTo>
                  <a:pt x="276" y="98"/>
                </a:lnTo>
                <a:lnTo>
                  <a:pt x="290" y="80"/>
                </a:lnTo>
                <a:lnTo>
                  <a:pt x="292" y="68"/>
                </a:lnTo>
                <a:lnTo>
                  <a:pt x="276" y="48"/>
                </a:lnTo>
                <a:lnTo>
                  <a:pt x="268" y="32"/>
                </a:lnTo>
                <a:lnTo>
                  <a:pt x="268" y="24"/>
                </a:lnTo>
                <a:lnTo>
                  <a:pt x="256" y="16"/>
                </a:lnTo>
                <a:lnTo>
                  <a:pt x="256" y="14"/>
                </a:lnTo>
                <a:lnTo>
                  <a:pt x="246" y="2"/>
                </a:lnTo>
                <a:lnTo>
                  <a:pt x="232" y="0"/>
                </a:lnTo>
                <a:lnTo>
                  <a:pt x="216" y="4"/>
                </a:lnTo>
                <a:lnTo>
                  <a:pt x="212" y="8"/>
                </a:lnTo>
                <a:lnTo>
                  <a:pt x="210" y="30"/>
                </a:lnTo>
                <a:lnTo>
                  <a:pt x="210" y="56"/>
                </a:lnTo>
                <a:lnTo>
                  <a:pt x="208" y="56"/>
                </a:lnTo>
                <a:lnTo>
                  <a:pt x="192" y="62"/>
                </a:lnTo>
                <a:lnTo>
                  <a:pt x="178" y="64"/>
                </a:lnTo>
                <a:lnTo>
                  <a:pt x="168" y="70"/>
                </a:lnTo>
                <a:lnTo>
                  <a:pt x="154" y="74"/>
                </a:lnTo>
                <a:lnTo>
                  <a:pt x="152" y="76"/>
                </a:lnTo>
                <a:lnTo>
                  <a:pt x="124" y="68"/>
                </a:lnTo>
                <a:lnTo>
                  <a:pt x="114" y="80"/>
                </a:lnTo>
                <a:lnTo>
                  <a:pt x="108" y="86"/>
                </a:lnTo>
                <a:lnTo>
                  <a:pt x="98" y="88"/>
                </a:lnTo>
                <a:lnTo>
                  <a:pt x="82" y="102"/>
                </a:lnTo>
                <a:lnTo>
                  <a:pt x="72" y="116"/>
                </a:lnTo>
                <a:lnTo>
                  <a:pt x="72" y="118"/>
                </a:lnTo>
                <a:lnTo>
                  <a:pt x="66" y="128"/>
                </a:lnTo>
                <a:lnTo>
                  <a:pt x="60" y="132"/>
                </a:lnTo>
                <a:lnTo>
                  <a:pt x="50" y="144"/>
                </a:lnTo>
                <a:lnTo>
                  <a:pt x="50" y="146"/>
                </a:lnTo>
                <a:lnTo>
                  <a:pt x="44" y="150"/>
                </a:lnTo>
                <a:lnTo>
                  <a:pt x="32" y="152"/>
                </a:lnTo>
                <a:lnTo>
                  <a:pt x="12" y="152"/>
                </a:lnTo>
                <a:lnTo>
                  <a:pt x="8" y="158"/>
                </a:lnTo>
                <a:lnTo>
                  <a:pt x="0" y="172"/>
                </a:lnTo>
                <a:lnTo>
                  <a:pt x="4" y="184"/>
                </a:lnTo>
                <a:lnTo>
                  <a:pt x="2" y="216"/>
                </a:lnTo>
                <a:lnTo>
                  <a:pt x="8" y="224"/>
                </a:lnTo>
                <a:lnTo>
                  <a:pt x="8" y="226"/>
                </a:lnTo>
                <a:lnTo>
                  <a:pt x="10" y="232"/>
                </a:lnTo>
                <a:lnTo>
                  <a:pt x="22" y="232"/>
                </a:lnTo>
                <a:lnTo>
                  <a:pt x="40" y="236"/>
                </a:lnTo>
                <a:lnTo>
                  <a:pt x="66" y="238"/>
                </a:lnTo>
                <a:lnTo>
                  <a:pt x="76" y="236"/>
                </a:lnTo>
                <a:lnTo>
                  <a:pt x="78" y="236"/>
                </a:lnTo>
                <a:lnTo>
                  <a:pt x="80" y="236"/>
                </a:lnTo>
                <a:lnTo>
                  <a:pt x="100" y="244"/>
                </a:lnTo>
                <a:lnTo>
                  <a:pt x="102" y="244"/>
                </a:lnTo>
                <a:lnTo>
                  <a:pt x="112" y="254"/>
                </a:lnTo>
                <a:lnTo>
                  <a:pt x="136" y="262"/>
                </a:lnTo>
                <a:lnTo>
                  <a:pt x="138" y="262"/>
                </a:lnTo>
                <a:lnTo>
                  <a:pt x="154" y="272"/>
                </a:lnTo>
                <a:lnTo>
                  <a:pt x="192" y="308"/>
                </a:lnTo>
                <a:lnTo>
                  <a:pt x="210" y="316"/>
                </a:lnTo>
                <a:lnTo>
                  <a:pt x="218" y="312"/>
                </a:lnTo>
                <a:lnTo>
                  <a:pt x="224" y="300"/>
                </a:lnTo>
                <a:lnTo>
                  <a:pt x="220" y="278"/>
                </a:lnTo>
                <a:lnTo>
                  <a:pt x="222" y="274"/>
                </a:lnTo>
                <a:lnTo>
                  <a:pt x="224" y="270"/>
                </a:lnTo>
                <a:lnTo>
                  <a:pt x="236" y="264"/>
                </a:lnTo>
                <a:lnTo>
                  <a:pt x="236" y="262"/>
                </a:lnTo>
                <a:lnTo>
                  <a:pt x="286" y="292"/>
                </a:lnTo>
                <a:lnTo>
                  <a:pt x="292" y="290"/>
                </a:lnTo>
                <a:lnTo>
                  <a:pt x="302" y="284"/>
                </a:lnTo>
                <a:lnTo>
                  <a:pt x="304" y="284"/>
                </a:lnTo>
                <a:lnTo>
                  <a:pt x="310" y="284"/>
                </a:lnTo>
                <a:lnTo>
                  <a:pt x="320" y="276"/>
                </a:lnTo>
                <a:lnTo>
                  <a:pt x="322" y="276"/>
                </a:lnTo>
                <a:lnTo>
                  <a:pt x="324" y="276"/>
                </a:lnTo>
                <a:lnTo>
                  <a:pt x="352" y="296"/>
                </a:lnTo>
                <a:lnTo>
                  <a:pt x="354" y="298"/>
                </a:lnTo>
                <a:lnTo>
                  <a:pt x="372" y="312"/>
                </a:lnTo>
                <a:lnTo>
                  <a:pt x="380" y="320"/>
                </a:lnTo>
                <a:lnTo>
                  <a:pt x="388" y="330"/>
                </a:lnTo>
                <a:lnTo>
                  <a:pt x="398" y="340"/>
                </a:lnTo>
                <a:lnTo>
                  <a:pt x="404" y="338"/>
                </a:lnTo>
                <a:lnTo>
                  <a:pt x="412" y="324"/>
                </a:lnTo>
                <a:lnTo>
                  <a:pt x="430" y="336"/>
                </a:lnTo>
                <a:lnTo>
                  <a:pt x="432" y="336"/>
                </a:lnTo>
                <a:lnTo>
                  <a:pt x="444" y="352"/>
                </a:lnTo>
                <a:lnTo>
                  <a:pt x="480" y="380"/>
                </a:lnTo>
                <a:lnTo>
                  <a:pt x="492" y="392"/>
                </a:lnTo>
                <a:lnTo>
                  <a:pt x="522" y="382"/>
                </a:lnTo>
                <a:lnTo>
                  <a:pt x="524" y="406"/>
                </a:lnTo>
                <a:lnTo>
                  <a:pt x="538" y="420"/>
                </a:lnTo>
                <a:lnTo>
                  <a:pt x="548" y="436"/>
                </a:lnTo>
                <a:lnTo>
                  <a:pt x="548" y="438"/>
                </a:lnTo>
                <a:lnTo>
                  <a:pt x="548" y="440"/>
                </a:lnTo>
                <a:lnTo>
                  <a:pt x="560" y="494"/>
                </a:lnTo>
                <a:lnTo>
                  <a:pt x="572" y="516"/>
                </a:lnTo>
                <a:lnTo>
                  <a:pt x="556" y="558"/>
                </a:lnTo>
                <a:lnTo>
                  <a:pt x="556" y="560"/>
                </a:lnTo>
                <a:lnTo>
                  <a:pt x="544" y="564"/>
                </a:lnTo>
                <a:lnTo>
                  <a:pt x="544" y="576"/>
                </a:lnTo>
                <a:lnTo>
                  <a:pt x="542" y="576"/>
                </a:lnTo>
                <a:lnTo>
                  <a:pt x="528" y="598"/>
                </a:lnTo>
                <a:lnTo>
                  <a:pt x="508" y="600"/>
                </a:lnTo>
                <a:lnTo>
                  <a:pt x="488" y="616"/>
                </a:lnTo>
                <a:lnTo>
                  <a:pt x="494" y="620"/>
                </a:lnTo>
                <a:lnTo>
                  <a:pt x="500" y="622"/>
                </a:lnTo>
                <a:lnTo>
                  <a:pt x="504" y="626"/>
                </a:lnTo>
                <a:lnTo>
                  <a:pt x="508" y="630"/>
                </a:lnTo>
                <a:lnTo>
                  <a:pt x="508" y="634"/>
                </a:lnTo>
                <a:lnTo>
                  <a:pt x="504" y="642"/>
                </a:lnTo>
                <a:lnTo>
                  <a:pt x="504" y="644"/>
                </a:lnTo>
                <a:lnTo>
                  <a:pt x="492" y="656"/>
                </a:lnTo>
                <a:lnTo>
                  <a:pt x="490" y="656"/>
                </a:lnTo>
                <a:lnTo>
                  <a:pt x="490" y="658"/>
                </a:lnTo>
                <a:lnTo>
                  <a:pt x="488" y="658"/>
                </a:lnTo>
                <a:lnTo>
                  <a:pt x="450" y="652"/>
                </a:lnTo>
                <a:lnTo>
                  <a:pt x="448" y="666"/>
                </a:lnTo>
                <a:lnTo>
                  <a:pt x="452" y="696"/>
                </a:lnTo>
                <a:lnTo>
                  <a:pt x="484" y="708"/>
                </a:lnTo>
                <a:lnTo>
                  <a:pt x="484" y="710"/>
                </a:lnTo>
                <a:lnTo>
                  <a:pt x="496" y="706"/>
                </a:lnTo>
                <a:lnTo>
                  <a:pt x="498" y="706"/>
                </a:lnTo>
                <a:lnTo>
                  <a:pt x="500" y="704"/>
                </a:lnTo>
                <a:lnTo>
                  <a:pt x="500" y="706"/>
                </a:lnTo>
                <a:lnTo>
                  <a:pt x="510" y="712"/>
                </a:lnTo>
                <a:lnTo>
                  <a:pt x="524" y="712"/>
                </a:lnTo>
                <a:lnTo>
                  <a:pt x="528" y="710"/>
                </a:lnTo>
                <a:lnTo>
                  <a:pt x="524" y="696"/>
                </a:lnTo>
                <a:lnTo>
                  <a:pt x="520" y="680"/>
                </a:lnTo>
                <a:lnTo>
                  <a:pt x="520" y="678"/>
                </a:lnTo>
                <a:lnTo>
                  <a:pt x="520" y="676"/>
                </a:lnTo>
                <a:lnTo>
                  <a:pt x="526" y="670"/>
                </a:lnTo>
                <a:lnTo>
                  <a:pt x="528" y="668"/>
                </a:lnTo>
                <a:lnTo>
                  <a:pt x="536" y="656"/>
                </a:lnTo>
                <a:lnTo>
                  <a:pt x="538" y="654"/>
                </a:lnTo>
                <a:lnTo>
                  <a:pt x="552" y="644"/>
                </a:lnTo>
                <a:lnTo>
                  <a:pt x="552" y="642"/>
                </a:lnTo>
                <a:lnTo>
                  <a:pt x="554" y="642"/>
                </a:lnTo>
                <a:lnTo>
                  <a:pt x="572" y="640"/>
                </a:lnTo>
                <a:lnTo>
                  <a:pt x="572" y="644"/>
                </a:lnTo>
                <a:lnTo>
                  <a:pt x="572" y="656"/>
                </a:lnTo>
                <a:lnTo>
                  <a:pt x="576" y="664"/>
                </a:lnTo>
                <a:lnTo>
                  <a:pt x="580" y="674"/>
                </a:lnTo>
                <a:lnTo>
                  <a:pt x="596" y="684"/>
                </a:lnTo>
                <a:lnTo>
                  <a:pt x="640" y="688"/>
                </a:lnTo>
                <a:lnTo>
                  <a:pt x="642" y="688"/>
                </a:lnTo>
                <a:lnTo>
                  <a:pt x="644" y="688"/>
                </a:lnTo>
                <a:lnTo>
                  <a:pt x="644" y="690"/>
                </a:lnTo>
                <a:lnTo>
                  <a:pt x="644" y="692"/>
                </a:lnTo>
                <a:lnTo>
                  <a:pt x="644" y="706"/>
                </a:lnTo>
                <a:lnTo>
                  <a:pt x="656" y="720"/>
                </a:lnTo>
                <a:lnTo>
                  <a:pt x="666" y="724"/>
                </a:lnTo>
                <a:lnTo>
                  <a:pt x="668" y="724"/>
                </a:lnTo>
                <a:lnTo>
                  <a:pt x="668" y="726"/>
                </a:lnTo>
                <a:lnTo>
                  <a:pt x="668" y="732"/>
                </a:lnTo>
                <a:lnTo>
                  <a:pt x="668" y="740"/>
                </a:lnTo>
                <a:lnTo>
                  <a:pt x="664" y="756"/>
                </a:lnTo>
                <a:lnTo>
                  <a:pt x="670" y="760"/>
                </a:lnTo>
                <a:lnTo>
                  <a:pt x="678" y="760"/>
                </a:lnTo>
                <a:lnTo>
                  <a:pt x="684" y="762"/>
                </a:lnTo>
                <a:lnTo>
                  <a:pt x="688" y="764"/>
                </a:lnTo>
                <a:lnTo>
                  <a:pt x="706" y="772"/>
                </a:lnTo>
                <a:lnTo>
                  <a:pt x="716" y="764"/>
                </a:lnTo>
                <a:lnTo>
                  <a:pt x="728" y="750"/>
                </a:lnTo>
                <a:lnTo>
                  <a:pt x="730" y="744"/>
                </a:lnTo>
                <a:lnTo>
                  <a:pt x="732" y="742"/>
                </a:lnTo>
                <a:lnTo>
                  <a:pt x="734" y="740"/>
                </a:lnTo>
                <a:lnTo>
                  <a:pt x="730" y="722"/>
                </a:lnTo>
                <a:lnTo>
                  <a:pt x="728" y="714"/>
                </a:lnTo>
                <a:lnTo>
                  <a:pt x="728" y="712"/>
                </a:lnTo>
                <a:lnTo>
                  <a:pt x="728" y="710"/>
                </a:lnTo>
                <a:lnTo>
                  <a:pt x="736" y="700"/>
                </a:lnTo>
                <a:lnTo>
                  <a:pt x="748" y="690"/>
                </a:lnTo>
                <a:lnTo>
                  <a:pt x="750" y="690"/>
                </a:lnTo>
                <a:lnTo>
                  <a:pt x="776" y="690"/>
                </a:lnTo>
                <a:lnTo>
                  <a:pt x="780" y="688"/>
                </a:lnTo>
                <a:lnTo>
                  <a:pt x="780" y="676"/>
                </a:lnTo>
                <a:lnTo>
                  <a:pt x="776" y="664"/>
                </a:lnTo>
                <a:lnTo>
                  <a:pt x="766" y="648"/>
                </a:lnTo>
                <a:lnTo>
                  <a:pt x="766" y="628"/>
                </a:lnTo>
                <a:lnTo>
                  <a:pt x="766" y="626"/>
                </a:lnTo>
                <a:lnTo>
                  <a:pt x="770" y="614"/>
                </a:lnTo>
                <a:lnTo>
                  <a:pt x="772" y="614"/>
                </a:lnTo>
                <a:lnTo>
                  <a:pt x="792" y="582"/>
                </a:lnTo>
                <a:lnTo>
                  <a:pt x="794" y="582"/>
                </a:lnTo>
                <a:lnTo>
                  <a:pt x="796" y="580"/>
                </a:lnTo>
                <a:lnTo>
                  <a:pt x="800" y="580"/>
                </a:lnTo>
                <a:lnTo>
                  <a:pt x="808" y="582"/>
                </a:lnTo>
                <a:lnTo>
                  <a:pt x="828" y="592"/>
                </a:lnTo>
                <a:lnTo>
                  <a:pt x="840" y="596"/>
                </a:lnTo>
                <a:lnTo>
                  <a:pt x="840" y="590"/>
                </a:lnTo>
                <a:lnTo>
                  <a:pt x="838" y="588"/>
                </a:lnTo>
                <a:lnTo>
                  <a:pt x="838" y="586"/>
                </a:lnTo>
                <a:lnTo>
                  <a:pt x="840" y="580"/>
                </a:lnTo>
                <a:lnTo>
                  <a:pt x="846" y="572"/>
                </a:lnTo>
                <a:lnTo>
                  <a:pt x="860" y="562"/>
                </a:lnTo>
                <a:lnTo>
                  <a:pt x="860" y="560"/>
                </a:lnTo>
                <a:lnTo>
                  <a:pt x="876" y="556"/>
                </a:lnTo>
                <a:lnTo>
                  <a:pt x="890" y="556"/>
                </a:lnTo>
                <a:lnTo>
                  <a:pt x="892" y="556"/>
                </a:lnTo>
                <a:lnTo>
                  <a:pt x="900" y="556"/>
                </a:lnTo>
                <a:lnTo>
                  <a:pt x="904" y="536"/>
                </a:lnTo>
                <a:lnTo>
                  <a:pt x="904" y="524"/>
                </a:lnTo>
                <a:lnTo>
                  <a:pt x="906" y="512"/>
                </a:lnTo>
                <a:lnTo>
                  <a:pt x="906" y="510"/>
                </a:lnTo>
                <a:lnTo>
                  <a:pt x="908" y="508"/>
                </a:lnTo>
                <a:lnTo>
                  <a:pt x="912" y="496"/>
                </a:lnTo>
                <a:lnTo>
                  <a:pt x="906" y="488"/>
                </a:lnTo>
                <a:lnTo>
                  <a:pt x="896" y="480"/>
                </a:lnTo>
                <a:lnTo>
                  <a:pt x="876" y="476"/>
                </a:lnTo>
                <a:lnTo>
                  <a:pt x="868" y="472"/>
                </a:lnTo>
                <a:lnTo>
                  <a:pt x="852" y="460"/>
                </a:lnTo>
                <a:lnTo>
                  <a:pt x="840" y="456"/>
                </a:lnTo>
                <a:lnTo>
                  <a:pt x="840" y="454"/>
                </a:lnTo>
                <a:lnTo>
                  <a:pt x="824" y="436"/>
                </a:lnTo>
                <a:lnTo>
                  <a:pt x="812" y="436"/>
                </a:lnTo>
                <a:lnTo>
                  <a:pt x="810" y="436"/>
                </a:lnTo>
                <a:lnTo>
                  <a:pt x="798" y="430"/>
                </a:lnTo>
                <a:lnTo>
                  <a:pt x="790" y="440"/>
                </a:lnTo>
                <a:lnTo>
                  <a:pt x="788" y="476"/>
                </a:lnTo>
                <a:lnTo>
                  <a:pt x="792" y="492"/>
                </a:lnTo>
                <a:lnTo>
                  <a:pt x="796" y="492"/>
                </a:lnTo>
                <a:lnTo>
                  <a:pt x="798" y="492"/>
                </a:lnTo>
                <a:lnTo>
                  <a:pt x="808" y="496"/>
                </a:lnTo>
                <a:lnTo>
                  <a:pt x="814" y="510"/>
                </a:lnTo>
                <a:lnTo>
                  <a:pt x="816" y="510"/>
                </a:lnTo>
                <a:lnTo>
                  <a:pt x="816" y="512"/>
                </a:lnTo>
                <a:lnTo>
                  <a:pt x="812" y="536"/>
                </a:lnTo>
                <a:lnTo>
                  <a:pt x="812" y="538"/>
                </a:lnTo>
                <a:lnTo>
                  <a:pt x="812" y="540"/>
                </a:lnTo>
                <a:lnTo>
                  <a:pt x="800" y="546"/>
                </a:lnTo>
                <a:lnTo>
                  <a:pt x="798" y="548"/>
                </a:lnTo>
                <a:lnTo>
                  <a:pt x="798" y="546"/>
                </a:lnTo>
                <a:lnTo>
                  <a:pt x="796" y="546"/>
                </a:lnTo>
                <a:lnTo>
                  <a:pt x="792" y="544"/>
                </a:lnTo>
                <a:lnTo>
                  <a:pt x="778" y="550"/>
                </a:lnTo>
                <a:lnTo>
                  <a:pt x="778" y="552"/>
                </a:lnTo>
                <a:lnTo>
                  <a:pt x="780" y="552"/>
                </a:lnTo>
                <a:lnTo>
                  <a:pt x="782" y="574"/>
                </a:lnTo>
                <a:lnTo>
                  <a:pt x="780" y="578"/>
                </a:lnTo>
                <a:lnTo>
                  <a:pt x="776" y="580"/>
                </a:lnTo>
                <a:lnTo>
                  <a:pt x="768" y="580"/>
                </a:lnTo>
                <a:lnTo>
                  <a:pt x="762" y="578"/>
                </a:lnTo>
                <a:lnTo>
                  <a:pt x="758" y="576"/>
                </a:lnTo>
                <a:lnTo>
                  <a:pt x="748" y="568"/>
                </a:lnTo>
                <a:lnTo>
                  <a:pt x="746" y="568"/>
                </a:lnTo>
                <a:lnTo>
                  <a:pt x="746" y="566"/>
                </a:lnTo>
                <a:lnTo>
                  <a:pt x="740" y="552"/>
                </a:lnTo>
                <a:lnTo>
                  <a:pt x="736" y="550"/>
                </a:lnTo>
                <a:lnTo>
                  <a:pt x="728" y="546"/>
                </a:lnTo>
                <a:lnTo>
                  <a:pt x="726" y="546"/>
                </a:lnTo>
                <a:lnTo>
                  <a:pt x="714" y="538"/>
                </a:lnTo>
                <a:lnTo>
                  <a:pt x="712" y="538"/>
                </a:lnTo>
                <a:lnTo>
                  <a:pt x="712" y="536"/>
                </a:lnTo>
                <a:lnTo>
                  <a:pt x="710" y="524"/>
                </a:lnTo>
                <a:lnTo>
                  <a:pt x="712" y="512"/>
                </a:lnTo>
                <a:lnTo>
                  <a:pt x="716" y="506"/>
                </a:lnTo>
                <a:lnTo>
                  <a:pt x="716" y="502"/>
                </a:lnTo>
                <a:lnTo>
                  <a:pt x="712" y="488"/>
                </a:lnTo>
                <a:lnTo>
                  <a:pt x="700" y="478"/>
                </a:lnTo>
                <a:lnTo>
                  <a:pt x="700" y="476"/>
                </a:lnTo>
                <a:lnTo>
                  <a:pt x="698" y="444"/>
                </a:lnTo>
                <a:lnTo>
                  <a:pt x="690" y="436"/>
                </a:lnTo>
                <a:lnTo>
                  <a:pt x="688" y="436"/>
                </a:lnTo>
                <a:lnTo>
                  <a:pt x="688" y="434"/>
                </a:lnTo>
                <a:lnTo>
                  <a:pt x="682" y="420"/>
                </a:lnTo>
                <a:lnTo>
                  <a:pt x="652" y="416"/>
                </a:lnTo>
                <a:lnTo>
                  <a:pt x="644" y="410"/>
                </a:lnTo>
                <a:lnTo>
                  <a:pt x="638" y="402"/>
                </a:lnTo>
                <a:lnTo>
                  <a:pt x="624" y="402"/>
                </a:lnTo>
                <a:lnTo>
                  <a:pt x="618" y="398"/>
                </a:lnTo>
                <a:lnTo>
                  <a:pt x="610" y="392"/>
                </a:lnTo>
                <a:lnTo>
                  <a:pt x="608" y="390"/>
                </a:lnTo>
                <a:lnTo>
                  <a:pt x="604" y="384"/>
                </a:lnTo>
                <a:lnTo>
                  <a:pt x="598" y="376"/>
                </a:lnTo>
                <a:lnTo>
                  <a:pt x="596" y="362"/>
                </a:lnTo>
                <a:lnTo>
                  <a:pt x="596" y="360"/>
                </a:lnTo>
                <a:lnTo>
                  <a:pt x="600" y="336"/>
                </a:lnTo>
                <a:lnTo>
                  <a:pt x="604" y="324"/>
                </a:lnTo>
                <a:lnTo>
                  <a:pt x="606" y="324"/>
                </a:lnTo>
                <a:lnTo>
                  <a:pt x="636" y="310"/>
                </a:lnTo>
                <a:lnTo>
                  <a:pt x="648" y="296"/>
                </a:lnTo>
                <a:lnTo>
                  <a:pt x="650" y="284"/>
                </a:lnTo>
                <a:lnTo>
                  <a:pt x="648" y="276"/>
                </a:lnTo>
                <a:lnTo>
                  <a:pt x="644" y="262"/>
                </a:lnTo>
                <a:lnTo>
                  <a:pt x="640" y="254"/>
                </a:lnTo>
                <a:lnTo>
                  <a:pt x="634" y="256"/>
                </a:lnTo>
                <a:lnTo>
                  <a:pt x="624" y="254"/>
                </a:lnTo>
                <a:lnTo>
                  <a:pt x="616" y="260"/>
                </a:lnTo>
                <a:lnTo>
                  <a:pt x="606" y="272"/>
                </a:lnTo>
                <a:lnTo>
                  <a:pt x="592" y="286"/>
                </a:lnTo>
                <a:lnTo>
                  <a:pt x="590" y="286"/>
                </a:lnTo>
                <a:lnTo>
                  <a:pt x="578" y="290"/>
                </a:lnTo>
                <a:lnTo>
                  <a:pt x="568" y="288"/>
                </a:lnTo>
                <a:lnTo>
                  <a:pt x="542" y="28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" name="宁夏"/>
          <p:cNvSpPr/>
          <p:nvPr/>
        </p:nvSpPr>
        <p:spPr bwMode="auto">
          <a:xfrm>
            <a:off x="3271260" y="3330494"/>
            <a:ext cx="264815" cy="437194"/>
          </a:xfrm>
          <a:custGeom>
            <a:avLst/>
            <a:gdLst>
              <a:gd name="T0" fmla="*/ 2147483646 w 184"/>
              <a:gd name="T1" fmla="*/ 2147483646 h 304"/>
              <a:gd name="T2" fmla="*/ 2147483646 w 184"/>
              <a:gd name="T3" fmla="*/ 2147483646 h 304"/>
              <a:gd name="T4" fmla="*/ 2147483646 w 184"/>
              <a:gd name="T5" fmla="*/ 2147483646 h 304"/>
              <a:gd name="T6" fmla="*/ 2147483646 w 184"/>
              <a:gd name="T7" fmla="*/ 2147483646 h 304"/>
              <a:gd name="T8" fmla="*/ 2147483646 w 184"/>
              <a:gd name="T9" fmla="*/ 2147483646 h 304"/>
              <a:gd name="T10" fmla="*/ 2147483646 w 184"/>
              <a:gd name="T11" fmla="*/ 2147483646 h 304"/>
              <a:gd name="T12" fmla="*/ 2147483646 w 184"/>
              <a:gd name="T13" fmla="*/ 2147483646 h 304"/>
              <a:gd name="T14" fmla="*/ 2147483646 w 184"/>
              <a:gd name="T15" fmla="*/ 2147483646 h 304"/>
              <a:gd name="T16" fmla="*/ 2147483646 w 184"/>
              <a:gd name="T17" fmla="*/ 2147483646 h 304"/>
              <a:gd name="T18" fmla="*/ 2147483646 w 184"/>
              <a:gd name="T19" fmla="*/ 2147483646 h 304"/>
              <a:gd name="T20" fmla="*/ 2147483646 w 184"/>
              <a:gd name="T21" fmla="*/ 2147483646 h 304"/>
              <a:gd name="T22" fmla="*/ 2147483646 w 184"/>
              <a:gd name="T23" fmla="*/ 2147483646 h 304"/>
              <a:gd name="T24" fmla="*/ 2147483646 w 184"/>
              <a:gd name="T25" fmla="*/ 2147483646 h 304"/>
              <a:gd name="T26" fmla="*/ 2147483646 w 184"/>
              <a:gd name="T27" fmla="*/ 2147483646 h 304"/>
              <a:gd name="T28" fmla="*/ 2147483646 w 184"/>
              <a:gd name="T29" fmla="*/ 2147483646 h 304"/>
              <a:gd name="T30" fmla="*/ 2147483646 w 184"/>
              <a:gd name="T31" fmla="*/ 2147483646 h 304"/>
              <a:gd name="T32" fmla="*/ 2147483646 w 184"/>
              <a:gd name="T33" fmla="*/ 2147483646 h 304"/>
              <a:gd name="T34" fmla="*/ 2147483646 w 184"/>
              <a:gd name="T35" fmla="*/ 2147483646 h 304"/>
              <a:gd name="T36" fmla="*/ 2147483646 w 184"/>
              <a:gd name="T37" fmla="*/ 2147483646 h 304"/>
              <a:gd name="T38" fmla="*/ 2147483646 w 184"/>
              <a:gd name="T39" fmla="*/ 2147483646 h 304"/>
              <a:gd name="T40" fmla="*/ 2147483646 w 184"/>
              <a:gd name="T41" fmla="*/ 2147483646 h 304"/>
              <a:gd name="T42" fmla="*/ 2147483646 w 184"/>
              <a:gd name="T43" fmla="*/ 2147483646 h 304"/>
              <a:gd name="T44" fmla="*/ 2147483646 w 184"/>
              <a:gd name="T45" fmla="*/ 2147483646 h 304"/>
              <a:gd name="T46" fmla="*/ 2147483646 w 184"/>
              <a:gd name="T47" fmla="*/ 2147483646 h 304"/>
              <a:gd name="T48" fmla="*/ 2147483646 w 184"/>
              <a:gd name="T49" fmla="*/ 2147483646 h 304"/>
              <a:gd name="T50" fmla="*/ 2147483646 w 184"/>
              <a:gd name="T51" fmla="*/ 2147483646 h 304"/>
              <a:gd name="T52" fmla="*/ 2147483646 w 184"/>
              <a:gd name="T53" fmla="*/ 2147483646 h 304"/>
              <a:gd name="T54" fmla="*/ 2147483646 w 184"/>
              <a:gd name="T55" fmla="*/ 2147483646 h 304"/>
              <a:gd name="T56" fmla="*/ 2147483646 w 184"/>
              <a:gd name="T57" fmla="*/ 2147483646 h 304"/>
              <a:gd name="T58" fmla="*/ 2147483646 w 184"/>
              <a:gd name="T59" fmla="*/ 2147483646 h 304"/>
              <a:gd name="T60" fmla="*/ 2147483646 w 184"/>
              <a:gd name="T61" fmla="*/ 2147483646 h 304"/>
              <a:gd name="T62" fmla="*/ 2147483646 w 184"/>
              <a:gd name="T63" fmla="*/ 2147483646 h 304"/>
              <a:gd name="T64" fmla="*/ 2147483646 w 184"/>
              <a:gd name="T65" fmla="*/ 2147483646 h 304"/>
              <a:gd name="T66" fmla="*/ 2147483646 w 184"/>
              <a:gd name="T67" fmla="*/ 2147483646 h 304"/>
              <a:gd name="T68" fmla="*/ 2147483646 w 184"/>
              <a:gd name="T69" fmla="*/ 2147483646 h 304"/>
              <a:gd name="T70" fmla="*/ 2147483646 w 184"/>
              <a:gd name="T71" fmla="*/ 2147483646 h 304"/>
              <a:gd name="T72" fmla="*/ 2147483646 w 184"/>
              <a:gd name="T73" fmla="*/ 2147483646 h 304"/>
              <a:gd name="T74" fmla="*/ 2147483646 w 184"/>
              <a:gd name="T75" fmla="*/ 2147483646 h 304"/>
              <a:gd name="T76" fmla="*/ 2147483646 w 184"/>
              <a:gd name="T77" fmla="*/ 2147483646 h 304"/>
              <a:gd name="T78" fmla="*/ 2147483646 w 184"/>
              <a:gd name="T79" fmla="*/ 2147483646 h 304"/>
              <a:gd name="T80" fmla="*/ 2147483646 w 184"/>
              <a:gd name="T81" fmla="*/ 2147483646 h 304"/>
              <a:gd name="T82" fmla="*/ 2147483646 w 184"/>
              <a:gd name="T83" fmla="*/ 2147483646 h 304"/>
              <a:gd name="T84" fmla="*/ 2147483646 w 184"/>
              <a:gd name="T85" fmla="*/ 2147483646 h 304"/>
              <a:gd name="T86" fmla="*/ 2147483646 w 184"/>
              <a:gd name="T87" fmla="*/ 2147483646 h 304"/>
              <a:gd name="T88" fmla="*/ 2147483646 w 184"/>
              <a:gd name="T89" fmla="*/ 2147483646 h 304"/>
              <a:gd name="T90" fmla="*/ 2147483646 w 184"/>
              <a:gd name="T91" fmla="*/ 2147483646 h 304"/>
              <a:gd name="T92" fmla="*/ 2147483646 w 184"/>
              <a:gd name="T93" fmla="*/ 2147483646 h 304"/>
              <a:gd name="T94" fmla="*/ 2147483646 w 184"/>
              <a:gd name="T95" fmla="*/ 2147483646 h 304"/>
              <a:gd name="T96" fmla="*/ 2147483646 w 184"/>
              <a:gd name="T97" fmla="*/ 2147483646 h 304"/>
              <a:gd name="T98" fmla="*/ 2147483646 w 184"/>
              <a:gd name="T99" fmla="*/ 0 h 30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84" h="304">
                <a:moveTo>
                  <a:pt x="108" y="18"/>
                </a:moveTo>
                <a:lnTo>
                  <a:pt x="92" y="58"/>
                </a:lnTo>
                <a:lnTo>
                  <a:pt x="92" y="84"/>
                </a:lnTo>
                <a:lnTo>
                  <a:pt x="92" y="86"/>
                </a:lnTo>
                <a:lnTo>
                  <a:pt x="84" y="100"/>
                </a:lnTo>
                <a:lnTo>
                  <a:pt x="84" y="108"/>
                </a:lnTo>
                <a:lnTo>
                  <a:pt x="84" y="112"/>
                </a:lnTo>
                <a:lnTo>
                  <a:pt x="82" y="116"/>
                </a:lnTo>
                <a:lnTo>
                  <a:pt x="80" y="120"/>
                </a:lnTo>
                <a:lnTo>
                  <a:pt x="76" y="122"/>
                </a:lnTo>
                <a:lnTo>
                  <a:pt x="76" y="124"/>
                </a:lnTo>
                <a:lnTo>
                  <a:pt x="74" y="124"/>
                </a:lnTo>
                <a:lnTo>
                  <a:pt x="74" y="122"/>
                </a:lnTo>
                <a:lnTo>
                  <a:pt x="54" y="120"/>
                </a:lnTo>
                <a:lnTo>
                  <a:pt x="44" y="130"/>
                </a:lnTo>
                <a:lnTo>
                  <a:pt x="12" y="134"/>
                </a:lnTo>
                <a:lnTo>
                  <a:pt x="0" y="134"/>
                </a:lnTo>
                <a:lnTo>
                  <a:pt x="8" y="140"/>
                </a:lnTo>
                <a:lnTo>
                  <a:pt x="36" y="144"/>
                </a:lnTo>
                <a:lnTo>
                  <a:pt x="38" y="144"/>
                </a:lnTo>
                <a:lnTo>
                  <a:pt x="40" y="144"/>
                </a:lnTo>
                <a:lnTo>
                  <a:pt x="48" y="162"/>
                </a:lnTo>
                <a:lnTo>
                  <a:pt x="56" y="168"/>
                </a:lnTo>
                <a:lnTo>
                  <a:pt x="60" y="174"/>
                </a:lnTo>
                <a:lnTo>
                  <a:pt x="60" y="184"/>
                </a:lnTo>
                <a:lnTo>
                  <a:pt x="60" y="206"/>
                </a:lnTo>
                <a:lnTo>
                  <a:pt x="70" y="216"/>
                </a:lnTo>
                <a:lnTo>
                  <a:pt x="72" y="216"/>
                </a:lnTo>
                <a:lnTo>
                  <a:pt x="76" y="232"/>
                </a:lnTo>
                <a:lnTo>
                  <a:pt x="76" y="240"/>
                </a:lnTo>
                <a:lnTo>
                  <a:pt x="72" y="248"/>
                </a:lnTo>
                <a:lnTo>
                  <a:pt x="70" y="256"/>
                </a:lnTo>
                <a:lnTo>
                  <a:pt x="72" y="264"/>
                </a:lnTo>
                <a:lnTo>
                  <a:pt x="82" y="270"/>
                </a:lnTo>
                <a:lnTo>
                  <a:pt x="94" y="276"/>
                </a:lnTo>
                <a:lnTo>
                  <a:pt x="100" y="280"/>
                </a:lnTo>
                <a:lnTo>
                  <a:pt x="106" y="292"/>
                </a:lnTo>
                <a:lnTo>
                  <a:pt x="114" y="298"/>
                </a:lnTo>
                <a:lnTo>
                  <a:pt x="116" y="302"/>
                </a:lnTo>
                <a:lnTo>
                  <a:pt x="124" y="304"/>
                </a:lnTo>
                <a:lnTo>
                  <a:pt x="122" y="288"/>
                </a:lnTo>
                <a:lnTo>
                  <a:pt x="122" y="282"/>
                </a:lnTo>
                <a:lnTo>
                  <a:pt x="122" y="278"/>
                </a:lnTo>
                <a:lnTo>
                  <a:pt x="126" y="274"/>
                </a:lnTo>
                <a:lnTo>
                  <a:pt x="128" y="272"/>
                </a:lnTo>
                <a:lnTo>
                  <a:pt x="140" y="268"/>
                </a:lnTo>
                <a:lnTo>
                  <a:pt x="142" y="268"/>
                </a:lnTo>
                <a:lnTo>
                  <a:pt x="144" y="268"/>
                </a:lnTo>
                <a:lnTo>
                  <a:pt x="148" y="270"/>
                </a:lnTo>
                <a:lnTo>
                  <a:pt x="156" y="266"/>
                </a:lnTo>
                <a:lnTo>
                  <a:pt x="156" y="264"/>
                </a:lnTo>
                <a:lnTo>
                  <a:pt x="158" y="244"/>
                </a:lnTo>
                <a:lnTo>
                  <a:pt x="154" y="236"/>
                </a:lnTo>
                <a:lnTo>
                  <a:pt x="148" y="232"/>
                </a:lnTo>
                <a:lnTo>
                  <a:pt x="140" y="232"/>
                </a:lnTo>
                <a:lnTo>
                  <a:pt x="138" y="232"/>
                </a:lnTo>
                <a:lnTo>
                  <a:pt x="136" y="230"/>
                </a:lnTo>
                <a:lnTo>
                  <a:pt x="132" y="210"/>
                </a:lnTo>
                <a:lnTo>
                  <a:pt x="134" y="168"/>
                </a:lnTo>
                <a:lnTo>
                  <a:pt x="136" y="168"/>
                </a:lnTo>
                <a:lnTo>
                  <a:pt x="148" y="150"/>
                </a:lnTo>
                <a:lnTo>
                  <a:pt x="164" y="160"/>
                </a:lnTo>
                <a:lnTo>
                  <a:pt x="176" y="160"/>
                </a:lnTo>
                <a:lnTo>
                  <a:pt x="184" y="108"/>
                </a:lnTo>
                <a:lnTo>
                  <a:pt x="180" y="100"/>
                </a:lnTo>
                <a:lnTo>
                  <a:pt x="174" y="96"/>
                </a:lnTo>
                <a:lnTo>
                  <a:pt x="168" y="96"/>
                </a:lnTo>
                <a:lnTo>
                  <a:pt x="166" y="96"/>
                </a:lnTo>
                <a:lnTo>
                  <a:pt x="154" y="98"/>
                </a:lnTo>
                <a:lnTo>
                  <a:pt x="152" y="96"/>
                </a:lnTo>
                <a:lnTo>
                  <a:pt x="144" y="84"/>
                </a:lnTo>
                <a:lnTo>
                  <a:pt x="142" y="84"/>
                </a:lnTo>
                <a:lnTo>
                  <a:pt x="142" y="64"/>
                </a:lnTo>
                <a:lnTo>
                  <a:pt x="146" y="52"/>
                </a:lnTo>
                <a:lnTo>
                  <a:pt x="148" y="48"/>
                </a:lnTo>
                <a:lnTo>
                  <a:pt x="150" y="42"/>
                </a:lnTo>
                <a:lnTo>
                  <a:pt x="152" y="36"/>
                </a:lnTo>
                <a:lnTo>
                  <a:pt x="156" y="32"/>
                </a:lnTo>
                <a:lnTo>
                  <a:pt x="156" y="20"/>
                </a:lnTo>
                <a:lnTo>
                  <a:pt x="144" y="8"/>
                </a:lnTo>
                <a:lnTo>
                  <a:pt x="128" y="0"/>
                </a:lnTo>
                <a:lnTo>
                  <a:pt x="108" y="1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9" name="新疆"/>
          <p:cNvSpPr/>
          <p:nvPr/>
        </p:nvSpPr>
        <p:spPr bwMode="auto">
          <a:xfrm>
            <a:off x="766763" y="2180049"/>
            <a:ext cx="1874938" cy="1417758"/>
          </a:xfrm>
          <a:custGeom>
            <a:avLst/>
            <a:gdLst>
              <a:gd name="T0" fmla="*/ 2147483646 w 1304"/>
              <a:gd name="T1" fmla="*/ 2147483646 h 986"/>
              <a:gd name="T2" fmla="*/ 2147483646 w 1304"/>
              <a:gd name="T3" fmla="*/ 2147483646 h 986"/>
              <a:gd name="T4" fmla="*/ 2147483646 w 1304"/>
              <a:gd name="T5" fmla="*/ 2147483646 h 986"/>
              <a:gd name="T6" fmla="*/ 2147483646 w 1304"/>
              <a:gd name="T7" fmla="*/ 2147483646 h 986"/>
              <a:gd name="T8" fmla="*/ 2147483646 w 1304"/>
              <a:gd name="T9" fmla="*/ 2147483646 h 986"/>
              <a:gd name="T10" fmla="*/ 2147483646 w 1304"/>
              <a:gd name="T11" fmla="*/ 2147483646 h 986"/>
              <a:gd name="T12" fmla="*/ 2147483646 w 1304"/>
              <a:gd name="T13" fmla="*/ 2147483646 h 986"/>
              <a:gd name="T14" fmla="*/ 2147483646 w 1304"/>
              <a:gd name="T15" fmla="*/ 2147483646 h 986"/>
              <a:gd name="T16" fmla="*/ 2147483646 w 1304"/>
              <a:gd name="T17" fmla="*/ 2147483646 h 986"/>
              <a:gd name="T18" fmla="*/ 2147483646 w 1304"/>
              <a:gd name="T19" fmla="*/ 2147483646 h 986"/>
              <a:gd name="T20" fmla="*/ 2147483646 w 1304"/>
              <a:gd name="T21" fmla="*/ 2147483646 h 986"/>
              <a:gd name="T22" fmla="*/ 2147483646 w 1304"/>
              <a:gd name="T23" fmla="*/ 2147483646 h 986"/>
              <a:gd name="T24" fmla="*/ 2147483646 w 1304"/>
              <a:gd name="T25" fmla="*/ 2147483646 h 986"/>
              <a:gd name="T26" fmla="*/ 2147483646 w 1304"/>
              <a:gd name="T27" fmla="*/ 2147483646 h 986"/>
              <a:gd name="T28" fmla="*/ 2147483646 w 1304"/>
              <a:gd name="T29" fmla="*/ 2147483646 h 986"/>
              <a:gd name="T30" fmla="*/ 2147483646 w 1304"/>
              <a:gd name="T31" fmla="*/ 2147483646 h 986"/>
              <a:gd name="T32" fmla="*/ 2147483646 w 1304"/>
              <a:gd name="T33" fmla="*/ 2147483646 h 986"/>
              <a:gd name="T34" fmla="*/ 2147483646 w 1304"/>
              <a:gd name="T35" fmla="*/ 2147483646 h 986"/>
              <a:gd name="T36" fmla="*/ 2147483646 w 1304"/>
              <a:gd name="T37" fmla="*/ 2147483646 h 986"/>
              <a:gd name="T38" fmla="*/ 2147483646 w 1304"/>
              <a:gd name="T39" fmla="*/ 2147483646 h 986"/>
              <a:gd name="T40" fmla="*/ 2147483646 w 1304"/>
              <a:gd name="T41" fmla="*/ 2147483646 h 986"/>
              <a:gd name="T42" fmla="*/ 2147483646 w 1304"/>
              <a:gd name="T43" fmla="*/ 2147483646 h 986"/>
              <a:gd name="T44" fmla="*/ 2147483646 w 1304"/>
              <a:gd name="T45" fmla="*/ 2147483646 h 986"/>
              <a:gd name="T46" fmla="*/ 2147483646 w 1304"/>
              <a:gd name="T47" fmla="*/ 2147483646 h 986"/>
              <a:gd name="T48" fmla="*/ 2147483646 w 1304"/>
              <a:gd name="T49" fmla="*/ 2147483646 h 986"/>
              <a:gd name="T50" fmla="*/ 2147483646 w 1304"/>
              <a:gd name="T51" fmla="*/ 2147483646 h 986"/>
              <a:gd name="T52" fmla="*/ 2147483646 w 1304"/>
              <a:gd name="T53" fmla="*/ 2147483646 h 986"/>
              <a:gd name="T54" fmla="*/ 2147483646 w 1304"/>
              <a:gd name="T55" fmla="*/ 2147483646 h 986"/>
              <a:gd name="T56" fmla="*/ 2147483646 w 1304"/>
              <a:gd name="T57" fmla="*/ 2147483646 h 986"/>
              <a:gd name="T58" fmla="*/ 2147483646 w 1304"/>
              <a:gd name="T59" fmla="*/ 2147483646 h 986"/>
              <a:gd name="T60" fmla="*/ 2147483646 w 1304"/>
              <a:gd name="T61" fmla="*/ 2147483646 h 986"/>
              <a:gd name="T62" fmla="*/ 2147483646 w 1304"/>
              <a:gd name="T63" fmla="*/ 2147483646 h 986"/>
              <a:gd name="T64" fmla="*/ 2147483646 w 1304"/>
              <a:gd name="T65" fmla="*/ 2147483646 h 986"/>
              <a:gd name="T66" fmla="*/ 2147483646 w 1304"/>
              <a:gd name="T67" fmla="*/ 2147483646 h 986"/>
              <a:gd name="T68" fmla="*/ 2147483646 w 1304"/>
              <a:gd name="T69" fmla="*/ 2147483646 h 986"/>
              <a:gd name="T70" fmla="*/ 2147483646 w 1304"/>
              <a:gd name="T71" fmla="*/ 2147483646 h 986"/>
              <a:gd name="T72" fmla="*/ 2147483646 w 1304"/>
              <a:gd name="T73" fmla="*/ 2147483646 h 986"/>
              <a:gd name="T74" fmla="*/ 2147483646 w 1304"/>
              <a:gd name="T75" fmla="*/ 2147483646 h 986"/>
              <a:gd name="T76" fmla="*/ 2147483646 w 1304"/>
              <a:gd name="T77" fmla="*/ 2147483646 h 986"/>
              <a:gd name="T78" fmla="*/ 2147483646 w 1304"/>
              <a:gd name="T79" fmla="*/ 2147483646 h 986"/>
              <a:gd name="T80" fmla="*/ 2147483646 w 1304"/>
              <a:gd name="T81" fmla="*/ 2147483646 h 986"/>
              <a:gd name="T82" fmla="*/ 2147483646 w 1304"/>
              <a:gd name="T83" fmla="*/ 2147483646 h 986"/>
              <a:gd name="T84" fmla="*/ 2147483646 w 1304"/>
              <a:gd name="T85" fmla="*/ 2147483646 h 986"/>
              <a:gd name="T86" fmla="*/ 2147483646 w 1304"/>
              <a:gd name="T87" fmla="*/ 2147483646 h 986"/>
              <a:gd name="T88" fmla="*/ 2147483646 w 1304"/>
              <a:gd name="T89" fmla="*/ 2147483646 h 986"/>
              <a:gd name="T90" fmla="*/ 2147483646 w 1304"/>
              <a:gd name="T91" fmla="*/ 2147483646 h 986"/>
              <a:gd name="T92" fmla="*/ 2147483646 w 1304"/>
              <a:gd name="T93" fmla="*/ 2147483646 h 986"/>
              <a:gd name="T94" fmla="*/ 2147483646 w 1304"/>
              <a:gd name="T95" fmla="*/ 2147483646 h 986"/>
              <a:gd name="T96" fmla="*/ 2147483646 w 1304"/>
              <a:gd name="T97" fmla="*/ 2147483646 h 986"/>
              <a:gd name="T98" fmla="*/ 2147483646 w 1304"/>
              <a:gd name="T99" fmla="*/ 2147483646 h 986"/>
              <a:gd name="T100" fmla="*/ 2147483646 w 1304"/>
              <a:gd name="T101" fmla="*/ 2147483646 h 986"/>
              <a:gd name="T102" fmla="*/ 2147483646 w 1304"/>
              <a:gd name="T103" fmla="*/ 2147483646 h 986"/>
              <a:gd name="T104" fmla="*/ 2147483646 w 1304"/>
              <a:gd name="T105" fmla="*/ 2147483646 h 986"/>
              <a:gd name="T106" fmla="*/ 2147483646 w 1304"/>
              <a:gd name="T107" fmla="*/ 2147483646 h 986"/>
              <a:gd name="T108" fmla="*/ 2147483646 w 1304"/>
              <a:gd name="T109" fmla="*/ 2147483646 h 986"/>
              <a:gd name="T110" fmla="*/ 2147483646 w 1304"/>
              <a:gd name="T111" fmla="*/ 2147483646 h 986"/>
              <a:gd name="T112" fmla="*/ 2147483646 w 1304"/>
              <a:gd name="T113" fmla="*/ 2147483646 h 986"/>
              <a:gd name="T114" fmla="*/ 2147483646 w 1304"/>
              <a:gd name="T115" fmla="*/ 2147483646 h 98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304" h="986">
                <a:moveTo>
                  <a:pt x="1302" y="530"/>
                </a:moveTo>
                <a:lnTo>
                  <a:pt x="1304" y="530"/>
                </a:lnTo>
                <a:lnTo>
                  <a:pt x="1304" y="528"/>
                </a:lnTo>
                <a:lnTo>
                  <a:pt x="1278" y="456"/>
                </a:lnTo>
                <a:lnTo>
                  <a:pt x="1262" y="444"/>
                </a:lnTo>
                <a:lnTo>
                  <a:pt x="1262" y="442"/>
                </a:lnTo>
                <a:lnTo>
                  <a:pt x="1258" y="412"/>
                </a:lnTo>
                <a:lnTo>
                  <a:pt x="1226" y="408"/>
                </a:lnTo>
                <a:lnTo>
                  <a:pt x="1224" y="408"/>
                </a:lnTo>
                <a:lnTo>
                  <a:pt x="1222" y="408"/>
                </a:lnTo>
                <a:lnTo>
                  <a:pt x="1222" y="406"/>
                </a:lnTo>
                <a:lnTo>
                  <a:pt x="1222" y="404"/>
                </a:lnTo>
                <a:lnTo>
                  <a:pt x="1218" y="396"/>
                </a:lnTo>
                <a:lnTo>
                  <a:pt x="1212" y="386"/>
                </a:lnTo>
                <a:lnTo>
                  <a:pt x="1202" y="378"/>
                </a:lnTo>
                <a:lnTo>
                  <a:pt x="1192" y="368"/>
                </a:lnTo>
                <a:lnTo>
                  <a:pt x="1178" y="360"/>
                </a:lnTo>
                <a:lnTo>
                  <a:pt x="1166" y="354"/>
                </a:lnTo>
                <a:lnTo>
                  <a:pt x="1152" y="346"/>
                </a:lnTo>
                <a:lnTo>
                  <a:pt x="1140" y="340"/>
                </a:lnTo>
                <a:lnTo>
                  <a:pt x="1116" y="336"/>
                </a:lnTo>
                <a:lnTo>
                  <a:pt x="1084" y="334"/>
                </a:lnTo>
                <a:lnTo>
                  <a:pt x="1042" y="332"/>
                </a:lnTo>
                <a:lnTo>
                  <a:pt x="1040" y="332"/>
                </a:lnTo>
                <a:lnTo>
                  <a:pt x="1032" y="320"/>
                </a:lnTo>
                <a:lnTo>
                  <a:pt x="1028" y="310"/>
                </a:lnTo>
                <a:lnTo>
                  <a:pt x="1026" y="300"/>
                </a:lnTo>
                <a:lnTo>
                  <a:pt x="1028" y="288"/>
                </a:lnTo>
                <a:lnTo>
                  <a:pt x="1034" y="272"/>
                </a:lnTo>
                <a:lnTo>
                  <a:pt x="1044" y="246"/>
                </a:lnTo>
                <a:lnTo>
                  <a:pt x="1058" y="214"/>
                </a:lnTo>
                <a:lnTo>
                  <a:pt x="1048" y="180"/>
                </a:lnTo>
                <a:lnTo>
                  <a:pt x="1036" y="124"/>
                </a:lnTo>
                <a:lnTo>
                  <a:pt x="1032" y="118"/>
                </a:lnTo>
                <a:lnTo>
                  <a:pt x="1024" y="112"/>
                </a:lnTo>
                <a:lnTo>
                  <a:pt x="1012" y="106"/>
                </a:lnTo>
                <a:lnTo>
                  <a:pt x="996" y="100"/>
                </a:lnTo>
                <a:lnTo>
                  <a:pt x="990" y="98"/>
                </a:lnTo>
                <a:lnTo>
                  <a:pt x="982" y="94"/>
                </a:lnTo>
                <a:lnTo>
                  <a:pt x="976" y="90"/>
                </a:lnTo>
                <a:lnTo>
                  <a:pt x="970" y="86"/>
                </a:lnTo>
                <a:lnTo>
                  <a:pt x="966" y="80"/>
                </a:lnTo>
                <a:lnTo>
                  <a:pt x="964" y="74"/>
                </a:lnTo>
                <a:lnTo>
                  <a:pt x="960" y="68"/>
                </a:lnTo>
                <a:lnTo>
                  <a:pt x="954" y="60"/>
                </a:lnTo>
                <a:lnTo>
                  <a:pt x="948" y="54"/>
                </a:lnTo>
                <a:lnTo>
                  <a:pt x="940" y="50"/>
                </a:lnTo>
                <a:lnTo>
                  <a:pt x="938" y="50"/>
                </a:lnTo>
                <a:lnTo>
                  <a:pt x="938" y="48"/>
                </a:lnTo>
                <a:lnTo>
                  <a:pt x="928" y="0"/>
                </a:lnTo>
                <a:lnTo>
                  <a:pt x="890" y="4"/>
                </a:lnTo>
                <a:lnTo>
                  <a:pt x="886" y="14"/>
                </a:lnTo>
                <a:lnTo>
                  <a:pt x="882" y="24"/>
                </a:lnTo>
                <a:lnTo>
                  <a:pt x="878" y="32"/>
                </a:lnTo>
                <a:lnTo>
                  <a:pt x="876" y="36"/>
                </a:lnTo>
                <a:lnTo>
                  <a:pt x="870" y="38"/>
                </a:lnTo>
                <a:lnTo>
                  <a:pt x="846" y="46"/>
                </a:lnTo>
                <a:lnTo>
                  <a:pt x="828" y="56"/>
                </a:lnTo>
                <a:lnTo>
                  <a:pt x="822" y="60"/>
                </a:lnTo>
                <a:lnTo>
                  <a:pt x="816" y="66"/>
                </a:lnTo>
                <a:lnTo>
                  <a:pt x="814" y="74"/>
                </a:lnTo>
                <a:lnTo>
                  <a:pt x="810" y="92"/>
                </a:lnTo>
                <a:lnTo>
                  <a:pt x="806" y="110"/>
                </a:lnTo>
                <a:lnTo>
                  <a:pt x="802" y="122"/>
                </a:lnTo>
                <a:lnTo>
                  <a:pt x="798" y="130"/>
                </a:lnTo>
                <a:lnTo>
                  <a:pt x="792" y="136"/>
                </a:lnTo>
                <a:lnTo>
                  <a:pt x="786" y="142"/>
                </a:lnTo>
                <a:lnTo>
                  <a:pt x="778" y="144"/>
                </a:lnTo>
                <a:lnTo>
                  <a:pt x="770" y="146"/>
                </a:lnTo>
                <a:lnTo>
                  <a:pt x="760" y="146"/>
                </a:lnTo>
                <a:lnTo>
                  <a:pt x="750" y="144"/>
                </a:lnTo>
                <a:lnTo>
                  <a:pt x="738" y="140"/>
                </a:lnTo>
                <a:lnTo>
                  <a:pt x="724" y="134"/>
                </a:lnTo>
                <a:lnTo>
                  <a:pt x="708" y="126"/>
                </a:lnTo>
                <a:lnTo>
                  <a:pt x="674" y="104"/>
                </a:lnTo>
                <a:lnTo>
                  <a:pt x="608" y="188"/>
                </a:lnTo>
                <a:lnTo>
                  <a:pt x="616" y="224"/>
                </a:lnTo>
                <a:lnTo>
                  <a:pt x="618" y="224"/>
                </a:lnTo>
                <a:lnTo>
                  <a:pt x="616" y="226"/>
                </a:lnTo>
                <a:lnTo>
                  <a:pt x="610" y="232"/>
                </a:lnTo>
                <a:lnTo>
                  <a:pt x="602" y="236"/>
                </a:lnTo>
                <a:lnTo>
                  <a:pt x="598" y="236"/>
                </a:lnTo>
                <a:lnTo>
                  <a:pt x="594" y="234"/>
                </a:lnTo>
                <a:lnTo>
                  <a:pt x="582" y="230"/>
                </a:lnTo>
                <a:lnTo>
                  <a:pt x="576" y="226"/>
                </a:lnTo>
                <a:lnTo>
                  <a:pt x="564" y="224"/>
                </a:lnTo>
                <a:lnTo>
                  <a:pt x="548" y="220"/>
                </a:lnTo>
                <a:lnTo>
                  <a:pt x="528" y="220"/>
                </a:lnTo>
                <a:lnTo>
                  <a:pt x="514" y="218"/>
                </a:lnTo>
                <a:lnTo>
                  <a:pt x="494" y="216"/>
                </a:lnTo>
                <a:lnTo>
                  <a:pt x="474" y="220"/>
                </a:lnTo>
                <a:lnTo>
                  <a:pt x="482" y="234"/>
                </a:lnTo>
                <a:lnTo>
                  <a:pt x="492" y="248"/>
                </a:lnTo>
                <a:lnTo>
                  <a:pt x="494" y="252"/>
                </a:lnTo>
                <a:lnTo>
                  <a:pt x="494" y="256"/>
                </a:lnTo>
                <a:lnTo>
                  <a:pt x="484" y="308"/>
                </a:lnTo>
                <a:lnTo>
                  <a:pt x="488" y="336"/>
                </a:lnTo>
                <a:lnTo>
                  <a:pt x="490" y="336"/>
                </a:lnTo>
                <a:lnTo>
                  <a:pt x="488" y="336"/>
                </a:lnTo>
                <a:lnTo>
                  <a:pt x="472" y="388"/>
                </a:lnTo>
                <a:lnTo>
                  <a:pt x="470" y="394"/>
                </a:lnTo>
                <a:lnTo>
                  <a:pt x="468" y="396"/>
                </a:lnTo>
                <a:lnTo>
                  <a:pt x="466" y="396"/>
                </a:lnTo>
                <a:lnTo>
                  <a:pt x="466" y="394"/>
                </a:lnTo>
                <a:lnTo>
                  <a:pt x="464" y="390"/>
                </a:lnTo>
                <a:lnTo>
                  <a:pt x="460" y="384"/>
                </a:lnTo>
                <a:lnTo>
                  <a:pt x="460" y="382"/>
                </a:lnTo>
                <a:lnTo>
                  <a:pt x="458" y="382"/>
                </a:lnTo>
                <a:lnTo>
                  <a:pt x="454" y="384"/>
                </a:lnTo>
                <a:lnTo>
                  <a:pt x="452" y="392"/>
                </a:lnTo>
                <a:lnTo>
                  <a:pt x="450" y="404"/>
                </a:lnTo>
                <a:lnTo>
                  <a:pt x="444" y="414"/>
                </a:lnTo>
                <a:lnTo>
                  <a:pt x="436" y="422"/>
                </a:lnTo>
                <a:lnTo>
                  <a:pt x="426" y="432"/>
                </a:lnTo>
                <a:lnTo>
                  <a:pt x="412" y="444"/>
                </a:lnTo>
                <a:lnTo>
                  <a:pt x="406" y="448"/>
                </a:lnTo>
                <a:lnTo>
                  <a:pt x="404" y="448"/>
                </a:lnTo>
                <a:lnTo>
                  <a:pt x="352" y="448"/>
                </a:lnTo>
                <a:lnTo>
                  <a:pt x="332" y="468"/>
                </a:lnTo>
                <a:lnTo>
                  <a:pt x="330" y="468"/>
                </a:lnTo>
                <a:lnTo>
                  <a:pt x="274" y="460"/>
                </a:lnTo>
                <a:lnTo>
                  <a:pt x="268" y="466"/>
                </a:lnTo>
                <a:lnTo>
                  <a:pt x="260" y="470"/>
                </a:lnTo>
                <a:lnTo>
                  <a:pt x="254" y="470"/>
                </a:lnTo>
                <a:lnTo>
                  <a:pt x="248" y="470"/>
                </a:lnTo>
                <a:lnTo>
                  <a:pt x="240" y="470"/>
                </a:lnTo>
                <a:lnTo>
                  <a:pt x="232" y="470"/>
                </a:lnTo>
                <a:lnTo>
                  <a:pt x="206" y="478"/>
                </a:lnTo>
                <a:lnTo>
                  <a:pt x="184" y="504"/>
                </a:lnTo>
                <a:lnTo>
                  <a:pt x="184" y="506"/>
                </a:lnTo>
                <a:lnTo>
                  <a:pt x="148" y="508"/>
                </a:lnTo>
                <a:lnTo>
                  <a:pt x="148" y="478"/>
                </a:lnTo>
                <a:lnTo>
                  <a:pt x="126" y="478"/>
                </a:lnTo>
                <a:lnTo>
                  <a:pt x="122" y="490"/>
                </a:lnTo>
                <a:lnTo>
                  <a:pt x="106" y="494"/>
                </a:lnTo>
                <a:lnTo>
                  <a:pt x="104" y="494"/>
                </a:lnTo>
                <a:lnTo>
                  <a:pt x="102" y="494"/>
                </a:lnTo>
                <a:lnTo>
                  <a:pt x="86" y="486"/>
                </a:lnTo>
                <a:lnTo>
                  <a:pt x="66" y="480"/>
                </a:lnTo>
                <a:lnTo>
                  <a:pt x="60" y="482"/>
                </a:lnTo>
                <a:lnTo>
                  <a:pt x="54" y="484"/>
                </a:lnTo>
                <a:lnTo>
                  <a:pt x="38" y="496"/>
                </a:lnTo>
                <a:lnTo>
                  <a:pt x="20" y="512"/>
                </a:lnTo>
                <a:lnTo>
                  <a:pt x="14" y="520"/>
                </a:lnTo>
                <a:lnTo>
                  <a:pt x="10" y="528"/>
                </a:lnTo>
                <a:lnTo>
                  <a:pt x="12" y="530"/>
                </a:lnTo>
                <a:lnTo>
                  <a:pt x="14" y="536"/>
                </a:lnTo>
                <a:lnTo>
                  <a:pt x="16" y="546"/>
                </a:lnTo>
                <a:lnTo>
                  <a:pt x="16" y="554"/>
                </a:lnTo>
                <a:lnTo>
                  <a:pt x="14" y="562"/>
                </a:lnTo>
                <a:lnTo>
                  <a:pt x="10" y="568"/>
                </a:lnTo>
                <a:lnTo>
                  <a:pt x="6" y="570"/>
                </a:lnTo>
                <a:lnTo>
                  <a:pt x="4" y="574"/>
                </a:lnTo>
                <a:lnTo>
                  <a:pt x="0" y="590"/>
                </a:lnTo>
                <a:lnTo>
                  <a:pt x="14" y="598"/>
                </a:lnTo>
                <a:lnTo>
                  <a:pt x="30" y="580"/>
                </a:lnTo>
                <a:lnTo>
                  <a:pt x="54" y="604"/>
                </a:lnTo>
                <a:lnTo>
                  <a:pt x="54" y="606"/>
                </a:lnTo>
                <a:lnTo>
                  <a:pt x="58" y="650"/>
                </a:lnTo>
                <a:lnTo>
                  <a:pt x="58" y="652"/>
                </a:lnTo>
                <a:lnTo>
                  <a:pt x="44" y="712"/>
                </a:lnTo>
                <a:lnTo>
                  <a:pt x="42" y="712"/>
                </a:lnTo>
                <a:lnTo>
                  <a:pt x="18" y="712"/>
                </a:lnTo>
                <a:lnTo>
                  <a:pt x="12" y="714"/>
                </a:lnTo>
                <a:lnTo>
                  <a:pt x="6" y="716"/>
                </a:lnTo>
                <a:lnTo>
                  <a:pt x="8" y="720"/>
                </a:lnTo>
                <a:lnTo>
                  <a:pt x="12" y="724"/>
                </a:lnTo>
                <a:lnTo>
                  <a:pt x="28" y="736"/>
                </a:lnTo>
                <a:lnTo>
                  <a:pt x="40" y="734"/>
                </a:lnTo>
                <a:lnTo>
                  <a:pt x="42" y="734"/>
                </a:lnTo>
                <a:lnTo>
                  <a:pt x="70" y="760"/>
                </a:lnTo>
                <a:lnTo>
                  <a:pt x="72" y="764"/>
                </a:lnTo>
                <a:lnTo>
                  <a:pt x="76" y="768"/>
                </a:lnTo>
                <a:lnTo>
                  <a:pt x="76" y="778"/>
                </a:lnTo>
                <a:lnTo>
                  <a:pt x="74" y="792"/>
                </a:lnTo>
                <a:lnTo>
                  <a:pt x="66" y="806"/>
                </a:lnTo>
                <a:lnTo>
                  <a:pt x="70" y="832"/>
                </a:lnTo>
                <a:lnTo>
                  <a:pt x="80" y="834"/>
                </a:lnTo>
                <a:lnTo>
                  <a:pt x="120" y="834"/>
                </a:lnTo>
                <a:lnTo>
                  <a:pt x="100" y="852"/>
                </a:lnTo>
                <a:lnTo>
                  <a:pt x="112" y="860"/>
                </a:lnTo>
                <a:lnTo>
                  <a:pt x="128" y="868"/>
                </a:lnTo>
                <a:lnTo>
                  <a:pt x="170" y="886"/>
                </a:lnTo>
                <a:lnTo>
                  <a:pt x="172" y="888"/>
                </a:lnTo>
                <a:lnTo>
                  <a:pt x="174" y="888"/>
                </a:lnTo>
                <a:lnTo>
                  <a:pt x="178" y="952"/>
                </a:lnTo>
                <a:lnTo>
                  <a:pt x="180" y="962"/>
                </a:lnTo>
                <a:lnTo>
                  <a:pt x="186" y="970"/>
                </a:lnTo>
                <a:lnTo>
                  <a:pt x="194" y="976"/>
                </a:lnTo>
                <a:lnTo>
                  <a:pt x="206" y="982"/>
                </a:lnTo>
                <a:lnTo>
                  <a:pt x="210" y="980"/>
                </a:lnTo>
                <a:lnTo>
                  <a:pt x="212" y="980"/>
                </a:lnTo>
                <a:lnTo>
                  <a:pt x="256" y="986"/>
                </a:lnTo>
                <a:lnTo>
                  <a:pt x="260" y="986"/>
                </a:lnTo>
                <a:lnTo>
                  <a:pt x="260" y="984"/>
                </a:lnTo>
                <a:lnTo>
                  <a:pt x="268" y="968"/>
                </a:lnTo>
                <a:lnTo>
                  <a:pt x="268" y="966"/>
                </a:lnTo>
                <a:lnTo>
                  <a:pt x="268" y="960"/>
                </a:lnTo>
                <a:lnTo>
                  <a:pt x="270" y="956"/>
                </a:lnTo>
                <a:lnTo>
                  <a:pt x="274" y="952"/>
                </a:lnTo>
                <a:lnTo>
                  <a:pt x="278" y="948"/>
                </a:lnTo>
                <a:lnTo>
                  <a:pt x="286" y="940"/>
                </a:lnTo>
                <a:lnTo>
                  <a:pt x="290" y="932"/>
                </a:lnTo>
                <a:lnTo>
                  <a:pt x="294" y="928"/>
                </a:lnTo>
                <a:lnTo>
                  <a:pt x="298" y="926"/>
                </a:lnTo>
                <a:lnTo>
                  <a:pt x="306" y="926"/>
                </a:lnTo>
                <a:lnTo>
                  <a:pt x="314" y="928"/>
                </a:lnTo>
                <a:lnTo>
                  <a:pt x="316" y="928"/>
                </a:lnTo>
                <a:lnTo>
                  <a:pt x="330" y="936"/>
                </a:lnTo>
                <a:lnTo>
                  <a:pt x="382" y="946"/>
                </a:lnTo>
                <a:lnTo>
                  <a:pt x="412" y="944"/>
                </a:lnTo>
                <a:lnTo>
                  <a:pt x="434" y="934"/>
                </a:lnTo>
                <a:lnTo>
                  <a:pt x="440" y="928"/>
                </a:lnTo>
                <a:lnTo>
                  <a:pt x="444" y="924"/>
                </a:lnTo>
                <a:lnTo>
                  <a:pt x="452" y="924"/>
                </a:lnTo>
                <a:lnTo>
                  <a:pt x="460" y="930"/>
                </a:lnTo>
                <a:lnTo>
                  <a:pt x="464" y="932"/>
                </a:lnTo>
                <a:lnTo>
                  <a:pt x="468" y="938"/>
                </a:lnTo>
                <a:lnTo>
                  <a:pt x="472" y="948"/>
                </a:lnTo>
                <a:lnTo>
                  <a:pt x="488" y="960"/>
                </a:lnTo>
                <a:lnTo>
                  <a:pt x="500" y="960"/>
                </a:lnTo>
                <a:lnTo>
                  <a:pt x="502" y="960"/>
                </a:lnTo>
                <a:lnTo>
                  <a:pt x="504" y="960"/>
                </a:lnTo>
                <a:lnTo>
                  <a:pt x="520" y="968"/>
                </a:lnTo>
                <a:lnTo>
                  <a:pt x="552" y="964"/>
                </a:lnTo>
                <a:lnTo>
                  <a:pt x="570" y="960"/>
                </a:lnTo>
                <a:lnTo>
                  <a:pt x="614" y="964"/>
                </a:lnTo>
                <a:lnTo>
                  <a:pt x="634" y="958"/>
                </a:lnTo>
                <a:lnTo>
                  <a:pt x="658" y="948"/>
                </a:lnTo>
                <a:lnTo>
                  <a:pt x="666" y="944"/>
                </a:lnTo>
                <a:lnTo>
                  <a:pt x="676" y="940"/>
                </a:lnTo>
                <a:lnTo>
                  <a:pt x="720" y="940"/>
                </a:lnTo>
                <a:lnTo>
                  <a:pt x="736" y="934"/>
                </a:lnTo>
                <a:lnTo>
                  <a:pt x="746" y="930"/>
                </a:lnTo>
                <a:lnTo>
                  <a:pt x="754" y="928"/>
                </a:lnTo>
                <a:lnTo>
                  <a:pt x="778" y="928"/>
                </a:lnTo>
                <a:lnTo>
                  <a:pt x="790" y="936"/>
                </a:lnTo>
                <a:lnTo>
                  <a:pt x="826" y="944"/>
                </a:lnTo>
                <a:lnTo>
                  <a:pt x="830" y="944"/>
                </a:lnTo>
                <a:lnTo>
                  <a:pt x="832" y="948"/>
                </a:lnTo>
                <a:lnTo>
                  <a:pt x="842" y="956"/>
                </a:lnTo>
                <a:lnTo>
                  <a:pt x="858" y="964"/>
                </a:lnTo>
                <a:lnTo>
                  <a:pt x="858" y="966"/>
                </a:lnTo>
                <a:lnTo>
                  <a:pt x="892" y="968"/>
                </a:lnTo>
                <a:lnTo>
                  <a:pt x="908" y="976"/>
                </a:lnTo>
                <a:lnTo>
                  <a:pt x="928" y="980"/>
                </a:lnTo>
                <a:lnTo>
                  <a:pt x="946" y="982"/>
                </a:lnTo>
                <a:lnTo>
                  <a:pt x="950" y="972"/>
                </a:lnTo>
                <a:lnTo>
                  <a:pt x="942" y="956"/>
                </a:lnTo>
                <a:lnTo>
                  <a:pt x="940" y="940"/>
                </a:lnTo>
                <a:lnTo>
                  <a:pt x="938" y="940"/>
                </a:lnTo>
                <a:lnTo>
                  <a:pt x="942" y="936"/>
                </a:lnTo>
                <a:lnTo>
                  <a:pt x="952" y="922"/>
                </a:lnTo>
                <a:lnTo>
                  <a:pt x="952" y="920"/>
                </a:lnTo>
                <a:lnTo>
                  <a:pt x="954" y="920"/>
                </a:lnTo>
                <a:lnTo>
                  <a:pt x="964" y="912"/>
                </a:lnTo>
                <a:lnTo>
                  <a:pt x="962" y="908"/>
                </a:lnTo>
                <a:lnTo>
                  <a:pt x="958" y="892"/>
                </a:lnTo>
                <a:lnTo>
                  <a:pt x="956" y="888"/>
                </a:lnTo>
                <a:lnTo>
                  <a:pt x="950" y="884"/>
                </a:lnTo>
                <a:lnTo>
                  <a:pt x="938" y="872"/>
                </a:lnTo>
                <a:lnTo>
                  <a:pt x="922" y="858"/>
                </a:lnTo>
                <a:lnTo>
                  <a:pt x="922" y="856"/>
                </a:lnTo>
                <a:lnTo>
                  <a:pt x="920" y="856"/>
                </a:lnTo>
                <a:lnTo>
                  <a:pt x="922" y="856"/>
                </a:lnTo>
                <a:lnTo>
                  <a:pt x="922" y="854"/>
                </a:lnTo>
                <a:lnTo>
                  <a:pt x="924" y="838"/>
                </a:lnTo>
                <a:lnTo>
                  <a:pt x="924" y="828"/>
                </a:lnTo>
                <a:lnTo>
                  <a:pt x="916" y="808"/>
                </a:lnTo>
                <a:lnTo>
                  <a:pt x="934" y="804"/>
                </a:lnTo>
                <a:lnTo>
                  <a:pt x="944" y="796"/>
                </a:lnTo>
                <a:lnTo>
                  <a:pt x="966" y="796"/>
                </a:lnTo>
                <a:lnTo>
                  <a:pt x="988" y="792"/>
                </a:lnTo>
                <a:lnTo>
                  <a:pt x="990" y="792"/>
                </a:lnTo>
                <a:lnTo>
                  <a:pt x="1004" y="794"/>
                </a:lnTo>
                <a:lnTo>
                  <a:pt x="1022" y="788"/>
                </a:lnTo>
                <a:lnTo>
                  <a:pt x="1042" y="784"/>
                </a:lnTo>
                <a:lnTo>
                  <a:pt x="1054" y="780"/>
                </a:lnTo>
                <a:lnTo>
                  <a:pt x="1056" y="780"/>
                </a:lnTo>
                <a:lnTo>
                  <a:pt x="1090" y="772"/>
                </a:lnTo>
                <a:lnTo>
                  <a:pt x="1096" y="768"/>
                </a:lnTo>
                <a:lnTo>
                  <a:pt x="1094" y="760"/>
                </a:lnTo>
                <a:lnTo>
                  <a:pt x="1088" y="750"/>
                </a:lnTo>
                <a:lnTo>
                  <a:pt x="1088" y="748"/>
                </a:lnTo>
                <a:lnTo>
                  <a:pt x="1086" y="748"/>
                </a:lnTo>
                <a:lnTo>
                  <a:pt x="1088" y="736"/>
                </a:lnTo>
                <a:lnTo>
                  <a:pt x="1090" y="734"/>
                </a:lnTo>
                <a:lnTo>
                  <a:pt x="1090" y="718"/>
                </a:lnTo>
                <a:lnTo>
                  <a:pt x="1086" y="704"/>
                </a:lnTo>
                <a:lnTo>
                  <a:pt x="1086" y="702"/>
                </a:lnTo>
                <a:lnTo>
                  <a:pt x="1094" y="686"/>
                </a:lnTo>
                <a:lnTo>
                  <a:pt x="1100" y="678"/>
                </a:lnTo>
                <a:lnTo>
                  <a:pt x="1102" y="676"/>
                </a:lnTo>
                <a:lnTo>
                  <a:pt x="1106" y="676"/>
                </a:lnTo>
                <a:lnTo>
                  <a:pt x="1126" y="676"/>
                </a:lnTo>
                <a:lnTo>
                  <a:pt x="1132" y="676"/>
                </a:lnTo>
                <a:lnTo>
                  <a:pt x="1138" y="672"/>
                </a:lnTo>
                <a:lnTo>
                  <a:pt x="1170" y="630"/>
                </a:lnTo>
                <a:lnTo>
                  <a:pt x="1170" y="628"/>
                </a:lnTo>
                <a:lnTo>
                  <a:pt x="1186" y="614"/>
                </a:lnTo>
                <a:lnTo>
                  <a:pt x="1188" y="612"/>
                </a:lnTo>
                <a:lnTo>
                  <a:pt x="1196" y="610"/>
                </a:lnTo>
                <a:lnTo>
                  <a:pt x="1202" y="608"/>
                </a:lnTo>
                <a:lnTo>
                  <a:pt x="1206" y="604"/>
                </a:lnTo>
                <a:lnTo>
                  <a:pt x="1214" y="596"/>
                </a:lnTo>
                <a:lnTo>
                  <a:pt x="1218" y="592"/>
                </a:lnTo>
                <a:lnTo>
                  <a:pt x="1246" y="598"/>
                </a:lnTo>
                <a:lnTo>
                  <a:pt x="1270" y="588"/>
                </a:lnTo>
                <a:lnTo>
                  <a:pt x="1284" y="586"/>
                </a:lnTo>
                <a:lnTo>
                  <a:pt x="1296" y="580"/>
                </a:lnTo>
                <a:lnTo>
                  <a:pt x="1296" y="562"/>
                </a:lnTo>
                <a:lnTo>
                  <a:pt x="1298" y="540"/>
                </a:lnTo>
                <a:lnTo>
                  <a:pt x="1298" y="538"/>
                </a:lnTo>
                <a:lnTo>
                  <a:pt x="1302" y="532"/>
                </a:lnTo>
                <a:lnTo>
                  <a:pt x="1302" y="5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" name="青海"/>
          <p:cNvSpPr/>
          <p:nvPr/>
        </p:nvSpPr>
        <p:spPr bwMode="auto">
          <a:xfrm>
            <a:off x="1983412" y="3293020"/>
            <a:ext cx="1166684" cy="836914"/>
          </a:xfrm>
          <a:custGeom>
            <a:avLst/>
            <a:gdLst>
              <a:gd name="T0" fmla="*/ 2147483646 w 812"/>
              <a:gd name="T1" fmla="*/ 2147483646 h 582"/>
              <a:gd name="T2" fmla="*/ 2147483646 w 812"/>
              <a:gd name="T3" fmla="*/ 2147483646 h 582"/>
              <a:gd name="T4" fmla="*/ 2147483646 w 812"/>
              <a:gd name="T5" fmla="*/ 2147483646 h 582"/>
              <a:gd name="T6" fmla="*/ 2147483646 w 812"/>
              <a:gd name="T7" fmla="*/ 2147483646 h 582"/>
              <a:gd name="T8" fmla="*/ 2147483646 w 812"/>
              <a:gd name="T9" fmla="*/ 2147483646 h 582"/>
              <a:gd name="T10" fmla="*/ 2147483646 w 812"/>
              <a:gd name="T11" fmla="*/ 2147483646 h 582"/>
              <a:gd name="T12" fmla="*/ 2147483646 w 812"/>
              <a:gd name="T13" fmla="*/ 2147483646 h 582"/>
              <a:gd name="T14" fmla="*/ 2147483646 w 812"/>
              <a:gd name="T15" fmla="*/ 2147483646 h 582"/>
              <a:gd name="T16" fmla="*/ 2147483646 w 812"/>
              <a:gd name="T17" fmla="*/ 2147483646 h 582"/>
              <a:gd name="T18" fmla="*/ 2147483646 w 812"/>
              <a:gd name="T19" fmla="*/ 2147483646 h 582"/>
              <a:gd name="T20" fmla="*/ 2147483646 w 812"/>
              <a:gd name="T21" fmla="*/ 2147483646 h 582"/>
              <a:gd name="T22" fmla="*/ 2147483646 w 812"/>
              <a:gd name="T23" fmla="*/ 2147483646 h 582"/>
              <a:gd name="T24" fmla="*/ 2147483646 w 812"/>
              <a:gd name="T25" fmla="*/ 2147483646 h 582"/>
              <a:gd name="T26" fmla="*/ 2147483646 w 812"/>
              <a:gd name="T27" fmla="*/ 2147483646 h 582"/>
              <a:gd name="T28" fmla="*/ 2147483646 w 812"/>
              <a:gd name="T29" fmla="*/ 2147483646 h 582"/>
              <a:gd name="T30" fmla="*/ 2147483646 w 812"/>
              <a:gd name="T31" fmla="*/ 2147483646 h 582"/>
              <a:gd name="T32" fmla="*/ 2147483646 w 812"/>
              <a:gd name="T33" fmla="*/ 2147483646 h 582"/>
              <a:gd name="T34" fmla="*/ 0 w 812"/>
              <a:gd name="T35" fmla="*/ 2147483646 h 582"/>
              <a:gd name="T36" fmla="*/ 2147483646 w 812"/>
              <a:gd name="T37" fmla="*/ 2147483646 h 582"/>
              <a:gd name="T38" fmla="*/ 2147483646 w 812"/>
              <a:gd name="T39" fmla="*/ 2147483646 h 582"/>
              <a:gd name="T40" fmla="*/ 2147483646 w 812"/>
              <a:gd name="T41" fmla="*/ 2147483646 h 582"/>
              <a:gd name="T42" fmla="*/ 2147483646 w 812"/>
              <a:gd name="T43" fmla="*/ 2147483646 h 582"/>
              <a:gd name="T44" fmla="*/ 2147483646 w 812"/>
              <a:gd name="T45" fmla="*/ 2147483646 h 582"/>
              <a:gd name="T46" fmla="*/ 2147483646 w 812"/>
              <a:gd name="T47" fmla="*/ 2147483646 h 582"/>
              <a:gd name="T48" fmla="*/ 2147483646 w 812"/>
              <a:gd name="T49" fmla="*/ 2147483646 h 582"/>
              <a:gd name="T50" fmla="*/ 2147483646 w 812"/>
              <a:gd name="T51" fmla="*/ 2147483646 h 582"/>
              <a:gd name="T52" fmla="*/ 2147483646 w 812"/>
              <a:gd name="T53" fmla="*/ 2147483646 h 582"/>
              <a:gd name="T54" fmla="*/ 2147483646 w 812"/>
              <a:gd name="T55" fmla="*/ 2147483646 h 582"/>
              <a:gd name="T56" fmla="*/ 2147483646 w 812"/>
              <a:gd name="T57" fmla="*/ 2147483646 h 582"/>
              <a:gd name="T58" fmla="*/ 2147483646 w 812"/>
              <a:gd name="T59" fmla="*/ 2147483646 h 582"/>
              <a:gd name="T60" fmla="*/ 2147483646 w 812"/>
              <a:gd name="T61" fmla="*/ 2147483646 h 582"/>
              <a:gd name="T62" fmla="*/ 2147483646 w 812"/>
              <a:gd name="T63" fmla="*/ 2147483646 h 582"/>
              <a:gd name="T64" fmla="*/ 2147483646 w 812"/>
              <a:gd name="T65" fmla="*/ 2147483646 h 582"/>
              <a:gd name="T66" fmla="*/ 2147483646 w 812"/>
              <a:gd name="T67" fmla="*/ 2147483646 h 582"/>
              <a:gd name="T68" fmla="*/ 2147483646 w 812"/>
              <a:gd name="T69" fmla="*/ 2147483646 h 582"/>
              <a:gd name="T70" fmla="*/ 2147483646 w 812"/>
              <a:gd name="T71" fmla="*/ 2147483646 h 582"/>
              <a:gd name="T72" fmla="*/ 2147483646 w 812"/>
              <a:gd name="T73" fmla="*/ 2147483646 h 582"/>
              <a:gd name="T74" fmla="*/ 2147483646 w 812"/>
              <a:gd name="T75" fmla="*/ 2147483646 h 582"/>
              <a:gd name="T76" fmla="*/ 2147483646 w 812"/>
              <a:gd name="T77" fmla="*/ 2147483646 h 582"/>
              <a:gd name="T78" fmla="*/ 2147483646 w 812"/>
              <a:gd name="T79" fmla="*/ 2147483646 h 582"/>
              <a:gd name="T80" fmla="*/ 2147483646 w 812"/>
              <a:gd name="T81" fmla="*/ 2147483646 h 582"/>
              <a:gd name="T82" fmla="*/ 2147483646 w 812"/>
              <a:gd name="T83" fmla="*/ 2147483646 h 582"/>
              <a:gd name="T84" fmla="*/ 2147483646 w 812"/>
              <a:gd name="T85" fmla="*/ 2147483646 h 582"/>
              <a:gd name="T86" fmla="*/ 2147483646 w 812"/>
              <a:gd name="T87" fmla="*/ 2147483646 h 582"/>
              <a:gd name="T88" fmla="*/ 2147483646 w 812"/>
              <a:gd name="T89" fmla="*/ 2147483646 h 582"/>
              <a:gd name="T90" fmla="*/ 2147483646 w 812"/>
              <a:gd name="T91" fmla="*/ 2147483646 h 582"/>
              <a:gd name="T92" fmla="*/ 2147483646 w 812"/>
              <a:gd name="T93" fmla="*/ 2147483646 h 582"/>
              <a:gd name="T94" fmla="*/ 2147483646 w 812"/>
              <a:gd name="T95" fmla="*/ 2147483646 h 582"/>
              <a:gd name="T96" fmla="*/ 2147483646 w 812"/>
              <a:gd name="T97" fmla="*/ 2147483646 h 582"/>
              <a:gd name="T98" fmla="*/ 2147483646 w 812"/>
              <a:gd name="T99" fmla="*/ 2147483646 h 582"/>
              <a:gd name="T100" fmla="*/ 2147483646 w 812"/>
              <a:gd name="T101" fmla="*/ 2147483646 h 582"/>
              <a:gd name="T102" fmla="*/ 2147483646 w 812"/>
              <a:gd name="T103" fmla="*/ 2147483646 h 582"/>
              <a:gd name="T104" fmla="*/ 2147483646 w 812"/>
              <a:gd name="T105" fmla="*/ 2147483646 h 582"/>
              <a:gd name="T106" fmla="*/ 2147483646 w 812"/>
              <a:gd name="T107" fmla="*/ 2147483646 h 58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812" h="582">
                <a:moveTo>
                  <a:pt x="484" y="30"/>
                </a:moveTo>
                <a:lnTo>
                  <a:pt x="476" y="36"/>
                </a:lnTo>
                <a:lnTo>
                  <a:pt x="480" y="56"/>
                </a:lnTo>
                <a:lnTo>
                  <a:pt x="480" y="58"/>
                </a:lnTo>
                <a:lnTo>
                  <a:pt x="482" y="58"/>
                </a:lnTo>
                <a:lnTo>
                  <a:pt x="480" y="58"/>
                </a:lnTo>
                <a:lnTo>
                  <a:pt x="472" y="78"/>
                </a:lnTo>
                <a:lnTo>
                  <a:pt x="460" y="82"/>
                </a:lnTo>
                <a:lnTo>
                  <a:pt x="458" y="84"/>
                </a:lnTo>
                <a:lnTo>
                  <a:pt x="456" y="84"/>
                </a:lnTo>
                <a:lnTo>
                  <a:pt x="436" y="74"/>
                </a:lnTo>
                <a:lnTo>
                  <a:pt x="396" y="38"/>
                </a:lnTo>
                <a:lnTo>
                  <a:pt x="380" y="28"/>
                </a:lnTo>
                <a:lnTo>
                  <a:pt x="356" y="20"/>
                </a:lnTo>
                <a:lnTo>
                  <a:pt x="356" y="18"/>
                </a:lnTo>
                <a:lnTo>
                  <a:pt x="344" y="10"/>
                </a:lnTo>
                <a:lnTo>
                  <a:pt x="324" y="4"/>
                </a:lnTo>
                <a:lnTo>
                  <a:pt x="314" y="6"/>
                </a:lnTo>
                <a:lnTo>
                  <a:pt x="312" y="6"/>
                </a:lnTo>
                <a:lnTo>
                  <a:pt x="288" y="4"/>
                </a:lnTo>
                <a:lnTo>
                  <a:pt x="286" y="4"/>
                </a:lnTo>
                <a:lnTo>
                  <a:pt x="268" y="0"/>
                </a:lnTo>
                <a:lnTo>
                  <a:pt x="256" y="0"/>
                </a:lnTo>
                <a:lnTo>
                  <a:pt x="248" y="6"/>
                </a:lnTo>
                <a:lnTo>
                  <a:pt x="240" y="8"/>
                </a:lnTo>
                <a:lnTo>
                  <a:pt x="228" y="10"/>
                </a:lnTo>
                <a:lnTo>
                  <a:pt x="212" y="14"/>
                </a:lnTo>
                <a:lnTo>
                  <a:pt x="198" y="18"/>
                </a:lnTo>
                <a:lnTo>
                  <a:pt x="196" y="20"/>
                </a:lnTo>
                <a:lnTo>
                  <a:pt x="180" y="22"/>
                </a:lnTo>
                <a:lnTo>
                  <a:pt x="160" y="28"/>
                </a:lnTo>
                <a:lnTo>
                  <a:pt x="158" y="28"/>
                </a:lnTo>
                <a:lnTo>
                  <a:pt x="144" y="26"/>
                </a:lnTo>
                <a:lnTo>
                  <a:pt x="120" y="30"/>
                </a:lnTo>
                <a:lnTo>
                  <a:pt x="100" y="30"/>
                </a:lnTo>
                <a:lnTo>
                  <a:pt x="92" y="38"/>
                </a:lnTo>
                <a:lnTo>
                  <a:pt x="82" y="40"/>
                </a:lnTo>
                <a:lnTo>
                  <a:pt x="86" y="50"/>
                </a:lnTo>
                <a:lnTo>
                  <a:pt x="86" y="66"/>
                </a:lnTo>
                <a:lnTo>
                  <a:pt x="84" y="78"/>
                </a:lnTo>
                <a:lnTo>
                  <a:pt x="98" y="90"/>
                </a:lnTo>
                <a:lnTo>
                  <a:pt x="110" y="102"/>
                </a:lnTo>
                <a:lnTo>
                  <a:pt x="118" y="110"/>
                </a:lnTo>
                <a:lnTo>
                  <a:pt x="120" y="114"/>
                </a:lnTo>
                <a:lnTo>
                  <a:pt x="120" y="118"/>
                </a:lnTo>
                <a:lnTo>
                  <a:pt x="124" y="130"/>
                </a:lnTo>
                <a:lnTo>
                  <a:pt x="130" y="142"/>
                </a:lnTo>
                <a:lnTo>
                  <a:pt x="128" y="142"/>
                </a:lnTo>
                <a:lnTo>
                  <a:pt x="112" y="154"/>
                </a:lnTo>
                <a:lnTo>
                  <a:pt x="102" y="166"/>
                </a:lnTo>
                <a:lnTo>
                  <a:pt x="104" y="178"/>
                </a:lnTo>
                <a:lnTo>
                  <a:pt x="112" y="196"/>
                </a:lnTo>
                <a:lnTo>
                  <a:pt x="112" y="198"/>
                </a:lnTo>
                <a:lnTo>
                  <a:pt x="112" y="204"/>
                </a:lnTo>
                <a:lnTo>
                  <a:pt x="108" y="210"/>
                </a:lnTo>
                <a:lnTo>
                  <a:pt x="106" y="214"/>
                </a:lnTo>
                <a:lnTo>
                  <a:pt x="102" y="216"/>
                </a:lnTo>
                <a:lnTo>
                  <a:pt x="96" y="216"/>
                </a:lnTo>
                <a:lnTo>
                  <a:pt x="80" y="214"/>
                </a:lnTo>
                <a:lnTo>
                  <a:pt x="60" y="210"/>
                </a:lnTo>
                <a:lnTo>
                  <a:pt x="58" y="210"/>
                </a:lnTo>
                <a:lnTo>
                  <a:pt x="44" y="202"/>
                </a:lnTo>
                <a:lnTo>
                  <a:pt x="20" y="202"/>
                </a:lnTo>
                <a:lnTo>
                  <a:pt x="22" y="202"/>
                </a:lnTo>
                <a:lnTo>
                  <a:pt x="20" y="242"/>
                </a:lnTo>
                <a:lnTo>
                  <a:pt x="18" y="246"/>
                </a:lnTo>
                <a:lnTo>
                  <a:pt x="16" y="248"/>
                </a:lnTo>
                <a:lnTo>
                  <a:pt x="8" y="250"/>
                </a:lnTo>
                <a:lnTo>
                  <a:pt x="6" y="254"/>
                </a:lnTo>
                <a:lnTo>
                  <a:pt x="6" y="262"/>
                </a:lnTo>
                <a:lnTo>
                  <a:pt x="4" y="262"/>
                </a:lnTo>
                <a:lnTo>
                  <a:pt x="4" y="272"/>
                </a:lnTo>
                <a:lnTo>
                  <a:pt x="10" y="280"/>
                </a:lnTo>
                <a:lnTo>
                  <a:pt x="14" y="284"/>
                </a:lnTo>
                <a:lnTo>
                  <a:pt x="18" y="304"/>
                </a:lnTo>
                <a:lnTo>
                  <a:pt x="18" y="310"/>
                </a:lnTo>
                <a:lnTo>
                  <a:pt x="16" y="322"/>
                </a:lnTo>
                <a:lnTo>
                  <a:pt x="10" y="338"/>
                </a:lnTo>
                <a:lnTo>
                  <a:pt x="0" y="358"/>
                </a:lnTo>
                <a:lnTo>
                  <a:pt x="0" y="362"/>
                </a:lnTo>
                <a:lnTo>
                  <a:pt x="0" y="370"/>
                </a:lnTo>
                <a:lnTo>
                  <a:pt x="12" y="384"/>
                </a:lnTo>
                <a:lnTo>
                  <a:pt x="16" y="394"/>
                </a:lnTo>
                <a:lnTo>
                  <a:pt x="26" y="406"/>
                </a:lnTo>
                <a:lnTo>
                  <a:pt x="40" y="422"/>
                </a:lnTo>
                <a:lnTo>
                  <a:pt x="48" y="430"/>
                </a:lnTo>
                <a:lnTo>
                  <a:pt x="52" y="430"/>
                </a:lnTo>
                <a:lnTo>
                  <a:pt x="68" y="422"/>
                </a:lnTo>
                <a:lnTo>
                  <a:pt x="72" y="418"/>
                </a:lnTo>
                <a:lnTo>
                  <a:pt x="76" y="418"/>
                </a:lnTo>
                <a:lnTo>
                  <a:pt x="84" y="420"/>
                </a:lnTo>
                <a:lnTo>
                  <a:pt x="92" y="424"/>
                </a:lnTo>
                <a:lnTo>
                  <a:pt x="92" y="426"/>
                </a:lnTo>
                <a:lnTo>
                  <a:pt x="100" y="434"/>
                </a:lnTo>
                <a:lnTo>
                  <a:pt x="104" y="444"/>
                </a:lnTo>
                <a:lnTo>
                  <a:pt x="108" y="448"/>
                </a:lnTo>
                <a:lnTo>
                  <a:pt x="110" y="450"/>
                </a:lnTo>
                <a:lnTo>
                  <a:pt x="120" y="458"/>
                </a:lnTo>
                <a:lnTo>
                  <a:pt x="126" y="458"/>
                </a:lnTo>
                <a:lnTo>
                  <a:pt x="132" y="460"/>
                </a:lnTo>
                <a:lnTo>
                  <a:pt x="136" y="464"/>
                </a:lnTo>
                <a:lnTo>
                  <a:pt x="144" y="468"/>
                </a:lnTo>
                <a:lnTo>
                  <a:pt x="160" y="474"/>
                </a:lnTo>
                <a:lnTo>
                  <a:pt x="162" y="474"/>
                </a:lnTo>
                <a:lnTo>
                  <a:pt x="186" y="482"/>
                </a:lnTo>
                <a:lnTo>
                  <a:pt x="188" y="482"/>
                </a:lnTo>
                <a:lnTo>
                  <a:pt x="204" y="490"/>
                </a:lnTo>
                <a:lnTo>
                  <a:pt x="232" y="498"/>
                </a:lnTo>
                <a:lnTo>
                  <a:pt x="234" y="498"/>
                </a:lnTo>
                <a:lnTo>
                  <a:pt x="272" y="500"/>
                </a:lnTo>
                <a:lnTo>
                  <a:pt x="288" y="494"/>
                </a:lnTo>
                <a:lnTo>
                  <a:pt x="304" y="494"/>
                </a:lnTo>
                <a:lnTo>
                  <a:pt x="304" y="496"/>
                </a:lnTo>
                <a:lnTo>
                  <a:pt x="316" y="512"/>
                </a:lnTo>
                <a:lnTo>
                  <a:pt x="324" y="526"/>
                </a:lnTo>
                <a:lnTo>
                  <a:pt x="332" y="532"/>
                </a:lnTo>
                <a:lnTo>
                  <a:pt x="340" y="536"/>
                </a:lnTo>
                <a:lnTo>
                  <a:pt x="340" y="538"/>
                </a:lnTo>
                <a:lnTo>
                  <a:pt x="342" y="538"/>
                </a:lnTo>
                <a:lnTo>
                  <a:pt x="348" y="554"/>
                </a:lnTo>
                <a:lnTo>
                  <a:pt x="350" y="554"/>
                </a:lnTo>
                <a:lnTo>
                  <a:pt x="350" y="556"/>
                </a:lnTo>
                <a:lnTo>
                  <a:pt x="354" y="574"/>
                </a:lnTo>
                <a:lnTo>
                  <a:pt x="364" y="578"/>
                </a:lnTo>
                <a:lnTo>
                  <a:pt x="366" y="578"/>
                </a:lnTo>
                <a:lnTo>
                  <a:pt x="376" y="582"/>
                </a:lnTo>
                <a:lnTo>
                  <a:pt x="388" y="580"/>
                </a:lnTo>
                <a:lnTo>
                  <a:pt x="390" y="568"/>
                </a:lnTo>
                <a:lnTo>
                  <a:pt x="392" y="566"/>
                </a:lnTo>
                <a:lnTo>
                  <a:pt x="404" y="554"/>
                </a:lnTo>
                <a:lnTo>
                  <a:pt x="420" y="558"/>
                </a:lnTo>
                <a:lnTo>
                  <a:pt x="428" y="574"/>
                </a:lnTo>
                <a:lnTo>
                  <a:pt x="442" y="570"/>
                </a:lnTo>
                <a:lnTo>
                  <a:pt x="444" y="554"/>
                </a:lnTo>
                <a:lnTo>
                  <a:pt x="444" y="552"/>
                </a:lnTo>
                <a:lnTo>
                  <a:pt x="456" y="546"/>
                </a:lnTo>
                <a:lnTo>
                  <a:pt x="452" y="524"/>
                </a:lnTo>
                <a:lnTo>
                  <a:pt x="452" y="522"/>
                </a:lnTo>
                <a:lnTo>
                  <a:pt x="464" y="496"/>
                </a:lnTo>
                <a:lnTo>
                  <a:pt x="476" y="492"/>
                </a:lnTo>
                <a:lnTo>
                  <a:pt x="472" y="470"/>
                </a:lnTo>
                <a:lnTo>
                  <a:pt x="484" y="470"/>
                </a:lnTo>
                <a:lnTo>
                  <a:pt x="484" y="458"/>
                </a:lnTo>
                <a:lnTo>
                  <a:pt x="476" y="438"/>
                </a:lnTo>
                <a:lnTo>
                  <a:pt x="476" y="436"/>
                </a:lnTo>
                <a:lnTo>
                  <a:pt x="478" y="420"/>
                </a:lnTo>
                <a:lnTo>
                  <a:pt x="478" y="418"/>
                </a:lnTo>
                <a:lnTo>
                  <a:pt x="480" y="418"/>
                </a:lnTo>
                <a:lnTo>
                  <a:pt x="488" y="406"/>
                </a:lnTo>
                <a:lnTo>
                  <a:pt x="490" y="406"/>
                </a:lnTo>
                <a:lnTo>
                  <a:pt x="492" y="406"/>
                </a:lnTo>
                <a:lnTo>
                  <a:pt x="514" y="410"/>
                </a:lnTo>
                <a:lnTo>
                  <a:pt x="532" y="414"/>
                </a:lnTo>
                <a:lnTo>
                  <a:pt x="548" y="410"/>
                </a:lnTo>
                <a:lnTo>
                  <a:pt x="556" y="426"/>
                </a:lnTo>
                <a:lnTo>
                  <a:pt x="556" y="428"/>
                </a:lnTo>
                <a:lnTo>
                  <a:pt x="556" y="440"/>
                </a:lnTo>
                <a:lnTo>
                  <a:pt x="560" y="452"/>
                </a:lnTo>
                <a:lnTo>
                  <a:pt x="562" y="458"/>
                </a:lnTo>
                <a:lnTo>
                  <a:pt x="568" y="462"/>
                </a:lnTo>
                <a:lnTo>
                  <a:pt x="578" y="464"/>
                </a:lnTo>
                <a:lnTo>
                  <a:pt x="580" y="468"/>
                </a:lnTo>
                <a:lnTo>
                  <a:pt x="580" y="470"/>
                </a:lnTo>
                <a:lnTo>
                  <a:pt x="584" y="478"/>
                </a:lnTo>
                <a:lnTo>
                  <a:pt x="590" y="486"/>
                </a:lnTo>
                <a:lnTo>
                  <a:pt x="598" y="498"/>
                </a:lnTo>
                <a:lnTo>
                  <a:pt x="602" y="506"/>
                </a:lnTo>
                <a:lnTo>
                  <a:pt x="610" y="506"/>
                </a:lnTo>
                <a:lnTo>
                  <a:pt x="624" y="494"/>
                </a:lnTo>
                <a:lnTo>
                  <a:pt x="632" y="512"/>
                </a:lnTo>
                <a:lnTo>
                  <a:pt x="650" y="518"/>
                </a:lnTo>
                <a:lnTo>
                  <a:pt x="652" y="518"/>
                </a:lnTo>
                <a:lnTo>
                  <a:pt x="660" y="534"/>
                </a:lnTo>
                <a:lnTo>
                  <a:pt x="664" y="538"/>
                </a:lnTo>
                <a:lnTo>
                  <a:pt x="664" y="522"/>
                </a:lnTo>
                <a:lnTo>
                  <a:pt x="664" y="518"/>
                </a:lnTo>
                <a:lnTo>
                  <a:pt x="700" y="518"/>
                </a:lnTo>
                <a:lnTo>
                  <a:pt x="700" y="514"/>
                </a:lnTo>
                <a:lnTo>
                  <a:pt x="702" y="512"/>
                </a:lnTo>
                <a:lnTo>
                  <a:pt x="700" y="508"/>
                </a:lnTo>
                <a:lnTo>
                  <a:pt x="698" y="500"/>
                </a:lnTo>
                <a:lnTo>
                  <a:pt x="696" y="494"/>
                </a:lnTo>
                <a:lnTo>
                  <a:pt x="696" y="486"/>
                </a:lnTo>
                <a:lnTo>
                  <a:pt x="698" y="480"/>
                </a:lnTo>
                <a:lnTo>
                  <a:pt x="702" y="478"/>
                </a:lnTo>
                <a:lnTo>
                  <a:pt x="706" y="478"/>
                </a:lnTo>
                <a:lnTo>
                  <a:pt x="720" y="482"/>
                </a:lnTo>
                <a:lnTo>
                  <a:pt x="722" y="472"/>
                </a:lnTo>
                <a:lnTo>
                  <a:pt x="696" y="460"/>
                </a:lnTo>
                <a:lnTo>
                  <a:pt x="694" y="460"/>
                </a:lnTo>
                <a:lnTo>
                  <a:pt x="692" y="458"/>
                </a:lnTo>
                <a:lnTo>
                  <a:pt x="688" y="426"/>
                </a:lnTo>
                <a:lnTo>
                  <a:pt x="690" y="406"/>
                </a:lnTo>
                <a:lnTo>
                  <a:pt x="690" y="402"/>
                </a:lnTo>
                <a:lnTo>
                  <a:pt x="734" y="406"/>
                </a:lnTo>
                <a:lnTo>
                  <a:pt x="744" y="396"/>
                </a:lnTo>
                <a:lnTo>
                  <a:pt x="746" y="392"/>
                </a:lnTo>
                <a:lnTo>
                  <a:pt x="744" y="388"/>
                </a:lnTo>
                <a:lnTo>
                  <a:pt x="732" y="382"/>
                </a:lnTo>
                <a:lnTo>
                  <a:pt x="730" y="378"/>
                </a:lnTo>
                <a:lnTo>
                  <a:pt x="728" y="374"/>
                </a:lnTo>
                <a:lnTo>
                  <a:pt x="730" y="372"/>
                </a:lnTo>
                <a:lnTo>
                  <a:pt x="732" y="368"/>
                </a:lnTo>
                <a:lnTo>
                  <a:pt x="752" y="350"/>
                </a:lnTo>
                <a:lnTo>
                  <a:pt x="772" y="348"/>
                </a:lnTo>
                <a:lnTo>
                  <a:pt x="782" y="330"/>
                </a:lnTo>
                <a:lnTo>
                  <a:pt x="782" y="314"/>
                </a:lnTo>
                <a:lnTo>
                  <a:pt x="796" y="310"/>
                </a:lnTo>
                <a:lnTo>
                  <a:pt x="804" y="290"/>
                </a:lnTo>
                <a:lnTo>
                  <a:pt x="812" y="276"/>
                </a:lnTo>
                <a:lnTo>
                  <a:pt x="800" y="256"/>
                </a:lnTo>
                <a:lnTo>
                  <a:pt x="800" y="254"/>
                </a:lnTo>
                <a:lnTo>
                  <a:pt x="792" y="228"/>
                </a:lnTo>
                <a:lnTo>
                  <a:pt x="792" y="226"/>
                </a:lnTo>
                <a:lnTo>
                  <a:pt x="788" y="198"/>
                </a:lnTo>
                <a:lnTo>
                  <a:pt x="778" y="182"/>
                </a:lnTo>
                <a:lnTo>
                  <a:pt x="764" y="168"/>
                </a:lnTo>
                <a:lnTo>
                  <a:pt x="764" y="166"/>
                </a:lnTo>
                <a:lnTo>
                  <a:pt x="762" y="150"/>
                </a:lnTo>
                <a:lnTo>
                  <a:pt x="736" y="158"/>
                </a:lnTo>
                <a:lnTo>
                  <a:pt x="724" y="144"/>
                </a:lnTo>
                <a:lnTo>
                  <a:pt x="688" y="118"/>
                </a:lnTo>
                <a:lnTo>
                  <a:pt x="686" y="118"/>
                </a:lnTo>
                <a:lnTo>
                  <a:pt x="672" y="100"/>
                </a:lnTo>
                <a:lnTo>
                  <a:pt x="664" y="94"/>
                </a:lnTo>
                <a:lnTo>
                  <a:pt x="658" y="102"/>
                </a:lnTo>
                <a:lnTo>
                  <a:pt x="658" y="104"/>
                </a:lnTo>
                <a:lnTo>
                  <a:pt x="658" y="106"/>
                </a:lnTo>
                <a:lnTo>
                  <a:pt x="656" y="106"/>
                </a:lnTo>
                <a:lnTo>
                  <a:pt x="644" y="106"/>
                </a:lnTo>
                <a:lnTo>
                  <a:pt x="642" y="106"/>
                </a:lnTo>
                <a:lnTo>
                  <a:pt x="616" y="78"/>
                </a:lnTo>
                <a:lnTo>
                  <a:pt x="606" y="72"/>
                </a:lnTo>
                <a:lnTo>
                  <a:pt x="596" y="62"/>
                </a:lnTo>
                <a:lnTo>
                  <a:pt x="584" y="54"/>
                </a:lnTo>
                <a:lnTo>
                  <a:pt x="584" y="52"/>
                </a:lnTo>
                <a:lnTo>
                  <a:pt x="570" y="44"/>
                </a:lnTo>
                <a:lnTo>
                  <a:pt x="562" y="50"/>
                </a:lnTo>
                <a:lnTo>
                  <a:pt x="560" y="52"/>
                </a:lnTo>
                <a:lnTo>
                  <a:pt x="552" y="50"/>
                </a:lnTo>
                <a:lnTo>
                  <a:pt x="544" y="54"/>
                </a:lnTo>
                <a:lnTo>
                  <a:pt x="542" y="56"/>
                </a:lnTo>
                <a:lnTo>
                  <a:pt x="530" y="58"/>
                </a:lnTo>
                <a:lnTo>
                  <a:pt x="484" y="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1" name="四川"/>
          <p:cNvSpPr/>
          <p:nvPr/>
        </p:nvSpPr>
        <p:spPr bwMode="auto">
          <a:xfrm>
            <a:off x="2652944" y="3880110"/>
            <a:ext cx="1009294" cy="885630"/>
          </a:xfrm>
          <a:custGeom>
            <a:avLst/>
            <a:gdLst>
              <a:gd name="T0" fmla="*/ 2147483646 w 702"/>
              <a:gd name="T1" fmla="*/ 2147483646 h 616"/>
              <a:gd name="T2" fmla="*/ 2147483646 w 702"/>
              <a:gd name="T3" fmla="*/ 2147483646 h 616"/>
              <a:gd name="T4" fmla="*/ 2147483646 w 702"/>
              <a:gd name="T5" fmla="*/ 2147483646 h 616"/>
              <a:gd name="T6" fmla="*/ 2147483646 w 702"/>
              <a:gd name="T7" fmla="*/ 2147483646 h 616"/>
              <a:gd name="T8" fmla="*/ 2147483646 w 702"/>
              <a:gd name="T9" fmla="*/ 2147483646 h 616"/>
              <a:gd name="T10" fmla="*/ 2147483646 w 702"/>
              <a:gd name="T11" fmla="*/ 2147483646 h 616"/>
              <a:gd name="T12" fmla="*/ 2147483646 w 702"/>
              <a:gd name="T13" fmla="*/ 2147483646 h 616"/>
              <a:gd name="T14" fmla="*/ 2147483646 w 702"/>
              <a:gd name="T15" fmla="*/ 2147483646 h 616"/>
              <a:gd name="T16" fmla="*/ 2147483646 w 702"/>
              <a:gd name="T17" fmla="*/ 2147483646 h 616"/>
              <a:gd name="T18" fmla="*/ 2147483646 w 702"/>
              <a:gd name="T19" fmla="*/ 2147483646 h 616"/>
              <a:gd name="T20" fmla="*/ 2147483646 w 702"/>
              <a:gd name="T21" fmla="*/ 2147483646 h 616"/>
              <a:gd name="T22" fmla="*/ 2147483646 w 702"/>
              <a:gd name="T23" fmla="*/ 2147483646 h 616"/>
              <a:gd name="T24" fmla="*/ 2147483646 w 702"/>
              <a:gd name="T25" fmla="*/ 2147483646 h 616"/>
              <a:gd name="T26" fmla="*/ 2147483646 w 702"/>
              <a:gd name="T27" fmla="*/ 2147483646 h 616"/>
              <a:gd name="T28" fmla="*/ 2147483646 w 702"/>
              <a:gd name="T29" fmla="*/ 2147483646 h 616"/>
              <a:gd name="T30" fmla="*/ 2147483646 w 702"/>
              <a:gd name="T31" fmla="*/ 2147483646 h 616"/>
              <a:gd name="T32" fmla="*/ 2147483646 w 702"/>
              <a:gd name="T33" fmla="*/ 2147483646 h 616"/>
              <a:gd name="T34" fmla="*/ 2147483646 w 702"/>
              <a:gd name="T35" fmla="*/ 2147483646 h 616"/>
              <a:gd name="T36" fmla="*/ 2147483646 w 702"/>
              <a:gd name="T37" fmla="*/ 2147483646 h 616"/>
              <a:gd name="T38" fmla="*/ 2147483646 w 702"/>
              <a:gd name="T39" fmla="*/ 2147483646 h 616"/>
              <a:gd name="T40" fmla="*/ 2147483646 w 702"/>
              <a:gd name="T41" fmla="*/ 2147483646 h 616"/>
              <a:gd name="T42" fmla="*/ 2147483646 w 702"/>
              <a:gd name="T43" fmla="*/ 2147483646 h 616"/>
              <a:gd name="T44" fmla="*/ 2147483646 w 702"/>
              <a:gd name="T45" fmla="*/ 2147483646 h 616"/>
              <a:gd name="T46" fmla="*/ 2147483646 w 702"/>
              <a:gd name="T47" fmla="*/ 2147483646 h 616"/>
              <a:gd name="T48" fmla="*/ 2147483646 w 702"/>
              <a:gd name="T49" fmla="*/ 2147483646 h 616"/>
              <a:gd name="T50" fmla="*/ 2147483646 w 702"/>
              <a:gd name="T51" fmla="*/ 2147483646 h 616"/>
              <a:gd name="T52" fmla="*/ 2147483646 w 702"/>
              <a:gd name="T53" fmla="*/ 2147483646 h 616"/>
              <a:gd name="T54" fmla="*/ 2147483646 w 702"/>
              <a:gd name="T55" fmla="*/ 2147483646 h 616"/>
              <a:gd name="T56" fmla="*/ 2147483646 w 702"/>
              <a:gd name="T57" fmla="*/ 2147483646 h 616"/>
              <a:gd name="T58" fmla="*/ 2147483646 w 702"/>
              <a:gd name="T59" fmla="*/ 2147483646 h 616"/>
              <a:gd name="T60" fmla="*/ 2147483646 w 702"/>
              <a:gd name="T61" fmla="*/ 2147483646 h 616"/>
              <a:gd name="T62" fmla="*/ 2147483646 w 702"/>
              <a:gd name="T63" fmla="*/ 2147483646 h 616"/>
              <a:gd name="T64" fmla="*/ 2147483646 w 702"/>
              <a:gd name="T65" fmla="*/ 2147483646 h 616"/>
              <a:gd name="T66" fmla="*/ 2147483646 w 702"/>
              <a:gd name="T67" fmla="*/ 2147483646 h 616"/>
              <a:gd name="T68" fmla="*/ 2147483646 w 702"/>
              <a:gd name="T69" fmla="*/ 2147483646 h 616"/>
              <a:gd name="T70" fmla="*/ 2147483646 w 702"/>
              <a:gd name="T71" fmla="*/ 2147483646 h 616"/>
              <a:gd name="T72" fmla="*/ 2147483646 w 702"/>
              <a:gd name="T73" fmla="*/ 2147483646 h 616"/>
              <a:gd name="T74" fmla="*/ 2147483646 w 702"/>
              <a:gd name="T75" fmla="*/ 2147483646 h 616"/>
              <a:gd name="T76" fmla="*/ 2147483646 w 702"/>
              <a:gd name="T77" fmla="*/ 2147483646 h 616"/>
              <a:gd name="T78" fmla="*/ 2147483646 w 702"/>
              <a:gd name="T79" fmla="*/ 2147483646 h 616"/>
              <a:gd name="T80" fmla="*/ 2147483646 w 702"/>
              <a:gd name="T81" fmla="*/ 2147483646 h 616"/>
              <a:gd name="T82" fmla="*/ 2147483646 w 702"/>
              <a:gd name="T83" fmla="*/ 2147483646 h 616"/>
              <a:gd name="T84" fmla="*/ 2147483646 w 702"/>
              <a:gd name="T85" fmla="*/ 2147483646 h 616"/>
              <a:gd name="T86" fmla="*/ 2147483646 w 702"/>
              <a:gd name="T87" fmla="*/ 2147483646 h 616"/>
              <a:gd name="T88" fmla="*/ 2147483646 w 702"/>
              <a:gd name="T89" fmla="*/ 2147483646 h 616"/>
              <a:gd name="T90" fmla="*/ 2147483646 w 702"/>
              <a:gd name="T91" fmla="*/ 2147483646 h 616"/>
              <a:gd name="T92" fmla="*/ 2147483646 w 702"/>
              <a:gd name="T93" fmla="*/ 2147483646 h 616"/>
              <a:gd name="T94" fmla="*/ 2147483646 w 702"/>
              <a:gd name="T95" fmla="*/ 2147483646 h 616"/>
              <a:gd name="T96" fmla="*/ 2147483646 w 702"/>
              <a:gd name="T97" fmla="*/ 2147483646 h 616"/>
              <a:gd name="T98" fmla="*/ 2147483646 w 702"/>
              <a:gd name="T99" fmla="*/ 0 h 616"/>
              <a:gd name="T100" fmla="*/ 2147483646 w 702"/>
              <a:gd name="T101" fmla="*/ 2147483646 h 616"/>
              <a:gd name="T102" fmla="*/ 2147483646 w 702"/>
              <a:gd name="T103" fmla="*/ 2147483646 h 616"/>
              <a:gd name="T104" fmla="*/ 2147483646 w 702"/>
              <a:gd name="T105" fmla="*/ 2147483646 h 616"/>
              <a:gd name="T106" fmla="*/ 2147483646 w 702"/>
              <a:gd name="T107" fmla="*/ 2147483646 h 616"/>
              <a:gd name="T108" fmla="*/ 2147483646 w 702"/>
              <a:gd name="T109" fmla="*/ 2147483646 h 616"/>
              <a:gd name="T110" fmla="*/ 2147483646 w 702"/>
              <a:gd name="T111" fmla="*/ 2147483646 h 616"/>
              <a:gd name="T112" fmla="*/ 2147483646 w 702"/>
              <a:gd name="T113" fmla="*/ 2147483646 h 616"/>
              <a:gd name="T114" fmla="*/ 2147483646 w 702"/>
              <a:gd name="T115" fmla="*/ 2147483646 h 616"/>
              <a:gd name="T116" fmla="*/ 2147483646 w 702"/>
              <a:gd name="T117" fmla="*/ 2147483646 h 616"/>
              <a:gd name="T118" fmla="*/ 2147483646 w 702"/>
              <a:gd name="T119" fmla="*/ 2147483646 h 6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02" h="616">
                <a:moveTo>
                  <a:pt x="66" y="14"/>
                </a:moveTo>
                <a:lnTo>
                  <a:pt x="46" y="10"/>
                </a:lnTo>
                <a:lnTo>
                  <a:pt x="28" y="6"/>
                </a:lnTo>
                <a:lnTo>
                  <a:pt x="22" y="14"/>
                </a:lnTo>
                <a:lnTo>
                  <a:pt x="20" y="28"/>
                </a:lnTo>
                <a:lnTo>
                  <a:pt x="26" y="50"/>
                </a:lnTo>
                <a:lnTo>
                  <a:pt x="26" y="66"/>
                </a:lnTo>
                <a:lnTo>
                  <a:pt x="26" y="70"/>
                </a:lnTo>
                <a:lnTo>
                  <a:pt x="18" y="70"/>
                </a:lnTo>
                <a:lnTo>
                  <a:pt x="22" y="90"/>
                </a:lnTo>
                <a:lnTo>
                  <a:pt x="6" y="94"/>
                </a:lnTo>
                <a:lnTo>
                  <a:pt x="0" y="106"/>
                </a:lnTo>
                <a:lnTo>
                  <a:pt x="8" y="114"/>
                </a:lnTo>
                <a:lnTo>
                  <a:pt x="10" y="114"/>
                </a:lnTo>
                <a:lnTo>
                  <a:pt x="38" y="136"/>
                </a:lnTo>
                <a:lnTo>
                  <a:pt x="38" y="138"/>
                </a:lnTo>
                <a:lnTo>
                  <a:pt x="42" y="158"/>
                </a:lnTo>
                <a:lnTo>
                  <a:pt x="56" y="178"/>
                </a:lnTo>
                <a:lnTo>
                  <a:pt x="62" y="184"/>
                </a:lnTo>
                <a:lnTo>
                  <a:pt x="70" y="194"/>
                </a:lnTo>
                <a:lnTo>
                  <a:pt x="72" y="194"/>
                </a:lnTo>
                <a:lnTo>
                  <a:pt x="70" y="196"/>
                </a:lnTo>
                <a:lnTo>
                  <a:pt x="70" y="214"/>
                </a:lnTo>
                <a:lnTo>
                  <a:pt x="74" y="226"/>
                </a:lnTo>
                <a:lnTo>
                  <a:pt x="74" y="244"/>
                </a:lnTo>
                <a:lnTo>
                  <a:pt x="82" y="258"/>
                </a:lnTo>
                <a:lnTo>
                  <a:pt x="84" y="266"/>
                </a:lnTo>
                <a:lnTo>
                  <a:pt x="86" y="274"/>
                </a:lnTo>
                <a:lnTo>
                  <a:pt x="90" y="286"/>
                </a:lnTo>
                <a:lnTo>
                  <a:pt x="92" y="302"/>
                </a:lnTo>
                <a:lnTo>
                  <a:pt x="90" y="314"/>
                </a:lnTo>
                <a:lnTo>
                  <a:pt x="88" y="320"/>
                </a:lnTo>
                <a:lnTo>
                  <a:pt x="90" y="326"/>
                </a:lnTo>
                <a:lnTo>
                  <a:pt x="94" y="336"/>
                </a:lnTo>
                <a:lnTo>
                  <a:pt x="98" y="346"/>
                </a:lnTo>
                <a:lnTo>
                  <a:pt x="100" y="346"/>
                </a:lnTo>
                <a:lnTo>
                  <a:pt x="100" y="348"/>
                </a:lnTo>
                <a:lnTo>
                  <a:pt x="100" y="350"/>
                </a:lnTo>
                <a:lnTo>
                  <a:pt x="86" y="378"/>
                </a:lnTo>
                <a:lnTo>
                  <a:pt x="90" y="386"/>
                </a:lnTo>
                <a:lnTo>
                  <a:pt x="90" y="392"/>
                </a:lnTo>
                <a:lnTo>
                  <a:pt x="86" y="418"/>
                </a:lnTo>
                <a:lnTo>
                  <a:pt x="86" y="428"/>
                </a:lnTo>
                <a:lnTo>
                  <a:pt x="88" y="432"/>
                </a:lnTo>
                <a:lnTo>
                  <a:pt x="90" y="434"/>
                </a:lnTo>
                <a:lnTo>
                  <a:pt x="94" y="436"/>
                </a:lnTo>
                <a:lnTo>
                  <a:pt x="102" y="442"/>
                </a:lnTo>
                <a:lnTo>
                  <a:pt x="104" y="448"/>
                </a:lnTo>
                <a:lnTo>
                  <a:pt x="102" y="462"/>
                </a:lnTo>
                <a:lnTo>
                  <a:pt x="106" y="462"/>
                </a:lnTo>
                <a:lnTo>
                  <a:pt x="108" y="464"/>
                </a:lnTo>
                <a:lnTo>
                  <a:pt x="110" y="462"/>
                </a:lnTo>
                <a:lnTo>
                  <a:pt x="114" y="458"/>
                </a:lnTo>
                <a:lnTo>
                  <a:pt x="116" y="452"/>
                </a:lnTo>
                <a:lnTo>
                  <a:pt x="118" y="450"/>
                </a:lnTo>
                <a:lnTo>
                  <a:pt x="118" y="448"/>
                </a:lnTo>
                <a:lnTo>
                  <a:pt x="122" y="444"/>
                </a:lnTo>
                <a:lnTo>
                  <a:pt x="126" y="440"/>
                </a:lnTo>
                <a:lnTo>
                  <a:pt x="126" y="434"/>
                </a:lnTo>
                <a:lnTo>
                  <a:pt x="124" y="426"/>
                </a:lnTo>
                <a:lnTo>
                  <a:pt x="122" y="422"/>
                </a:lnTo>
                <a:lnTo>
                  <a:pt x="126" y="420"/>
                </a:lnTo>
                <a:lnTo>
                  <a:pt x="136" y="418"/>
                </a:lnTo>
                <a:lnTo>
                  <a:pt x="142" y="418"/>
                </a:lnTo>
                <a:lnTo>
                  <a:pt x="146" y="420"/>
                </a:lnTo>
                <a:lnTo>
                  <a:pt x="150" y="424"/>
                </a:lnTo>
                <a:lnTo>
                  <a:pt x="156" y="440"/>
                </a:lnTo>
                <a:lnTo>
                  <a:pt x="156" y="442"/>
                </a:lnTo>
                <a:lnTo>
                  <a:pt x="158" y="468"/>
                </a:lnTo>
                <a:lnTo>
                  <a:pt x="170" y="474"/>
                </a:lnTo>
                <a:lnTo>
                  <a:pt x="178" y="478"/>
                </a:lnTo>
                <a:lnTo>
                  <a:pt x="184" y="472"/>
                </a:lnTo>
                <a:lnTo>
                  <a:pt x="190" y="466"/>
                </a:lnTo>
                <a:lnTo>
                  <a:pt x="194" y="466"/>
                </a:lnTo>
                <a:lnTo>
                  <a:pt x="200" y="470"/>
                </a:lnTo>
                <a:lnTo>
                  <a:pt x="204" y="478"/>
                </a:lnTo>
                <a:lnTo>
                  <a:pt x="206" y="498"/>
                </a:lnTo>
                <a:lnTo>
                  <a:pt x="208" y="502"/>
                </a:lnTo>
                <a:lnTo>
                  <a:pt x="230" y="548"/>
                </a:lnTo>
                <a:lnTo>
                  <a:pt x="238" y="556"/>
                </a:lnTo>
                <a:lnTo>
                  <a:pt x="238" y="558"/>
                </a:lnTo>
                <a:lnTo>
                  <a:pt x="242" y="578"/>
                </a:lnTo>
                <a:lnTo>
                  <a:pt x="244" y="596"/>
                </a:lnTo>
                <a:lnTo>
                  <a:pt x="246" y="598"/>
                </a:lnTo>
                <a:lnTo>
                  <a:pt x="254" y="588"/>
                </a:lnTo>
                <a:lnTo>
                  <a:pt x="256" y="586"/>
                </a:lnTo>
                <a:lnTo>
                  <a:pt x="258" y="586"/>
                </a:lnTo>
                <a:lnTo>
                  <a:pt x="262" y="588"/>
                </a:lnTo>
                <a:lnTo>
                  <a:pt x="262" y="592"/>
                </a:lnTo>
                <a:lnTo>
                  <a:pt x="262" y="598"/>
                </a:lnTo>
                <a:lnTo>
                  <a:pt x="262" y="612"/>
                </a:lnTo>
                <a:lnTo>
                  <a:pt x="262" y="616"/>
                </a:lnTo>
                <a:lnTo>
                  <a:pt x="268" y="616"/>
                </a:lnTo>
                <a:lnTo>
                  <a:pt x="270" y="614"/>
                </a:lnTo>
                <a:lnTo>
                  <a:pt x="278" y="602"/>
                </a:lnTo>
                <a:lnTo>
                  <a:pt x="288" y="594"/>
                </a:lnTo>
                <a:lnTo>
                  <a:pt x="296" y="588"/>
                </a:lnTo>
                <a:lnTo>
                  <a:pt x="306" y="586"/>
                </a:lnTo>
                <a:lnTo>
                  <a:pt x="322" y="590"/>
                </a:lnTo>
                <a:lnTo>
                  <a:pt x="328" y="588"/>
                </a:lnTo>
                <a:lnTo>
                  <a:pt x="336" y="576"/>
                </a:lnTo>
                <a:lnTo>
                  <a:pt x="334" y="558"/>
                </a:lnTo>
                <a:lnTo>
                  <a:pt x="330" y="546"/>
                </a:lnTo>
                <a:lnTo>
                  <a:pt x="328" y="540"/>
                </a:lnTo>
                <a:lnTo>
                  <a:pt x="328" y="536"/>
                </a:lnTo>
                <a:lnTo>
                  <a:pt x="330" y="522"/>
                </a:lnTo>
                <a:lnTo>
                  <a:pt x="330" y="520"/>
                </a:lnTo>
                <a:lnTo>
                  <a:pt x="332" y="518"/>
                </a:lnTo>
                <a:lnTo>
                  <a:pt x="346" y="510"/>
                </a:lnTo>
                <a:lnTo>
                  <a:pt x="348" y="510"/>
                </a:lnTo>
                <a:lnTo>
                  <a:pt x="358" y="502"/>
                </a:lnTo>
                <a:lnTo>
                  <a:pt x="372" y="484"/>
                </a:lnTo>
                <a:lnTo>
                  <a:pt x="374" y="470"/>
                </a:lnTo>
                <a:lnTo>
                  <a:pt x="358" y="436"/>
                </a:lnTo>
                <a:lnTo>
                  <a:pt x="390" y="450"/>
                </a:lnTo>
                <a:lnTo>
                  <a:pt x="390" y="438"/>
                </a:lnTo>
                <a:lnTo>
                  <a:pt x="390" y="436"/>
                </a:lnTo>
                <a:lnTo>
                  <a:pt x="402" y="426"/>
                </a:lnTo>
                <a:lnTo>
                  <a:pt x="426" y="420"/>
                </a:lnTo>
                <a:lnTo>
                  <a:pt x="428" y="420"/>
                </a:lnTo>
                <a:lnTo>
                  <a:pt x="442" y="450"/>
                </a:lnTo>
                <a:lnTo>
                  <a:pt x="440" y="462"/>
                </a:lnTo>
                <a:lnTo>
                  <a:pt x="442" y="472"/>
                </a:lnTo>
                <a:lnTo>
                  <a:pt x="444" y="478"/>
                </a:lnTo>
                <a:lnTo>
                  <a:pt x="448" y="480"/>
                </a:lnTo>
                <a:lnTo>
                  <a:pt x="454" y="478"/>
                </a:lnTo>
                <a:lnTo>
                  <a:pt x="458" y="474"/>
                </a:lnTo>
                <a:lnTo>
                  <a:pt x="458" y="472"/>
                </a:lnTo>
                <a:lnTo>
                  <a:pt x="460" y="472"/>
                </a:lnTo>
                <a:lnTo>
                  <a:pt x="478" y="466"/>
                </a:lnTo>
                <a:lnTo>
                  <a:pt x="480" y="466"/>
                </a:lnTo>
                <a:lnTo>
                  <a:pt x="492" y="468"/>
                </a:lnTo>
                <a:lnTo>
                  <a:pt x="496" y="470"/>
                </a:lnTo>
                <a:lnTo>
                  <a:pt x="498" y="472"/>
                </a:lnTo>
                <a:lnTo>
                  <a:pt x="498" y="494"/>
                </a:lnTo>
                <a:lnTo>
                  <a:pt x="502" y="496"/>
                </a:lnTo>
                <a:lnTo>
                  <a:pt x="510" y="498"/>
                </a:lnTo>
                <a:lnTo>
                  <a:pt x="522" y="498"/>
                </a:lnTo>
                <a:lnTo>
                  <a:pt x="542" y="492"/>
                </a:lnTo>
                <a:lnTo>
                  <a:pt x="554" y="482"/>
                </a:lnTo>
                <a:lnTo>
                  <a:pt x="556" y="472"/>
                </a:lnTo>
                <a:lnTo>
                  <a:pt x="550" y="466"/>
                </a:lnTo>
                <a:lnTo>
                  <a:pt x="530" y="458"/>
                </a:lnTo>
                <a:lnTo>
                  <a:pt x="528" y="458"/>
                </a:lnTo>
                <a:lnTo>
                  <a:pt x="504" y="434"/>
                </a:lnTo>
                <a:lnTo>
                  <a:pt x="506" y="432"/>
                </a:lnTo>
                <a:lnTo>
                  <a:pt x="518" y="422"/>
                </a:lnTo>
                <a:lnTo>
                  <a:pt x="518" y="420"/>
                </a:lnTo>
                <a:lnTo>
                  <a:pt x="530" y="416"/>
                </a:lnTo>
                <a:lnTo>
                  <a:pt x="534" y="416"/>
                </a:lnTo>
                <a:lnTo>
                  <a:pt x="550" y="418"/>
                </a:lnTo>
                <a:lnTo>
                  <a:pt x="550" y="420"/>
                </a:lnTo>
                <a:lnTo>
                  <a:pt x="550" y="414"/>
                </a:lnTo>
                <a:lnTo>
                  <a:pt x="544" y="402"/>
                </a:lnTo>
                <a:lnTo>
                  <a:pt x="532" y="396"/>
                </a:lnTo>
                <a:lnTo>
                  <a:pt x="518" y="374"/>
                </a:lnTo>
                <a:lnTo>
                  <a:pt x="516" y="372"/>
                </a:lnTo>
                <a:lnTo>
                  <a:pt x="510" y="346"/>
                </a:lnTo>
                <a:lnTo>
                  <a:pt x="510" y="326"/>
                </a:lnTo>
                <a:lnTo>
                  <a:pt x="522" y="314"/>
                </a:lnTo>
                <a:lnTo>
                  <a:pt x="542" y="314"/>
                </a:lnTo>
                <a:lnTo>
                  <a:pt x="586" y="318"/>
                </a:lnTo>
                <a:lnTo>
                  <a:pt x="606" y="288"/>
                </a:lnTo>
                <a:lnTo>
                  <a:pt x="606" y="286"/>
                </a:lnTo>
                <a:lnTo>
                  <a:pt x="608" y="286"/>
                </a:lnTo>
                <a:lnTo>
                  <a:pt x="626" y="278"/>
                </a:lnTo>
                <a:lnTo>
                  <a:pt x="634" y="260"/>
                </a:lnTo>
                <a:lnTo>
                  <a:pt x="634" y="258"/>
                </a:lnTo>
                <a:lnTo>
                  <a:pt x="654" y="242"/>
                </a:lnTo>
                <a:lnTo>
                  <a:pt x="664" y="224"/>
                </a:lnTo>
                <a:lnTo>
                  <a:pt x="666" y="224"/>
                </a:lnTo>
                <a:lnTo>
                  <a:pt x="666" y="222"/>
                </a:lnTo>
                <a:lnTo>
                  <a:pt x="674" y="214"/>
                </a:lnTo>
                <a:lnTo>
                  <a:pt x="682" y="198"/>
                </a:lnTo>
                <a:lnTo>
                  <a:pt x="686" y="174"/>
                </a:lnTo>
                <a:lnTo>
                  <a:pt x="686" y="172"/>
                </a:lnTo>
                <a:lnTo>
                  <a:pt x="686" y="170"/>
                </a:lnTo>
                <a:lnTo>
                  <a:pt x="700" y="162"/>
                </a:lnTo>
                <a:lnTo>
                  <a:pt x="702" y="158"/>
                </a:lnTo>
                <a:lnTo>
                  <a:pt x="684" y="156"/>
                </a:lnTo>
                <a:lnTo>
                  <a:pt x="652" y="158"/>
                </a:lnTo>
                <a:lnTo>
                  <a:pt x="650" y="156"/>
                </a:lnTo>
                <a:lnTo>
                  <a:pt x="638" y="146"/>
                </a:lnTo>
                <a:lnTo>
                  <a:pt x="630" y="136"/>
                </a:lnTo>
                <a:lnTo>
                  <a:pt x="630" y="138"/>
                </a:lnTo>
                <a:lnTo>
                  <a:pt x="628" y="138"/>
                </a:lnTo>
                <a:lnTo>
                  <a:pt x="624" y="142"/>
                </a:lnTo>
                <a:lnTo>
                  <a:pt x="618" y="142"/>
                </a:lnTo>
                <a:lnTo>
                  <a:pt x="614" y="144"/>
                </a:lnTo>
                <a:lnTo>
                  <a:pt x="612" y="146"/>
                </a:lnTo>
                <a:lnTo>
                  <a:pt x="608" y="146"/>
                </a:lnTo>
                <a:lnTo>
                  <a:pt x="606" y="144"/>
                </a:lnTo>
                <a:lnTo>
                  <a:pt x="604" y="138"/>
                </a:lnTo>
                <a:lnTo>
                  <a:pt x="602" y="132"/>
                </a:lnTo>
                <a:lnTo>
                  <a:pt x="598" y="126"/>
                </a:lnTo>
                <a:lnTo>
                  <a:pt x="596" y="126"/>
                </a:lnTo>
                <a:lnTo>
                  <a:pt x="592" y="114"/>
                </a:lnTo>
                <a:lnTo>
                  <a:pt x="588" y="114"/>
                </a:lnTo>
                <a:lnTo>
                  <a:pt x="576" y="122"/>
                </a:lnTo>
                <a:lnTo>
                  <a:pt x="576" y="124"/>
                </a:lnTo>
                <a:lnTo>
                  <a:pt x="574" y="124"/>
                </a:lnTo>
                <a:lnTo>
                  <a:pt x="546" y="130"/>
                </a:lnTo>
                <a:lnTo>
                  <a:pt x="544" y="128"/>
                </a:lnTo>
                <a:lnTo>
                  <a:pt x="526" y="116"/>
                </a:lnTo>
                <a:lnTo>
                  <a:pt x="524" y="114"/>
                </a:lnTo>
                <a:lnTo>
                  <a:pt x="518" y="104"/>
                </a:lnTo>
                <a:lnTo>
                  <a:pt x="506" y="118"/>
                </a:lnTo>
                <a:lnTo>
                  <a:pt x="498" y="126"/>
                </a:lnTo>
                <a:lnTo>
                  <a:pt x="492" y="130"/>
                </a:lnTo>
                <a:lnTo>
                  <a:pt x="488" y="132"/>
                </a:lnTo>
                <a:lnTo>
                  <a:pt x="484" y="130"/>
                </a:lnTo>
                <a:lnTo>
                  <a:pt x="466" y="120"/>
                </a:lnTo>
                <a:lnTo>
                  <a:pt x="452" y="118"/>
                </a:lnTo>
                <a:lnTo>
                  <a:pt x="450" y="120"/>
                </a:lnTo>
                <a:lnTo>
                  <a:pt x="438" y="110"/>
                </a:lnTo>
                <a:lnTo>
                  <a:pt x="436" y="110"/>
                </a:lnTo>
                <a:lnTo>
                  <a:pt x="442" y="88"/>
                </a:lnTo>
                <a:lnTo>
                  <a:pt x="442" y="80"/>
                </a:lnTo>
                <a:lnTo>
                  <a:pt x="434" y="78"/>
                </a:lnTo>
                <a:lnTo>
                  <a:pt x="416" y="58"/>
                </a:lnTo>
                <a:lnTo>
                  <a:pt x="418" y="46"/>
                </a:lnTo>
                <a:lnTo>
                  <a:pt x="376" y="42"/>
                </a:lnTo>
                <a:lnTo>
                  <a:pt x="360" y="32"/>
                </a:lnTo>
                <a:lnTo>
                  <a:pt x="354" y="28"/>
                </a:lnTo>
                <a:lnTo>
                  <a:pt x="350" y="18"/>
                </a:lnTo>
                <a:lnTo>
                  <a:pt x="348" y="12"/>
                </a:lnTo>
                <a:lnTo>
                  <a:pt x="344" y="0"/>
                </a:lnTo>
                <a:lnTo>
                  <a:pt x="338" y="0"/>
                </a:lnTo>
                <a:lnTo>
                  <a:pt x="326" y="10"/>
                </a:lnTo>
                <a:lnTo>
                  <a:pt x="310" y="30"/>
                </a:lnTo>
                <a:lnTo>
                  <a:pt x="314" y="42"/>
                </a:lnTo>
                <a:lnTo>
                  <a:pt x="318" y="60"/>
                </a:lnTo>
                <a:lnTo>
                  <a:pt x="318" y="62"/>
                </a:lnTo>
                <a:lnTo>
                  <a:pt x="320" y="62"/>
                </a:lnTo>
                <a:lnTo>
                  <a:pt x="318" y="62"/>
                </a:lnTo>
                <a:lnTo>
                  <a:pt x="318" y="66"/>
                </a:lnTo>
                <a:lnTo>
                  <a:pt x="314" y="68"/>
                </a:lnTo>
                <a:lnTo>
                  <a:pt x="306" y="70"/>
                </a:lnTo>
                <a:lnTo>
                  <a:pt x="290" y="70"/>
                </a:lnTo>
                <a:lnTo>
                  <a:pt x="280" y="66"/>
                </a:lnTo>
                <a:lnTo>
                  <a:pt x="268" y="70"/>
                </a:lnTo>
                <a:lnTo>
                  <a:pt x="266" y="70"/>
                </a:lnTo>
                <a:lnTo>
                  <a:pt x="264" y="70"/>
                </a:lnTo>
                <a:lnTo>
                  <a:pt x="262" y="82"/>
                </a:lnTo>
                <a:lnTo>
                  <a:pt x="262" y="86"/>
                </a:lnTo>
                <a:lnTo>
                  <a:pt x="258" y="86"/>
                </a:lnTo>
                <a:lnTo>
                  <a:pt x="238" y="78"/>
                </a:lnTo>
                <a:lnTo>
                  <a:pt x="240" y="88"/>
                </a:lnTo>
                <a:lnTo>
                  <a:pt x="242" y="96"/>
                </a:lnTo>
                <a:lnTo>
                  <a:pt x="246" y="104"/>
                </a:lnTo>
                <a:lnTo>
                  <a:pt x="244" y="110"/>
                </a:lnTo>
                <a:lnTo>
                  <a:pt x="242" y="116"/>
                </a:lnTo>
                <a:lnTo>
                  <a:pt x="234" y="118"/>
                </a:lnTo>
                <a:lnTo>
                  <a:pt x="222" y="118"/>
                </a:lnTo>
                <a:lnTo>
                  <a:pt x="208" y="118"/>
                </a:lnTo>
                <a:lnTo>
                  <a:pt x="206" y="142"/>
                </a:lnTo>
                <a:lnTo>
                  <a:pt x="190" y="134"/>
                </a:lnTo>
                <a:lnTo>
                  <a:pt x="188" y="134"/>
                </a:lnTo>
                <a:lnTo>
                  <a:pt x="178" y="118"/>
                </a:lnTo>
                <a:lnTo>
                  <a:pt x="160" y="110"/>
                </a:lnTo>
                <a:lnTo>
                  <a:pt x="154" y="100"/>
                </a:lnTo>
                <a:lnTo>
                  <a:pt x="148" y="106"/>
                </a:lnTo>
                <a:lnTo>
                  <a:pt x="146" y="106"/>
                </a:lnTo>
                <a:lnTo>
                  <a:pt x="134" y="108"/>
                </a:lnTo>
                <a:lnTo>
                  <a:pt x="132" y="108"/>
                </a:lnTo>
                <a:lnTo>
                  <a:pt x="126" y="94"/>
                </a:lnTo>
                <a:lnTo>
                  <a:pt x="118" y="86"/>
                </a:lnTo>
                <a:lnTo>
                  <a:pt x="118" y="84"/>
                </a:lnTo>
                <a:lnTo>
                  <a:pt x="110" y="74"/>
                </a:lnTo>
                <a:lnTo>
                  <a:pt x="106" y="66"/>
                </a:lnTo>
                <a:lnTo>
                  <a:pt x="106" y="64"/>
                </a:lnTo>
                <a:lnTo>
                  <a:pt x="102" y="62"/>
                </a:lnTo>
                <a:lnTo>
                  <a:pt x="98" y="62"/>
                </a:lnTo>
                <a:lnTo>
                  <a:pt x="90" y="56"/>
                </a:lnTo>
                <a:lnTo>
                  <a:pt x="86" y="46"/>
                </a:lnTo>
                <a:lnTo>
                  <a:pt x="82" y="34"/>
                </a:lnTo>
                <a:lnTo>
                  <a:pt x="82" y="22"/>
                </a:lnTo>
                <a:lnTo>
                  <a:pt x="78" y="12"/>
                </a:lnTo>
                <a:lnTo>
                  <a:pt x="68" y="14"/>
                </a:lnTo>
                <a:lnTo>
                  <a:pt x="66" y="1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2" name="西藏"/>
          <p:cNvSpPr/>
          <p:nvPr/>
        </p:nvSpPr>
        <p:spPr bwMode="auto">
          <a:xfrm>
            <a:off x="976617" y="3520361"/>
            <a:ext cx="1806237" cy="1099231"/>
          </a:xfrm>
          <a:custGeom>
            <a:avLst/>
            <a:gdLst>
              <a:gd name="T0" fmla="*/ 2147483646 w 1256"/>
              <a:gd name="T1" fmla="*/ 2147483646 h 764"/>
              <a:gd name="T2" fmla="*/ 2147483646 w 1256"/>
              <a:gd name="T3" fmla="*/ 2147483646 h 764"/>
              <a:gd name="T4" fmla="*/ 2147483646 w 1256"/>
              <a:gd name="T5" fmla="*/ 2147483646 h 764"/>
              <a:gd name="T6" fmla="*/ 2147483646 w 1256"/>
              <a:gd name="T7" fmla="*/ 2147483646 h 764"/>
              <a:gd name="T8" fmla="*/ 2147483646 w 1256"/>
              <a:gd name="T9" fmla="*/ 2147483646 h 764"/>
              <a:gd name="T10" fmla="*/ 2147483646 w 1256"/>
              <a:gd name="T11" fmla="*/ 2147483646 h 764"/>
              <a:gd name="T12" fmla="*/ 2147483646 w 1256"/>
              <a:gd name="T13" fmla="*/ 2147483646 h 764"/>
              <a:gd name="T14" fmla="*/ 2147483646 w 1256"/>
              <a:gd name="T15" fmla="*/ 2147483646 h 764"/>
              <a:gd name="T16" fmla="*/ 2147483646 w 1256"/>
              <a:gd name="T17" fmla="*/ 2147483646 h 764"/>
              <a:gd name="T18" fmla="*/ 2147483646 w 1256"/>
              <a:gd name="T19" fmla="*/ 2147483646 h 764"/>
              <a:gd name="T20" fmla="*/ 2147483646 w 1256"/>
              <a:gd name="T21" fmla="*/ 2147483646 h 764"/>
              <a:gd name="T22" fmla="*/ 2147483646 w 1256"/>
              <a:gd name="T23" fmla="*/ 2147483646 h 764"/>
              <a:gd name="T24" fmla="*/ 2147483646 w 1256"/>
              <a:gd name="T25" fmla="*/ 2147483646 h 764"/>
              <a:gd name="T26" fmla="*/ 2147483646 w 1256"/>
              <a:gd name="T27" fmla="*/ 2147483646 h 764"/>
              <a:gd name="T28" fmla="*/ 2147483646 w 1256"/>
              <a:gd name="T29" fmla="*/ 2147483646 h 764"/>
              <a:gd name="T30" fmla="*/ 2147483646 w 1256"/>
              <a:gd name="T31" fmla="*/ 2147483646 h 764"/>
              <a:gd name="T32" fmla="*/ 2147483646 w 1256"/>
              <a:gd name="T33" fmla="*/ 2147483646 h 764"/>
              <a:gd name="T34" fmla="*/ 2147483646 w 1256"/>
              <a:gd name="T35" fmla="*/ 2147483646 h 764"/>
              <a:gd name="T36" fmla="*/ 2147483646 w 1256"/>
              <a:gd name="T37" fmla="*/ 2147483646 h 764"/>
              <a:gd name="T38" fmla="*/ 2147483646 w 1256"/>
              <a:gd name="T39" fmla="*/ 2147483646 h 764"/>
              <a:gd name="T40" fmla="*/ 2147483646 w 1256"/>
              <a:gd name="T41" fmla="*/ 2147483646 h 764"/>
              <a:gd name="T42" fmla="*/ 2147483646 w 1256"/>
              <a:gd name="T43" fmla="*/ 2147483646 h 764"/>
              <a:gd name="T44" fmla="*/ 2147483646 w 1256"/>
              <a:gd name="T45" fmla="*/ 2147483646 h 764"/>
              <a:gd name="T46" fmla="*/ 2147483646 w 1256"/>
              <a:gd name="T47" fmla="*/ 2147483646 h 764"/>
              <a:gd name="T48" fmla="*/ 2147483646 w 1256"/>
              <a:gd name="T49" fmla="*/ 2147483646 h 764"/>
              <a:gd name="T50" fmla="*/ 2147483646 w 1256"/>
              <a:gd name="T51" fmla="*/ 2147483646 h 764"/>
              <a:gd name="T52" fmla="*/ 2147483646 w 1256"/>
              <a:gd name="T53" fmla="*/ 2147483646 h 764"/>
              <a:gd name="T54" fmla="*/ 2147483646 w 1256"/>
              <a:gd name="T55" fmla="*/ 2147483646 h 764"/>
              <a:gd name="T56" fmla="*/ 2147483646 w 1256"/>
              <a:gd name="T57" fmla="*/ 2147483646 h 764"/>
              <a:gd name="T58" fmla="*/ 2147483646 w 1256"/>
              <a:gd name="T59" fmla="*/ 2147483646 h 764"/>
              <a:gd name="T60" fmla="*/ 2147483646 w 1256"/>
              <a:gd name="T61" fmla="*/ 2147483646 h 764"/>
              <a:gd name="T62" fmla="*/ 2147483646 w 1256"/>
              <a:gd name="T63" fmla="*/ 2147483646 h 764"/>
              <a:gd name="T64" fmla="*/ 2147483646 w 1256"/>
              <a:gd name="T65" fmla="*/ 2147483646 h 764"/>
              <a:gd name="T66" fmla="*/ 2147483646 w 1256"/>
              <a:gd name="T67" fmla="*/ 2147483646 h 764"/>
              <a:gd name="T68" fmla="*/ 2147483646 w 1256"/>
              <a:gd name="T69" fmla="*/ 2147483646 h 764"/>
              <a:gd name="T70" fmla="*/ 2147483646 w 1256"/>
              <a:gd name="T71" fmla="*/ 2147483646 h 764"/>
              <a:gd name="T72" fmla="*/ 2147483646 w 1256"/>
              <a:gd name="T73" fmla="*/ 2147483646 h 764"/>
              <a:gd name="T74" fmla="*/ 2147483646 w 1256"/>
              <a:gd name="T75" fmla="*/ 2147483646 h 764"/>
              <a:gd name="T76" fmla="*/ 2147483646 w 1256"/>
              <a:gd name="T77" fmla="*/ 2147483646 h 764"/>
              <a:gd name="T78" fmla="*/ 2147483646 w 1256"/>
              <a:gd name="T79" fmla="*/ 2147483646 h 764"/>
              <a:gd name="T80" fmla="*/ 2147483646 w 1256"/>
              <a:gd name="T81" fmla="*/ 2147483646 h 764"/>
              <a:gd name="T82" fmla="*/ 2147483646 w 1256"/>
              <a:gd name="T83" fmla="*/ 2147483646 h 764"/>
              <a:gd name="T84" fmla="*/ 2147483646 w 1256"/>
              <a:gd name="T85" fmla="*/ 2147483646 h 764"/>
              <a:gd name="T86" fmla="*/ 2147483646 w 1256"/>
              <a:gd name="T87" fmla="*/ 2147483646 h 764"/>
              <a:gd name="T88" fmla="*/ 2147483646 w 1256"/>
              <a:gd name="T89" fmla="*/ 2147483646 h 764"/>
              <a:gd name="T90" fmla="*/ 2147483646 w 1256"/>
              <a:gd name="T91" fmla="*/ 2147483646 h 764"/>
              <a:gd name="T92" fmla="*/ 2147483646 w 1256"/>
              <a:gd name="T93" fmla="*/ 2147483646 h 764"/>
              <a:gd name="T94" fmla="*/ 2147483646 w 1256"/>
              <a:gd name="T95" fmla="*/ 2147483646 h 764"/>
              <a:gd name="T96" fmla="*/ 2147483646 w 1256"/>
              <a:gd name="T97" fmla="*/ 2147483646 h 764"/>
              <a:gd name="T98" fmla="*/ 2147483646 w 1256"/>
              <a:gd name="T99" fmla="*/ 2147483646 h 764"/>
              <a:gd name="T100" fmla="*/ 2147483646 w 1256"/>
              <a:gd name="T101" fmla="*/ 2147483646 h 764"/>
              <a:gd name="T102" fmla="*/ 2147483646 w 1256"/>
              <a:gd name="T103" fmla="*/ 2147483646 h 764"/>
              <a:gd name="T104" fmla="*/ 2147483646 w 1256"/>
              <a:gd name="T105" fmla="*/ 2147483646 h 764"/>
              <a:gd name="T106" fmla="*/ 2147483646 w 1256"/>
              <a:gd name="T107" fmla="*/ 2147483646 h 764"/>
              <a:gd name="T108" fmla="*/ 2147483646 w 1256"/>
              <a:gd name="T109" fmla="*/ 2147483646 h 764"/>
              <a:gd name="T110" fmla="*/ 2147483646 w 1256"/>
              <a:gd name="T111" fmla="*/ 2147483646 h 764"/>
              <a:gd name="T112" fmla="*/ 2147483646 w 1256"/>
              <a:gd name="T113" fmla="*/ 2147483646 h 764"/>
              <a:gd name="T114" fmla="*/ 2147483646 w 1256"/>
              <a:gd name="T115" fmla="*/ 2147483646 h 764"/>
              <a:gd name="T116" fmla="*/ 2147483646 w 1256"/>
              <a:gd name="T117" fmla="*/ 2147483646 h 764"/>
              <a:gd name="T118" fmla="*/ 2147483646 w 1256"/>
              <a:gd name="T119" fmla="*/ 2147483646 h 764"/>
              <a:gd name="T120" fmla="*/ 2147483646 w 1256"/>
              <a:gd name="T121" fmla="*/ 2147483646 h 764"/>
              <a:gd name="T122" fmla="*/ 2147483646 w 1256"/>
              <a:gd name="T123" fmla="*/ 2147483646 h 764"/>
              <a:gd name="T124" fmla="*/ 2147483646 w 1256"/>
              <a:gd name="T125" fmla="*/ 2147483646 h 76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256" h="764">
                <a:moveTo>
                  <a:pt x="152" y="4"/>
                </a:moveTo>
                <a:lnTo>
                  <a:pt x="152" y="4"/>
                </a:lnTo>
                <a:lnTo>
                  <a:pt x="146" y="14"/>
                </a:lnTo>
                <a:lnTo>
                  <a:pt x="138" y="22"/>
                </a:lnTo>
                <a:lnTo>
                  <a:pt x="132" y="26"/>
                </a:lnTo>
                <a:lnTo>
                  <a:pt x="132" y="32"/>
                </a:lnTo>
                <a:lnTo>
                  <a:pt x="132" y="36"/>
                </a:lnTo>
                <a:lnTo>
                  <a:pt x="130" y="44"/>
                </a:lnTo>
                <a:lnTo>
                  <a:pt x="122" y="56"/>
                </a:lnTo>
                <a:lnTo>
                  <a:pt x="122" y="60"/>
                </a:lnTo>
                <a:lnTo>
                  <a:pt x="118" y="62"/>
                </a:lnTo>
                <a:lnTo>
                  <a:pt x="112" y="64"/>
                </a:lnTo>
                <a:lnTo>
                  <a:pt x="66" y="58"/>
                </a:lnTo>
                <a:lnTo>
                  <a:pt x="62" y="68"/>
                </a:lnTo>
                <a:lnTo>
                  <a:pt x="62" y="70"/>
                </a:lnTo>
                <a:lnTo>
                  <a:pt x="48" y="92"/>
                </a:lnTo>
                <a:lnTo>
                  <a:pt x="42" y="100"/>
                </a:lnTo>
                <a:lnTo>
                  <a:pt x="40" y="108"/>
                </a:lnTo>
                <a:lnTo>
                  <a:pt x="42" y="112"/>
                </a:lnTo>
                <a:lnTo>
                  <a:pt x="44" y="122"/>
                </a:lnTo>
                <a:lnTo>
                  <a:pt x="56" y="150"/>
                </a:lnTo>
                <a:lnTo>
                  <a:pt x="62" y="168"/>
                </a:lnTo>
                <a:lnTo>
                  <a:pt x="64" y="174"/>
                </a:lnTo>
                <a:lnTo>
                  <a:pt x="64" y="180"/>
                </a:lnTo>
                <a:lnTo>
                  <a:pt x="60" y="188"/>
                </a:lnTo>
                <a:lnTo>
                  <a:pt x="56" y="196"/>
                </a:lnTo>
                <a:lnTo>
                  <a:pt x="42" y="210"/>
                </a:lnTo>
                <a:lnTo>
                  <a:pt x="18" y="210"/>
                </a:lnTo>
                <a:lnTo>
                  <a:pt x="12" y="184"/>
                </a:lnTo>
                <a:lnTo>
                  <a:pt x="6" y="216"/>
                </a:lnTo>
                <a:lnTo>
                  <a:pt x="16" y="232"/>
                </a:lnTo>
                <a:lnTo>
                  <a:pt x="16" y="236"/>
                </a:lnTo>
                <a:lnTo>
                  <a:pt x="16" y="238"/>
                </a:lnTo>
                <a:lnTo>
                  <a:pt x="10" y="246"/>
                </a:lnTo>
                <a:lnTo>
                  <a:pt x="2" y="262"/>
                </a:lnTo>
                <a:lnTo>
                  <a:pt x="0" y="272"/>
                </a:lnTo>
                <a:lnTo>
                  <a:pt x="0" y="280"/>
                </a:lnTo>
                <a:lnTo>
                  <a:pt x="4" y="290"/>
                </a:lnTo>
                <a:lnTo>
                  <a:pt x="10" y="300"/>
                </a:lnTo>
                <a:lnTo>
                  <a:pt x="28" y="300"/>
                </a:lnTo>
                <a:lnTo>
                  <a:pt x="34" y="302"/>
                </a:lnTo>
                <a:lnTo>
                  <a:pt x="42" y="308"/>
                </a:lnTo>
                <a:lnTo>
                  <a:pt x="58" y="330"/>
                </a:lnTo>
                <a:lnTo>
                  <a:pt x="60" y="332"/>
                </a:lnTo>
                <a:lnTo>
                  <a:pt x="62" y="338"/>
                </a:lnTo>
                <a:lnTo>
                  <a:pt x="66" y="344"/>
                </a:lnTo>
                <a:lnTo>
                  <a:pt x="108" y="384"/>
                </a:lnTo>
                <a:lnTo>
                  <a:pt x="128" y="408"/>
                </a:lnTo>
                <a:lnTo>
                  <a:pt x="138" y="408"/>
                </a:lnTo>
                <a:lnTo>
                  <a:pt x="150" y="386"/>
                </a:lnTo>
                <a:lnTo>
                  <a:pt x="152" y="384"/>
                </a:lnTo>
                <a:lnTo>
                  <a:pt x="182" y="392"/>
                </a:lnTo>
                <a:lnTo>
                  <a:pt x="182" y="394"/>
                </a:lnTo>
                <a:lnTo>
                  <a:pt x="186" y="414"/>
                </a:lnTo>
                <a:lnTo>
                  <a:pt x="222" y="454"/>
                </a:lnTo>
                <a:lnTo>
                  <a:pt x="234" y="460"/>
                </a:lnTo>
                <a:lnTo>
                  <a:pt x="240" y="464"/>
                </a:lnTo>
                <a:lnTo>
                  <a:pt x="268" y="504"/>
                </a:lnTo>
                <a:lnTo>
                  <a:pt x="288" y="500"/>
                </a:lnTo>
                <a:lnTo>
                  <a:pt x="290" y="500"/>
                </a:lnTo>
                <a:lnTo>
                  <a:pt x="292" y="500"/>
                </a:lnTo>
                <a:lnTo>
                  <a:pt x="292" y="502"/>
                </a:lnTo>
                <a:lnTo>
                  <a:pt x="294" y="504"/>
                </a:lnTo>
                <a:lnTo>
                  <a:pt x="312" y="542"/>
                </a:lnTo>
                <a:lnTo>
                  <a:pt x="334" y="556"/>
                </a:lnTo>
                <a:lnTo>
                  <a:pt x="352" y="560"/>
                </a:lnTo>
                <a:lnTo>
                  <a:pt x="362" y="584"/>
                </a:lnTo>
                <a:lnTo>
                  <a:pt x="376" y="584"/>
                </a:lnTo>
                <a:lnTo>
                  <a:pt x="376" y="586"/>
                </a:lnTo>
                <a:lnTo>
                  <a:pt x="404" y="602"/>
                </a:lnTo>
                <a:lnTo>
                  <a:pt x="406" y="604"/>
                </a:lnTo>
                <a:lnTo>
                  <a:pt x="426" y="628"/>
                </a:lnTo>
                <a:lnTo>
                  <a:pt x="456" y="624"/>
                </a:lnTo>
                <a:lnTo>
                  <a:pt x="458" y="624"/>
                </a:lnTo>
                <a:lnTo>
                  <a:pt x="470" y="628"/>
                </a:lnTo>
                <a:lnTo>
                  <a:pt x="490" y="644"/>
                </a:lnTo>
                <a:lnTo>
                  <a:pt x="524" y="648"/>
                </a:lnTo>
                <a:lnTo>
                  <a:pt x="544" y="644"/>
                </a:lnTo>
                <a:lnTo>
                  <a:pt x="564" y="642"/>
                </a:lnTo>
                <a:lnTo>
                  <a:pt x="580" y="642"/>
                </a:lnTo>
                <a:lnTo>
                  <a:pt x="590" y="644"/>
                </a:lnTo>
                <a:lnTo>
                  <a:pt x="596" y="648"/>
                </a:lnTo>
                <a:lnTo>
                  <a:pt x="598" y="654"/>
                </a:lnTo>
                <a:lnTo>
                  <a:pt x="598" y="658"/>
                </a:lnTo>
                <a:lnTo>
                  <a:pt x="594" y="664"/>
                </a:lnTo>
                <a:lnTo>
                  <a:pt x="588" y="670"/>
                </a:lnTo>
                <a:lnTo>
                  <a:pt x="580" y="678"/>
                </a:lnTo>
                <a:lnTo>
                  <a:pt x="580" y="682"/>
                </a:lnTo>
                <a:lnTo>
                  <a:pt x="582" y="686"/>
                </a:lnTo>
                <a:lnTo>
                  <a:pt x="586" y="692"/>
                </a:lnTo>
                <a:lnTo>
                  <a:pt x="592" y="698"/>
                </a:lnTo>
                <a:lnTo>
                  <a:pt x="592" y="700"/>
                </a:lnTo>
                <a:lnTo>
                  <a:pt x="598" y="704"/>
                </a:lnTo>
                <a:lnTo>
                  <a:pt x="600" y="702"/>
                </a:lnTo>
                <a:lnTo>
                  <a:pt x="616" y="676"/>
                </a:lnTo>
                <a:lnTo>
                  <a:pt x="628" y="658"/>
                </a:lnTo>
                <a:lnTo>
                  <a:pt x="638" y="646"/>
                </a:lnTo>
                <a:lnTo>
                  <a:pt x="648" y="640"/>
                </a:lnTo>
                <a:lnTo>
                  <a:pt x="654" y="638"/>
                </a:lnTo>
                <a:lnTo>
                  <a:pt x="660" y="638"/>
                </a:lnTo>
                <a:lnTo>
                  <a:pt x="676" y="644"/>
                </a:lnTo>
                <a:lnTo>
                  <a:pt x="698" y="654"/>
                </a:lnTo>
                <a:lnTo>
                  <a:pt x="724" y="670"/>
                </a:lnTo>
                <a:lnTo>
                  <a:pt x="772" y="678"/>
                </a:lnTo>
                <a:lnTo>
                  <a:pt x="772" y="680"/>
                </a:lnTo>
                <a:lnTo>
                  <a:pt x="772" y="682"/>
                </a:lnTo>
                <a:lnTo>
                  <a:pt x="768" y="704"/>
                </a:lnTo>
                <a:lnTo>
                  <a:pt x="792" y="708"/>
                </a:lnTo>
                <a:lnTo>
                  <a:pt x="792" y="738"/>
                </a:lnTo>
                <a:lnTo>
                  <a:pt x="802" y="754"/>
                </a:lnTo>
                <a:lnTo>
                  <a:pt x="808" y="762"/>
                </a:lnTo>
                <a:lnTo>
                  <a:pt x="816" y="764"/>
                </a:lnTo>
                <a:lnTo>
                  <a:pt x="830" y="764"/>
                </a:lnTo>
                <a:lnTo>
                  <a:pt x="880" y="762"/>
                </a:lnTo>
                <a:lnTo>
                  <a:pt x="904" y="748"/>
                </a:lnTo>
                <a:lnTo>
                  <a:pt x="928" y="716"/>
                </a:lnTo>
                <a:lnTo>
                  <a:pt x="956" y="714"/>
                </a:lnTo>
                <a:lnTo>
                  <a:pt x="970" y="710"/>
                </a:lnTo>
                <a:lnTo>
                  <a:pt x="1022" y="680"/>
                </a:lnTo>
                <a:lnTo>
                  <a:pt x="1024" y="680"/>
                </a:lnTo>
                <a:lnTo>
                  <a:pt x="1060" y="676"/>
                </a:lnTo>
                <a:lnTo>
                  <a:pt x="1070" y="678"/>
                </a:lnTo>
                <a:lnTo>
                  <a:pt x="1076" y="680"/>
                </a:lnTo>
                <a:lnTo>
                  <a:pt x="1112" y="708"/>
                </a:lnTo>
                <a:lnTo>
                  <a:pt x="1122" y="712"/>
                </a:lnTo>
                <a:lnTo>
                  <a:pt x="1124" y="714"/>
                </a:lnTo>
                <a:lnTo>
                  <a:pt x="1136" y="720"/>
                </a:lnTo>
                <a:lnTo>
                  <a:pt x="1138" y="720"/>
                </a:lnTo>
                <a:lnTo>
                  <a:pt x="1138" y="718"/>
                </a:lnTo>
                <a:lnTo>
                  <a:pt x="1138" y="716"/>
                </a:lnTo>
                <a:lnTo>
                  <a:pt x="1144" y="692"/>
                </a:lnTo>
                <a:lnTo>
                  <a:pt x="1142" y="682"/>
                </a:lnTo>
                <a:lnTo>
                  <a:pt x="1144" y="674"/>
                </a:lnTo>
                <a:lnTo>
                  <a:pt x="1148" y="668"/>
                </a:lnTo>
                <a:lnTo>
                  <a:pt x="1156" y="666"/>
                </a:lnTo>
                <a:lnTo>
                  <a:pt x="1164" y="666"/>
                </a:lnTo>
                <a:lnTo>
                  <a:pt x="1172" y="672"/>
                </a:lnTo>
                <a:lnTo>
                  <a:pt x="1182" y="682"/>
                </a:lnTo>
                <a:lnTo>
                  <a:pt x="1190" y="696"/>
                </a:lnTo>
                <a:lnTo>
                  <a:pt x="1192" y="696"/>
                </a:lnTo>
                <a:lnTo>
                  <a:pt x="1212" y="688"/>
                </a:lnTo>
                <a:lnTo>
                  <a:pt x="1214" y="686"/>
                </a:lnTo>
                <a:lnTo>
                  <a:pt x="1216" y="684"/>
                </a:lnTo>
                <a:lnTo>
                  <a:pt x="1218" y="680"/>
                </a:lnTo>
                <a:lnTo>
                  <a:pt x="1214" y="664"/>
                </a:lnTo>
                <a:lnTo>
                  <a:pt x="1214" y="660"/>
                </a:lnTo>
                <a:lnTo>
                  <a:pt x="1214" y="656"/>
                </a:lnTo>
                <a:lnTo>
                  <a:pt x="1216" y="652"/>
                </a:lnTo>
                <a:lnTo>
                  <a:pt x="1220" y="650"/>
                </a:lnTo>
                <a:lnTo>
                  <a:pt x="1228" y="644"/>
                </a:lnTo>
                <a:lnTo>
                  <a:pt x="1244" y="624"/>
                </a:lnTo>
                <a:lnTo>
                  <a:pt x="1256" y="598"/>
                </a:lnTo>
                <a:lnTo>
                  <a:pt x="1250" y="586"/>
                </a:lnTo>
                <a:lnTo>
                  <a:pt x="1246" y="576"/>
                </a:lnTo>
                <a:lnTo>
                  <a:pt x="1246" y="568"/>
                </a:lnTo>
                <a:lnTo>
                  <a:pt x="1246" y="562"/>
                </a:lnTo>
                <a:lnTo>
                  <a:pt x="1248" y="540"/>
                </a:lnTo>
                <a:lnTo>
                  <a:pt x="1244" y="528"/>
                </a:lnTo>
                <a:lnTo>
                  <a:pt x="1242" y="518"/>
                </a:lnTo>
                <a:lnTo>
                  <a:pt x="1240" y="510"/>
                </a:lnTo>
                <a:lnTo>
                  <a:pt x="1232" y="498"/>
                </a:lnTo>
                <a:lnTo>
                  <a:pt x="1232" y="496"/>
                </a:lnTo>
                <a:lnTo>
                  <a:pt x="1228" y="468"/>
                </a:lnTo>
                <a:lnTo>
                  <a:pt x="1228" y="458"/>
                </a:lnTo>
                <a:lnTo>
                  <a:pt x="1228" y="448"/>
                </a:lnTo>
                <a:lnTo>
                  <a:pt x="1220" y="440"/>
                </a:lnTo>
                <a:lnTo>
                  <a:pt x="1214" y="432"/>
                </a:lnTo>
                <a:lnTo>
                  <a:pt x="1202" y="416"/>
                </a:lnTo>
                <a:lnTo>
                  <a:pt x="1200" y="414"/>
                </a:lnTo>
                <a:lnTo>
                  <a:pt x="1200" y="412"/>
                </a:lnTo>
                <a:lnTo>
                  <a:pt x="1196" y="392"/>
                </a:lnTo>
                <a:lnTo>
                  <a:pt x="1184" y="382"/>
                </a:lnTo>
                <a:lnTo>
                  <a:pt x="1184" y="384"/>
                </a:lnTo>
                <a:lnTo>
                  <a:pt x="1162" y="364"/>
                </a:lnTo>
                <a:lnTo>
                  <a:pt x="1162" y="366"/>
                </a:lnTo>
                <a:lnTo>
                  <a:pt x="1164" y="392"/>
                </a:lnTo>
                <a:lnTo>
                  <a:pt x="1164" y="394"/>
                </a:lnTo>
                <a:lnTo>
                  <a:pt x="1152" y="400"/>
                </a:lnTo>
                <a:lnTo>
                  <a:pt x="1152" y="416"/>
                </a:lnTo>
                <a:lnTo>
                  <a:pt x="1152" y="418"/>
                </a:lnTo>
                <a:lnTo>
                  <a:pt x="1124" y="428"/>
                </a:lnTo>
                <a:lnTo>
                  <a:pt x="1114" y="406"/>
                </a:lnTo>
                <a:lnTo>
                  <a:pt x="1108" y="404"/>
                </a:lnTo>
                <a:lnTo>
                  <a:pt x="1100" y="414"/>
                </a:lnTo>
                <a:lnTo>
                  <a:pt x="1094" y="430"/>
                </a:lnTo>
                <a:lnTo>
                  <a:pt x="1074" y="436"/>
                </a:lnTo>
                <a:lnTo>
                  <a:pt x="1062" y="428"/>
                </a:lnTo>
                <a:lnTo>
                  <a:pt x="1046" y="422"/>
                </a:lnTo>
                <a:lnTo>
                  <a:pt x="1042" y="400"/>
                </a:lnTo>
                <a:lnTo>
                  <a:pt x="1036" y="386"/>
                </a:lnTo>
                <a:lnTo>
                  <a:pt x="1026" y="382"/>
                </a:lnTo>
                <a:lnTo>
                  <a:pt x="1024" y="380"/>
                </a:lnTo>
                <a:lnTo>
                  <a:pt x="1018" y="372"/>
                </a:lnTo>
                <a:lnTo>
                  <a:pt x="1010" y="360"/>
                </a:lnTo>
                <a:lnTo>
                  <a:pt x="1000" y="344"/>
                </a:lnTo>
                <a:lnTo>
                  <a:pt x="990" y="344"/>
                </a:lnTo>
                <a:lnTo>
                  <a:pt x="974" y="350"/>
                </a:lnTo>
                <a:lnTo>
                  <a:pt x="972" y="352"/>
                </a:lnTo>
                <a:lnTo>
                  <a:pt x="932" y="348"/>
                </a:lnTo>
                <a:lnTo>
                  <a:pt x="900" y="342"/>
                </a:lnTo>
                <a:lnTo>
                  <a:pt x="884" y="332"/>
                </a:lnTo>
                <a:lnTo>
                  <a:pt x="860" y="324"/>
                </a:lnTo>
                <a:lnTo>
                  <a:pt x="838" y="318"/>
                </a:lnTo>
                <a:lnTo>
                  <a:pt x="832" y="314"/>
                </a:lnTo>
                <a:lnTo>
                  <a:pt x="828" y="312"/>
                </a:lnTo>
                <a:lnTo>
                  <a:pt x="824" y="308"/>
                </a:lnTo>
                <a:lnTo>
                  <a:pt x="820" y="308"/>
                </a:lnTo>
                <a:lnTo>
                  <a:pt x="804" y="300"/>
                </a:lnTo>
                <a:lnTo>
                  <a:pt x="804" y="298"/>
                </a:lnTo>
                <a:lnTo>
                  <a:pt x="796" y="290"/>
                </a:lnTo>
                <a:lnTo>
                  <a:pt x="794" y="282"/>
                </a:lnTo>
                <a:lnTo>
                  <a:pt x="788" y="272"/>
                </a:lnTo>
                <a:lnTo>
                  <a:pt x="776" y="268"/>
                </a:lnTo>
                <a:lnTo>
                  <a:pt x="772" y="270"/>
                </a:lnTo>
                <a:lnTo>
                  <a:pt x="768" y="274"/>
                </a:lnTo>
                <a:lnTo>
                  <a:pt x="766" y="276"/>
                </a:lnTo>
                <a:lnTo>
                  <a:pt x="760" y="280"/>
                </a:lnTo>
                <a:lnTo>
                  <a:pt x="756" y="280"/>
                </a:lnTo>
                <a:lnTo>
                  <a:pt x="750" y="282"/>
                </a:lnTo>
                <a:lnTo>
                  <a:pt x="746" y="280"/>
                </a:lnTo>
                <a:lnTo>
                  <a:pt x="740" y="276"/>
                </a:lnTo>
                <a:lnTo>
                  <a:pt x="736" y="272"/>
                </a:lnTo>
                <a:lnTo>
                  <a:pt x="720" y="256"/>
                </a:lnTo>
                <a:lnTo>
                  <a:pt x="714" y="246"/>
                </a:lnTo>
                <a:lnTo>
                  <a:pt x="708" y="238"/>
                </a:lnTo>
                <a:lnTo>
                  <a:pt x="704" y="232"/>
                </a:lnTo>
                <a:lnTo>
                  <a:pt x="698" y="224"/>
                </a:lnTo>
                <a:lnTo>
                  <a:pt x="692" y="216"/>
                </a:lnTo>
                <a:lnTo>
                  <a:pt x="690" y="206"/>
                </a:lnTo>
                <a:lnTo>
                  <a:pt x="692" y="196"/>
                </a:lnTo>
                <a:lnTo>
                  <a:pt x="702" y="178"/>
                </a:lnTo>
                <a:lnTo>
                  <a:pt x="708" y="160"/>
                </a:lnTo>
                <a:lnTo>
                  <a:pt x="710" y="148"/>
                </a:lnTo>
                <a:lnTo>
                  <a:pt x="706" y="128"/>
                </a:lnTo>
                <a:lnTo>
                  <a:pt x="694" y="118"/>
                </a:lnTo>
                <a:lnTo>
                  <a:pt x="696" y="104"/>
                </a:lnTo>
                <a:lnTo>
                  <a:pt x="698" y="96"/>
                </a:lnTo>
                <a:lnTo>
                  <a:pt x="700" y="90"/>
                </a:lnTo>
                <a:lnTo>
                  <a:pt x="704" y="86"/>
                </a:lnTo>
                <a:lnTo>
                  <a:pt x="708" y="84"/>
                </a:lnTo>
                <a:lnTo>
                  <a:pt x="712" y="84"/>
                </a:lnTo>
                <a:lnTo>
                  <a:pt x="712" y="80"/>
                </a:lnTo>
                <a:lnTo>
                  <a:pt x="712" y="78"/>
                </a:lnTo>
                <a:lnTo>
                  <a:pt x="712" y="62"/>
                </a:lnTo>
                <a:lnTo>
                  <a:pt x="712" y="44"/>
                </a:lnTo>
                <a:lnTo>
                  <a:pt x="710" y="42"/>
                </a:lnTo>
                <a:lnTo>
                  <a:pt x="708" y="40"/>
                </a:lnTo>
                <a:lnTo>
                  <a:pt x="706" y="40"/>
                </a:lnTo>
                <a:lnTo>
                  <a:pt x="692" y="30"/>
                </a:lnTo>
                <a:lnTo>
                  <a:pt x="680" y="20"/>
                </a:lnTo>
                <a:lnTo>
                  <a:pt x="642" y="14"/>
                </a:lnTo>
                <a:lnTo>
                  <a:pt x="630" y="4"/>
                </a:lnTo>
                <a:lnTo>
                  <a:pt x="608" y="4"/>
                </a:lnTo>
                <a:lnTo>
                  <a:pt x="602" y="6"/>
                </a:lnTo>
                <a:lnTo>
                  <a:pt x="596" y="10"/>
                </a:lnTo>
                <a:lnTo>
                  <a:pt x="594" y="10"/>
                </a:lnTo>
                <a:lnTo>
                  <a:pt x="576" y="16"/>
                </a:lnTo>
                <a:lnTo>
                  <a:pt x="532" y="16"/>
                </a:lnTo>
                <a:lnTo>
                  <a:pt x="524" y="20"/>
                </a:lnTo>
                <a:lnTo>
                  <a:pt x="518" y="24"/>
                </a:lnTo>
                <a:lnTo>
                  <a:pt x="508" y="28"/>
                </a:lnTo>
                <a:lnTo>
                  <a:pt x="492" y="34"/>
                </a:lnTo>
                <a:lnTo>
                  <a:pt x="472" y="40"/>
                </a:lnTo>
                <a:lnTo>
                  <a:pt x="470" y="40"/>
                </a:lnTo>
                <a:lnTo>
                  <a:pt x="440" y="36"/>
                </a:lnTo>
                <a:lnTo>
                  <a:pt x="438" y="36"/>
                </a:lnTo>
                <a:lnTo>
                  <a:pt x="428" y="36"/>
                </a:lnTo>
                <a:lnTo>
                  <a:pt x="410" y="40"/>
                </a:lnTo>
                <a:lnTo>
                  <a:pt x="374" y="44"/>
                </a:lnTo>
                <a:lnTo>
                  <a:pt x="372" y="44"/>
                </a:lnTo>
                <a:lnTo>
                  <a:pt x="356" y="36"/>
                </a:lnTo>
                <a:lnTo>
                  <a:pt x="340" y="36"/>
                </a:lnTo>
                <a:lnTo>
                  <a:pt x="330" y="32"/>
                </a:lnTo>
                <a:lnTo>
                  <a:pt x="320" y="20"/>
                </a:lnTo>
                <a:lnTo>
                  <a:pt x="318" y="20"/>
                </a:lnTo>
                <a:lnTo>
                  <a:pt x="316" y="12"/>
                </a:lnTo>
                <a:lnTo>
                  <a:pt x="314" y="8"/>
                </a:lnTo>
                <a:lnTo>
                  <a:pt x="310" y="4"/>
                </a:lnTo>
                <a:lnTo>
                  <a:pt x="302" y="0"/>
                </a:lnTo>
                <a:lnTo>
                  <a:pt x="296" y="8"/>
                </a:lnTo>
                <a:lnTo>
                  <a:pt x="270" y="20"/>
                </a:lnTo>
                <a:lnTo>
                  <a:pt x="268" y="20"/>
                </a:lnTo>
                <a:lnTo>
                  <a:pt x="236" y="22"/>
                </a:lnTo>
                <a:lnTo>
                  <a:pt x="226" y="20"/>
                </a:lnTo>
                <a:lnTo>
                  <a:pt x="210" y="16"/>
                </a:lnTo>
                <a:lnTo>
                  <a:pt x="184" y="12"/>
                </a:lnTo>
                <a:lnTo>
                  <a:pt x="182" y="12"/>
                </a:lnTo>
                <a:lnTo>
                  <a:pt x="166" y="4"/>
                </a:lnTo>
                <a:lnTo>
                  <a:pt x="152" y="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" name="云南"/>
          <p:cNvSpPr/>
          <p:nvPr/>
        </p:nvSpPr>
        <p:spPr bwMode="auto">
          <a:xfrm>
            <a:off x="2621715" y="4434722"/>
            <a:ext cx="816929" cy="851904"/>
          </a:xfrm>
          <a:custGeom>
            <a:avLst/>
            <a:gdLst>
              <a:gd name="T0" fmla="*/ 2147483646 w 568"/>
              <a:gd name="T1" fmla="*/ 2147483646 h 592"/>
              <a:gd name="T2" fmla="*/ 2147483646 w 568"/>
              <a:gd name="T3" fmla="*/ 2147483646 h 592"/>
              <a:gd name="T4" fmla="*/ 2147483646 w 568"/>
              <a:gd name="T5" fmla="*/ 2147483646 h 592"/>
              <a:gd name="T6" fmla="*/ 2147483646 w 568"/>
              <a:gd name="T7" fmla="*/ 2147483646 h 592"/>
              <a:gd name="T8" fmla="*/ 2147483646 w 568"/>
              <a:gd name="T9" fmla="*/ 2147483646 h 592"/>
              <a:gd name="T10" fmla="*/ 2147483646 w 568"/>
              <a:gd name="T11" fmla="*/ 2147483646 h 592"/>
              <a:gd name="T12" fmla="*/ 2147483646 w 568"/>
              <a:gd name="T13" fmla="*/ 2147483646 h 592"/>
              <a:gd name="T14" fmla="*/ 2147483646 w 568"/>
              <a:gd name="T15" fmla="*/ 2147483646 h 592"/>
              <a:gd name="T16" fmla="*/ 2147483646 w 568"/>
              <a:gd name="T17" fmla="*/ 2147483646 h 592"/>
              <a:gd name="T18" fmla="*/ 2147483646 w 568"/>
              <a:gd name="T19" fmla="*/ 2147483646 h 592"/>
              <a:gd name="T20" fmla="*/ 2147483646 w 568"/>
              <a:gd name="T21" fmla="*/ 2147483646 h 592"/>
              <a:gd name="T22" fmla="*/ 2147483646 w 568"/>
              <a:gd name="T23" fmla="*/ 2147483646 h 592"/>
              <a:gd name="T24" fmla="*/ 2147483646 w 568"/>
              <a:gd name="T25" fmla="*/ 2147483646 h 592"/>
              <a:gd name="T26" fmla="*/ 2147483646 w 568"/>
              <a:gd name="T27" fmla="*/ 2147483646 h 592"/>
              <a:gd name="T28" fmla="*/ 2147483646 w 568"/>
              <a:gd name="T29" fmla="*/ 2147483646 h 592"/>
              <a:gd name="T30" fmla="*/ 2147483646 w 568"/>
              <a:gd name="T31" fmla="*/ 2147483646 h 592"/>
              <a:gd name="T32" fmla="*/ 2147483646 w 568"/>
              <a:gd name="T33" fmla="*/ 2147483646 h 592"/>
              <a:gd name="T34" fmla="*/ 2147483646 w 568"/>
              <a:gd name="T35" fmla="*/ 2147483646 h 592"/>
              <a:gd name="T36" fmla="*/ 2147483646 w 568"/>
              <a:gd name="T37" fmla="*/ 2147483646 h 592"/>
              <a:gd name="T38" fmla="*/ 2147483646 w 568"/>
              <a:gd name="T39" fmla="*/ 2147483646 h 592"/>
              <a:gd name="T40" fmla="*/ 2147483646 w 568"/>
              <a:gd name="T41" fmla="*/ 2147483646 h 592"/>
              <a:gd name="T42" fmla="*/ 2147483646 w 568"/>
              <a:gd name="T43" fmla="*/ 2147483646 h 592"/>
              <a:gd name="T44" fmla="*/ 2147483646 w 568"/>
              <a:gd name="T45" fmla="*/ 2147483646 h 592"/>
              <a:gd name="T46" fmla="*/ 2147483646 w 568"/>
              <a:gd name="T47" fmla="*/ 2147483646 h 592"/>
              <a:gd name="T48" fmla="*/ 2147483646 w 568"/>
              <a:gd name="T49" fmla="*/ 2147483646 h 592"/>
              <a:gd name="T50" fmla="*/ 2147483646 w 568"/>
              <a:gd name="T51" fmla="*/ 2147483646 h 592"/>
              <a:gd name="T52" fmla="*/ 2147483646 w 568"/>
              <a:gd name="T53" fmla="*/ 2147483646 h 592"/>
              <a:gd name="T54" fmla="*/ 2147483646 w 568"/>
              <a:gd name="T55" fmla="*/ 2147483646 h 592"/>
              <a:gd name="T56" fmla="*/ 2147483646 w 568"/>
              <a:gd name="T57" fmla="*/ 2147483646 h 592"/>
              <a:gd name="T58" fmla="*/ 2147483646 w 568"/>
              <a:gd name="T59" fmla="*/ 2147483646 h 592"/>
              <a:gd name="T60" fmla="*/ 2147483646 w 568"/>
              <a:gd name="T61" fmla="*/ 2147483646 h 592"/>
              <a:gd name="T62" fmla="*/ 2147483646 w 568"/>
              <a:gd name="T63" fmla="*/ 2147483646 h 592"/>
              <a:gd name="T64" fmla="*/ 2147483646 w 568"/>
              <a:gd name="T65" fmla="*/ 2147483646 h 592"/>
              <a:gd name="T66" fmla="*/ 2147483646 w 568"/>
              <a:gd name="T67" fmla="*/ 2147483646 h 592"/>
              <a:gd name="T68" fmla="*/ 2147483646 w 568"/>
              <a:gd name="T69" fmla="*/ 2147483646 h 592"/>
              <a:gd name="T70" fmla="*/ 2147483646 w 568"/>
              <a:gd name="T71" fmla="*/ 2147483646 h 592"/>
              <a:gd name="T72" fmla="*/ 2147483646 w 568"/>
              <a:gd name="T73" fmla="*/ 2147483646 h 592"/>
              <a:gd name="T74" fmla="*/ 2147483646 w 568"/>
              <a:gd name="T75" fmla="*/ 2147483646 h 592"/>
              <a:gd name="T76" fmla="*/ 2147483646 w 568"/>
              <a:gd name="T77" fmla="*/ 2147483646 h 592"/>
              <a:gd name="T78" fmla="*/ 2147483646 w 568"/>
              <a:gd name="T79" fmla="*/ 2147483646 h 592"/>
              <a:gd name="T80" fmla="*/ 2147483646 w 568"/>
              <a:gd name="T81" fmla="*/ 2147483646 h 592"/>
              <a:gd name="T82" fmla="*/ 2147483646 w 568"/>
              <a:gd name="T83" fmla="*/ 2147483646 h 592"/>
              <a:gd name="T84" fmla="*/ 2147483646 w 568"/>
              <a:gd name="T85" fmla="*/ 2147483646 h 592"/>
              <a:gd name="T86" fmla="*/ 2147483646 w 568"/>
              <a:gd name="T87" fmla="*/ 2147483646 h 592"/>
              <a:gd name="T88" fmla="*/ 2147483646 w 568"/>
              <a:gd name="T89" fmla="*/ 2147483646 h 592"/>
              <a:gd name="T90" fmla="*/ 2147483646 w 568"/>
              <a:gd name="T91" fmla="*/ 2147483646 h 592"/>
              <a:gd name="T92" fmla="*/ 2147483646 w 568"/>
              <a:gd name="T93" fmla="*/ 2147483646 h 592"/>
              <a:gd name="T94" fmla="*/ 2147483646 w 568"/>
              <a:gd name="T95" fmla="*/ 2147483646 h 592"/>
              <a:gd name="T96" fmla="*/ 2147483646 w 568"/>
              <a:gd name="T97" fmla="*/ 2147483646 h 592"/>
              <a:gd name="T98" fmla="*/ 2147483646 w 568"/>
              <a:gd name="T99" fmla="*/ 2147483646 h 592"/>
              <a:gd name="T100" fmla="*/ 2147483646 w 568"/>
              <a:gd name="T101" fmla="*/ 2147483646 h 592"/>
              <a:gd name="T102" fmla="*/ 2147483646 w 568"/>
              <a:gd name="T103" fmla="*/ 2147483646 h 592"/>
              <a:gd name="T104" fmla="*/ 2147483646 w 568"/>
              <a:gd name="T105" fmla="*/ 2147483646 h 592"/>
              <a:gd name="T106" fmla="*/ 2147483646 w 568"/>
              <a:gd name="T107" fmla="*/ 2147483646 h 59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568" h="592">
                <a:moveTo>
                  <a:pt x="4" y="364"/>
                </a:moveTo>
                <a:lnTo>
                  <a:pt x="0" y="374"/>
                </a:lnTo>
                <a:lnTo>
                  <a:pt x="10" y="372"/>
                </a:lnTo>
                <a:lnTo>
                  <a:pt x="18" y="366"/>
                </a:lnTo>
                <a:lnTo>
                  <a:pt x="20" y="364"/>
                </a:lnTo>
                <a:lnTo>
                  <a:pt x="52" y="360"/>
                </a:lnTo>
                <a:lnTo>
                  <a:pt x="74" y="350"/>
                </a:lnTo>
                <a:lnTo>
                  <a:pt x="82" y="362"/>
                </a:lnTo>
                <a:lnTo>
                  <a:pt x="84" y="362"/>
                </a:lnTo>
                <a:lnTo>
                  <a:pt x="74" y="378"/>
                </a:lnTo>
                <a:lnTo>
                  <a:pt x="84" y="388"/>
                </a:lnTo>
                <a:lnTo>
                  <a:pt x="84" y="390"/>
                </a:lnTo>
                <a:lnTo>
                  <a:pt x="84" y="392"/>
                </a:lnTo>
                <a:lnTo>
                  <a:pt x="76" y="426"/>
                </a:lnTo>
                <a:lnTo>
                  <a:pt x="98" y="440"/>
                </a:lnTo>
                <a:lnTo>
                  <a:pt x="136" y="442"/>
                </a:lnTo>
                <a:lnTo>
                  <a:pt x="130" y="450"/>
                </a:lnTo>
                <a:lnTo>
                  <a:pt x="104" y="486"/>
                </a:lnTo>
                <a:lnTo>
                  <a:pt x="98" y="496"/>
                </a:lnTo>
                <a:lnTo>
                  <a:pt x="96" y="502"/>
                </a:lnTo>
                <a:lnTo>
                  <a:pt x="110" y="506"/>
                </a:lnTo>
                <a:lnTo>
                  <a:pt x="122" y="508"/>
                </a:lnTo>
                <a:lnTo>
                  <a:pt x="132" y="510"/>
                </a:lnTo>
                <a:lnTo>
                  <a:pt x="140" y="516"/>
                </a:lnTo>
                <a:lnTo>
                  <a:pt x="144" y="520"/>
                </a:lnTo>
                <a:lnTo>
                  <a:pt x="152" y="534"/>
                </a:lnTo>
                <a:lnTo>
                  <a:pt x="158" y="550"/>
                </a:lnTo>
                <a:lnTo>
                  <a:pt x="180" y="562"/>
                </a:lnTo>
                <a:lnTo>
                  <a:pt x="192" y="564"/>
                </a:lnTo>
                <a:lnTo>
                  <a:pt x="220" y="540"/>
                </a:lnTo>
                <a:lnTo>
                  <a:pt x="236" y="562"/>
                </a:lnTo>
                <a:lnTo>
                  <a:pt x="236" y="564"/>
                </a:lnTo>
                <a:lnTo>
                  <a:pt x="240" y="584"/>
                </a:lnTo>
                <a:lnTo>
                  <a:pt x="252" y="586"/>
                </a:lnTo>
                <a:lnTo>
                  <a:pt x="272" y="592"/>
                </a:lnTo>
                <a:lnTo>
                  <a:pt x="276" y="592"/>
                </a:lnTo>
                <a:lnTo>
                  <a:pt x="276" y="590"/>
                </a:lnTo>
                <a:lnTo>
                  <a:pt x="272" y="570"/>
                </a:lnTo>
                <a:lnTo>
                  <a:pt x="272" y="568"/>
                </a:lnTo>
                <a:lnTo>
                  <a:pt x="262" y="522"/>
                </a:lnTo>
                <a:lnTo>
                  <a:pt x="262" y="520"/>
                </a:lnTo>
                <a:lnTo>
                  <a:pt x="268" y="488"/>
                </a:lnTo>
                <a:lnTo>
                  <a:pt x="270" y="488"/>
                </a:lnTo>
                <a:lnTo>
                  <a:pt x="272" y="488"/>
                </a:lnTo>
                <a:lnTo>
                  <a:pt x="294" y="490"/>
                </a:lnTo>
                <a:lnTo>
                  <a:pt x="320" y="470"/>
                </a:lnTo>
                <a:lnTo>
                  <a:pt x="324" y="472"/>
                </a:lnTo>
                <a:lnTo>
                  <a:pt x="342" y="486"/>
                </a:lnTo>
                <a:lnTo>
                  <a:pt x="352" y="498"/>
                </a:lnTo>
                <a:lnTo>
                  <a:pt x="362" y="490"/>
                </a:lnTo>
                <a:lnTo>
                  <a:pt x="378" y="474"/>
                </a:lnTo>
                <a:lnTo>
                  <a:pt x="378" y="472"/>
                </a:lnTo>
                <a:lnTo>
                  <a:pt x="380" y="472"/>
                </a:lnTo>
                <a:lnTo>
                  <a:pt x="420" y="482"/>
                </a:lnTo>
                <a:lnTo>
                  <a:pt x="438" y="468"/>
                </a:lnTo>
                <a:lnTo>
                  <a:pt x="438" y="466"/>
                </a:lnTo>
                <a:lnTo>
                  <a:pt x="440" y="466"/>
                </a:lnTo>
                <a:lnTo>
                  <a:pt x="458" y="470"/>
                </a:lnTo>
                <a:lnTo>
                  <a:pt x="512" y="422"/>
                </a:lnTo>
                <a:lnTo>
                  <a:pt x="528" y="426"/>
                </a:lnTo>
                <a:lnTo>
                  <a:pt x="530" y="428"/>
                </a:lnTo>
                <a:lnTo>
                  <a:pt x="532" y="428"/>
                </a:lnTo>
                <a:lnTo>
                  <a:pt x="536" y="436"/>
                </a:lnTo>
                <a:lnTo>
                  <a:pt x="540" y="432"/>
                </a:lnTo>
                <a:lnTo>
                  <a:pt x="540" y="430"/>
                </a:lnTo>
                <a:lnTo>
                  <a:pt x="556" y="422"/>
                </a:lnTo>
                <a:lnTo>
                  <a:pt x="568" y="410"/>
                </a:lnTo>
                <a:lnTo>
                  <a:pt x="566" y="386"/>
                </a:lnTo>
                <a:lnTo>
                  <a:pt x="564" y="382"/>
                </a:lnTo>
                <a:lnTo>
                  <a:pt x="548" y="388"/>
                </a:lnTo>
                <a:lnTo>
                  <a:pt x="542" y="392"/>
                </a:lnTo>
                <a:lnTo>
                  <a:pt x="534" y="392"/>
                </a:lnTo>
                <a:lnTo>
                  <a:pt x="516" y="392"/>
                </a:lnTo>
                <a:lnTo>
                  <a:pt x="510" y="390"/>
                </a:lnTo>
                <a:lnTo>
                  <a:pt x="504" y="386"/>
                </a:lnTo>
                <a:lnTo>
                  <a:pt x="504" y="360"/>
                </a:lnTo>
                <a:lnTo>
                  <a:pt x="496" y="358"/>
                </a:lnTo>
                <a:lnTo>
                  <a:pt x="492" y="356"/>
                </a:lnTo>
                <a:lnTo>
                  <a:pt x="488" y="358"/>
                </a:lnTo>
                <a:lnTo>
                  <a:pt x="484" y="360"/>
                </a:lnTo>
                <a:lnTo>
                  <a:pt x="472" y="364"/>
                </a:lnTo>
                <a:lnTo>
                  <a:pt x="468" y="364"/>
                </a:lnTo>
                <a:lnTo>
                  <a:pt x="468" y="362"/>
                </a:lnTo>
                <a:lnTo>
                  <a:pt x="462" y="350"/>
                </a:lnTo>
                <a:lnTo>
                  <a:pt x="460" y="340"/>
                </a:lnTo>
                <a:lnTo>
                  <a:pt x="468" y="310"/>
                </a:lnTo>
                <a:lnTo>
                  <a:pt x="468" y="308"/>
                </a:lnTo>
                <a:lnTo>
                  <a:pt x="476" y="294"/>
                </a:lnTo>
                <a:lnTo>
                  <a:pt x="452" y="274"/>
                </a:lnTo>
                <a:lnTo>
                  <a:pt x="452" y="272"/>
                </a:lnTo>
                <a:lnTo>
                  <a:pt x="452" y="248"/>
                </a:lnTo>
                <a:lnTo>
                  <a:pt x="464" y="212"/>
                </a:lnTo>
                <a:lnTo>
                  <a:pt x="456" y="192"/>
                </a:lnTo>
                <a:lnTo>
                  <a:pt x="450" y="190"/>
                </a:lnTo>
                <a:lnTo>
                  <a:pt x="440" y="190"/>
                </a:lnTo>
                <a:lnTo>
                  <a:pt x="432" y="204"/>
                </a:lnTo>
                <a:lnTo>
                  <a:pt x="420" y="196"/>
                </a:lnTo>
                <a:lnTo>
                  <a:pt x="410" y="190"/>
                </a:lnTo>
                <a:lnTo>
                  <a:pt x="400" y="168"/>
                </a:lnTo>
                <a:lnTo>
                  <a:pt x="398" y="152"/>
                </a:lnTo>
                <a:lnTo>
                  <a:pt x="398" y="150"/>
                </a:lnTo>
                <a:lnTo>
                  <a:pt x="396" y="148"/>
                </a:lnTo>
                <a:lnTo>
                  <a:pt x="400" y="148"/>
                </a:lnTo>
                <a:lnTo>
                  <a:pt x="410" y="132"/>
                </a:lnTo>
                <a:lnTo>
                  <a:pt x="412" y="132"/>
                </a:lnTo>
                <a:lnTo>
                  <a:pt x="420" y="130"/>
                </a:lnTo>
                <a:lnTo>
                  <a:pt x="430" y="128"/>
                </a:lnTo>
                <a:lnTo>
                  <a:pt x="472" y="126"/>
                </a:lnTo>
                <a:lnTo>
                  <a:pt x="478" y="128"/>
                </a:lnTo>
                <a:lnTo>
                  <a:pt x="480" y="128"/>
                </a:lnTo>
                <a:lnTo>
                  <a:pt x="486" y="132"/>
                </a:lnTo>
                <a:lnTo>
                  <a:pt x="496" y="126"/>
                </a:lnTo>
                <a:lnTo>
                  <a:pt x="506" y="120"/>
                </a:lnTo>
                <a:lnTo>
                  <a:pt x="512" y="112"/>
                </a:lnTo>
                <a:lnTo>
                  <a:pt x="512" y="108"/>
                </a:lnTo>
                <a:lnTo>
                  <a:pt x="512" y="90"/>
                </a:lnTo>
                <a:lnTo>
                  <a:pt x="502" y="88"/>
                </a:lnTo>
                <a:lnTo>
                  <a:pt x="486" y="94"/>
                </a:lnTo>
                <a:lnTo>
                  <a:pt x="478" y="100"/>
                </a:lnTo>
                <a:lnTo>
                  <a:pt x="474" y="102"/>
                </a:lnTo>
                <a:lnTo>
                  <a:pt x="470" y="104"/>
                </a:lnTo>
                <a:lnTo>
                  <a:pt x="466" y="102"/>
                </a:lnTo>
                <a:lnTo>
                  <a:pt x="462" y="100"/>
                </a:lnTo>
                <a:lnTo>
                  <a:pt x="454" y="90"/>
                </a:lnTo>
                <a:lnTo>
                  <a:pt x="454" y="88"/>
                </a:lnTo>
                <a:lnTo>
                  <a:pt x="452" y="78"/>
                </a:lnTo>
                <a:lnTo>
                  <a:pt x="452" y="76"/>
                </a:lnTo>
                <a:lnTo>
                  <a:pt x="454" y="66"/>
                </a:lnTo>
                <a:lnTo>
                  <a:pt x="444" y="44"/>
                </a:lnTo>
                <a:lnTo>
                  <a:pt x="428" y="48"/>
                </a:lnTo>
                <a:lnTo>
                  <a:pt x="420" y="56"/>
                </a:lnTo>
                <a:lnTo>
                  <a:pt x="424" y="80"/>
                </a:lnTo>
                <a:lnTo>
                  <a:pt x="396" y="68"/>
                </a:lnTo>
                <a:lnTo>
                  <a:pt x="404" y="82"/>
                </a:lnTo>
                <a:lnTo>
                  <a:pt x="404" y="84"/>
                </a:lnTo>
                <a:lnTo>
                  <a:pt x="402" y="100"/>
                </a:lnTo>
                <a:lnTo>
                  <a:pt x="402" y="102"/>
                </a:lnTo>
                <a:lnTo>
                  <a:pt x="400" y="102"/>
                </a:lnTo>
                <a:lnTo>
                  <a:pt x="386" y="124"/>
                </a:lnTo>
                <a:lnTo>
                  <a:pt x="360" y="138"/>
                </a:lnTo>
                <a:lnTo>
                  <a:pt x="358" y="152"/>
                </a:lnTo>
                <a:lnTo>
                  <a:pt x="360" y="160"/>
                </a:lnTo>
                <a:lnTo>
                  <a:pt x="364" y="170"/>
                </a:lnTo>
                <a:lnTo>
                  <a:pt x="366" y="170"/>
                </a:lnTo>
                <a:lnTo>
                  <a:pt x="366" y="172"/>
                </a:lnTo>
                <a:lnTo>
                  <a:pt x="368" y="192"/>
                </a:lnTo>
                <a:lnTo>
                  <a:pt x="368" y="194"/>
                </a:lnTo>
                <a:lnTo>
                  <a:pt x="366" y="196"/>
                </a:lnTo>
                <a:lnTo>
                  <a:pt x="356" y="208"/>
                </a:lnTo>
                <a:lnTo>
                  <a:pt x="348" y="214"/>
                </a:lnTo>
                <a:lnTo>
                  <a:pt x="346" y="214"/>
                </a:lnTo>
                <a:lnTo>
                  <a:pt x="344" y="214"/>
                </a:lnTo>
                <a:lnTo>
                  <a:pt x="326" y="210"/>
                </a:lnTo>
                <a:lnTo>
                  <a:pt x="322" y="210"/>
                </a:lnTo>
                <a:lnTo>
                  <a:pt x="316" y="214"/>
                </a:lnTo>
                <a:lnTo>
                  <a:pt x="308" y="224"/>
                </a:lnTo>
                <a:lnTo>
                  <a:pt x="300" y="232"/>
                </a:lnTo>
                <a:lnTo>
                  <a:pt x="298" y="236"/>
                </a:lnTo>
                <a:lnTo>
                  <a:pt x="294" y="238"/>
                </a:lnTo>
                <a:lnTo>
                  <a:pt x="288" y="240"/>
                </a:lnTo>
                <a:lnTo>
                  <a:pt x="282" y="238"/>
                </a:lnTo>
                <a:lnTo>
                  <a:pt x="280" y="238"/>
                </a:lnTo>
                <a:lnTo>
                  <a:pt x="278" y="234"/>
                </a:lnTo>
                <a:lnTo>
                  <a:pt x="276" y="230"/>
                </a:lnTo>
                <a:lnTo>
                  <a:pt x="276" y="224"/>
                </a:lnTo>
                <a:lnTo>
                  <a:pt x="276" y="220"/>
                </a:lnTo>
                <a:lnTo>
                  <a:pt x="276" y="214"/>
                </a:lnTo>
                <a:lnTo>
                  <a:pt x="272" y="218"/>
                </a:lnTo>
                <a:lnTo>
                  <a:pt x="270" y="220"/>
                </a:lnTo>
                <a:lnTo>
                  <a:pt x="264" y="222"/>
                </a:lnTo>
                <a:lnTo>
                  <a:pt x="260" y="218"/>
                </a:lnTo>
                <a:lnTo>
                  <a:pt x="258" y="212"/>
                </a:lnTo>
                <a:lnTo>
                  <a:pt x="256" y="192"/>
                </a:lnTo>
                <a:lnTo>
                  <a:pt x="252" y="176"/>
                </a:lnTo>
                <a:lnTo>
                  <a:pt x="244" y="168"/>
                </a:lnTo>
                <a:lnTo>
                  <a:pt x="244" y="166"/>
                </a:lnTo>
                <a:lnTo>
                  <a:pt x="226" y="128"/>
                </a:lnTo>
                <a:lnTo>
                  <a:pt x="220" y="116"/>
                </a:lnTo>
                <a:lnTo>
                  <a:pt x="220" y="114"/>
                </a:lnTo>
                <a:lnTo>
                  <a:pt x="216" y="94"/>
                </a:lnTo>
                <a:lnTo>
                  <a:pt x="214" y="90"/>
                </a:lnTo>
                <a:lnTo>
                  <a:pt x="212" y="92"/>
                </a:lnTo>
                <a:lnTo>
                  <a:pt x="204" y="100"/>
                </a:lnTo>
                <a:lnTo>
                  <a:pt x="200" y="104"/>
                </a:lnTo>
                <a:lnTo>
                  <a:pt x="196" y="102"/>
                </a:lnTo>
                <a:lnTo>
                  <a:pt x="188" y="96"/>
                </a:lnTo>
                <a:lnTo>
                  <a:pt x="176" y="90"/>
                </a:lnTo>
                <a:lnTo>
                  <a:pt x="174" y="88"/>
                </a:lnTo>
                <a:lnTo>
                  <a:pt x="172" y="88"/>
                </a:lnTo>
                <a:lnTo>
                  <a:pt x="172" y="86"/>
                </a:lnTo>
                <a:lnTo>
                  <a:pt x="172" y="70"/>
                </a:lnTo>
                <a:lnTo>
                  <a:pt x="168" y="58"/>
                </a:lnTo>
                <a:lnTo>
                  <a:pt x="162" y="42"/>
                </a:lnTo>
                <a:lnTo>
                  <a:pt x="156" y="42"/>
                </a:lnTo>
                <a:lnTo>
                  <a:pt x="156" y="50"/>
                </a:lnTo>
                <a:lnTo>
                  <a:pt x="154" y="58"/>
                </a:lnTo>
                <a:lnTo>
                  <a:pt x="150" y="64"/>
                </a:lnTo>
                <a:lnTo>
                  <a:pt x="144" y="70"/>
                </a:lnTo>
                <a:lnTo>
                  <a:pt x="142" y="78"/>
                </a:lnTo>
                <a:lnTo>
                  <a:pt x="138" y="82"/>
                </a:lnTo>
                <a:lnTo>
                  <a:pt x="134" y="86"/>
                </a:lnTo>
                <a:lnTo>
                  <a:pt x="130" y="86"/>
                </a:lnTo>
                <a:lnTo>
                  <a:pt x="128" y="86"/>
                </a:lnTo>
                <a:lnTo>
                  <a:pt x="124" y="84"/>
                </a:lnTo>
                <a:lnTo>
                  <a:pt x="122" y="84"/>
                </a:lnTo>
                <a:lnTo>
                  <a:pt x="118" y="82"/>
                </a:lnTo>
                <a:lnTo>
                  <a:pt x="118" y="78"/>
                </a:lnTo>
                <a:lnTo>
                  <a:pt x="116" y="66"/>
                </a:lnTo>
                <a:lnTo>
                  <a:pt x="116" y="62"/>
                </a:lnTo>
                <a:lnTo>
                  <a:pt x="106" y="56"/>
                </a:lnTo>
                <a:lnTo>
                  <a:pt x="104" y="54"/>
                </a:lnTo>
                <a:lnTo>
                  <a:pt x="102" y="50"/>
                </a:lnTo>
                <a:lnTo>
                  <a:pt x="100" y="42"/>
                </a:lnTo>
                <a:lnTo>
                  <a:pt x="104" y="6"/>
                </a:lnTo>
                <a:lnTo>
                  <a:pt x="102" y="0"/>
                </a:lnTo>
                <a:lnTo>
                  <a:pt x="88" y="14"/>
                </a:lnTo>
                <a:lnTo>
                  <a:pt x="80" y="20"/>
                </a:lnTo>
                <a:lnTo>
                  <a:pt x="78" y="26"/>
                </a:lnTo>
                <a:lnTo>
                  <a:pt x="82" y="36"/>
                </a:lnTo>
                <a:lnTo>
                  <a:pt x="82" y="44"/>
                </a:lnTo>
                <a:lnTo>
                  <a:pt x="82" y="48"/>
                </a:lnTo>
                <a:lnTo>
                  <a:pt x="80" y="54"/>
                </a:lnTo>
                <a:lnTo>
                  <a:pt x="76" y="58"/>
                </a:lnTo>
                <a:lnTo>
                  <a:pt x="72" y="60"/>
                </a:lnTo>
                <a:lnTo>
                  <a:pt x="56" y="66"/>
                </a:lnTo>
                <a:lnTo>
                  <a:pt x="52" y="68"/>
                </a:lnTo>
                <a:lnTo>
                  <a:pt x="52" y="74"/>
                </a:lnTo>
                <a:lnTo>
                  <a:pt x="52" y="96"/>
                </a:lnTo>
                <a:lnTo>
                  <a:pt x="54" y="104"/>
                </a:lnTo>
                <a:lnTo>
                  <a:pt x="54" y="106"/>
                </a:lnTo>
                <a:lnTo>
                  <a:pt x="56" y="108"/>
                </a:lnTo>
                <a:lnTo>
                  <a:pt x="64" y="108"/>
                </a:lnTo>
                <a:lnTo>
                  <a:pt x="68" y="108"/>
                </a:lnTo>
                <a:lnTo>
                  <a:pt x="72" y="106"/>
                </a:lnTo>
                <a:lnTo>
                  <a:pt x="76" y="104"/>
                </a:lnTo>
                <a:lnTo>
                  <a:pt x="92" y="138"/>
                </a:lnTo>
                <a:lnTo>
                  <a:pt x="92" y="140"/>
                </a:lnTo>
                <a:lnTo>
                  <a:pt x="88" y="184"/>
                </a:lnTo>
                <a:lnTo>
                  <a:pt x="82" y="216"/>
                </a:lnTo>
                <a:lnTo>
                  <a:pt x="78" y="238"/>
                </a:lnTo>
                <a:lnTo>
                  <a:pt x="72" y="250"/>
                </a:lnTo>
                <a:lnTo>
                  <a:pt x="68" y="254"/>
                </a:lnTo>
                <a:lnTo>
                  <a:pt x="62" y="256"/>
                </a:lnTo>
                <a:lnTo>
                  <a:pt x="54" y="254"/>
                </a:lnTo>
                <a:lnTo>
                  <a:pt x="48" y="252"/>
                </a:lnTo>
                <a:lnTo>
                  <a:pt x="22" y="298"/>
                </a:lnTo>
                <a:lnTo>
                  <a:pt x="12" y="312"/>
                </a:lnTo>
                <a:lnTo>
                  <a:pt x="6" y="318"/>
                </a:lnTo>
                <a:lnTo>
                  <a:pt x="8" y="318"/>
                </a:lnTo>
                <a:lnTo>
                  <a:pt x="6" y="320"/>
                </a:lnTo>
                <a:lnTo>
                  <a:pt x="4" y="326"/>
                </a:lnTo>
                <a:lnTo>
                  <a:pt x="4" y="348"/>
                </a:lnTo>
                <a:lnTo>
                  <a:pt x="8" y="352"/>
                </a:lnTo>
                <a:lnTo>
                  <a:pt x="10" y="352"/>
                </a:lnTo>
                <a:lnTo>
                  <a:pt x="12" y="354"/>
                </a:lnTo>
                <a:lnTo>
                  <a:pt x="4" y="364"/>
                </a:lnTo>
                <a:close/>
              </a:path>
            </a:pathLst>
          </a:custGeom>
          <a:solidFill>
            <a:srgbClr val="0675DC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" name="贵州"/>
          <p:cNvSpPr/>
          <p:nvPr/>
        </p:nvSpPr>
        <p:spPr bwMode="auto">
          <a:xfrm>
            <a:off x="3207556" y="4423480"/>
            <a:ext cx="552114" cy="478415"/>
          </a:xfrm>
          <a:custGeom>
            <a:avLst/>
            <a:gdLst>
              <a:gd name="T0" fmla="*/ 2147483646 w 384"/>
              <a:gd name="T1" fmla="*/ 2147483646 h 332"/>
              <a:gd name="T2" fmla="*/ 2147483646 w 384"/>
              <a:gd name="T3" fmla="*/ 2147483646 h 332"/>
              <a:gd name="T4" fmla="*/ 2147483646 w 384"/>
              <a:gd name="T5" fmla="*/ 2147483646 h 332"/>
              <a:gd name="T6" fmla="*/ 2147483646 w 384"/>
              <a:gd name="T7" fmla="*/ 2147483646 h 332"/>
              <a:gd name="T8" fmla="*/ 2147483646 w 384"/>
              <a:gd name="T9" fmla="*/ 2147483646 h 332"/>
              <a:gd name="T10" fmla="*/ 2147483646 w 384"/>
              <a:gd name="T11" fmla="*/ 2147483646 h 332"/>
              <a:gd name="T12" fmla="*/ 2147483646 w 384"/>
              <a:gd name="T13" fmla="*/ 2147483646 h 332"/>
              <a:gd name="T14" fmla="*/ 2147483646 w 384"/>
              <a:gd name="T15" fmla="*/ 2147483646 h 332"/>
              <a:gd name="T16" fmla="*/ 2147483646 w 384"/>
              <a:gd name="T17" fmla="*/ 2147483646 h 332"/>
              <a:gd name="T18" fmla="*/ 2147483646 w 384"/>
              <a:gd name="T19" fmla="*/ 2147483646 h 332"/>
              <a:gd name="T20" fmla="*/ 2147483646 w 384"/>
              <a:gd name="T21" fmla="*/ 2147483646 h 332"/>
              <a:gd name="T22" fmla="*/ 2147483646 w 384"/>
              <a:gd name="T23" fmla="*/ 2147483646 h 332"/>
              <a:gd name="T24" fmla="*/ 2147483646 w 384"/>
              <a:gd name="T25" fmla="*/ 2147483646 h 332"/>
              <a:gd name="T26" fmla="*/ 2147483646 w 384"/>
              <a:gd name="T27" fmla="*/ 2147483646 h 332"/>
              <a:gd name="T28" fmla="*/ 2147483646 w 384"/>
              <a:gd name="T29" fmla="*/ 2147483646 h 332"/>
              <a:gd name="T30" fmla="*/ 2147483646 w 384"/>
              <a:gd name="T31" fmla="*/ 2147483646 h 332"/>
              <a:gd name="T32" fmla="*/ 2147483646 w 384"/>
              <a:gd name="T33" fmla="*/ 2147483646 h 332"/>
              <a:gd name="T34" fmla="*/ 2147483646 w 384"/>
              <a:gd name="T35" fmla="*/ 2147483646 h 332"/>
              <a:gd name="T36" fmla="*/ 2147483646 w 384"/>
              <a:gd name="T37" fmla="*/ 2147483646 h 332"/>
              <a:gd name="T38" fmla="*/ 2147483646 w 384"/>
              <a:gd name="T39" fmla="*/ 2147483646 h 332"/>
              <a:gd name="T40" fmla="*/ 2147483646 w 384"/>
              <a:gd name="T41" fmla="*/ 2147483646 h 332"/>
              <a:gd name="T42" fmla="*/ 0 w 384"/>
              <a:gd name="T43" fmla="*/ 2147483646 h 332"/>
              <a:gd name="T44" fmla="*/ 2147483646 w 384"/>
              <a:gd name="T45" fmla="*/ 2147483646 h 332"/>
              <a:gd name="T46" fmla="*/ 2147483646 w 384"/>
              <a:gd name="T47" fmla="*/ 2147483646 h 332"/>
              <a:gd name="T48" fmla="*/ 2147483646 w 384"/>
              <a:gd name="T49" fmla="*/ 2147483646 h 332"/>
              <a:gd name="T50" fmla="*/ 2147483646 w 384"/>
              <a:gd name="T51" fmla="*/ 2147483646 h 332"/>
              <a:gd name="T52" fmla="*/ 2147483646 w 384"/>
              <a:gd name="T53" fmla="*/ 2147483646 h 332"/>
              <a:gd name="T54" fmla="*/ 2147483646 w 384"/>
              <a:gd name="T55" fmla="*/ 2147483646 h 332"/>
              <a:gd name="T56" fmla="*/ 2147483646 w 384"/>
              <a:gd name="T57" fmla="*/ 2147483646 h 332"/>
              <a:gd name="T58" fmla="*/ 2147483646 w 384"/>
              <a:gd name="T59" fmla="*/ 2147483646 h 332"/>
              <a:gd name="T60" fmla="*/ 2147483646 w 384"/>
              <a:gd name="T61" fmla="*/ 2147483646 h 332"/>
              <a:gd name="T62" fmla="*/ 2147483646 w 384"/>
              <a:gd name="T63" fmla="*/ 2147483646 h 332"/>
              <a:gd name="T64" fmla="*/ 2147483646 w 384"/>
              <a:gd name="T65" fmla="*/ 2147483646 h 332"/>
              <a:gd name="T66" fmla="*/ 2147483646 w 384"/>
              <a:gd name="T67" fmla="*/ 2147483646 h 332"/>
              <a:gd name="T68" fmla="*/ 2147483646 w 384"/>
              <a:gd name="T69" fmla="*/ 2147483646 h 332"/>
              <a:gd name="T70" fmla="*/ 2147483646 w 384"/>
              <a:gd name="T71" fmla="*/ 2147483646 h 332"/>
              <a:gd name="T72" fmla="*/ 2147483646 w 384"/>
              <a:gd name="T73" fmla="*/ 2147483646 h 332"/>
              <a:gd name="T74" fmla="*/ 2147483646 w 384"/>
              <a:gd name="T75" fmla="*/ 2147483646 h 332"/>
              <a:gd name="T76" fmla="*/ 2147483646 w 384"/>
              <a:gd name="T77" fmla="*/ 2147483646 h 332"/>
              <a:gd name="T78" fmla="*/ 2147483646 w 384"/>
              <a:gd name="T79" fmla="*/ 2147483646 h 332"/>
              <a:gd name="T80" fmla="*/ 2147483646 w 384"/>
              <a:gd name="T81" fmla="*/ 2147483646 h 332"/>
              <a:gd name="T82" fmla="*/ 2147483646 w 384"/>
              <a:gd name="T83" fmla="*/ 2147483646 h 332"/>
              <a:gd name="T84" fmla="*/ 2147483646 w 384"/>
              <a:gd name="T85" fmla="*/ 2147483646 h 332"/>
              <a:gd name="T86" fmla="*/ 2147483646 w 384"/>
              <a:gd name="T87" fmla="*/ 2147483646 h 332"/>
              <a:gd name="T88" fmla="*/ 2147483646 w 384"/>
              <a:gd name="T89" fmla="*/ 2147483646 h 332"/>
              <a:gd name="T90" fmla="*/ 2147483646 w 384"/>
              <a:gd name="T91" fmla="*/ 2147483646 h 332"/>
              <a:gd name="T92" fmla="*/ 2147483646 w 384"/>
              <a:gd name="T93" fmla="*/ 2147483646 h 332"/>
              <a:gd name="T94" fmla="*/ 2147483646 w 384"/>
              <a:gd name="T95" fmla="*/ 2147483646 h 332"/>
              <a:gd name="T96" fmla="*/ 2147483646 w 384"/>
              <a:gd name="T97" fmla="*/ 2147483646 h 332"/>
              <a:gd name="T98" fmla="*/ 2147483646 w 384"/>
              <a:gd name="T99" fmla="*/ 2147483646 h 332"/>
              <a:gd name="T100" fmla="*/ 2147483646 w 384"/>
              <a:gd name="T101" fmla="*/ 2147483646 h 332"/>
              <a:gd name="T102" fmla="*/ 2147483646 w 384"/>
              <a:gd name="T103" fmla="*/ 2147483646 h 332"/>
              <a:gd name="T104" fmla="*/ 2147483646 w 384"/>
              <a:gd name="T105" fmla="*/ 2147483646 h 332"/>
              <a:gd name="T106" fmla="*/ 2147483646 w 384"/>
              <a:gd name="T107" fmla="*/ 2147483646 h 332"/>
              <a:gd name="T108" fmla="*/ 2147483646 w 384"/>
              <a:gd name="T109" fmla="*/ 2147483646 h 332"/>
              <a:gd name="T110" fmla="*/ 2147483646 w 384"/>
              <a:gd name="T111" fmla="*/ 2147483646 h 332"/>
              <a:gd name="T112" fmla="*/ 2147483646 w 384"/>
              <a:gd name="T113" fmla="*/ 2147483646 h 332"/>
              <a:gd name="T114" fmla="*/ 2147483646 w 384"/>
              <a:gd name="T115" fmla="*/ 2147483646 h 332"/>
              <a:gd name="T116" fmla="*/ 2147483646 w 384"/>
              <a:gd name="T117" fmla="*/ 2147483646 h 33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384" h="332">
                <a:moveTo>
                  <a:pt x="300" y="6"/>
                </a:moveTo>
                <a:lnTo>
                  <a:pt x="296" y="4"/>
                </a:lnTo>
                <a:lnTo>
                  <a:pt x="288" y="8"/>
                </a:lnTo>
                <a:lnTo>
                  <a:pt x="284" y="14"/>
                </a:lnTo>
                <a:lnTo>
                  <a:pt x="280" y="22"/>
                </a:lnTo>
                <a:lnTo>
                  <a:pt x="276" y="24"/>
                </a:lnTo>
                <a:lnTo>
                  <a:pt x="272" y="26"/>
                </a:lnTo>
                <a:lnTo>
                  <a:pt x="268" y="24"/>
                </a:lnTo>
                <a:lnTo>
                  <a:pt x="264" y="20"/>
                </a:lnTo>
                <a:lnTo>
                  <a:pt x="262" y="20"/>
                </a:lnTo>
                <a:lnTo>
                  <a:pt x="260" y="12"/>
                </a:lnTo>
                <a:lnTo>
                  <a:pt x="260" y="10"/>
                </a:lnTo>
                <a:lnTo>
                  <a:pt x="258" y="0"/>
                </a:lnTo>
                <a:lnTo>
                  <a:pt x="254" y="0"/>
                </a:lnTo>
                <a:lnTo>
                  <a:pt x="252" y="0"/>
                </a:lnTo>
                <a:lnTo>
                  <a:pt x="250" y="8"/>
                </a:lnTo>
                <a:lnTo>
                  <a:pt x="250" y="20"/>
                </a:lnTo>
                <a:lnTo>
                  <a:pt x="248" y="20"/>
                </a:lnTo>
                <a:lnTo>
                  <a:pt x="240" y="34"/>
                </a:lnTo>
                <a:lnTo>
                  <a:pt x="238" y="36"/>
                </a:lnTo>
                <a:lnTo>
                  <a:pt x="236" y="36"/>
                </a:lnTo>
                <a:lnTo>
                  <a:pt x="216" y="34"/>
                </a:lnTo>
                <a:lnTo>
                  <a:pt x="216" y="36"/>
                </a:lnTo>
                <a:lnTo>
                  <a:pt x="208" y="44"/>
                </a:lnTo>
                <a:lnTo>
                  <a:pt x="212" y="50"/>
                </a:lnTo>
                <a:lnTo>
                  <a:pt x="206" y="58"/>
                </a:lnTo>
                <a:lnTo>
                  <a:pt x="188" y="58"/>
                </a:lnTo>
                <a:lnTo>
                  <a:pt x="188" y="56"/>
                </a:lnTo>
                <a:lnTo>
                  <a:pt x="188" y="54"/>
                </a:lnTo>
                <a:lnTo>
                  <a:pt x="184" y="52"/>
                </a:lnTo>
                <a:lnTo>
                  <a:pt x="182" y="58"/>
                </a:lnTo>
                <a:lnTo>
                  <a:pt x="180" y="60"/>
                </a:lnTo>
                <a:lnTo>
                  <a:pt x="168" y="60"/>
                </a:lnTo>
                <a:lnTo>
                  <a:pt x="160" y="54"/>
                </a:lnTo>
                <a:lnTo>
                  <a:pt x="160" y="52"/>
                </a:lnTo>
                <a:lnTo>
                  <a:pt x="160" y="50"/>
                </a:lnTo>
                <a:lnTo>
                  <a:pt x="146" y="48"/>
                </a:lnTo>
                <a:lnTo>
                  <a:pt x="136" y="52"/>
                </a:lnTo>
                <a:lnTo>
                  <a:pt x="132" y="56"/>
                </a:lnTo>
                <a:lnTo>
                  <a:pt x="148" y="74"/>
                </a:lnTo>
                <a:lnTo>
                  <a:pt x="168" y="80"/>
                </a:lnTo>
                <a:lnTo>
                  <a:pt x="170" y="82"/>
                </a:lnTo>
                <a:lnTo>
                  <a:pt x="180" y="92"/>
                </a:lnTo>
                <a:lnTo>
                  <a:pt x="176" y="108"/>
                </a:lnTo>
                <a:lnTo>
                  <a:pt x="176" y="110"/>
                </a:lnTo>
                <a:lnTo>
                  <a:pt x="162" y="120"/>
                </a:lnTo>
                <a:lnTo>
                  <a:pt x="162" y="122"/>
                </a:lnTo>
                <a:lnTo>
                  <a:pt x="160" y="122"/>
                </a:lnTo>
                <a:lnTo>
                  <a:pt x="138" y="128"/>
                </a:lnTo>
                <a:lnTo>
                  <a:pt x="124" y="130"/>
                </a:lnTo>
                <a:lnTo>
                  <a:pt x="114" y="126"/>
                </a:lnTo>
                <a:lnTo>
                  <a:pt x="110" y="126"/>
                </a:lnTo>
                <a:lnTo>
                  <a:pt x="104" y="134"/>
                </a:lnTo>
                <a:lnTo>
                  <a:pt x="94" y="142"/>
                </a:lnTo>
                <a:lnTo>
                  <a:pt x="92" y="142"/>
                </a:lnTo>
                <a:lnTo>
                  <a:pt x="78" y="148"/>
                </a:lnTo>
                <a:lnTo>
                  <a:pt x="60" y="142"/>
                </a:lnTo>
                <a:lnTo>
                  <a:pt x="24" y="144"/>
                </a:lnTo>
                <a:lnTo>
                  <a:pt x="16" y="146"/>
                </a:lnTo>
                <a:lnTo>
                  <a:pt x="16" y="148"/>
                </a:lnTo>
                <a:lnTo>
                  <a:pt x="8" y="148"/>
                </a:lnTo>
                <a:lnTo>
                  <a:pt x="0" y="160"/>
                </a:lnTo>
                <a:lnTo>
                  <a:pt x="0" y="172"/>
                </a:lnTo>
                <a:lnTo>
                  <a:pt x="8" y="192"/>
                </a:lnTo>
                <a:lnTo>
                  <a:pt x="18" y="196"/>
                </a:lnTo>
                <a:lnTo>
                  <a:pt x="22" y="200"/>
                </a:lnTo>
                <a:lnTo>
                  <a:pt x="28" y="192"/>
                </a:lnTo>
                <a:lnTo>
                  <a:pt x="28" y="190"/>
                </a:lnTo>
                <a:lnTo>
                  <a:pt x="30" y="190"/>
                </a:lnTo>
                <a:lnTo>
                  <a:pt x="42" y="188"/>
                </a:lnTo>
                <a:lnTo>
                  <a:pt x="44" y="188"/>
                </a:lnTo>
                <a:lnTo>
                  <a:pt x="56" y="192"/>
                </a:lnTo>
                <a:lnTo>
                  <a:pt x="68" y="220"/>
                </a:lnTo>
                <a:lnTo>
                  <a:pt x="66" y="220"/>
                </a:lnTo>
                <a:lnTo>
                  <a:pt x="62" y="236"/>
                </a:lnTo>
                <a:lnTo>
                  <a:pt x="58" y="244"/>
                </a:lnTo>
                <a:lnTo>
                  <a:pt x="58" y="246"/>
                </a:lnTo>
                <a:lnTo>
                  <a:pt x="52" y="260"/>
                </a:lnTo>
                <a:lnTo>
                  <a:pt x="52" y="276"/>
                </a:lnTo>
                <a:lnTo>
                  <a:pt x="62" y="286"/>
                </a:lnTo>
                <a:lnTo>
                  <a:pt x="76" y="296"/>
                </a:lnTo>
                <a:lnTo>
                  <a:pt x="76" y="298"/>
                </a:lnTo>
                <a:lnTo>
                  <a:pt x="78" y="298"/>
                </a:lnTo>
                <a:lnTo>
                  <a:pt x="68" y="320"/>
                </a:lnTo>
                <a:lnTo>
                  <a:pt x="66" y="332"/>
                </a:lnTo>
                <a:lnTo>
                  <a:pt x="68" y="330"/>
                </a:lnTo>
                <a:lnTo>
                  <a:pt x="70" y="330"/>
                </a:lnTo>
                <a:lnTo>
                  <a:pt x="78" y="326"/>
                </a:lnTo>
                <a:lnTo>
                  <a:pt x="92" y="318"/>
                </a:lnTo>
                <a:lnTo>
                  <a:pt x="108" y="320"/>
                </a:lnTo>
                <a:lnTo>
                  <a:pt x="110" y="320"/>
                </a:lnTo>
                <a:lnTo>
                  <a:pt x="134" y="330"/>
                </a:lnTo>
                <a:lnTo>
                  <a:pt x="160" y="330"/>
                </a:lnTo>
                <a:lnTo>
                  <a:pt x="168" y="320"/>
                </a:lnTo>
                <a:lnTo>
                  <a:pt x="182" y="312"/>
                </a:lnTo>
                <a:lnTo>
                  <a:pt x="196" y="302"/>
                </a:lnTo>
                <a:lnTo>
                  <a:pt x="196" y="300"/>
                </a:lnTo>
                <a:lnTo>
                  <a:pt x="206" y="298"/>
                </a:lnTo>
                <a:lnTo>
                  <a:pt x="216" y="290"/>
                </a:lnTo>
                <a:lnTo>
                  <a:pt x="228" y="274"/>
                </a:lnTo>
                <a:lnTo>
                  <a:pt x="246" y="280"/>
                </a:lnTo>
                <a:lnTo>
                  <a:pt x="248" y="280"/>
                </a:lnTo>
                <a:lnTo>
                  <a:pt x="248" y="282"/>
                </a:lnTo>
                <a:lnTo>
                  <a:pt x="252" y="290"/>
                </a:lnTo>
                <a:lnTo>
                  <a:pt x="256" y="292"/>
                </a:lnTo>
                <a:lnTo>
                  <a:pt x="266" y="292"/>
                </a:lnTo>
                <a:lnTo>
                  <a:pt x="268" y="292"/>
                </a:lnTo>
                <a:lnTo>
                  <a:pt x="274" y="292"/>
                </a:lnTo>
                <a:lnTo>
                  <a:pt x="276" y="292"/>
                </a:lnTo>
                <a:lnTo>
                  <a:pt x="276" y="294"/>
                </a:lnTo>
                <a:lnTo>
                  <a:pt x="288" y="298"/>
                </a:lnTo>
                <a:lnTo>
                  <a:pt x="292" y="298"/>
                </a:lnTo>
                <a:lnTo>
                  <a:pt x="294" y="296"/>
                </a:lnTo>
                <a:lnTo>
                  <a:pt x="296" y="290"/>
                </a:lnTo>
                <a:lnTo>
                  <a:pt x="296" y="288"/>
                </a:lnTo>
                <a:lnTo>
                  <a:pt x="302" y="284"/>
                </a:lnTo>
                <a:lnTo>
                  <a:pt x="312" y="276"/>
                </a:lnTo>
                <a:lnTo>
                  <a:pt x="314" y="276"/>
                </a:lnTo>
                <a:lnTo>
                  <a:pt x="322" y="276"/>
                </a:lnTo>
                <a:lnTo>
                  <a:pt x="324" y="268"/>
                </a:lnTo>
                <a:lnTo>
                  <a:pt x="330" y="262"/>
                </a:lnTo>
                <a:lnTo>
                  <a:pt x="336" y="258"/>
                </a:lnTo>
                <a:lnTo>
                  <a:pt x="342" y="256"/>
                </a:lnTo>
                <a:lnTo>
                  <a:pt x="346" y="252"/>
                </a:lnTo>
                <a:lnTo>
                  <a:pt x="348" y="252"/>
                </a:lnTo>
                <a:lnTo>
                  <a:pt x="352" y="248"/>
                </a:lnTo>
                <a:lnTo>
                  <a:pt x="352" y="246"/>
                </a:lnTo>
                <a:lnTo>
                  <a:pt x="354" y="246"/>
                </a:lnTo>
                <a:lnTo>
                  <a:pt x="366" y="244"/>
                </a:lnTo>
                <a:lnTo>
                  <a:pt x="374" y="244"/>
                </a:lnTo>
                <a:lnTo>
                  <a:pt x="376" y="240"/>
                </a:lnTo>
                <a:lnTo>
                  <a:pt x="380" y="236"/>
                </a:lnTo>
                <a:lnTo>
                  <a:pt x="384" y="228"/>
                </a:lnTo>
                <a:lnTo>
                  <a:pt x="382" y="228"/>
                </a:lnTo>
                <a:lnTo>
                  <a:pt x="376" y="218"/>
                </a:lnTo>
                <a:lnTo>
                  <a:pt x="372" y="206"/>
                </a:lnTo>
                <a:lnTo>
                  <a:pt x="372" y="204"/>
                </a:lnTo>
                <a:lnTo>
                  <a:pt x="376" y="188"/>
                </a:lnTo>
                <a:lnTo>
                  <a:pt x="376" y="180"/>
                </a:lnTo>
                <a:lnTo>
                  <a:pt x="380" y="174"/>
                </a:lnTo>
                <a:lnTo>
                  <a:pt x="380" y="160"/>
                </a:lnTo>
                <a:lnTo>
                  <a:pt x="378" y="158"/>
                </a:lnTo>
                <a:lnTo>
                  <a:pt x="372" y="156"/>
                </a:lnTo>
                <a:lnTo>
                  <a:pt x="348" y="166"/>
                </a:lnTo>
                <a:lnTo>
                  <a:pt x="348" y="140"/>
                </a:lnTo>
                <a:lnTo>
                  <a:pt x="350" y="136"/>
                </a:lnTo>
                <a:lnTo>
                  <a:pt x="356" y="132"/>
                </a:lnTo>
                <a:lnTo>
                  <a:pt x="372" y="120"/>
                </a:lnTo>
                <a:lnTo>
                  <a:pt x="366" y="92"/>
                </a:lnTo>
                <a:lnTo>
                  <a:pt x="366" y="84"/>
                </a:lnTo>
                <a:lnTo>
                  <a:pt x="366" y="78"/>
                </a:lnTo>
                <a:lnTo>
                  <a:pt x="368" y="74"/>
                </a:lnTo>
                <a:lnTo>
                  <a:pt x="372" y="68"/>
                </a:lnTo>
                <a:lnTo>
                  <a:pt x="372" y="64"/>
                </a:lnTo>
                <a:lnTo>
                  <a:pt x="364" y="64"/>
                </a:lnTo>
                <a:lnTo>
                  <a:pt x="360" y="64"/>
                </a:lnTo>
                <a:lnTo>
                  <a:pt x="356" y="76"/>
                </a:lnTo>
                <a:lnTo>
                  <a:pt x="352" y="80"/>
                </a:lnTo>
                <a:lnTo>
                  <a:pt x="348" y="82"/>
                </a:lnTo>
                <a:lnTo>
                  <a:pt x="346" y="82"/>
                </a:lnTo>
                <a:lnTo>
                  <a:pt x="338" y="76"/>
                </a:lnTo>
                <a:lnTo>
                  <a:pt x="336" y="76"/>
                </a:lnTo>
                <a:lnTo>
                  <a:pt x="336" y="74"/>
                </a:lnTo>
                <a:lnTo>
                  <a:pt x="334" y="68"/>
                </a:lnTo>
                <a:lnTo>
                  <a:pt x="332" y="60"/>
                </a:lnTo>
                <a:lnTo>
                  <a:pt x="332" y="64"/>
                </a:lnTo>
                <a:lnTo>
                  <a:pt x="316" y="64"/>
                </a:lnTo>
                <a:lnTo>
                  <a:pt x="316" y="60"/>
                </a:lnTo>
                <a:lnTo>
                  <a:pt x="312" y="52"/>
                </a:lnTo>
                <a:lnTo>
                  <a:pt x="312" y="40"/>
                </a:lnTo>
                <a:lnTo>
                  <a:pt x="304" y="24"/>
                </a:lnTo>
                <a:lnTo>
                  <a:pt x="304" y="12"/>
                </a:lnTo>
                <a:lnTo>
                  <a:pt x="300" y="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广西"/>
          <p:cNvSpPr/>
          <p:nvPr/>
        </p:nvSpPr>
        <p:spPr bwMode="auto">
          <a:xfrm>
            <a:off x="3297493" y="4717024"/>
            <a:ext cx="721995" cy="549616"/>
          </a:xfrm>
          <a:custGeom>
            <a:avLst/>
            <a:gdLst>
              <a:gd name="T0" fmla="*/ 2147483646 w 502"/>
              <a:gd name="T1" fmla="*/ 2147483646 h 382"/>
              <a:gd name="T2" fmla="*/ 2147483646 w 502"/>
              <a:gd name="T3" fmla="*/ 2147483646 h 382"/>
              <a:gd name="T4" fmla="*/ 2147483646 w 502"/>
              <a:gd name="T5" fmla="*/ 2147483646 h 382"/>
              <a:gd name="T6" fmla="*/ 2147483646 w 502"/>
              <a:gd name="T7" fmla="*/ 2147483646 h 382"/>
              <a:gd name="T8" fmla="*/ 2147483646 w 502"/>
              <a:gd name="T9" fmla="*/ 2147483646 h 382"/>
              <a:gd name="T10" fmla="*/ 2147483646 w 502"/>
              <a:gd name="T11" fmla="*/ 2147483646 h 382"/>
              <a:gd name="T12" fmla="*/ 2147483646 w 502"/>
              <a:gd name="T13" fmla="*/ 2147483646 h 382"/>
              <a:gd name="T14" fmla="*/ 2147483646 w 502"/>
              <a:gd name="T15" fmla="*/ 2147483646 h 382"/>
              <a:gd name="T16" fmla="*/ 2147483646 w 502"/>
              <a:gd name="T17" fmla="*/ 2147483646 h 382"/>
              <a:gd name="T18" fmla="*/ 2147483646 w 502"/>
              <a:gd name="T19" fmla="*/ 2147483646 h 382"/>
              <a:gd name="T20" fmla="*/ 2147483646 w 502"/>
              <a:gd name="T21" fmla="*/ 2147483646 h 382"/>
              <a:gd name="T22" fmla="*/ 2147483646 w 502"/>
              <a:gd name="T23" fmla="*/ 2147483646 h 382"/>
              <a:gd name="T24" fmla="*/ 2147483646 w 502"/>
              <a:gd name="T25" fmla="*/ 2147483646 h 382"/>
              <a:gd name="T26" fmla="*/ 2147483646 w 502"/>
              <a:gd name="T27" fmla="*/ 2147483646 h 382"/>
              <a:gd name="T28" fmla="*/ 2147483646 w 502"/>
              <a:gd name="T29" fmla="*/ 2147483646 h 382"/>
              <a:gd name="T30" fmla="*/ 2147483646 w 502"/>
              <a:gd name="T31" fmla="*/ 2147483646 h 382"/>
              <a:gd name="T32" fmla="*/ 2147483646 w 502"/>
              <a:gd name="T33" fmla="*/ 2147483646 h 382"/>
              <a:gd name="T34" fmla="*/ 2147483646 w 502"/>
              <a:gd name="T35" fmla="*/ 2147483646 h 382"/>
              <a:gd name="T36" fmla="*/ 2147483646 w 502"/>
              <a:gd name="T37" fmla="*/ 2147483646 h 382"/>
              <a:gd name="T38" fmla="*/ 2147483646 w 502"/>
              <a:gd name="T39" fmla="*/ 2147483646 h 382"/>
              <a:gd name="T40" fmla="*/ 2147483646 w 502"/>
              <a:gd name="T41" fmla="*/ 2147483646 h 382"/>
              <a:gd name="T42" fmla="*/ 2147483646 w 502"/>
              <a:gd name="T43" fmla="*/ 2147483646 h 382"/>
              <a:gd name="T44" fmla="*/ 2147483646 w 502"/>
              <a:gd name="T45" fmla="*/ 2147483646 h 382"/>
              <a:gd name="T46" fmla="*/ 2147483646 w 502"/>
              <a:gd name="T47" fmla="*/ 2147483646 h 382"/>
              <a:gd name="T48" fmla="*/ 2147483646 w 502"/>
              <a:gd name="T49" fmla="*/ 2147483646 h 382"/>
              <a:gd name="T50" fmla="*/ 2147483646 w 502"/>
              <a:gd name="T51" fmla="*/ 2147483646 h 382"/>
              <a:gd name="T52" fmla="*/ 2147483646 w 502"/>
              <a:gd name="T53" fmla="*/ 2147483646 h 382"/>
              <a:gd name="T54" fmla="*/ 2147483646 w 502"/>
              <a:gd name="T55" fmla="*/ 2147483646 h 382"/>
              <a:gd name="T56" fmla="*/ 2147483646 w 502"/>
              <a:gd name="T57" fmla="*/ 2147483646 h 382"/>
              <a:gd name="T58" fmla="*/ 2147483646 w 502"/>
              <a:gd name="T59" fmla="*/ 2147483646 h 382"/>
              <a:gd name="T60" fmla="*/ 2147483646 w 502"/>
              <a:gd name="T61" fmla="*/ 2147483646 h 382"/>
              <a:gd name="T62" fmla="*/ 2147483646 w 502"/>
              <a:gd name="T63" fmla="*/ 2147483646 h 382"/>
              <a:gd name="T64" fmla="*/ 2147483646 w 502"/>
              <a:gd name="T65" fmla="*/ 2147483646 h 382"/>
              <a:gd name="T66" fmla="*/ 2147483646 w 502"/>
              <a:gd name="T67" fmla="*/ 2147483646 h 382"/>
              <a:gd name="T68" fmla="*/ 2147483646 w 502"/>
              <a:gd name="T69" fmla="*/ 2147483646 h 382"/>
              <a:gd name="T70" fmla="*/ 2147483646 w 502"/>
              <a:gd name="T71" fmla="*/ 2147483646 h 382"/>
              <a:gd name="T72" fmla="*/ 2147483646 w 502"/>
              <a:gd name="T73" fmla="*/ 2147483646 h 382"/>
              <a:gd name="T74" fmla="*/ 2147483646 w 502"/>
              <a:gd name="T75" fmla="*/ 2147483646 h 382"/>
              <a:gd name="T76" fmla="*/ 2147483646 w 502"/>
              <a:gd name="T77" fmla="*/ 2147483646 h 382"/>
              <a:gd name="T78" fmla="*/ 2147483646 w 502"/>
              <a:gd name="T79" fmla="*/ 2147483646 h 382"/>
              <a:gd name="T80" fmla="*/ 2147483646 w 502"/>
              <a:gd name="T81" fmla="*/ 2147483646 h 382"/>
              <a:gd name="T82" fmla="*/ 2147483646 w 502"/>
              <a:gd name="T83" fmla="*/ 2147483646 h 382"/>
              <a:gd name="T84" fmla="*/ 2147483646 w 502"/>
              <a:gd name="T85" fmla="*/ 2147483646 h 382"/>
              <a:gd name="T86" fmla="*/ 2147483646 w 502"/>
              <a:gd name="T87" fmla="*/ 2147483646 h 382"/>
              <a:gd name="T88" fmla="*/ 2147483646 w 502"/>
              <a:gd name="T89" fmla="*/ 2147483646 h 382"/>
              <a:gd name="T90" fmla="*/ 2147483646 w 502"/>
              <a:gd name="T91" fmla="*/ 2147483646 h 382"/>
              <a:gd name="T92" fmla="*/ 2147483646 w 502"/>
              <a:gd name="T93" fmla="*/ 2147483646 h 382"/>
              <a:gd name="T94" fmla="*/ 2147483646 w 502"/>
              <a:gd name="T95" fmla="*/ 2147483646 h 382"/>
              <a:gd name="T96" fmla="*/ 2147483646 w 502"/>
              <a:gd name="T97" fmla="*/ 2147483646 h 382"/>
              <a:gd name="T98" fmla="*/ 2147483646 w 502"/>
              <a:gd name="T99" fmla="*/ 2147483646 h 382"/>
              <a:gd name="T100" fmla="*/ 2147483646 w 502"/>
              <a:gd name="T101" fmla="*/ 2147483646 h 382"/>
              <a:gd name="T102" fmla="*/ 2147483646 w 502"/>
              <a:gd name="T103" fmla="*/ 2147483646 h 382"/>
              <a:gd name="T104" fmla="*/ 2147483646 w 502"/>
              <a:gd name="T105" fmla="*/ 2147483646 h 382"/>
              <a:gd name="T106" fmla="*/ 2147483646 w 502"/>
              <a:gd name="T107" fmla="*/ 2147483646 h 382"/>
              <a:gd name="T108" fmla="*/ 2147483646 w 502"/>
              <a:gd name="T109" fmla="*/ 2147483646 h 382"/>
              <a:gd name="T110" fmla="*/ 2147483646 w 502"/>
              <a:gd name="T111" fmla="*/ 2147483646 h 38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02" h="382">
                <a:moveTo>
                  <a:pt x="402" y="8"/>
                </a:moveTo>
                <a:lnTo>
                  <a:pt x="402" y="10"/>
                </a:lnTo>
                <a:lnTo>
                  <a:pt x="404" y="12"/>
                </a:lnTo>
                <a:lnTo>
                  <a:pt x="394" y="28"/>
                </a:lnTo>
                <a:lnTo>
                  <a:pt x="386" y="34"/>
                </a:lnTo>
                <a:lnTo>
                  <a:pt x="378" y="36"/>
                </a:lnTo>
                <a:lnTo>
                  <a:pt x="376" y="36"/>
                </a:lnTo>
                <a:lnTo>
                  <a:pt x="368" y="30"/>
                </a:lnTo>
                <a:lnTo>
                  <a:pt x="360" y="32"/>
                </a:lnTo>
                <a:lnTo>
                  <a:pt x="344" y="44"/>
                </a:lnTo>
                <a:lnTo>
                  <a:pt x="340" y="44"/>
                </a:lnTo>
                <a:lnTo>
                  <a:pt x="336" y="42"/>
                </a:lnTo>
                <a:lnTo>
                  <a:pt x="328" y="32"/>
                </a:lnTo>
                <a:lnTo>
                  <a:pt x="322" y="42"/>
                </a:lnTo>
                <a:lnTo>
                  <a:pt x="316" y="48"/>
                </a:lnTo>
                <a:lnTo>
                  <a:pt x="306" y="48"/>
                </a:lnTo>
                <a:lnTo>
                  <a:pt x="294" y="52"/>
                </a:lnTo>
                <a:lnTo>
                  <a:pt x="282" y="60"/>
                </a:lnTo>
                <a:lnTo>
                  <a:pt x="278" y="60"/>
                </a:lnTo>
                <a:lnTo>
                  <a:pt x="274" y="64"/>
                </a:lnTo>
                <a:lnTo>
                  <a:pt x="270" y="70"/>
                </a:lnTo>
                <a:lnTo>
                  <a:pt x="270" y="72"/>
                </a:lnTo>
                <a:lnTo>
                  <a:pt x="270" y="74"/>
                </a:lnTo>
                <a:lnTo>
                  <a:pt x="276" y="82"/>
                </a:lnTo>
                <a:lnTo>
                  <a:pt x="254" y="80"/>
                </a:lnTo>
                <a:lnTo>
                  <a:pt x="242" y="90"/>
                </a:lnTo>
                <a:lnTo>
                  <a:pt x="240" y="94"/>
                </a:lnTo>
                <a:lnTo>
                  <a:pt x="238" y="100"/>
                </a:lnTo>
                <a:lnTo>
                  <a:pt x="236" y="102"/>
                </a:lnTo>
                <a:lnTo>
                  <a:pt x="224" y="102"/>
                </a:lnTo>
                <a:lnTo>
                  <a:pt x="210" y="96"/>
                </a:lnTo>
                <a:lnTo>
                  <a:pt x="206" y="96"/>
                </a:lnTo>
                <a:lnTo>
                  <a:pt x="194" y="98"/>
                </a:lnTo>
                <a:lnTo>
                  <a:pt x="190" y="96"/>
                </a:lnTo>
                <a:lnTo>
                  <a:pt x="186" y="94"/>
                </a:lnTo>
                <a:lnTo>
                  <a:pt x="178" y="84"/>
                </a:lnTo>
                <a:lnTo>
                  <a:pt x="170" y="80"/>
                </a:lnTo>
                <a:lnTo>
                  <a:pt x="162" y="92"/>
                </a:lnTo>
                <a:lnTo>
                  <a:pt x="160" y="92"/>
                </a:lnTo>
                <a:lnTo>
                  <a:pt x="150" y="100"/>
                </a:lnTo>
                <a:lnTo>
                  <a:pt x="148" y="100"/>
                </a:lnTo>
                <a:lnTo>
                  <a:pt x="148" y="102"/>
                </a:lnTo>
                <a:lnTo>
                  <a:pt x="146" y="102"/>
                </a:lnTo>
                <a:lnTo>
                  <a:pt x="138" y="104"/>
                </a:lnTo>
                <a:lnTo>
                  <a:pt x="126" y="116"/>
                </a:lnTo>
                <a:lnTo>
                  <a:pt x="112" y="122"/>
                </a:lnTo>
                <a:lnTo>
                  <a:pt x="102" y="134"/>
                </a:lnTo>
                <a:lnTo>
                  <a:pt x="70" y="134"/>
                </a:lnTo>
                <a:lnTo>
                  <a:pt x="46" y="124"/>
                </a:lnTo>
                <a:lnTo>
                  <a:pt x="32" y="124"/>
                </a:lnTo>
                <a:lnTo>
                  <a:pt x="20" y="130"/>
                </a:lnTo>
                <a:lnTo>
                  <a:pt x="18" y="130"/>
                </a:lnTo>
                <a:lnTo>
                  <a:pt x="10" y="132"/>
                </a:lnTo>
                <a:lnTo>
                  <a:pt x="2" y="138"/>
                </a:lnTo>
                <a:lnTo>
                  <a:pt x="0" y="142"/>
                </a:lnTo>
                <a:lnTo>
                  <a:pt x="0" y="152"/>
                </a:lnTo>
                <a:lnTo>
                  <a:pt x="4" y="158"/>
                </a:lnTo>
                <a:lnTo>
                  <a:pt x="22" y="152"/>
                </a:lnTo>
                <a:lnTo>
                  <a:pt x="30" y="154"/>
                </a:lnTo>
                <a:lnTo>
                  <a:pt x="40" y="158"/>
                </a:lnTo>
                <a:lnTo>
                  <a:pt x="42" y="158"/>
                </a:lnTo>
                <a:lnTo>
                  <a:pt x="42" y="160"/>
                </a:lnTo>
                <a:lnTo>
                  <a:pt x="42" y="186"/>
                </a:lnTo>
                <a:lnTo>
                  <a:pt x="46" y="188"/>
                </a:lnTo>
                <a:lnTo>
                  <a:pt x="64" y="188"/>
                </a:lnTo>
                <a:lnTo>
                  <a:pt x="74" y="184"/>
                </a:lnTo>
                <a:lnTo>
                  <a:pt x="76" y="184"/>
                </a:lnTo>
                <a:lnTo>
                  <a:pt x="86" y="180"/>
                </a:lnTo>
                <a:lnTo>
                  <a:pt x="94" y="176"/>
                </a:lnTo>
                <a:lnTo>
                  <a:pt x="98" y="176"/>
                </a:lnTo>
                <a:lnTo>
                  <a:pt x="100" y="178"/>
                </a:lnTo>
                <a:lnTo>
                  <a:pt x="104" y="188"/>
                </a:lnTo>
                <a:lnTo>
                  <a:pt x="106" y="216"/>
                </a:lnTo>
                <a:lnTo>
                  <a:pt x="106" y="218"/>
                </a:lnTo>
                <a:lnTo>
                  <a:pt x="92" y="232"/>
                </a:lnTo>
                <a:lnTo>
                  <a:pt x="92" y="234"/>
                </a:lnTo>
                <a:lnTo>
                  <a:pt x="74" y="242"/>
                </a:lnTo>
                <a:lnTo>
                  <a:pt x="70" y="248"/>
                </a:lnTo>
                <a:lnTo>
                  <a:pt x="72" y="252"/>
                </a:lnTo>
                <a:lnTo>
                  <a:pt x="106" y="256"/>
                </a:lnTo>
                <a:lnTo>
                  <a:pt x="108" y="258"/>
                </a:lnTo>
                <a:lnTo>
                  <a:pt x="122" y="266"/>
                </a:lnTo>
                <a:lnTo>
                  <a:pt x="152" y="264"/>
                </a:lnTo>
                <a:lnTo>
                  <a:pt x="152" y="268"/>
                </a:lnTo>
                <a:lnTo>
                  <a:pt x="154" y="284"/>
                </a:lnTo>
                <a:lnTo>
                  <a:pt x="154" y="286"/>
                </a:lnTo>
                <a:lnTo>
                  <a:pt x="140" y="300"/>
                </a:lnTo>
                <a:lnTo>
                  <a:pt x="140" y="312"/>
                </a:lnTo>
                <a:lnTo>
                  <a:pt x="142" y="320"/>
                </a:lnTo>
                <a:lnTo>
                  <a:pt x="144" y="326"/>
                </a:lnTo>
                <a:lnTo>
                  <a:pt x="150" y="330"/>
                </a:lnTo>
                <a:lnTo>
                  <a:pt x="174" y="344"/>
                </a:lnTo>
                <a:lnTo>
                  <a:pt x="194" y="356"/>
                </a:lnTo>
                <a:lnTo>
                  <a:pt x="212" y="348"/>
                </a:lnTo>
                <a:lnTo>
                  <a:pt x="214" y="348"/>
                </a:lnTo>
                <a:lnTo>
                  <a:pt x="216" y="348"/>
                </a:lnTo>
                <a:lnTo>
                  <a:pt x="242" y="368"/>
                </a:lnTo>
                <a:lnTo>
                  <a:pt x="246" y="368"/>
                </a:lnTo>
                <a:lnTo>
                  <a:pt x="252" y="360"/>
                </a:lnTo>
                <a:lnTo>
                  <a:pt x="254" y="360"/>
                </a:lnTo>
                <a:lnTo>
                  <a:pt x="254" y="358"/>
                </a:lnTo>
                <a:lnTo>
                  <a:pt x="256" y="358"/>
                </a:lnTo>
                <a:lnTo>
                  <a:pt x="270" y="360"/>
                </a:lnTo>
                <a:lnTo>
                  <a:pt x="274" y="334"/>
                </a:lnTo>
                <a:lnTo>
                  <a:pt x="294" y="368"/>
                </a:lnTo>
                <a:lnTo>
                  <a:pt x="310" y="370"/>
                </a:lnTo>
                <a:lnTo>
                  <a:pt x="312" y="370"/>
                </a:lnTo>
                <a:lnTo>
                  <a:pt x="314" y="370"/>
                </a:lnTo>
                <a:lnTo>
                  <a:pt x="314" y="372"/>
                </a:lnTo>
                <a:lnTo>
                  <a:pt x="314" y="382"/>
                </a:lnTo>
                <a:lnTo>
                  <a:pt x="320" y="380"/>
                </a:lnTo>
                <a:lnTo>
                  <a:pt x="346" y="346"/>
                </a:lnTo>
                <a:lnTo>
                  <a:pt x="358" y="362"/>
                </a:lnTo>
                <a:lnTo>
                  <a:pt x="358" y="356"/>
                </a:lnTo>
                <a:lnTo>
                  <a:pt x="366" y="340"/>
                </a:lnTo>
                <a:lnTo>
                  <a:pt x="372" y="328"/>
                </a:lnTo>
                <a:lnTo>
                  <a:pt x="392" y="328"/>
                </a:lnTo>
                <a:lnTo>
                  <a:pt x="396" y="304"/>
                </a:lnTo>
                <a:lnTo>
                  <a:pt x="398" y="304"/>
                </a:lnTo>
                <a:lnTo>
                  <a:pt x="400" y="306"/>
                </a:lnTo>
                <a:lnTo>
                  <a:pt x="414" y="308"/>
                </a:lnTo>
                <a:lnTo>
                  <a:pt x="416" y="300"/>
                </a:lnTo>
                <a:lnTo>
                  <a:pt x="410" y="288"/>
                </a:lnTo>
                <a:lnTo>
                  <a:pt x="410" y="286"/>
                </a:lnTo>
                <a:lnTo>
                  <a:pt x="414" y="276"/>
                </a:lnTo>
                <a:lnTo>
                  <a:pt x="414" y="274"/>
                </a:lnTo>
                <a:lnTo>
                  <a:pt x="416" y="274"/>
                </a:lnTo>
                <a:lnTo>
                  <a:pt x="458" y="252"/>
                </a:lnTo>
                <a:lnTo>
                  <a:pt x="456" y="230"/>
                </a:lnTo>
                <a:lnTo>
                  <a:pt x="456" y="228"/>
                </a:lnTo>
                <a:lnTo>
                  <a:pt x="464" y="212"/>
                </a:lnTo>
                <a:lnTo>
                  <a:pt x="466" y="210"/>
                </a:lnTo>
                <a:lnTo>
                  <a:pt x="478" y="180"/>
                </a:lnTo>
                <a:lnTo>
                  <a:pt x="490" y="168"/>
                </a:lnTo>
                <a:lnTo>
                  <a:pt x="496" y="156"/>
                </a:lnTo>
                <a:lnTo>
                  <a:pt x="502" y="146"/>
                </a:lnTo>
                <a:lnTo>
                  <a:pt x="496" y="134"/>
                </a:lnTo>
                <a:lnTo>
                  <a:pt x="496" y="132"/>
                </a:lnTo>
                <a:lnTo>
                  <a:pt x="496" y="120"/>
                </a:lnTo>
                <a:lnTo>
                  <a:pt x="490" y="120"/>
                </a:lnTo>
                <a:lnTo>
                  <a:pt x="478" y="126"/>
                </a:lnTo>
                <a:lnTo>
                  <a:pt x="472" y="128"/>
                </a:lnTo>
                <a:lnTo>
                  <a:pt x="468" y="128"/>
                </a:lnTo>
                <a:lnTo>
                  <a:pt x="460" y="126"/>
                </a:lnTo>
                <a:lnTo>
                  <a:pt x="454" y="122"/>
                </a:lnTo>
                <a:lnTo>
                  <a:pt x="452" y="118"/>
                </a:lnTo>
                <a:lnTo>
                  <a:pt x="450" y="114"/>
                </a:lnTo>
                <a:lnTo>
                  <a:pt x="452" y="98"/>
                </a:lnTo>
                <a:lnTo>
                  <a:pt x="446" y="98"/>
                </a:lnTo>
                <a:lnTo>
                  <a:pt x="442" y="102"/>
                </a:lnTo>
                <a:lnTo>
                  <a:pt x="432" y="112"/>
                </a:lnTo>
                <a:lnTo>
                  <a:pt x="428" y="114"/>
                </a:lnTo>
                <a:lnTo>
                  <a:pt x="424" y="114"/>
                </a:lnTo>
                <a:lnTo>
                  <a:pt x="422" y="108"/>
                </a:lnTo>
                <a:lnTo>
                  <a:pt x="422" y="100"/>
                </a:lnTo>
                <a:lnTo>
                  <a:pt x="422" y="92"/>
                </a:lnTo>
                <a:lnTo>
                  <a:pt x="424" y="88"/>
                </a:lnTo>
                <a:lnTo>
                  <a:pt x="426" y="86"/>
                </a:lnTo>
                <a:lnTo>
                  <a:pt x="428" y="86"/>
                </a:lnTo>
                <a:lnTo>
                  <a:pt x="444" y="58"/>
                </a:lnTo>
                <a:lnTo>
                  <a:pt x="448" y="48"/>
                </a:lnTo>
                <a:lnTo>
                  <a:pt x="450" y="36"/>
                </a:lnTo>
                <a:lnTo>
                  <a:pt x="442" y="28"/>
                </a:lnTo>
                <a:lnTo>
                  <a:pt x="440" y="22"/>
                </a:lnTo>
                <a:lnTo>
                  <a:pt x="440" y="12"/>
                </a:lnTo>
                <a:lnTo>
                  <a:pt x="440" y="8"/>
                </a:lnTo>
                <a:lnTo>
                  <a:pt x="438" y="4"/>
                </a:lnTo>
                <a:lnTo>
                  <a:pt x="434" y="0"/>
                </a:lnTo>
                <a:lnTo>
                  <a:pt x="432" y="2"/>
                </a:lnTo>
                <a:lnTo>
                  <a:pt x="430" y="6"/>
                </a:lnTo>
                <a:lnTo>
                  <a:pt x="426" y="8"/>
                </a:lnTo>
                <a:lnTo>
                  <a:pt x="422" y="10"/>
                </a:lnTo>
                <a:lnTo>
                  <a:pt x="416" y="8"/>
                </a:lnTo>
                <a:lnTo>
                  <a:pt x="410" y="8"/>
                </a:lnTo>
                <a:lnTo>
                  <a:pt x="402" y="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" name="重庆"/>
          <p:cNvSpPr/>
          <p:nvPr/>
        </p:nvSpPr>
        <p:spPr bwMode="auto">
          <a:xfrm>
            <a:off x="3397423" y="4112447"/>
            <a:ext cx="408464" cy="414710"/>
          </a:xfrm>
          <a:custGeom>
            <a:avLst/>
            <a:gdLst>
              <a:gd name="T0" fmla="*/ 2147483646 w 284"/>
              <a:gd name="T1" fmla="*/ 2147483646 h 288"/>
              <a:gd name="T2" fmla="*/ 2147483646 w 284"/>
              <a:gd name="T3" fmla="*/ 2147483646 h 288"/>
              <a:gd name="T4" fmla="*/ 2147483646 w 284"/>
              <a:gd name="T5" fmla="*/ 2147483646 h 288"/>
              <a:gd name="T6" fmla="*/ 2147483646 w 284"/>
              <a:gd name="T7" fmla="*/ 2147483646 h 288"/>
              <a:gd name="T8" fmla="*/ 2147483646 w 284"/>
              <a:gd name="T9" fmla="*/ 2147483646 h 288"/>
              <a:gd name="T10" fmla="*/ 2147483646 w 284"/>
              <a:gd name="T11" fmla="*/ 2147483646 h 288"/>
              <a:gd name="T12" fmla="*/ 2147483646 w 284"/>
              <a:gd name="T13" fmla="*/ 2147483646 h 288"/>
              <a:gd name="T14" fmla="*/ 2147483646 w 284"/>
              <a:gd name="T15" fmla="*/ 2147483646 h 288"/>
              <a:gd name="T16" fmla="*/ 2147483646 w 284"/>
              <a:gd name="T17" fmla="*/ 2147483646 h 288"/>
              <a:gd name="T18" fmla="*/ 2147483646 w 284"/>
              <a:gd name="T19" fmla="*/ 2147483646 h 288"/>
              <a:gd name="T20" fmla="*/ 2147483646 w 284"/>
              <a:gd name="T21" fmla="*/ 2147483646 h 288"/>
              <a:gd name="T22" fmla="*/ 2147483646 w 284"/>
              <a:gd name="T23" fmla="*/ 2147483646 h 288"/>
              <a:gd name="T24" fmla="*/ 2147483646 w 284"/>
              <a:gd name="T25" fmla="*/ 2147483646 h 288"/>
              <a:gd name="T26" fmla="*/ 2147483646 w 284"/>
              <a:gd name="T27" fmla="*/ 2147483646 h 288"/>
              <a:gd name="T28" fmla="*/ 2147483646 w 284"/>
              <a:gd name="T29" fmla="*/ 2147483646 h 288"/>
              <a:gd name="T30" fmla="*/ 2147483646 w 284"/>
              <a:gd name="T31" fmla="*/ 2147483646 h 288"/>
              <a:gd name="T32" fmla="*/ 2147483646 w 284"/>
              <a:gd name="T33" fmla="*/ 2147483646 h 288"/>
              <a:gd name="T34" fmla="*/ 2147483646 w 284"/>
              <a:gd name="T35" fmla="*/ 2147483646 h 288"/>
              <a:gd name="T36" fmla="*/ 2147483646 w 284"/>
              <a:gd name="T37" fmla="*/ 2147483646 h 288"/>
              <a:gd name="T38" fmla="*/ 2147483646 w 284"/>
              <a:gd name="T39" fmla="*/ 2147483646 h 288"/>
              <a:gd name="T40" fmla="*/ 2147483646 w 284"/>
              <a:gd name="T41" fmla="*/ 2147483646 h 288"/>
              <a:gd name="T42" fmla="*/ 2147483646 w 284"/>
              <a:gd name="T43" fmla="*/ 2147483646 h 288"/>
              <a:gd name="T44" fmla="*/ 2147483646 w 284"/>
              <a:gd name="T45" fmla="*/ 2147483646 h 288"/>
              <a:gd name="T46" fmla="*/ 2147483646 w 284"/>
              <a:gd name="T47" fmla="*/ 2147483646 h 288"/>
              <a:gd name="T48" fmla="*/ 2147483646 w 284"/>
              <a:gd name="T49" fmla="*/ 2147483646 h 288"/>
              <a:gd name="T50" fmla="*/ 2147483646 w 284"/>
              <a:gd name="T51" fmla="*/ 2147483646 h 288"/>
              <a:gd name="T52" fmla="*/ 2147483646 w 284"/>
              <a:gd name="T53" fmla="*/ 2147483646 h 288"/>
              <a:gd name="T54" fmla="*/ 2147483646 w 284"/>
              <a:gd name="T55" fmla="*/ 2147483646 h 288"/>
              <a:gd name="T56" fmla="*/ 2147483646 w 284"/>
              <a:gd name="T57" fmla="*/ 2147483646 h 288"/>
              <a:gd name="T58" fmla="*/ 2147483646 w 284"/>
              <a:gd name="T59" fmla="*/ 2147483646 h 288"/>
              <a:gd name="T60" fmla="*/ 2147483646 w 284"/>
              <a:gd name="T61" fmla="*/ 2147483646 h 288"/>
              <a:gd name="T62" fmla="*/ 2147483646 w 284"/>
              <a:gd name="T63" fmla="*/ 2147483646 h 288"/>
              <a:gd name="T64" fmla="*/ 2147483646 w 284"/>
              <a:gd name="T65" fmla="*/ 2147483646 h 288"/>
              <a:gd name="T66" fmla="*/ 2147483646 w 284"/>
              <a:gd name="T67" fmla="*/ 2147483646 h 288"/>
              <a:gd name="T68" fmla="*/ 2147483646 w 284"/>
              <a:gd name="T69" fmla="*/ 2147483646 h 288"/>
              <a:gd name="T70" fmla="*/ 2147483646 w 284"/>
              <a:gd name="T71" fmla="*/ 2147483646 h 288"/>
              <a:gd name="T72" fmla="*/ 2147483646 w 284"/>
              <a:gd name="T73" fmla="*/ 2147483646 h 288"/>
              <a:gd name="T74" fmla="*/ 2147483646 w 284"/>
              <a:gd name="T75" fmla="*/ 2147483646 h 288"/>
              <a:gd name="T76" fmla="*/ 2147483646 w 284"/>
              <a:gd name="T77" fmla="*/ 2147483646 h 288"/>
              <a:gd name="T78" fmla="*/ 2147483646 w 284"/>
              <a:gd name="T79" fmla="*/ 2147483646 h 288"/>
              <a:gd name="T80" fmla="*/ 2147483646 w 284"/>
              <a:gd name="T81" fmla="*/ 2147483646 h 288"/>
              <a:gd name="T82" fmla="*/ 2147483646 w 284"/>
              <a:gd name="T83" fmla="*/ 2147483646 h 288"/>
              <a:gd name="T84" fmla="*/ 2147483646 w 284"/>
              <a:gd name="T85" fmla="*/ 2147483646 h 288"/>
              <a:gd name="T86" fmla="*/ 2147483646 w 284"/>
              <a:gd name="T87" fmla="*/ 2147483646 h 288"/>
              <a:gd name="T88" fmla="*/ 2147483646 w 284"/>
              <a:gd name="T89" fmla="*/ 2147483646 h 288"/>
              <a:gd name="T90" fmla="*/ 2147483646 w 284"/>
              <a:gd name="T91" fmla="*/ 2147483646 h 288"/>
              <a:gd name="T92" fmla="*/ 2147483646 w 284"/>
              <a:gd name="T93" fmla="*/ 2147483646 h 288"/>
              <a:gd name="T94" fmla="*/ 2147483646 w 284"/>
              <a:gd name="T95" fmla="*/ 2147483646 h 288"/>
              <a:gd name="T96" fmla="*/ 2147483646 w 284"/>
              <a:gd name="T97" fmla="*/ 2147483646 h 288"/>
              <a:gd name="T98" fmla="*/ 2147483646 w 284"/>
              <a:gd name="T99" fmla="*/ 2147483646 h 288"/>
              <a:gd name="T100" fmla="*/ 2147483646 w 284"/>
              <a:gd name="T101" fmla="*/ 2147483646 h 288"/>
              <a:gd name="T102" fmla="*/ 2147483646 w 284"/>
              <a:gd name="T103" fmla="*/ 2147483646 h 28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84" h="288">
                <a:moveTo>
                  <a:pt x="284" y="58"/>
                </a:moveTo>
                <a:lnTo>
                  <a:pt x="278" y="44"/>
                </a:lnTo>
                <a:lnTo>
                  <a:pt x="268" y="32"/>
                </a:lnTo>
                <a:lnTo>
                  <a:pt x="260" y="30"/>
                </a:lnTo>
                <a:lnTo>
                  <a:pt x="258" y="30"/>
                </a:lnTo>
                <a:lnTo>
                  <a:pt x="258" y="28"/>
                </a:lnTo>
                <a:lnTo>
                  <a:pt x="250" y="24"/>
                </a:lnTo>
                <a:lnTo>
                  <a:pt x="248" y="24"/>
                </a:lnTo>
                <a:lnTo>
                  <a:pt x="244" y="26"/>
                </a:lnTo>
                <a:lnTo>
                  <a:pt x="234" y="28"/>
                </a:lnTo>
                <a:lnTo>
                  <a:pt x="232" y="26"/>
                </a:lnTo>
                <a:lnTo>
                  <a:pt x="222" y="22"/>
                </a:lnTo>
                <a:lnTo>
                  <a:pt x="220" y="22"/>
                </a:lnTo>
                <a:lnTo>
                  <a:pt x="220" y="20"/>
                </a:lnTo>
                <a:lnTo>
                  <a:pt x="212" y="12"/>
                </a:lnTo>
                <a:lnTo>
                  <a:pt x="204" y="4"/>
                </a:lnTo>
                <a:lnTo>
                  <a:pt x="196" y="0"/>
                </a:lnTo>
                <a:lnTo>
                  <a:pt x="188" y="8"/>
                </a:lnTo>
                <a:lnTo>
                  <a:pt x="176" y="16"/>
                </a:lnTo>
                <a:lnTo>
                  <a:pt x="172" y="40"/>
                </a:lnTo>
                <a:lnTo>
                  <a:pt x="162" y="58"/>
                </a:lnTo>
                <a:lnTo>
                  <a:pt x="162" y="60"/>
                </a:lnTo>
                <a:lnTo>
                  <a:pt x="154" y="68"/>
                </a:lnTo>
                <a:lnTo>
                  <a:pt x="144" y="86"/>
                </a:lnTo>
                <a:lnTo>
                  <a:pt x="144" y="88"/>
                </a:lnTo>
                <a:lnTo>
                  <a:pt x="124" y="104"/>
                </a:lnTo>
                <a:lnTo>
                  <a:pt x="116" y="118"/>
                </a:lnTo>
                <a:lnTo>
                  <a:pt x="114" y="120"/>
                </a:lnTo>
                <a:lnTo>
                  <a:pt x="110" y="124"/>
                </a:lnTo>
                <a:lnTo>
                  <a:pt x="96" y="132"/>
                </a:lnTo>
                <a:lnTo>
                  <a:pt x="88" y="144"/>
                </a:lnTo>
                <a:lnTo>
                  <a:pt x="74" y="164"/>
                </a:lnTo>
                <a:lnTo>
                  <a:pt x="72" y="164"/>
                </a:lnTo>
                <a:lnTo>
                  <a:pt x="8" y="160"/>
                </a:lnTo>
                <a:lnTo>
                  <a:pt x="0" y="168"/>
                </a:lnTo>
                <a:lnTo>
                  <a:pt x="0" y="180"/>
                </a:lnTo>
                <a:lnTo>
                  <a:pt x="6" y="208"/>
                </a:lnTo>
                <a:lnTo>
                  <a:pt x="20" y="226"/>
                </a:lnTo>
                <a:lnTo>
                  <a:pt x="32" y="232"/>
                </a:lnTo>
                <a:lnTo>
                  <a:pt x="32" y="234"/>
                </a:lnTo>
                <a:lnTo>
                  <a:pt x="40" y="244"/>
                </a:lnTo>
                <a:lnTo>
                  <a:pt x="42" y="252"/>
                </a:lnTo>
                <a:lnTo>
                  <a:pt x="42" y="262"/>
                </a:lnTo>
                <a:lnTo>
                  <a:pt x="38" y="266"/>
                </a:lnTo>
                <a:lnTo>
                  <a:pt x="40" y="268"/>
                </a:lnTo>
                <a:lnTo>
                  <a:pt x="44" y="268"/>
                </a:lnTo>
                <a:lnTo>
                  <a:pt x="48" y="258"/>
                </a:lnTo>
                <a:lnTo>
                  <a:pt x="50" y="258"/>
                </a:lnTo>
                <a:lnTo>
                  <a:pt x="62" y="262"/>
                </a:lnTo>
                <a:lnTo>
                  <a:pt x="64" y="266"/>
                </a:lnTo>
                <a:lnTo>
                  <a:pt x="70" y="266"/>
                </a:lnTo>
                <a:lnTo>
                  <a:pt x="68" y="260"/>
                </a:lnTo>
                <a:lnTo>
                  <a:pt x="76" y="246"/>
                </a:lnTo>
                <a:lnTo>
                  <a:pt x="78" y="244"/>
                </a:lnTo>
                <a:lnTo>
                  <a:pt x="80" y="242"/>
                </a:lnTo>
                <a:lnTo>
                  <a:pt x="88" y="242"/>
                </a:lnTo>
                <a:lnTo>
                  <a:pt x="102" y="242"/>
                </a:lnTo>
                <a:lnTo>
                  <a:pt x="110" y="232"/>
                </a:lnTo>
                <a:lnTo>
                  <a:pt x="110" y="222"/>
                </a:lnTo>
                <a:lnTo>
                  <a:pt x="112" y="212"/>
                </a:lnTo>
                <a:lnTo>
                  <a:pt x="114" y="210"/>
                </a:lnTo>
                <a:lnTo>
                  <a:pt x="120" y="206"/>
                </a:lnTo>
                <a:lnTo>
                  <a:pt x="122" y="206"/>
                </a:lnTo>
                <a:lnTo>
                  <a:pt x="134" y="208"/>
                </a:lnTo>
                <a:lnTo>
                  <a:pt x="134" y="210"/>
                </a:lnTo>
                <a:lnTo>
                  <a:pt x="136" y="220"/>
                </a:lnTo>
                <a:lnTo>
                  <a:pt x="136" y="224"/>
                </a:lnTo>
                <a:lnTo>
                  <a:pt x="138" y="232"/>
                </a:lnTo>
                <a:lnTo>
                  <a:pt x="140" y="232"/>
                </a:lnTo>
                <a:lnTo>
                  <a:pt x="144" y="226"/>
                </a:lnTo>
                <a:lnTo>
                  <a:pt x="152" y="216"/>
                </a:lnTo>
                <a:lnTo>
                  <a:pt x="160" y="212"/>
                </a:lnTo>
                <a:lnTo>
                  <a:pt x="162" y="212"/>
                </a:lnTo>
                <a:lnTo>
                  <a:pt x="162" y="210"/>
                </a:lnTo>
                <a:lnTo>
                  <a:pt x="172" y="214"/>
                </a:lnTo>
                <a:lnTo>
                  <a:pt x="174" y="214"/>
                </a:lnTo>
                <a:lnTo>
                  <a:pt x="176" y="214"/>
                </a:lnTo>
                <a:lnTo>
                  <a:pt x="180" y="226"/>
                </a:lnTo>
                <a:lnTo>
                  <a:pt x="180" y="236"/>
                </a:lnTo>
                <a:lnTo>
                  <a:pt x="188" y="252"/>
                </a:lnTo>
                <a:lnTo>
                  <a:pt x="188" y="254"/>
                </a:lnTo>
                <a:lnTo>
                  <a:pt x="188" y="264"/>
                </a:lnTo>
                <a:lnTo>
                  <a:pt x="192" y="270"/>
                </a:lnTo>
                <a:lnTo>
                  <a:pt x="194" y="270"/>
                </a:lnTo>
                <a:lnTo>
                  <a:pt x="196" y="266"/>
                </a:lnTo>
                <a:lnTo>
                  <a:pt x="198" y="264"/>
                </a:lnTo>
                <a:lnTo>
                  <a:pt x="208" y="270"/>
                </a:lnTo>
                <a:lnTo>
                  <a:pt x="208" y="272"/>
                </a:lnTo>
                <a:lnTo>
                  <a:pt x="212" y="286"/>
                </a:lnTo>
                <a:lnTo>
                  <a:pt x="216" y="288"/>
                </a:lnTo>
                <a:lnTo>
                  <a:pt x="216" y="286"/>
                </a:lnTo>
                <a:lnTo>
                  <a:pt x="220" y="276"/>
                </a:lnTo>
                <a:lnTo>
                  <a:pt x="222" y="274"/>
                </a:lnTo>
                <a:lnTo>
                  <a:pt x="224" y="274"/>
                </a:lnTo>
                <a:lnTo>
                  <a:pt x="228" y="270"/>
                </a:lnTo>
                <a:lnTo>
                  <a:pt x="230" y="270"/>
                </a:lnTo>
                <a:lnTo>
                  <a:pt x="236" y="270"/>
                </a:lnTo>
                <a:lnTo>
                  <a:pt x="236" y="266"/>
                </a:lnTo>
                <a:lnTo>
                  <a:pt x="236" y="264"/>
                </a:lnTo>
                <a:lnTo>
                  <a:pt x="232" y="226"/>
                </a:lnTo>
                <a:lnTo>
                  <a:pt x="216" y="202"/>
                </a:lnTo>
                <a:lnTo>
                  <a:pt x="188" y="168"/>
                </a:lnTo>
                <a:lnTo>
                  <a:pt x="186" y="168"/>
                </a:lnTo>
                <a:lnTo>
                  <a:pt x="184" y="146"/>
                </a:lnTo>
                <a:lnTo>
                  <a:pt x="176" y="128"/>
                </a:lnTo>
                <a:lnTo>
                  <a:pt x="174" y="128"/>
                </a:lnTo>
                <a:lnTo>
                  <a:pt x="176" y="126"/>
                </a:lnTo>
                <a:lnTo>
                  <a:pt x="180" y="104"/>
                </a:lnTo>
                <a:lnTo>
                  <a:pt x="182" y="104"/>
                </a:lnTo>
                <a:lnTo>
                  <a:pt x="184" y="104"/>
                </a:lnTo>
                <a:lnTo>
                  <a:pt x="234" y="102"/>
                </a:lnTo>
                <a:lnTo>
                  <a:pt x="260" y="88"/>
                </a:lnTo>
                <a:lnTo>
                  <a:pt x="262" y="86"/>
                </a:lnTo>
                <a:lnTo>
                  <a:pt x="274" y="82"/>
                </a:lnTo>
                <a:lnTo>
                  <a:pt x="278" y="78"/>
                </a:lnTo>
                <a:lnTo>
                  <a:pt x="280" y="76"/>
                </a:lnTo>
                <a:lnTo>
                  <a:pt x="282" y="68"/>
                </a:lnTo>
                <a:lnTo>
                  <a:pt x="284" y="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7" name="陕西"/>
          <p:cNvSpPr/>
          <p:nvPr/>
        </p:nvSpPr>
        <p:spPr bwMode="auto">
          <a:xfrm>
            <a:off x="3397423" y="3308010"/>
            <a:ext cx="465923" cy="830670"/>
          </a:xfrm>
          <a:custGeom>
            <a:avLst/>
            <a:gdLst>
              <a:gd name="T0" fmla="*/ 2147483646 w 324"/>
              <a:gd name="T1" fmla="*/ 2147483646 h 578"/>
              <a:gd name="T2" fmla="*/ 2147483646 w 324"/>
              <a:gd name="T3" fmla="*/ 2147483646 h 578"/>
              <a:gd name="T4" fmla="*/ 2147483646 w 324"/>
              <a:gd name="T5" fmla="*/ 2147483646 h 578"/>
              <a:gd name="T6" fmla="*/ 2147483646 w 324"/>
              <a:gd name="T7" fmla="*/ 2147483646 h 578"/>
              <a:gd name="T8" fmla="*/ 2147483646 w 324"/>
              <a:gd name="T9" fmla="*/ 2147483646 h 578"/>
              <a:gd name="T10" fmla="*/ 2147483646 w 324"/>
              <a:gd name="T11" fmla="*/ 2147483646 h 578"/>
              <a:gd name="T12" fmla="*/ 2147483646 w 324"/>
              <a:gd name="T13" fmla="*/ 2147483646 h 578"/>
              <a:gd name="T14" fmla="*/ 2147483646 w 324"/>
              <a:gd name="T15" fmla="*/ 2147483646 h 578"/>
              <a:gd name="T16" fmla="*/ 2147483646 w 324"/>
              <a:gd name="T17" fmla="*/ 2147483646 h 578"/>
              <a:gd name="T18" fmla="*/ 2147483646 w 324"/>
              <a:gd name="T19" fmla="*/ 2147483646 h 578"/>
              <a:gd name="T20" fmla="*/ 2147483646 w 324"/>
              <a:gd name="T21" fmla="*/ 2147483646 h 578"/>
              <a:gd name="T22" fmla="*/ 2147483646 w 324"/>
              <a:gd name="T23" fmla="*/ 2147483646 h 578"/>
              <a:gd name="T24" fmla="*/ 2147483646 w 324"/>
              <a:gd name="T25" fmla="*/ 2147483646 h 578"/>
              <a:gd name="T26" fmla="*/ 2147483646 w 324"/>
              <a:gd name="T27" fmla="*/ 2147483646 h 578"/>
              <a:gd name="T28" fmla="*/ 2147483646 w 324"/>
              <a:gd name="T29" fmla="*/ 2147483646 h 578"/>
              <a:gd name="T30" fmla="*/ 2147483646 w 324"/>
              <a:gd name="T31" fmla="*/ 2147483646 h 578"/>
              <a:gd name="T32" fmla="*/ 2147483646 w 324"/>
              <a:gd name="T33" fmla="*/ 2147483646 h 578"/>
              <a:gd name="T34" fmla="*/ 2147483646 w 324"/>
              <a:gd name="T35" fmla="*/ 2147483646 h 578"/>
              <a:gd name="T36" fmla="*/ 2147483646 w 324"/>
              <a:gd name="T37" fmla="*/ 2147483646 h 578"/>
              <a:gd name="T38" fmla="*/ 2147483646 w 324"/>
              <a:gd name="T39" fmla="*/ 2147483646 h 578"/>
              <a:gd name="T40" fmla="*/ 2147483646 w 324"/>
              <a:gd name="T41" fmla="*/ 2147483646 h 578"/>
              <a:gd name="T42" fmla="*/ 2147483646 w 324"/>
              <a:gd name="T43" fmla="*/ 2147483646 h 578"/>
              <a:gd name="T44" fmla="*/ 2147483646 w 324"/>
              <a:gd name="T45" fmla="*/ 2147483646 h 578"/>
              <a:gd name="T46" fmla="*/ 2147483646 w 324"/>
              <a:gd name="T47" fmla="*/ 2147483646 h 578"/>
              <a:gd name="T48" fmla="*/ 2147483646 w 324"/>
              <a:gd name="T49" fmla="*/ 2147483646 h 578"/>
              <a:gd name="T50" fmla="*/ 2147483646 w 324"/>
              <a:gd name="T51" fmla="*/ 2147483646 h 578"/>
              <a:gd name="T52" fmla="*/ 2147483646 w 324"/>
              <a:gd name="T53" fmla="*/ 2147483646 h 578"/>
              <a:gd name="T54" fmla="*/ 2147483646 w 324"/>
              <a:gd name="T55" fmla="*/ 2147483646 h 578"/>
              <a:gd name="T56" fmla="*/ 2147483646 w 324"/>
              <a:gd name="T57" fmla="*/ 2147483646 h 578"/>
              <a:gd name="T58" fmla="*/ 2147483646 w 324"/>
              <a:gd name="T59" fmla="*/ 2147483646 h 578"/>
              <a:gd name="T60" fmla="*/ 2147483646 w 324"/>
              <a:gd name="T61" fmla="*/ 2147483646 h 578"/>
              <a:gd name="T62" fmla="*/ 2147483646 w 324"/>
              <a:gd name="T63" fmla="*/ 2147483646 h 578"/>
              <a:gd name="T64" fmla="*/ 2147483646 w 324"/>
              <a:gd name="T65" fmla="*/ 2147483646 h 578"/>
              <a:gd name="T66" fmla="*/ 2147483646 w 324"/>
              <a:gd name="T67" fmla="*/ 2147483646 h 578"/>
              <a:gd name="T68" fmla="*/ 2147483646 w 324"/>
              <a:gd name="T69" fmla="*/ 2147483646 h 578"/>
              <a:gd name="T70" fmla="*/ 2147483646 w 324"/>
              <a:gd name="T71" fmla="*/ 2147483646 h 578"/>
              <a:gd name="T72" fmla="*/ 2147483646 w 324"/>
              <a:gd name="T73" fmla="*/ 2147483646 h 578"/>
              <a:gd name="T74" fmla="*/ 2147483646 w 324"/>
              <a:gd name="T75" fmla="*/ 2147483646 h 578"/>
              <a:gd name="T76" fmla="*/ 2147483646 w 324"/>
              <a:gd name="T77" fmla="*/ 2147483646 h 578"/>
              <a:gd name="T78" fmla="*/ 2147483646 w 324"/>
              <a:gd name="T79" fmla="*/ 2147483646 h 578"/>
              <a:gd name="T80" fmla="*/ 2147483646 w 324"/>
              <a:gd name="T81" fmla="*/ 2147483646 h 578"/>
              <a:gd name="T82" fmla="*/ 2147483646 w 324"/>
              <a:gd name="T83" fmla="*/ 2147483646 h 578"/>
              <a:gd name="T84" fmla="*/ 2147483646 w 324"/>
              <a:gd name="T85" fmla="*/ 2147483646 h 578"/>
              <a:gd name="T86" fmla="*/ 2147483646 w 324"/>
              <a:gd name="T87" fmla="*/ 2147483646 h 578"/>
              <a:gd name="T88" fmla="*/ 2147483646 w 324"/>
              <a:gd name="T89" fmla="*/ 2147483646 h 578"/>
              <a:gd name="T90" fmla="*/ 2147483646 w 324"/>
              <a:gd name="T91" fmla="*/ 2147483646 h 578"/>
              <a:gd name="T92" fmla="*/ 2147483646 w 324"/>
              <a:gd name="T93" fmla="*/ 2147483646 h 578"/>
              <a:gd name="T94" fmla="*/ 2147483646 w 324"/>
              <a:gd name="T95" fmla="*/ 2147483646 h 578"/>
              <a:gd name="T96" fmla="*/ 2147483646 w 324"/>
              <a:gd name="T97" fmla="*/ 2147483646 h 578"/>
              <a:gd name="T98" fmla="*/ 2147483646 w 324"/>
              <a:gd name="T99" fmla="*/ 2147483646 h 578"/>
              <a:gd name="T100" fmla="*/ 2147483646 w 324"/>
              <a:gd name="T101" fmla="*/ 2147483646 h 57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324" h="578">
                <a:moveTo>
                  <a:pt x="108" y="132"/>
                </a:moveTo>
                <a:lnTo>
                  <a:pt x="104" y="130"/>
                </a:lnTo>
                <a:lnTo>
                  <a:pt x="96" y="180"/>
                </a:lnTo>
                <a:lnTo>
                  <a:pt x="108" y="196"/>
                </a:lnTo>
                <a:lnTo>
                  <a:pt x="122" y="200"/>
                </a:lnTo>
                <a:lnTo>
                  <a:pt x="124" y="202"/>
                </a:lnTo>
                <a:lnTo>
                  <a:pt x="140" y="216"/>
                </a:lnTo>
                <a:lnTo>
                  <a:pt x="164" y="220"/>
                </a:lnTo>
                <a:lnTo>
                  <a:pt x="176" y="228"/>
                </a:lnTo>
                <a:lnTo>
                  <a:pt x="176" y="230"/>
                </a:lnTo>
                <a:lnTo>
                  <a:pt x="186" y="244"/>
                </a:lnTo>
                <a:lnTo>
                  <a:pt x="188" y="244"/>
                </a:lnTo>
                <a:lnTo>
                  <a:pt x="186" y="246"/>
                </a:lnTo>
                <a:lnTo>
                  <a:pt x="178" y="260"/>
                </a:lnTo>
                <a:lnTo>
                  <a:pt x="178" y="264"/>
                </a:lnTo>
                <a:lnTo>
                  <a:pt x="176" y="272"/>
                </a:lnTo>
                <a:lnTo>
                  <a:pt x="178" y="272"/>
                </a:lnTo>
                <a:lnTo>
                  <a:pt x="178" y="286"/>
                </a:lnTo>
                <a:lnTo>
                  <a:pt x="176" y="288"/>
                </a:lnTo>
                <a:lnTo>
                  <a:pt x="170" y="312"/>
                </a:lnTo>
                <a:lnTo>
                  <a:pt x="168" y="316"/>
                </a:lnTo>
                <a:lnTo>
                  <a:pt x="164" y="314"/>
                </a:lnTo>
                <a:lnTo>
                  <a:pt x="154" y="312"/>
                </a:lnTo>
                <a:lnTo>
                  <a:pt x="140" y="312"/>
                </a:lnTo>
                <a:lnTo>
                  <a:pt x="128" y="316"/>
                </a:lnTo>
                <a:lnTo>
                  <a:pt x="116" y="328"/>
                </a:lnTo>
                <a:lnTo>
                  <a:pt x="112" y="332"/>
                </a:lnTo>
                <a:lnTo>
                  <a:pt x="130" y="340"/>
                </a:lnTo>
                <a:lnTo>
                  <a:pt x="128" y="344"/>
                </a:lnTo>
                <a:lnTo>
                  <a:pt x="124" y="350"/>
                </a:lnTo>
                <a:lnTo>
                  <a:pt x="116" y="354"/>
                </a:lnTo>
                <a:lnTo>
                  <a:pt x="106" y="354"/>
                </a:lnTo>
                <a:lnTo>
                  <a:pt x="88" y="348"/>
                </a:lnTo>
                <a:lnTo>
                  <a:pt x="70" y="338"/>
                </a:lnTo>
                <a:lnTo>
                  <a:pt x="64" y="338"/>
                </a:lnTo>
                <a:lnTo>
                  <a:pt x="44" y="366"/>
                </a:lnTo>
                <a:lnTo>
                  <a:pt x="40" y="376"/>
                </a:lnTo>
                <a:lnTo>
                  <a:pt x="40" y="392"/>
                </a:lnTo>
                <a:lnTo>
                  <a:pt x="48" y="406"/>
                </a:lnTo>
                <a:lnTo>
                  <a:pt x="48" y="408"/>
                </a:lnTo>
                <a:lnTo>
                  <a:pt x="52" y="420"/>
                </a:lnTo>
                <a:lnTo>
                  <a:pt x="52" y="422"/>
                </a:lnTo>
                <a:lnTo>
                  <a:pt x="52" y="440"/>
                </a:lnTo>
                <a:lnTo>
                  <a:pt x="52" y="442"/>
                </a:lnTo>
                <a:lnTo>
                  <a:pt x="54" y="444"/>
                </a:lnTo>
                <a:lnTo>
                  <a:pt x="40" y="446"/>
                </a:lnTo>
                <a:lnTo>
                  <a:pt x="16" y="446"/>
                </a:lnTo>
                <a:lnTo>
                  <a:pt x="6" y="454"/>
                </a:lnTo>
                <a:lnTo>
                  <a:pt x="0" y="462"/>
                </a:lnTo>
                <a:lnTo>
                  <a:pt x="2" y="462"/>
                </a:lnTo>
                <a:lnTo>
                  <a:pt x="6" y="486"/>
                </a:lnTo>
                <a:lnTo>
                  <a:pt x="8" y="486"/>
                </a:lnTo>
                <a:lnTo>
                  <a:pt x="8" y="496"/>
                </a:lnTo>
                <a:lnTo>
                  <a:pt x="12" y="508"/>
                </a:lnTo>
                <a:lnTo>
                  <a:pt x="30" y="518"/>
                </a:lnTo>
                <a:lnTo>
                  <a:pt x="54" y="512"/>
                </a:lnTo>
                <a:lnTo>
                  <a:pt x="66" y="504"/>
                </a:lnTo>
                <a:lnTo>
                  <a:pt x="68" y="504"/>
                </a:lnTo>
                <a:lnTo>
                  <a:pt x="80" y="504"/>
                </a:lnTo>
                <a:lnTo>
                  <a:pt x="86" y="520"/>
                </a:lnTo>
                <a:lnTo>
                  <a:pt x="92" y="526"/>
                </a:lnTo>
                <a:lnTo>
                  <a:pt x="94" y="532"/>
                </a:lnTo>
                <a:lnTo>
                  <a:pt x="100" y="532"/>
                </a:lnTo>
                <a:lnTo>
                  <a:pt x="102" y="532"/>
                </a:lnTo>
                <a:lnTo>
                  <a:pt x="104" y="532"/>
                </a:lnTo>
                <a:lnTo>
                  <a:pt x="104" y="530"/>
                </a:lnTo>
                <a:lnTo>
                  <a:pt x="116" y="520"/>
                </a:lnTo>
                <a:lnTo>
                  <a:pt x="126" y="540"/>
                </a:lnTo>
                <a:lnTo>
                  <a:pt x="136" y="546"/>
                </a:lnTo>
                <a:lnTo>
                  <a:pt x="152" y="546"/>
                </a:lnTo>
                <a:lnTo>
                  <a:pt x="164" y="544"/>
                </a:lnTo>
                <a:lnTo>
                  <a:pt x="168" y="544"/>
                </a:lnTo>
                <a:lnTo>
                  <a:pt x="196" y="548"/>
                </a:lnTo>
                <a:lnTo>
                  <a:pt x="196" y="550"/>
                </a:lnTo>
                <a:lnTo>
                  <a:pt x="208" y="556"/>
                </a:lnTo>
                <a:lnTo>
                  <a:pt x="208" y="558"/>
                </a:lnTo>
                <a:lnTo>
                  <a:pt x="220" y="566"/>
                </a:lnTo>
                <a:lnTo>
                  <a:pt x="226" y="574"/>
                </a:lnTo>
                <a:lnTo>
                  <a:pt x="234" y="578"/>
                </a:lnTo>
                <a:lnTo>
                  <a:pt x="248" y="576"/>
                </a:lnTo>
                <a:lnTo>
                  <a:pt x="248" y="560"/>
                </a:lnTo>
                <a:lnTo>
                  <a:pt x="240" y="548"/>
                </a:lnTo>
                <a:lnTo>
                  <a:pt x="236" y="526"/>
                </a:lnTo>
                <a:lnTo>
                  <a:pt x="246" y="516"/>
                </a:lnTo>
                <a:lnTo>
                  <a:pt x="248" y="514"/>
                </a:lnTo>
                <a:lnTo>
                  <a:pt x="258" y="512"/>
                </a:lnTo>
                <a:lnTo>
                  <a:pt x="268" y="512"/>
                </a:lnTo>
                <a:lnTo>
                  <a:pt x="272" y="508"/>
                </a:lnTo>
                <a:lnTo>
                  <a:pt x="264" y="500"/>
                </a:lnTo>
                <a:lnTo>
                  <a:pt x="242" y="484"/>
                </a:lnTo>
                <a:lnTo>
                  <a:pt x="236" y="476"/>
                </a:lnTo>
                <a:lnTo>
                  <a:pt x="234" y="474"/>
                </a:lnTo>
                <a:lnTo>
                  <a:pt x="236" y="472"/>
                </a:lnTo>
                <a:lnTo>
                  <a:pt x="242" y="460"/>
                </a:lnTo>
                <a:lnTo>
                  <a:pt x="244" y="462"/>
                </a:lnTo>
                <a:lnTo>
                  <a:pt x="260" y="466"/>
                </a:lnTo>
                <a:lnTo>
                  <a:pt x="302" y="464"/>
                </a:lnTo>
                <a:lnTo>
                  <a:pt x="302" y="466"/>
                </a:lnTo>
                <a:lnTo>
                  <a:pt x="304" y="466"/>
                </a:lnTo>
                <a:lnTo>
                  <a:pt x="316" y="470"/>
                </a:lnTo>
                <a:lnTo>
                  <a:pt x="324" y="462"/>
                </a:lnTo>
                <a:lnTo>
                  <a:pt x="320" y="438"/>
                </a:lnTo>
                <a:lnTo>
                  <a:pt x="304" y="428"/>
                </a:lnTo>
                <a:lnTo>
                  <a:pt x="300" y="424"/>
                </a:lnTo>
                <a:lnTo>
                  <a:pt x="296" y="420"/>
                </a:lnTo>
                <a:lnTo>
                  <a:pt x="292" y="410"/>
                </a:lnTo>
                <a:lnTo>
                  <a:pt x="290" y="394"/>
                </a:lnTo>
                <a:lnTo>
                  <a:pt x="290" y="374"/>
                </a:lnTo>
                <a:lnTo>
                  <a:pt x="276" y="368"/>
                </a:lnTo>
                <a:lnTo>
                  <a:pt x="274" y="368"/>
                </a:lnTo>
                <a:lnTo>
                  <a:pt x="274" y="366"/>
                </a:lnTo>
                <a:lnTo>
                  <a:pt x="274" y="364"/>
                </a:lnTo>
                <a:lnTo>
                  <a:pt x="272" y="344"/>
                </a:lnTo>
                <a:lnTo>
                  <a:pt x="288" y="262"/>
                </a:lnTo>
                <a:lnTo>
                  <a:pt x="280" y="232"/>
                </a:lnTo>
                <a:lnTo>
                  <a:pt x="278" y="214"/>
                </a:lnTo>
                <a:lnTo>
                  <a:pt x="276" y="190"/>
                </a:lnTo>
                <a:lnTo>
                  <a:pt x="278" y="164"/>
                </a:lnTo>
                <a:lnTo>
                  <a:pt x="278" y="162"/>
                </a:lnTo>
                <a:lnTo>
                  <a:pt x="280" y="160"/>
                </a:lnTo>
                <a:lnTo>
                  <a:pt x="296" y="148"/>
                </a:lnTo>
                <a:lnTo>
                  <a:pt x="296" y="136"/>
                </a:lnTo>
                <a:lnTo>
                  <a:pt x="294" y="130"/>
                </a:lnTo>
                <a:lnTo>
                  <a:pt x="290" y="122"/>
                </a:lnTo>
                <a:lnTo>
                  <a:pt x="280" y="110"/>
                </a:lnTo>
                <a:lnTo>
                  <a:pt x="278" y="110"/>
                </a:lnTo>
                <a:lnTo>
                  <a:pt x="278" y="108"/>
                </a:lnTo>
                <a:lnTo>
                  <a:pt x="276" y="88"/>
                </a:lnTo>
                <a:lnTo>
                  <a:pt x="276" y="86"/>
                </a:lnTo>
                <a:lnTo>
                  <a:pt x="298" y="60"/>
                </a:lnTo>
                <a:lnTo>
                  <a:pt x="298" y="48"/>
                </a:lnTo>
                <a:lnTo>
                  <a:pt x="292" y="36"/>
                </a:lnTo>
                <a:lnTo>
                  <a:pt x="290" y="34"/>
                </a:lnTo>
                <a:lnTo>
                  <a:pt x="300" y="20"/>
                </a:lnTo>
                <a:lnTo>
                  <a:pt x="302" y="20"/>
                </a:lnTo>
                <a:lnTo>
                  <a:pt x="312" y="12"/>
                </a:lnTo>
                <a:lnTo>
                  <a:pt x="312" y="0"/>
                </a:lnTo>
                <a:lnTo>
                  <a:pt x="306" y="0"/>
                </a:lnTo>
                <a:lnTo>
                  <a:pt x="296" y="0"/>
                </a:lnTo>
                <a:lnTo>
                  <a:pt x="292" y="18"/>
                </a:lnTo>
                <a:lnTo>
                  <a:pt x="290" y="18"/>
                </a:lnTo>
                <a:lnTo>
                  <a:pt x="268" y="10"/>
                </a:lnTo>
                <a:lnTo>
                  <a:pt x="256" y="8"/>
                </a:lnTo>
                <a:lnTo>
                  <a:pt x="260" y="28"/>
                </a:lnTo>
                <a:lnTo>
                  <a:pt x="244" y="32"/>
                </a:lnTo>
                <a:lnTo>
                  <a:pt x="218" y="46"/>
                </a:lnTo>
                <a:lnTo>
                  <a:pt x="210" y="56"/>
                </a:lnTo>
                <a:lnTo>
                  <a:pt x="210" y="58"/>
                </a:lnTo>
                <a:lnTo>
                  <a:pt x="208" y="58"/>
                </a:lnTo>
                <a:lnTo>
                  <a:pt x="196" y="70"/>
                </a:lnTo>
                <a:lnTo>
                  <a:pt x="192" y="88"/>
                </a:lnTo>
                <a:lnTo>
                  <a:pt x="192" y="90"/>
                </a:lnTo>
                <a:lnTo>
                  <a:pt x="186" y="118"/>
                </a:lnTo>
                <a:lnTo>
                  <a:pt x="184" y="130"/>
                </a:lnTo>
                <a:lnTo>
                  <a:pt x="184" y="132"/>
                </a:lnTo>
                <a:lnTo>
                  <a:pt x="182" y="132"/>
                </a:lnTo>
                <a:lnTo>
                  <a:pt x="174" y="144"/>
                </a:lnTo>
                <a:lnTo>
                  <a:pt x="172" y="144"/>
                </a:lnTo>
                <a:lnTo>
                  <a:pt x="172" y="146"/>
                </a:lnTo>
                <a:lnTo>
                  <a:pt x="152" y="148"/>
                </a:lnTo>
                <a:lnTo>
                  <a:pt x="122" y="138"/>
                </a:lnTo>
                <a:lnTo>
                  <a:pt x="108" y="13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8" name="山西"/>
          <p:cNvSpPr/>
          <p:nvPr/>
        </p:nvSpPr>
        <p:spPr bwMode="auto">
          <a:xfrm>
            <a:off x="3800890" y="3151869"/>
            <a:ext cx="309783" cy="682023"/>
          </a:xfrm>
          <a:custGeom>
            <a:avLst/>
            <a:gdLst>
              <a:gd name="T0" fmla="*/ 2147483646 w 216"/>
              <a:gd name="T1" fmla="*/ 2147483646 h 474"/>
              <a:gd name="T2" fmla="*/ 2147483646 w 216"/>
              <a:gd name="T3" fmla="*/ 2147483646 h 474"/>
              <a:gd name="T4" fmla="*/ 2147483646 w 216"/>
              <a:gd name="T5" fmla="*/ 2147483646 h 474"/>
              <a:gd name="T6" fmla="*/ 2147483646 w 216"/>
              <a:gd name="T7" fmla="*/ 2147483646 h 474"/>
              <a:gd name="T8" fmla="*/ 2147483646 w 216"/>
              <a:gd name="T9" fmla="*/ 2147483646 h 474"/>
              <a:gd name="T10" fmla="*/ 2147483646 w 216"/>
              <a:gd name="T11" fmla="*/ 2147483646 h 474"/>
              <a:gd name="T12" fmla="*/ 2147483646 w 216"/>
              <a:gd name="T13" fmla="*/ 2147483646 h 474"/>
              <a:gd name="T14" fmla="*/ 2147483646 w 216"/>
              <a:gd name="T15" fmla="*/ 2147483646 h 474"/>
              <a:gd name="T16" fmla="*/ 2147483646 w 216"/>
              <a:gd name="T17" fmla="*/ 2147483646 h 474"/>
              <a:gd name="T18" fmla="*/ 2147483646 w 216"/>
              <a:gd name="T19" fmla="*/ 2147483646 h 474"/>
              <a:gd name="T20" fmla="*/ 2147483646 w 216"/>
              <a:gd name="T21" fmla="*/ 2147483646 h 474"/>
              <a:gd name="T22" fmla="*/ 2147483646 w 216"/>
              <a:gd name="T23" fmla="*/ 2147483646 h 474"/>
              <a:gd name="T24" fmla="*/ 2147483646 w 216"/>
              <a:gd name="T25" fmla="*/ 2147483646 h 474"/>
              <a:gd name="T26" fmla="*/ 2147483646 w 216"/>
              <a:gd name="T27" fmla="*/ 2147483646 h 474"/>
              <a:gd name="T28" fmla="*/ 2147483646 w 216"/>
              <a:gd name="T29" fmla="*/ 2147483646 h 474"/>
              <a:gd name="T30" fmla="*/ 2147483646 w 216"/>
              <a:gd name="T31" fmla="*/ 2147483646 h 474"/>
              <a:gd name="T32" fmla="*/ 2147483646 w 216"/>
              <a:gd name="T33" fmla="*/ 2147483646 h 474"/>
              <a:gd name="T34" fmla="*/ 2147483646 w 216"/>
              <a:gd name="T35" fmla="*/ 2147483646 h 474"/>
              <a:gd name="T36" fmla="*/ 2147483646 w 216"/>
              <a:gd name="T37" fmla="*/ 2147483646 h 474"/>
              <a:gd name="T38" fmla="*/ 2147483646 w 216"/>
              <a:gd name="T39" fmla="*/ 2147483646 h 474"/>
              <a:gd name="T40" fmla="*/ 2147483646 w 216"/>
              <a:gd name="T41" fmla="*/ 2147483646 h 474"/>
              <a:gd name="T42" fmla="*/ 2147483646 w 216"/>
              <a:gd name="T43" fmla="*/ 2147483646 h 474"/>
              <a:gd name="T44" fmla="*/ 2147483646 w 216"/>
              <a:gd name="T45" fmla="*/ 2147483646 h 474"/>
              <a:gd name="T46" fmla="*/ 2147483646 w 216"/>
              <a:gd name="T47" fmla="*/ 2147483646 h 474"/>
              <a:gd name="T48" fmla="*/ 2147483646 w 216"/>
              <a:gd name="T49" fmla="*/ 2147483646 h 474"/>
              <a:gd name="T50" fmla="*/ 2147483646 w 216"/>
              <a:gd name="T51" fmla="*/ 2147483646 h 474"/>
              <a:gd name="T52" fmla="*/ 2147483646 w 216"/>
              <a:gd name="T53" fmla="*/ 2147483646 h 474"/>
              <a:gd name="T54" fmla="*/ 2147483646 w 216"/>
              <a:gd name="T55" fmla="*/ 2147483646 h 474"/>
              <a:gd name="T56" fmla="*/ 2147483646 w 216"/>
              <a:gd name="T57" fmla="*/ 2147483646 h 474"/>
              <a:gd name="T58" fmla="*/ 2147483646 w 216"/>
              <a:gd name="T59" fmla="*/ 2147483646 h 474"/>
              <a:gd name="T60" fmla="*/ 2147483646 w 216"/>
              <a:gd name="T61" fmla="*/ 2147483646 h 474"/>
              <a:gd name="T62" fmla="*/ 2147483646 w 216"/>
              <a:gd name="T63" fmla="*/ 2147483646 h 474"/>
              <a:gd name="T64" fmla="*/ 2147483646 w 216"/>
              <a:gd name="T65" fmla="*/ 2147483646 h 474"/>
              <a:gd name="T66" fmla="*/ 2147483646 w 216"/>
              <a:gd name="T67" fmla="*/ 2147483646 h 474"/>
              <a:gd name="T68" fmla="*/ 2147483646 w 216"/>
              <a:gd name="T69" fmla="*/ 2147483646 h 474"/>
              <a:gd name="T70" fmla="*/ 2147483646 w 216"/>
              <a:gd name="T71" fmla="*/ 2147483646 h 474"/>
              <a:gd name="T72" fmla="*/ 2147483646 w 216"/>
              <a:gd name="T73" fmla="*/ 2147483646 h 474"/>
              <a:gd name="T74" fmla="*/ 2147483646 w 216"/>
              <a:gd name="T75" fmla="*/ 2147483646 h 474"/>
              <a:gd name="T76" fmla="*/ 2147483646 w 216"/>
              <a:gd name="T77" fmla="*/ 2147483646 h 474"/>
              <a:gd name="T78" fmla="*/ 2147483646 w 216"/>
              <a:gd name="T79" fmla="*/ 2147483646 h 474"/>
              <a:gd name="T80" fmla="*/ 2147483646 w 216"/>
              <a:gd name="T81" fmla="*/ 2147483646 h 474"/>
              <a:gd name="T82" fmla="*/ 2147483646 w 216"/>
              <a:gd name="T83" fmla="*/ 2147483646 h 474"/>
              <a:gd name="T84" fmla="*/ 2147483646 w 216"/>
              <a:gd name="T85" fmla="*/ 2147483646 h 474"/>
              <a:gd name="T86" fmla="*/ 2147483646 w 216"/>
              <a:gd name="T87" fmla="*/ 2147483646 h 474"/>
              <a:gd name="T88" fmla="*/ 2147483646 w 216"/>
              <a:gd name="T89" fmla="*/ 2147483646 h 474"/>
              <a:gd name="T90" fmla="*/ 2147483646 w 216"/>
              <a:gd name="T91" fmla="*/ 2147483646 h 474"/>
              <a:gd name="T92" fmla="*/ 2147483646 w 216"/>
              <a:gd name="T93" fmla="*/ 2147483646 h 474"/>
              <a:gd name="T94" fmla="*/ 2147483646 w 216"/>
              <a:gd name="T95" fmla="*/ 2147483646 h 474"/>
              <a:gd name="T96" fmla="*/ 2147483646 w 216"/>
              <a:gd name="T97" fmla="*/ 2147483646 h 47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16" h="474">
                <a:moveTo>
                  <a:pt x="202" y="24"/>
                </a:moveTo>
                <a:lnTo>
                  <a:pt x="204" y="20"/>
                </a:lnTo>
                <a:lnTo>
                  <a:pt x="200" y="8"/>
                </a:lnTo>
                <a:lnTo>
                  <a:pt x="194" y="0"/>
                </a:lnTo>
                <a:lnTo>
                  <a:pt x="188" y="12"/>
                </a:lnTo>
                <a:lnTo>
                  <a:pt x="176" y="24"/>
                </a:lnTo>
                <a:lnTo>
                  <a:pt x="174" y="24"/>
                </a:lnTo>
                <a:lnTo>
                  <a:pt x="156" y="30"/>
                </a:lnTo>
                <a:lnTo>
                  <a:pt x="154" y="30"/>
                </a:lnTo>
                <a:lnTo>
                  <a:pt x="136" y="28"/>
                </a:lnTo>
                <a:lnTo>
                  <a:pt x="124" y="30"/>
                </a:lnTo>
                <a:lnTo>
                  <a:pt x="122" y="40"/>
                </a:lnTo>
                <a:lnTo>
                  <a:pt x="112" y="46"/>
                </a:lnTo>
                <a:lnTo>
                  <a:pt x="112" y="48"/>
                </a:lnTo>
                <a:lnTo>
                  <a:pt x="110" y="48"/>
                </a:lnTo>
                <a:lnTo>
                  <a:pt x="94" y="46"/>
                </a:lnTo>
                <a:lnTo>
                  <a:pt x="92" y="48"/>
                </a:lnTo>
                <a:lnTo>
                  <a:pt x="92" y="64"/>
                </a:lnTo>
                <a:lnTo>
                  <a:pt x="84" y="76"/>
                </a:lnTo>
                <a:lnTo>
                  <a:pt x="82" y="76"/>
                </a:lnTo>
                <a:lnTo>
                  <a:pt x="68" y="92"/>
                </a:lnTo>
                <a:lnTo>
                  <a:pt x="66" y="92"/>
                </a:lnTo>
                <a:lnTo>
                  <a:pt x="50" y="96"/>
                </a:lnTo>
                <a:lnTo>
                  <a:pt x="40" y="106"/>
                </a:lnTo>
                <a:lnTo>
                  <a:pt x="42" y="120"/>
                </a:lnTo>
                <a:lnTo>
                  <a:pt x="42" y="124"/>
                </a:lnTo>
                <a:lnTo>
                  <a:pt x="40" y="124"/>
                </a:lnTo>
                <a:lnTo>
                  <a:pt x="28" y="136"/>
                </a:lnTo>
                <a:lnTo>
                  <a:pt x="20" y="144"/>
                </a:lnTo>
                <a:lnTo>
                  <a:pt x="26" y="154"/>
                </a:lnTo>
                <a:lnTo>
                  <a:pt x="26" y="156"/>
                </a:lnTo>
                <a:lnTo>
                  <a:pt x="26" y="170"/>
                </a:lnTo>
                <a:lnTo>
                  <a:pt x="26" y="172"/>
                </a:lnTo>
                <a:lnTo>
                  <a:pt x="16" y="184"/>
                </a:lnTo>
                <a:lnTo>
                  <a:pt x="4" y="198"/>
                </a:lnTo>
                <a:lnTo>
                  <a:pt x="6" y="214"/>
                </a:lnTo>
                <a:lnTo>
                  <a:pt x="16" y="224"/>
                </a:lnTo>
                <a:lnTo>
                  <a:pt x="22" y="236"/>
                </a:lnTo>
                <a:lnTo>
                  <a:pt x="24" y="244"/>
                </a:lnTo>
                <a:lnTo>
                  <a:pt x="24" y="262"/>
                </a:lnTo>
                <a:lnTo>
                  <a:pt x="22" y="264"/>
                </a:lnTo>
                <a:lnTo>
                  <a:pt x="6" y="276"/>
                </a:lnTo>
                <a:lnTo>
                  <a:pt x="4" y="300"/>
                </a:lnTo>
                <a:lnTo>
                  <a:pt x="6" y="324"/>
                </a:lnTo>
                <a:lnTo>
                  <a:pt x="10" y="340"/>
                </a:lnTo>
                <a:lnTo>
                  <a:pt x="18" y="368"/>
                </a:lnTo>
                <a:lnTo>
                  <a:pt x="18" y="370"/>
                </a:lnTo>
                <a:lnTo>
                  <a:pt x="18" y="372"/>
                </a:lnTo>
                <a:lnTo>
                  <a:pt x="0" y="452"/>
                </a:lnTo>
                <a:lnTo>
                  <a:pt x="2" y="468"/>
                </a:lnTo>
                <a:lnTo>
                  <a:pt x="14" y="474"/>
                </a:lnTo>
                <a:lnTo>
                  <a:pt x="32" y="456"/>
                </a:lnTo>
                <a:lnTo>
                  <a:pt x="34" y="456"/>
                </a:lnTo>
                <a:lnTo>
                  <a:pt x="96" y="432"/>
                </a:lnTo>
                <a:lnTo>
                  <a:pt x="112" y="416"/>
                </a:lnTo>
                <a:lnTo>
                  <a:pt x="114" y="416"/>
                </a:lnTo>
                <a:lnTo>
                  <a:pt x="116" y="416"/>
                </a:lnTo>
                <a:lnTo>
                  <a:pt x="150" y="420"/>
                </a:lnTo>
                <a:lnTo>
                  <a:pt x="162" y="416"/>
                </a:lnTo>
                <a:lnTo>
                  <a:pt x="180" y="408"/>
                </a:lnTo>
                <a:lnTo>
                  <a:pt x="180" y="392"/>
                </a:lnTo>
                <a:lnTo>
                  <a:pt x="182" y="392"/>
                </a:lnTo>
                <a:lnTo>
                  <a:pt x="192" y="382"/>
                </a:lnTo>
                <a:lnTo>
                  <a:pt x="190" y="372"/>
                </a:lnTo>
                <a:lnTo>
                  <a:pt x="190" y="370"/>
                </a:lnTo>
                <a:lnTo>
                  <a:pt x="190" y="368"/>
                </a:lnTo>
                <a:lnTo>
                  <a:pt x="194" y="364"/>
                </a:lnTo>
                <a:lnTo>
                  <a:pt x="192" y="360"/>
                </a:lnTo>
                <a:lnTo>
                  <a:pt x="190" y="356"/>
                </a:lnTo>
                <a:lnTo>
                  <a:pt x="190" y="352"/>
                </a:lnTo>
                <a:lnTo>
                  <a:pt x="194" y="340"/>
                </a:lnTo>
                <a:lnTo>
                  <a:pt x="198" y="336"/>
                </a:lnTo>
                <a:lnTo>
                  <a:pt x="196" y="324"/>
                </a:lnTo>
                <a:lnTo>
                  <a:pt x="184" y="310"/>
                </a:lnTo>
                <a:lnTo>
                  <a:pt x="182" y="306"/>
                </a:lnTo>
                <a:lnTo>
                  <a:pt x="180" y="302"/>
                </a:lnTo>
                <a:lnTo>
                  <a:pt x="180" y="298"/>
                </a:lnTo>
                <a:lnTo>
                  <a:pt x="182" y="294"/>
                </a:lnTo>
                <a:lnTo>
                  <a:pt x="184" y="288"/>
                </a:lnTo>
                <a:lnTo>
                  <a:pt x="190" y="280"/>
                </a:lnTo>
                <a:lnTo>
                  <a:pt x="192" y="268"/>
                </a:lnTo>
                <a:lnTo>
                  <a:pt x="202" y="248"/>
                </a:lnTo>
                <a:lnTo>
                  <a:pt x="204" y="240"/>
                </a:lnTo>
                <a:lnTo>
                  <a:pt x="216" y="216"/>
                </a:lnTo>
                <a:lnTo>
                  <a:pt x="208" y="200"/>
                </a:lnTo>
                <a:lnTo>
                  <a:pt x="184" y="184"/>
                </a:lnTo>
                <a:lnTo>
                  <a:pt x="182" y="184"/>
                </a:lnTo>
                <a:lnTo>
                  <a:pt x="176" y="170"/>
                </a:lnTo>
                <a:lnTo>
                  <a:pt x="176" y="168"/>
                </a:lnTo>
                <a:lnTo>
                  <a:pt x="180" y="146"/>
                </a:lnTo>
                <a:lnTo>
                  <a:pt x="184" y="130"/>
                </a:lnTo>
                <a:lnTo>
                  <a:pt x="184" y="122"/>
                </a:lnTo>
                <a:lnTo>
                  <a:pt x="188" y="116"/>
                </a:lnTo>
                <a:lnTo>
                  <a:pt x="190" y="114"/>
                </a:lnTo>
                <a:lnTo>
                  <a:pt x="194" y="114"/>
                </a:lnTo>
                <a:lnTo>
                  <a:pt x="208" y="112"/>
                </a:lnTo>
                <a:lnTo>
                  <a:pt x="212" y="102"/>
                </a:lnTo>
                <a:lnTo>
                  <a:pt x="216" y="76"/>
                </a:lnTo>
                <a:lnTo>
                  <a:pt x="214" y="66"/>
                </a:lnTo>
                <a:lnTo>
                  <a:pt x="200" y="64"/>
                </a:lnTo>
                <a:lnTo>
                  <a:pt x="184" y="56"/>
                </a:lnTo>
                <a:lnTo>
                  <a:pt x="182" y="54"/>
                </a:lnTo>
                <a:lnTo>
                  <a:pt x="182" y="52"/>
                </a:lnTo>
                <a:lnTo>
                  <a:pt x="180" y="32"/>
                </a:lnTo>
                <a:lnTo>
                  <a:pt x="180" y="28"/>
                </a:lnTo>
                <a:lnTo>
                  <a:pt x="202" y="2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9" name="湖南"/>
          <p:cNvSpPr/>
          <p:nvPr/>
        </p:nvSpPr>
        <p:spPr bwMode="auto">
          <a:xfrm>
            <a:off x="3719697" y="4314805"/>
            <a:ext cx="494654" cy="574598"/>
          </a:xfrm>
          <a:custGeom>
            <a:avLst/>
            <a:gdLst>
              <a:gd name="T0" fmla="*/ 2147483646 w 344"/>
              <a:gd name="T1" fmla="*/ 2147483646 h 400"/>
              <a:gd name="T2" fmla="*/ 2147483646 w 344"/>
              <a:gd name="T3" fmla="*/ 2147483646 h 400"/>
              <a:gd name="T4" fmla="*/ 2147483646 w 344"/>
              <a:gd name="T5" fmla="*/ 2147483646 h 400"/>
              <a:gd name="T6" fmla="*/ 2147483646 w 344"/>
              <a:gd name="T7" fmla="*/ 2147483646 h 400"/>
              <a:gd name="T8" fmla="*/ 2147483646 w 344"/>
              <a:gd name="T9" fmla="*/ 2147483646 h 400"/>
              <a:gd name="T10" fmla="*/ 2147483646 w 344"/>
              <a:gd name="T11" fmla="*/ 2147483646 h 400"/>
              <a:gd name="T12" fmla="*/ 2147483646 w 344"/>
              <a:gd name="T13" fmla="*/ 2147483646 h 400"/>
              <a:gd name="T14" fmla="*/ 2147483646 w 344"/>
              <a:gd name="T15" fmla="*/ 2147483646 h 400"/>
              <a:gd name="T16" fmla="*/ 2147483646 w 344"/>
              <a:gd name="T17" fmla="*/ 2147483646 h 400"/>
              <a:gd name="T18" fmla="*/ 2147483646 w 344"/>
              <a:gd name="T19" fmla="*/ 2147483646 h 400"/>
              <a:gd name="T20" fmla="*/ 2147483646 w 344"/>
              <a:gd name="T21" fmla="*/ 0 h 400"/>
              <a:gd name="T22" fmla="*/ 2147483646 w 344"/>
              <a:gd name="T23" fmla="*/ 2147483646 h 400"/>
              <a:gd name="T24" fmla="*/ 2147483646 w 344"/>
              <a:gd name="T25" fmla="*/ 2147483646 h 400"/>
              <a:gd name="T26" fmla="*/ 2147483646 w 344"/>
              <a:gd name="T27" fmla="*/ 2147483646 h 400"/>
              <a:gd name="T28" fmla="*/ 2147483646 w 344"/>
              <a:gd name="T29" fmla="*/ 2147483646 h 400"/>
              <a:gd name="T30" fmla="*/ 2147483646 w 344"/>
              <a:gd name="T31" fmla="*/ 2147483646 h 400"/>
              <a:gd name="T32" fmla="*/ 2147483646 w 344"/>
              <a:gd name="T33" fmla="*/ 2147483646 h 400"/>
              <a:gd name="T34" fmla="*/ 2147483646 w 344"/>
              <a:gd name="T35" fmla="*/ 2147483646 h 400"/>
              <a:gd name="T36" fmla="*/ 2147483646 w 344"/>
              <a:gd name="T37" fmla="*/ 2147483646 h 400"/>
              <a:gd name="T38" fmla="*/ 2147483646 w 344"/>
              <a:gd name="T39" fmla="*/ 2147483646 h 400"/>
              <a:gd name="T40" fmla="*/ 2147483646 w 344"/>
              <a:gd name="T41" fmla="*/ 2147483646 h 400"/>
              <a:gd name="T42" fmla="*/ 2147483646 w 344"/>
              <a:gd name="T43" fmla="*/ 2147483646 h 400"/>
              <a:gd name="T44" fmla="*/ 2147483646 w 344"/>
              <a:gd name="T45" fmla="*/ 2147483646 h 400"/>
              <a:gd name="T46" fmla="*/ 2147483646 w 344"/>
              <a:gd name="T47" fmla="*/ 2147483646 h 400"/>
              <a:gd name="T48" fmla="*/ 2147483646 w 344"/>
              <a:gd name="T49" fmla="*/ 2147483646 h 400"/>
              <a:gd name="T50" fmla="*/ 2147483646 w 344"/>
              <a:gd name="T51" fmla="*/ 2147483646 h 400"/>
              <a:gd name="T52" fmla="*/ 2147483646 w 344"/>
              <a:gd name="T53" fmla="*/ 2147483646 h 400"/>
              <a:gd name="T54" fmla="*/ 2147483646 w 344"/>
              <a:gd name="T55" fmla="*/ 2147483646 h 400"/>
              <a:gd name="T56" fmla="*/ 2147483646 w 344"/>
              <a:gd name="T57" fmla="*/ 2147483646 h 400"/>
              <a:gd name="T58" fmla="*/ 2147483646 w 344"/>
              <a:gd name="T59" fmla="*/ 2147483646 h 400"/>
              <a:gd name="T60" fmla="*/ 2147483646 w 344"/>
              <a:gd name="T61" fmla="*/ 2147483646 h 400"/>
              <a:gd name="T62" fmla="*/ 2147483646 w 344"/>
              <a:gd name="T63" fmla="*/ 2147483646 h 400"/>
              <a:gd name="T64" fmla="*/ 2147483646 w 344"/>
              <a:gd name="T65" fmla="*/ 2147483646 h 400"/>
              <a:gd name="T66" fmla="*/ 2147483646 w 344"/>
              <a:gd name="T67" fmla="*/ 2147483646 h 400"/>
              <a:gd name="T68" fmla="*/ 2147483646 w 344"/>
              <a:gd name="T69" fmla="*/ 2147483646 h 400"/>
              <a:gd name="T70" fmla="*/ 2147483646 w 344"/>
              <a:gd name="T71" fmla="*/ 2147483646 h 400"/>
              <a:gd name="T72" fmla="*/ 2147483646 w 344"/>
              <a:gd name="T73" fmla="*/ 2147483646 h 400"/>
              <a:gd name="T74" fmla="*/ 2147483646 w 344"/>
              <a:gd name="T75" fmla="*/ 2147483646 h 400"/>
              <a:gd name="T76" fmla="*/ 2147483646 w 344"/>
              <a:gd name="T77" fmla="*/ 2147483646 h 400"/>
              <a:gd name="T78" fmla="*/ 2147483646 w 344"/>
              <a:gd name="T79" fmla="*/ 2147483646 h 400"/>
              <a:gd name="T80" fmla="*/ 2147483646 w 344"/>
              <a:gd name="T81" fmla="*/ 2147483646 h 400"/>
              <a:gd name="T82" fmla="*/ 2147483646 w 344"/>
              <a:gd name="T83" fmla="*/ 2147483646 h 400"/>
              <a:gd name="T84" fmla="*/ 2147483646 w 344"/>
              <a:gd name="T85" fmla="*/ 2147483646 h 400"/>
              <a:gd name="T86" fmla="*/ 2147483646 w 344"/>
              <a:gd name="T87" fmla="*/ 2147483646 h 400"/>
              <a:gd name="T88" fmla="*/ 2147483646 w 344"/>
              <a:gd name="T89" fmla="*/ 2147483646 h 400"/>
              <a:gd name="T90" fmla="*/ 2147483646 w 344"/>
              <a:gd name="T91" fmla="*/ 2147483646 h 400"/>
              <a:gd name="T92" fmla="*/ 2147483646 w 344"/>
              <a:gd name="T93" fmla="*/ 2147483646 h 400"/>
              <a:gd name="T94" fmla="*/ 2147483646 w 344"/>
              <a:gd name="T95" fmla="*/ 2147483646 h 400"/>
              <a:gd name="T96" fmla="*/ 2147483646 w 344"/>
              <a:gd name="T97" fmla="*/ 2147483646 h 400"/>
              <a:gd name="T98" fmla="*/ 2147483646 w 344"/>
              <a:gd name="T99" fmla="*/ 2147483646 h 400"/>
              <a:gd name="T100" fmla="*/ 2147483646 w 344"/>
              <a:gd name="T101" fmla="*/ 2147483646 h 400"/>
              <a:gd name="T102" fmla="*/ 2147483646 w 344"/>
              <a:gd name="T103" fmla="*/ 2147483646 h 400"/>
              <a:gd name="T104" fmla="*/ 2147483646 w 344"/>
              <a:gd name="T105" fmla="*/ 2147483646 h 40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344" h="400">
                <a:moveTo>
                  <a:pt x="300" y="68"/>
                </a:moveTo>
                <a:lnTo>
                  <a:pt x="300" y="68"/>
                </a:lnTo>
                <a:lnTo>
                  <a:pt x="300" y="66"/>
                </a:lnTo>
                <a:lnTo>
                  <a:pt x="292" y="54"/>
                </a:lnTo>
                <a:lnTo>
                  <a:pt x="292" y="52"/>
                </a:lnTo>
                <a:lnTo>
                  <a:pt x="294" y="32"/>
                </a:lnTo>
                <a:lnTo>
                  <a:pt x="292" y="28"/>
                </a:lnTo>
                <a:lnTo>
                  <a:pt x="286" y="24"/>
                </a:lnTo>
                <a:lnTo>
                  <a:pt x="282" y="24"/>
                </a:lnTo>
                <a:lnTo>
                  <a:pt x="274" y="34"/>
                </a:lnTo>
                <a:lnTo>
                  <a:pt x="272" y="34"/>
                </a:lnTo>
                <a:lnTo>
                  <a:pt x="252" y="44"/>
                </a:lnTo>
                <a:lnTo>
                  <a:pt x="250" y="30"/>
                </a:lnTo>
                <a:lnTo>
                  <a:pt x="250" y="28"/>
                </a:lnTo>
                <a:lnTo>
                  <a:pt x="252" y="22"/>
                </a:lnTo>
                <a:lnTo>
                  <a:pt x="250" y="14"/>
                </a:lnTo>
                <a:lnTo>
                  <a:pt x="248" y="12"/>
                </a:lnTo>
                <a:lnTo>
                  <a:pt x="244" y="20"/>
                </a:lnTo>
                <a:lnTo>
                  <a:pt x="218" y="42"/>
                </a:lnTo>
                <a:lnTo>
                  <a:pt x="218" y="44"/>
                </a:lnTo>
                <a:lnTo>
                  <a:pt x="216" y="44"/>
                </a:lnTo>
                <a:lnTo>
                  <a:pt x="214" y="44"/>
                </a:lnTo>
                <a:lnTo>
                  <a:pt x="206" y="40"/>
                </a:lnTo>
                <a:lnTo>
                  <a:pt x="198" y="32"/>
                </a:lnTo>
                <a:lnTo>
                  <a:pt x="184" y="28"/>
                </a:lnTo>
                <a:lnTo>
                  <a:pt x="184" y="26"/>
                </a:lnTo>
                <a:lnTo>
                  <a:pt x="176" y="20"/>
                </a:lnTo>
                <a:lnTo>
                  <a:pt x="150" y="16"/>
                </a:lnTo>
                <a:lnTo>
                  <a:pt x="148" y="16"/>
                </a:lnTo>
                <a:lnTo>
                  <a:pt x="132" y="6"/>
                </a:lnTo>
                <a:lnTo>
                  <a:pt x="132" y="8"/>
                </a:lnTo>
                <a:lnTo>
                  <a:pt x="118" y="0"/>
                </a:lnTo>
                <a:lnTo>
                  <a:pt x="100" y="0"/>
                </a:lnTo>
                <a:lnTo>
                  <a:pt x="94" y="0"/>
                </a:lnTo>
                <a:lnTo>
                  <a:pt x="100" y="30"/>
                </a:lnTo>
                <a:lnTo>
                  <a:pt x="96" y="30"/>
                </a:lnTo>
                <a:lnTo>
                  <a:pt x="80" y="32"/>
                </a:lnTo>
                <a:lnTo>
                  <a:pt x="70" y="32"/>
                </a:lnTo>
                <a:lnTo>
                  <a:pt x="68" y="32"/>
                </a:lnTo>
                <a:lnTo>
                  <a:pt x="60" y="24"/>
                </a:lnTo>
                <a:lnTo>
                  <a:pt x="44" y="32"/>
                </a:lnTo>
                <a:lnTo>
                  <a:pt x="28" y="52"/>
                </a:lnTo>
                <a:lnTo>
                  <a:pt x="16" y="86"/>
                </a:lnTo>
                <a:lnTo>
                  <a:pt x="20" y="124"/>
                </a:lnTo>
                <a:lnTo>
                  <a:pt x="26" y="144"/>
                </a:lnTo>
                <a:lnTo>
                  <a:pt x="26" y="148"/>
                </a:lnTo>
                <a:lnTo>
                  <a:pt x="24" y="150"/>
                </a:lnTo>
                <a:lnTo>
                  <a:pt x="20" y="152"/>
                </a:lnTo>
                <a:lnTo>
                  <a:pt x="20" y="156"/>
                </a:lnTo>
                <a:lnTo>
                  <a:pt x="18" y="166"/>
                </a:lnTo>
                <a:lnTo>
                  <a:pt x="26" y="198"/>
                </a:lnTo>
                <a:lnTo>
                  <a:pt x="24" y="200"/>
                </a:lnTo>
                <a:lnTo>
                  <a:pt x="8" y="210"/>
                </a:lnTo>
                <a:lnTo>
                  <a:pt x="4" y="214"/>
                </a:lnTo>
                <a:lnTo>
                  <a:pt x="2" y="218"/>
                </a:lnTo>
                <a:lnTo>
                  <a:pt x="0" y="228"/>
                </a:lnTo>
                <a:lnTo>
                  <a:pt x="14" y="224"/>
                </a:lnTo>
                <a:lnTo>
                  <a:pt x="14" y="222"/>
                </a:lnTo>
                <a:lnTo>
                  <a:pt x="16" y="222"/>
                </a:lnTo>
                <a:lnTo>
                  <a:pt x="22" y="224"/>
                </a:lnTo>
                <a:lnTo>
                  <a:pt x="26" y="226"/>
                </a:lnTo>
                <a:lnTo>
                  <a:pt x="30" y="228"/>
                </a:lnTo>
                <a:lnTo>
                  <a:pt x="32" y="234"/>
                </a:lnTo>
                <a:lnTo>
                  <a:pt x="34" y="252"/>
                </a:lnTo>
                <a:lnTo>
                  <a:pt x="32" y="254"/>
                </a:lnTo>
                <a:lnTo>
                  <a:pt x="32" y="256"/>
                </a:lnTo>
                <a:lnTo>
                  <a:pt x="28" y="260"/>
                </a:lnTo>
                <a:lnTo>
                  <a:pt x="28" y="264"/>
                </a:lnTo>
                <a:lnTo>
                  <a:pt x="24" y="282"/>
                </a:lnTo>
                <a:lnTo>
                  <a:pt x="28" y="290"/>
                </a:lnTo>
                <a:lnTo>
                  <a:pt x="32" y="296"/>
                </a:lnTo>
                <a:lnTo>
                  <a:pt x="48" y="316"/>
                </a:lnTo>
                <a:lnTo>
                  <a:pt x="64" y="304"/>
                </a:lnTo>
                <a:lnTo>
                  <a:pt x="76" y="302"/>
                </a:lnTo>
                <a:lnTo>
                  <a:pt x="76" y="304"/>
                </a:lnTo>
                <a:lnTo>
                  <a:pt x="84" y="306"/>
                </a:lnTo>
                <a:lnTo>
                  <a:pt x="88" y="306"/>
                </a:lnTo>
                <a:lnTo>
                  <a:pt x="92" y="302"/>
                </a:lnTo>
                <a:lnTo>
                  <a:pt x="100" y="292"/>
                </a:lnTo>
                <a:lnTo>
                  <a:pt x="98" y="286"/>
                </a:lnTo>
                <a:lnTo>
                  <a:pt x="100" y="282"/>
                </a:lnTo>
                <a:lnTo>
                  <a:pt x="104" y="280"/>
                </a:lnTo>
                <a:lnTo>
                  <a:pt x="124" y="280"/>
                </a:lnTo>
                <a:lnTo>
                  <a:pt x="128" y="280"/>
                </a:lnTo>
                <a:lnTo>
                  <a:pt x="130" y="280"/>
                </a:lnTo>
                <a:lnTo>
                  <a:pt x="134" y="274"/>
                </a:lnTo>
                <a:lnTo>
                  <a:pt x="136" y="270"/>
                </a:lnTo>
                <a:lnTo>
                  <a:pt x="142" y="270"/>
                </a:lnTo>
                <a:lnTo>
                  <a:pt x="146" y="272"/>
                </a:lnTo>
                <a:lnTo>
                  <a:pt x="152" y="280"/>
                </a:lnTo>
                <a:lnTo>
                  <a:pt x="154" y="284"/>
                </a:lnTo>
                <a:lnTo>
                  <a:pt x="156" y="288"/>
                </a:lnTo>
                <a:lnTo>
                  <a:pt x="154" y="302"/>
                </a:lnTo>
                <a:lnTo>
                  <a:pt x="156" y="304"/>
                </a:lnTo>
                <a:lnTo>
                  <a:pt x="162" y="310"/>
                </a:lnTo>
                <a:lnTo>
                  <a:pt x="164" y="316"/>
                </a:lnTo>
                <a:lnTo>
                  <a:pt x="162" y="330"/>
                </a:lnTo>
                <a:lnTo>
                  <a:pt x="158" y="340"/>
                </a:lnTo>
                <a:lnTo>
                  <a:pt x="154" y="344"/>
                </a:lnTo>
                <a:lnTo>
                  <a:pt x="142" y="370"/>
                </a:lnTo>
                <a:lnTo>
                  <a:pt x="146" y="372"/>
                </a:lnTo>
                <a:lnTo>
                  <a:pt x="164" y="372"/>
                </a:lnTo>
                <a:lnTo>
                  <a:pt x="168" y="374"/>
                </a:lnTo>
                <a:lnTo>
                  <a:pt x="168" y="376"/>
                </a:lnTo>
                <a:lnTo>
                  <a:pt x="164" y="388"/>
                </a:lnTo>
                <a:lnTo>
                  <a:pt x="164" y="394"/>
                </a:lnTo>
                <a:lnTo>
                  <a:pt x="172" y="398"/>
                </a:lnTo>
                <a:lnTo>
                  <a:pt x="176" y="400"/>
                </a:lnTo>
                <a:lnTo>
                  <a:pt x="178" y="398"/>
                </a:lnTo>
                <a:lnTo>
                  <a:pt x="188" y="394"/>
                </a:lnTo>
                <a:lnTo>
                  <a:pt x="194" y="392"/>
                </a:lnTo>
                <a:lnTo>
                  <a:pt x="204" y="392"/>
                </a:lnTo>
                <a:lnTo>
                  <a:pt x="216" y="380"/>
                </a:lnTo>
                <a:lnTo>
                  <a:pt x="216" y="366"/>
                </a:lnTo>
                <a:lnTo>
                  <a:pt x="216" y="360"/>
                </a:lnTo>
                <a:lnTo>
                  <a:pt x="216" y="356"/>
                </a:lnTo>
                <a:lnTo>
                  <a:pt x="220" y="354"/>
                </a:lnTo>
                <a:lnTo>
                  <a:pt x="224" y="354"/>
                </a:lnTo>
                <a:lnTo>
                  <a:pt x="230" y="356"/>
                </a:lnTo>
                <a:lnTo>
                  <a:pt x="236" y="360"/>
                </a:lnTo>
                <a:lnTo>
                  <a:pt x="256" y="372"/>
                </a:lnTo>
                <a:lnTo>
                  <a:pt x="264" y="376"/>
                </a:lnTo>
                <a:lnTo>
                  <a:pt x="270" y="378"/>
                </a:lnTo>
                <a:lnTo>
                  <a:pt x="270" y="376"/>
                </a:lnTo>
                <a:lnTo>
                  <a:pt x="270" y="370"/>
                </a:lnTo>
                <a:lnTo>
                  <a:pt x="266" y="360"/>
                </a:lnTo>
                <a:lnTo>
                  <a:pt x="256" y="344"/>
                </a:lnTo>
                <a:lnTo>
                  <a:pt x="256" y="342"/>
                </a:lnTo>
                <a:lnTo>
                  <a:pt x="256" y="340"/>
                </a:lnTo>
                <a:lnTo>
                  <a:pt x="264" y="332"/>
                </a:lnTo>
                <a:lnTo>
                  <a:pt x="274" y="326"/>
                </a:lnTo>
                <a:lnTo>
                  <a:pt x="282" y="324"/>
                </a:lnTo>
                <a:lnTo>
                  <a:pt x="292" y="326"/>
                </a:lnTo>
                <a:lnTo>
                  <a:pt x="320" y="340"/>
                </a:lnTo>
                <a:lnTo>
                  <a:pt x="332" y="332"/>
                </a:lnTo>
                <a:lnTo>
                  <a:pt x="334" y="332"/>
                </a:lnTo>
                <a:lnTo>
                  <a:pt x="334" y="330"/>
                </a:lnTo>
                <a:lnTo>
                  <a:pt x="332" y="328"/>
                </a:lnTo>
                <a:lnTo>
                  <a:pt x="334" y="326"/>
                </a:lnTo>
                <a:lnTo>
                  <a:pt x="340" y="314"/>
                </a:lnTo>
                <a:lnTo>
                  <a:pt x="344" y="304"/>
                </a:lnTo>
                <a:lnTo>
                  <a:pt x="344" y="298"/>
                </a:lnTo>
                <a:lnTo>
                  <a:pt x="344" y="292"/>
                </a:lnTo>
                <a:lnTo>
                  <a:pt x="338" y="286"/>
                </a:lnTo>
                <a:lnTo>
                  <a:pt x="334" y="284"/>
                </a:lnTo>
                <a:lnTo>
                  <a:pt x="332" y="284"/>
                </a:lnTo>
                <a:lnTo>
                  <a:pt x="330" y="276"/>
                </a:lnTo>
                <a:lnTo>
                  <a:pt x="332" y="276"/>
                </a:lnTo>
                <a:lnTo>
                  <a:pt x="338" y="272"/>
                </a:lnTo>
                <a:lnTo>
                  <a:pt x="340" y="268"/>
                </a:lnTo>
                <a:lnTo>
                  <a:pt x="338" y="264"/>
                </a:lnTo>
                <a:lnTo>
                  <a:pt x="326" y="252"/>
                </a:lnTo>
                <a:lnTo>
                  <a:pt x="326" y="250"/>
                </a:lnTo>
                <a:lnTo>
                  <a:pt x="320" y="232"/>
                </a:lnTo>
                <a:lnTo>
                  <a:pt x="316" y="214"/>
                </a:lnTo>
                <a:lnTo>
                  <a:pt x="316" y="196"/>
                </a:lnTo>
                <a:lnTo>
                  <a:pt x="316" y="188"/>
                </a:lnTo>
                <a:lnTo>
                  <a:pt x="308" y="196"/>
                </a:lnTo>
                <a:lnTo>
                  <a:pt x="302" y="204"/>
                </a:lnTo>
                <a:lnTo>
                  <a:pt x="300" y="170"/>
                </a:lnTo>
                <a:lnTo>
                  <a:pt x="300" y="168"/>
                </a:lnTo>
                <a:lnTo>
                  <a:pt x="322" y="138"/>
                </a:lnTo>
                <a:lnTo>
                  <a:pt x="334" y="124"/>
                </a:lnTo>
                <a:lnTo>
                  <a:pt x="326" y="100"/>
                </a:lnTo>
                <a:lnTo>
                  <a:pt x="322" y="76"/>
                </a:lnTo>
                <a:lnTo>
                  <a:pt x="308" y="70"/>
                </a:lnTo>
                <a:lnTo>
                  <a:pt x="300" y="6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" name="湖北"/>
          <p:cNvSpPr/>
          <p:nvPr/>
        </p:nvSpPr>
        <p:spPr bwMode="auto">
          <a:xfrm>
            <a:off x="3662238" y="3983787"/>
            <a:ext cx="702009" cy="439692"/>
          </a:xfrm>
          <a:custGeom>
            <a:avLst/>
            <a:gdLst>
              <a:gd name="T0" fmla="*/ 2147483646 w 488"/>
              <a:gd name="T1" fmla="*/ 2147483646 h 306"/>
              <a:gd name="T2" fmla="*/ 2147483646 w 488"/>
              <a:gd name="T3" fmla="*/ 2147483646 h 306"/>
              <a:gd name="T4" fmla="*/ 2147483646 w 488"/>
              <a:gd name="T5" fmla="*/ 2147483646 h 306"/>
              <a:gd name="T6" fmla="*/ 2147483646 w 488"/>
              <a:gd name="T7" fmla="*/ 2147483646 h 306"/>
              <a:gd name="T8" fmla="*/ 2147483646 w 488"/>
              <a:gd name="T9" fmla="*/ 2147483646 h 306"/>
              <a:gd name="T10" fmla="*/ 2147483646 w 488"/>
              <a:gd name="T11" fmla="*/ 2147483646 h 306"/>
              <a:gd name="T12" fmla="*/ 2147483646 w 488"/>
              <a:gd name="T13" fmla="*/ 2147483646 h 306"/>
              <a:gd name="T14" fmla="*/ 2147483646 w 488"/>
              <a:gd name="T15" fmla="*/ 2147483646 h 306"/>
              <a:gd name="T16" fmla="*/ 2147483646 w 488"/>
              <a:gd name="T17" fmla="*/ 2147483646 h 306"/>
              <a:gd name="T18" fmla="*/ 2147483646 w 488"/>
              <a:gd name="T19" fmla="*/ 2147483646 h 306"/>
              <a:gd name="T20" fmla="*/ 2147483646 w 488"/>
              <a:gd name="T21" fmla="*/ 2147483646 h 306"/>
              <a:gd name="T22" fmla="*/ 2147483646 w 488"/>
              <a:gd name="T23" fmla="*/ 2147483646 h 306"/>
              <a:gd name="T24" fmla="*/ 2147483646 w 488"/>
              <a:gd name="T25" fmla="*/ 2147483646 h 306"/>
              <a:gd name="T26" fmla="*/ 2147483646 w 488"/>
              <a:gd name="T27" fmla="*/ 2147483646 h 306"/>
              <a:gd name="T28" fmla="*/ 2147483646 w 488"/>
              <a:gd name="T29" fmla="*/ 2147483646 h 306"/>
              <a:gd name="T30" fmla="*/ 2147483646 w 488"/>
              <a:gd name="T31" fmla="*/ 2147483646 h 306"/>
              <a:gd name="T32" fmla="*/ 2147483646 w 488"/>
              <a:gd name="T33" fmla="*/ 2147483646 h 306"/>
              <a:gd name="T34" fmla="*/ 2147483646 w 488"/>
              <a:gd name="T35" fmla="*/ 2147483646 h 306"/>
              <a:gd name="T36" fmla="*/ 2147483646 w 488"/>
              <a:gd name="T37" fmla="*/ 2147483646 h 306"/>
              <a:gd name="T38" fmla="*/ 2147483646 w 488"/>
              <a:gd name="T39" fmla="*/ 2147483646 h 306"/>
              <a:gd name="T40" fmla="*/ 2147483646 w 488"/>
              <a:gd name="T41" fmla="*/ 2147483646 h 306"/>
              <a:gd name="T42" fmla="*/ 2147483646 w 488"/>
              <a:gd name="T43" fmla="*/ 2147483646 h 306"/>
              <a:gd name="T44" fmla="*/ 2147483646 w 488"/>
              <a:gd name="T45" fmla="*/ 2147483646 h 306"/>
              <a:gd name="T46" fmla="*/ 2147483646 w 488"/>
              <a:gd name="T47" fmla="*/ 2147483646 h 306"/>
              <a:gd name="T48" fmla="*/ 2147483646 w 488"/>
              <a:gd name="T49" fmla="*/ 2147483646 h 306"/>
              <a:gd name="T50" fmla="*/ 2147483646 w 488"/>
              <a:gd name="T51" fmla="*/ 2147483646 h 306"/>
              <a:gd name="T52" fmla="*/ 2147483646 w 488"/>
              <a:gd name="T53" fmla="*/ 2147483646 h 306"/>
              <a:gd name="T54" fmla="*/ 2147483646 w 488"/>
              <a:gd name="T55" fmla="*/ 2147483646 h 306"/>
              <a:gd name="T56" fmla="*/ 2147483646 w 488"/>
              <a:gd name="T57" fmla="*/ 2147483646 h 306"/>
              <a:gd name="T58" fmla="*/ 2147483646 w 488"/>
              <a:gd name="T59" fmla="*/ 2147483646 h 306"/>
              <a:gd name="T60" fmla="*/ 2147483646 w 488"/>
              <a:gd name="T61" fmla="*/ 2147483646 h 306"/>
              <a:gd name="T62" fmla="*/ 2147483646 w 488"/>
              <a:gd name="T63" fmla="*/ 2147483646 h 306"/>
              <a:gd name="T64" fmla="*/ 2147483646 w 488"/>
              <a:gd name="T65" fmla="*/ 2147483646 h 306"/>
              <a:gd name="T66" fmla="*/ 2147483646 w 488"/>
              <a:gd name="T67" fmla="*/ 2147483646 h 306"/>
              <a:gd name="T68" fmla="*/ 2147483646 w 488"/>
              <a:gd name="T69" fmla="*/ 2147483646 h 306"/>
              <a:gd name="T70" fmla="*/ 2147483646 w 488"/>
              <a:gd name="T71" fmla="*/ 2147483646 h 306"/>
              <a:gd name="T72" fmla="*/ 2147483646 w 488"/>
              <a:gd name="T73" fmla="*/ 2147483646 h 306"/>
              <a:gd name="T74" fmla="*/ 2147483646 w 488"/>
              <a:gd name="T75" fmla="*/ 2147483646 h 306"/>
              <a:gd name="T76" fmla="*/ 2147483646 w 488"/>
              <a:gd name="T77" fmla="*/ 2147483646 h 306"/>
              <a:gd name="T78" fmla="*/ 2147483646 w 488"/>
              <a:gd name="T79" fmla="*/ 2147483646 h 306"/>
              <a:gd name="T80" fmla="*/ 2147483646 w 488"/>
              <a:gd name="T81" fmla="*/ 2147483646 h 306"/>
              <a:gd name="T82" fmla="*/ 2147483646 w 488"/>
              <a:gd name="T83" fmla="*/ 2147483646 h 306"/>
              <a:gd name="T84" fmla="*/ 2147483646 w 488"/>
              <a:gd name="T85" fmla="*/ 2147483646 h 306"/>
              <a:gd name="T86" fmla="*/ 2147483646 w 488"/>
              <a:gd name="T87" fmla="*/ 2147483646 h 306"/>
              <a:gd name="T88" fmla="*/ 2147483646 w 488"/>
              <a:gd name="T89" fmla="*/ 2147483646 h 306"/>
              <a:gd name="T90" fmla="*/ 2147483646 w 488"/>
              <a:gd name="T91" fmla="*/ 2147483646 h 306"/>
              <a:gd name="T92" fmla="*/ 2147483646 w 488"/>
              <a:gd name="T93" fmla="*/ 2147483646 h 306"/>
              <a:gd name="T94" fmla="*/ 2147483646 w 488"/>
              <a:gd name="T95" fmla="*/ 2147483646 h 306"/>
              <a:gd name="T96" fmla="*/ 2147483646 w 488"/>
              <a:gd name="T97" fmla="*/ 2147483646 h 306"/>
              <a:gd name="T98" fmla="*/ 2147483646 w 488"/>
              <a:gd name="T99" fmla="*/ 2147483646 h 306"/>
              <a:gd name="T100" fmla="*/ 2147483646 w 488"/>
              <a:gd name="T101" fmla="*/ 2147483646 h 306"/>
              <a:gd name="T102" fmla="*/ 2147483646 w 488"/>
              <a:gd name="T103" fmla="*/ 2147483646 h 306"/>
              <a:gd name="T104" fmla="*/ 2147483646 w 488"/>
              <a:gd name="T105" fmla="*/ 2147483646 h 306"/>
              <a:gd name="T106" fmla="*/ 2147483646 w 488"/>
              <a:gd name="T107" fmla="*/ 2147483646 h 306"/>
              <a:gd name="T108" fmla="*/ 2147483646 w 488"/>
              <a:gd name="T109" fmla="*/ 2147483646 h 306"/>
              <a:gd name="T110" fmla="*/ 2147483646 w 488"/>
              <a:gd name="T111" fmla="*/ 2147483646 h 306"/>
              <a:gd name="T112" fmla="*/ 2147483646 w 488"/>
              <a:gd name="T113" fmla="*/ 2147483646 h 306"/>
              <a:gd name="T114" fmla="*/ 2147483646 w 488"/>
              <a:gd name="T115" fmla="*/ 2147483646 h 30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488" h="306">
                <a:moveTo>
                  <a:pt x="62" y="2"/>
                </a:moveTo>
                <a:lnTo>
                  <a:pt x="60" y="4"/>
                </a:lnTo>
                <a:lnTo>
                  <a:pt x="64" y="10"/>
                </a:lnTo>
                <a:lnTo>
                  <a:pt x="86" y="24"/>
                </a:lnTo>
                <a:lnTo>
                  <a:pt x="100" y="38"/>
                </a:lnTo>
                <a:lnTo>
                  <a:pt x="98" y="40"/>
                </a:lnTo>
                <a:lnTo>
                  <a:pt x="90" y="50"/>
                </a:lnTo>
                <a:lnTo>
                  <a:pt x="88" y="50"/>
                </a:lnTo>
                <a:lnTo>
                  <a:pt x="88" y="52"/>
                </a:lnTo>
                <a:lnTo>
                  <a:pt x="74" y="52"/>
                </a:lnTo>
                <a:lnTo>
                  <a:pt x="66" y="54"/>
                </a:lnTo>
                <a:lnTo>
                  <a:pt x="60" y="58"/>
                </a:lnTo>
                <a:lnTo>
                  <a:pt x="64" y="66"/>
                </a:lnTo>
                <a:lnTo>
                  <a:pt x="64" y="74"/>
                </a:lnTo>
                <a:lnTo>
                  <a:pt x="72" y="86"/>
                </a:lnTo>
                <a:lnTo>
                  <a:pt x="72" y="108"/>
                </a:lnTo>
                <a:lnTo>
                  <a:pt x="78" y="110"/>
                </a:lnTo>
                <a:lnTo>
                  <a:pt x="88" y="114"/>
                </a:lnTo>
                <a:lnTo>
                  <a:pt x="90" y="114"/>
                </a:lnTo>
                <a:lnTo>
                  <a:pt x="92" y="116"/>
                </a:lnTo>
                <a:lnTo>
                  <a:pt x="102" y="130"/>
                </a:lnTo>
                <a:lnTo>
                  <a:pt x="108" y="146"/>
                </a:lnTo>
                <a:lnTo>
                  <a:pt x="108" y="156"/>
                </a:lnTo>
                <a:lnTo>
                  <a:pt x="106" y="164"/>
                </a:lnTo>
                <a:lnTo>
                  <a:pt x="104" y="170"/>
                </a:lnTo>
                <a:lnTo>
                  <a:pt x="94" y="178"/>
                </a:lnTo>
                <a:lnTo>
                  <a:pt x="80" y="184"/>
                </a:lnTo>
                <a:lnTo>
                  <a:pt x="54" y="200"/>
                </a:lnTo>
                <a:lnTo>
                  <a:pt x="52" y="200"/>
                </a:lnTo>
                <a:lnTo>
                  <a:pt x="4" y="204"/>
                </a:lnTo>
                <a:lnTo>
                  <a:pt x="0" y="216"/>
                </a:lnTo>
                <a:lnTo>
                  <a:pt x="8" y="232"/>
                </a:lnTo>
                <a:lnTo>
                  <a:pt x="8" y="234"/>
                </a:lnTo>
                <a:lnTo>
                  <a:pt x="12" y="254"/>
                </a:lnTo>
                <a:lnTo>
                  <a:pt x="38" y="286"/>
                </a:lnTo>
                <a:lnTo>
                  <a:pt x="40" y="286"/>
                </a:lnTo>
                <a:lnTo>
                  <a:pt x="50" y="306"/>
                </a:lnTo>
                <a:lnTo>
                  <a:pt x="52" y="302"/>
                </a:lnTo>
                <a:lnTo>
                  <a:pt x="60" y="278"/>
                </a:lnTo>
                <a:lnTo>
                  <a:pt x="60" y="276"/>
                </a:lnTo>
                <a:lnTo>
                  <a:pt x="76" y="256"/>
                </a:lnTo>
                <a:lnTo>
                  <a:pt x="78" y="254"/>
                </a:lnTo>
                <a:lnTo>
                  <a:pt x="98" y="246"/>
                </a:lnTo>
                <a:lnTo>
                  <a:pt x="100" y="246"/>
                </a:lnTo>
                <a:lnTo>
                  <a:pt x="112" y="254"/>
                </a:lnTo>
                <a:lnTo>
                  <a:pt x="128" y="252"/>
                </a:lnTo>
                <a:lnTo>
                  <a:pt x="124" y="224"/>
                </a:lnTo>
                <a:lnTo>
                  <a:pt x="126" y="222"/>
                </a:lnTo>
                <a:lnTo>
                  <a:pt x="142" y="222"/>
                </a:lnTo>
                <a:lnTo>
                  <a:pt x="158" y="222"/>
                </a:lnTo>
                <a:lnTo>
                  <a:pt x="160" y="222"/>
                </a:lnTo>
                <a:lnTo>
                  <a:pt x="192" y="238"/>
                </a:lnTo>
                <a:lnTo>
                  <a:pt x="218" y="242"/>
                </a:lnTo>
                <a:lnTo>
                  <a:pt x="220" y="242"/>
                </a:lnTo>
                <a:lnTo>
                  <a:pt x="228" y="250"/>
                </a:lnTo>
                <a:lnTo>
                  <a:pt x="242" y="254"/>
                </a:lnTo>
                <a:lnTo>
                  <a:pt x="250" y="262"/>
                </a:lnTo>
                <a:lnTo>
                  <a:pt x="254" y="264"/>
                </a:lnTo>
                <a:lnTo>
                  <a:pt x="264" y="256"/>
                </a:lnTo>
                <a:lnTo>
                  <a:pt x="264" y="254"/>
                </a:lnTo>
                <a:lnTo>
                  <a:pt x="276" y="244"/>
                </a:lnTo>
                <a:lnTo>
                  <a:pt x="284" y="230"/>
                </a:lnTo>
                <a:lnTo>
                  <a:pt x="296" y="238"/>
                </a:lnTo>
                <a:lnTo>
                  <a:pt x="296" y="240"/>
                </a:lnTo>
                <a:lnTo>
                  <a:pt x="300" y="250"/>
                </a:lnTo>
                <a:lnTo>
                  <a:pt x="300" y="252"/>
                </a:lnTo>
                <a:lnTo>
                  <a:pt x="298" y="258"/>
                </a:lnTo>
                <a:lnTo>
                  <a:pt x="300" y="260"/>
                </a:lnTo>
                <a:lnTo>
                  <a:pt x="308" y="256"/>
                </a:lnTo>
                <a:lnTo>
                  <a:pt x="318" y="246"/>
                </a:lnTo>
                <a:lnTo>
                  <a:pt x="328" y="246"/>
                </a:lnTo>
                <a:lnTo>
                  <a:pt x="330" y="246"/>
                </a:lnTo>
                <a:lnTo>
                  <a:pt x="336" y="250"/>
                </a:lnTo>
                <a:lnTo>
                  <a:pt x="342" y="258"/>
                </a:lnTo>
                <a:lnTo>
                  <a:pt x="342" y="260"/>
                </a:lnTo>
                <a:lnTo>
                  <a:pt x="342" y="264"/>
                </a:lnTo>
                <a:lnTo>
                  <a:pt x="340" y="282"/>
                </a:lnTo>
                <a:lnTo>
                  <a:pt x="346" y="290"/>
                </a:lnTo>
                <a:lnTo>
                  <a:pt x="348" y="290"/>
                </a:lnTo>
                <a:lnTo>
                  <a:pt x="360" y="278"/>
                </a:lnTo>
                <a:lnTo>
                  <a:pt x="372" y="268"/>
                </a:lnTo>
                <a:lnTo>
                  <a:pt x="380" y="262"/>
                </a:lnTo>
                <a:lnTo>
                  <a:pt x="388" y="260"/>
                </a:lnTo>
                <a:lnTo>
                  <a:pt x="408" y="260"/>
                </a:lnTo>
                <a:lnTo>
                  <a:pt x="414" y="250"/>
                </a:lnTo>
                <a:lnTo>
                  <a:pt x="430" y="242"/>
                </a:lnTo>
                <a:lnTo>
                  <a:pt x="432" y="242"/>
                </a:lnTo>
                <a:lnTo>
                  <a:pt x="452" y="240"/>
                </a:lnTo>
                <a:lnTo>
                  <a:pt x="474" y="228"/>
                </a:lnTo>
                <a:lnTo>
                  <a:pt x="488" y="228"/>
                </a:lnTo>
                <a:lnTo>
                  <a:pt x="484" y="222"/>
                </a:lnTo>
                <a:lnTo>
                  <a:pt x="486" y="220"/>
                </a:lnTo>
                <a:lnTo>
                  <a:pt x="488" y="216"/>
                </a:lnTo>
                <a:lnTo>
                  <a:pt x="460" y="154"/>
                </a:lnTo>
                <a:lnTo>
                  <a:pt x="460" y="152"/>
                </a:lnTo>
                <a:lnTo>
                  <a:pt x="458" y="150"/>
                </a:lnTo>
                <a:lnTo>
                  <a:pt x="472" y="134"/>
                </a:lnTo>
                <a:lnTo>
                  <a:pt x="468" y="130"/>
                </a:lnTo>
                <a:lnTo>
                  <a:pt x="446" y="126"/>
                </a:lnTo>
                <a:lnTo>
                  <a:pt x="444" y="126"/>
                </a:lnTo>
                <a:lnTo>
                  <a:pt x="444" y="124"/>
                </a:lnTo>
                <a:lnTo>
                  <a:pt x="430" y="110"/>
                </a:lnTo>
                <a:lnTo>
                  <a:pt x="430" y="106"/>
                </a:lnTo>
                <a:lnTo>
                  <a:pt x="428" y="108"/>
                </a:lnTo>
                <a:lnTo>
                  <a:pt x="416" y="100"/>
                </a:lnTo>
                <a:lnTo>
                  <a:pt x="408" y="108"/>
                </a:lnTo>
                <a:lnTo>
                  <a:pt x="400" y="114"/>
                </a:lnTo>
                <a:lnTo>
                  <a:pt x="394" y="114"/>
                </a:lnTo>
                <a:lnTo>
                  <a:pt x="388" y="110"/>
                </a:lnTo>
                <a:lnTo>
                  <a:pt x="382" y="104"/>
                </a:lnTo>
                <a:lnTo>
                  <a:pt x="372" y="94"/>
                </a:lnTo>
                <a:lnTo>
                  <a:pt x="366" y="86"/>
                </a:lnTo>
                <a:lnTo>
                  <a:pt x="362" y="86"/>
                </a:lnTo>
                <a:lnTo>
                  <a:pt x="352" y="90"/>
                </a:lnTo>
                <a:lnTo>
                  <a:pt x="334" y="94"/>
                </a:lnTo>
                <a:lnTo>
                  <a:pt x="328" y="94"/>
                </a:lnTo>
                <a:lnTo>
                  <a:pt x="324" y="94"/>
                </a:lnTo>
                <a:lnTo>
                  <a:pt x="322" y="90"/>
                </a:lnTo>
                <a:lnTo>
                  <a:pt x="320" y="84"/>
                </a:lnTo>
                <a:lnTo>
                  <a:pt x="320" y="70"/>
                </a:lnTo>
                <a:lnTo>
                  <a:pt x="322" y="60"/>
                </a:lnTo>
                <a:lnTo>
                  <a:pt x="320" y="54"/>
                </a:lnTo>
                <a:lnTo>
                  <a:pt x="216" y="50"/>
                </a:lnTo>
                <a:lnTo>
                  <a:pt x="202" y="44"/>
                </a:lnTo>
                <a:lnTo>
                  <a:pt x="194" y="38"/>
                </a:lnTo>
                <a:lnTo>
                  <a:pt x="178" y="34"/>
                </a:lnTo>
                <a:lnTo>
                  <a:pt x="172" y="30"/>
                </a:lnTo>
                <a:lnTo>
                  <a:pt x="164" y="24"/>
                </a:lnTo>
                <a:lnTo>
                  <a:pt x="144" y="0"/>
                </a:lnTo>
                <a:lnTo>
                  <a:pt x="132" y="10"/>
                </a:lnTo>
                <a:lnTo>
                  <a:pt x="116" y="4"/>
                </a:lnTo>
                <a:lnTo>
                  <a:pt x="74" y="6"/>
                </a:lnTo>
                <a:lnTo>
                  <a:pt x="62" y="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1" name="广东"/>
          <p:cNvSpPr/>
          <p:nvPr/>
        </p:nvSpPr>
        <p:spPr bwMode="auto">
          <a:xfrm>
            <a:off x="3817129" y="4791972"/>
            <a:ext cx="730738" cy="578346"/>
          </a:xfrm>
          <a:custGeom>
            <a:avLst/>
            <a:gdLst>
              <a:gd name="T0" fmla="*/ 2147483646 w 508"/>
              <a:gd name="T1" fmla="*/ 2147483646 h 402"/>
              <a:gd name="T2" fmla="*/ 2147483646 w 508"/>
              <a:gd name="T3" fmla="*/ 2147483646 h 402"/>
              <a:gd name="T4" fmla="*/ 2147483646 w 508"/>
              <a:gd name="T5" fmla="*/ 2147483646 h 402"/>
              <a:gd name="T6" fmla="*/ 2147483646 w 508"/>
              <a:gd name="T7" fmla="*/ 2147483646 h 402"/>
              <a:gd name="T8" fmla="*/ 2147483646 w 508"/>
              <a:gd name="T9" fmla="*/ 2147483646 h 402"/>
              <a:gd name="T10" fmla="*/ 2147483646 w 508"/>
              <a:gd name="T11" fmla="*/ 2147483646 h 402"/>
              <a:gd name="T12" fmla="*/ 2147483646 w 508"/>
              <a:gd name="T13" fmla="*/ 2147483646 h 402"/>
              <a:gd name="T14" fmla="*/ 2147483646 w 508"/>
              <a:gd name="T15" fmla="*/ 2147483646 h 402"/>
              <a:gd name="T16" fmla="*/ 2147483646 w 508"/>
              <a:gd name="T17" fmla="*/ 2147483646 h 402"/>
              <a:gd name="T18" fmla="*/ 2147483646 w 508"/>
              <a:gd name="T19" fmla="*/ 2147483646 h 402"/>
              <a:gd name="T20" fmla="*/ 2147483646 w 508"/>
              <a:gd name="T21" fmla="*/ 2147483646 h 402"/>
              <a:gd name="T22" fmla="*/ 2147483646 w 508"/>
              <a:gd name="T23" fmla="*/ 2147483646 h 402"/>
              <a:gd name="T24" fmla="*/ 2147483646 w 508"/>
              <a:gd name="T25" fmla="*/ 2147483646 h 402"/>
              <a:gd name="T26" fmla="*/ 2147483646 w 508"/>
              <a:gd name="T27" fmla="*/ 2147483646 h 402"/>
              <a:gd name="T28" fmla="*/ 2147483646 w 508"/>
              <a:gd name="T29" fmla="*/ 2147483646 h 402"/>
              <a:gd name="T30" fmla="*/ 2147483646 w 508"/>
              <a:gd name="T31" fmla="*/ 2147483646 h 402"/>
              <a:gd name="T32" fmla="*/ 2147483646 w 508"/>
              <a:gd name="T33" fmla="*/ 2147483646 h 402"/>
              <a:gd name="T34" fmla="*/ 2147483646 w 508"/>
              <a:gd name="T35" fmla="*/ 2147483646 h 402"/>
              <a:gd name="T36" fmla="*/ 2147483646 w 508"/>
              <a:gd name="T37" fmla="*/ 2147483646 h 402"/>
              <a:gd name="T38" fmla="*/ 2147483646 w 508"/>
              <a:gd name="T39" fmla="*/ 2147483646 h 402"/>
              <a:gd name="T40" fmla="*/ 2147483646 w 508"/>
              <a:gd name="T41" fmla="*/ 2147483646 h 402"/>
              <a:gd name="T42" fmla="*/ 2147483646 w 508"/>
              <a:gd name="T43" fmla="*/ 2147483646 h 402"/>
              <a:gd name="T44" fmla="*/ 2147483646 w 508"/>
              <a:gd name="T45" fmla="*/ 2147483646 h 402"/>
              <a:gd name="T46" fmla="*/ 2147483646 w 508"/>
              <a:gd name="T47" fmla="*/ 2147483646 h 402"/>
              <a:gd name="T48" fmla="*/ 2147483646 w 508"/>
              <a:gd name="T49" fmla="*/ 2147483646 h 402"/>
              <a:gd name="T50" fmla="*/ 2147483646 w 508"/>
              <a:gd name="T51" fmla="*/ 2147483646 h 402"/>
              <a:gd name="T52" fmla="*/ 2147483646 w 508"/>
              <a:gd name="T53" fmla="*/ 2147483646 h 402"/>
              <a:gd name="T54" fmla="*/ 2147483646 w 508"/>
              <a:gd name="T55" fmla="*/ 2147483646 h 402"/>
              <a:gd name="T56" fmla="*/ 2147483646 w 508"/>
              <a:gd name="T57" fmla="*/ 2147483646 h 402"/>
              <a:gd name="T58" fmla="*/ 2147483646 w 508"/>
              <a:gd name="T59" fmla="*/ 2147483646 h 402"/>
              <a:gd name="T60" fmla="*/ 2147483646 w 508"/>
              <a:gd name="T61" fmla="*/ 2147483646 h 402"/>
              <a:gd name="T62" fmla="*/ 2147483646 w 508"/>
              <a:gd name="T63" fmla="*/ 2147483646 h 402"/>
              <a:gd name="T64" fmla="*/ 2147483646 w 508"/>
              <a:gd name="T65" fmla="*/ 2147483646 h 402"/>
              <a:gd name="T66" fmla="*/ 2147483646 w 508"/>
              <a:gd name="T67" fmla="*/ 2147483646 h 402"/>
              <a:gd name="T68" fmla="*/ 2147483646 w 508"/>
              <a:gd name="T69" fmla="*/ 2147483646 h 402"/>
              <a:gd name="T70" fmla="*/ 2147483646 w 508"/>
              <a:gd name="T71" fmla="*/ 2147483646 h 402"/>
              <a:gd name="T72" fmla="*/ 2147483646 w 508"/>
              <a:gd name="T73" fmla="*/ 2147483646 h 402"/>
              <a:gd name="T74" fmla="*/ 2147483646 w 508"/>
              <a:gd name="T75" fmla="*/ 2147483646 h 402"/>
              <a:gd name="T76" fmla="*/ 2147483646 w 508"/>
              <a:gd name="T77" fmla="*/ 2147483646 h 402"/>
              <a:gd name="T78" fmla="*/ 2147483646 w 508"/>
              <a:gd name="T79" fmla="*/ 2147483646 h 402"/>
              <a:gd name="T80" fmla="*/ 2147483646 w 508"/>
              <a:gd name="T81" fmla="*/ 2147483646 h 402"/>
              <a:gd name="T82" fmla="*/ 2147483646 w 508"/>
              <a:gd name="T83" fmla="*/ 2147483646 h 402"/>
              <a:gd name="T84" fmla="*/ 2147483646 w 508"/>
              <a:gd name="T85" fmla="*/ 2147483646 h 402"/>
              <a:gd name="T86" fmla="*/ 2147483646 w 508"/>
              <a:gd name="T87" fmla="*/ 2147483646 h 402"/>
              <a:gd name="T88" fmla="*/ 2147483646 w 508"/>
              <a:gd name="T89" fmla="*/ 2147483646 h 402"/>
              <a:gd name="T90" fmla="*/ 2147483646 w 508"/>
              <a:gd name="T91" fmla="*/ 2147483646 h 402"/>
              <a:gd name="T92" fmla="*/ 2147483646 w 508"/>
              <a:gd name="T93" fmla="*/ 2147483646 h 402"/>
              <a:gd name="T94" fmla="*/ 2147483646 w 508"/>
              <a:gd name="T95" fmla="*/ 2147483646 h 402"/>
              <a:gd name="T96" fmla="*/ 2147483646 w 508"/>
              <a:gd name="T97" fmla="*/ 2147483646 h 402"/>
              <a:gd name="T98" fmla="*/ 2147483646 w 508"/>
              <a:gd name="T99" fmla="*/ 2147483646 h 402"/>
              <a:gd name="T100" fmla="*/ 2147483646 w 508"/>
              <a:gd name="T101" fmla="*/ 2147483646 h 40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08" h="402">
                <a:moveTo>
                  <a:pt x="476" y="138"/>
                </a:moveTo>
                <a:lnTo>
                  <a:pt x="476" y="138"/>
                </a:lnTo>
                <a:lnTo>
                  <a:pt x="484" y="134"/>
                </a:lnTo>
                <a:lnTo>
                  <a:pt x="488" y="130"/>
                </a:lnTo>
                <a:lnTo>
                  <a:pt x="488" y="128"/>
                </a:lnTo>
                <a:lnTo>
                  <a:pt x="490" y="126"/>
                </a:lnTo>
                <a:lnTo>
                  <a:pt x="492" y="126"/>
                </a:lnTo>
                <a:lnTo>
                  <a:pt x="508" y="126"/>
                </a:lnTo>
                <a:lnTo>
                  <a:pt x="508" y="116"/>
                </a:lnTo>
                <a:lnTo>
                  <a:pt x="502" y="114"/>
                </a:lnTo>
                <a:lnTo>
                  <a:pt x="496" y="110"/>
                </a:lnTo>
                <a:lnTo>
                  <a:pt x="472" y="88"/>
                </a:lnTo>
                <a:lnTo>
                  <a:pt x="460" y="58"/>
                </a:lnTo>
                <a:lnTo>
                  <a:pt x="446" y="44"/>
                </a:lnTo>
                <a:lnTo>
                  <a:pt x="424" y="42"/>
                </a:lnTo>
                <a:lnTo>
                  <a:pt x="406" y="44"/>
                </a:lnTo>
                <a:lnTo>
                  <a:pt x="402" y="44"/>
                </a:lnTo>
                <a:lnTo>
                  <a:pt x="404" y="54"/>
                </a:lnTo>
                <a:lnTo>
                  <a:pt x="404" y="56"/>
                </a:lnTo>
                <a:lnTo>
                  <a:pt x="404" y="58"/>
                </a:lnTo>
                <a:lnTo>
                  <a:pt x="400" y="58"/>
                </a:lnTo>
                <a:lnTo>
                  <a:pt x="388" y="64"/>
                </a:lnTo>
                <a:lnTo>
                  <a:pt x="386" y="62"/>
                </a:lnTo>
                <a:lnTo>
                  <a:pt x="372" y="50"/>
                </a:lnTo>
                <a:lnTo>
                  <a:pt x="368" y="50"/>
                </a:lnTo>
                <a:lnTo>
                  <a:pt x="364" y="50"/>
                </a:lnTo>
                <a:lnTo>
                  <a:pt x="332" y="64"/>
                </a:lnTo>
                <a:lnTo>
                  <a:pt x="322" y="68"/>
                </a:lnTo>
                <a:lnTo>
                  <a:pt x="316" y="66"/>
                </a:lnTo>
                <a:lnTo>
                  <a:pt x="310" y="70"/>
                </a:lnTo>
                <a:lnTo>
                  <a:pt x="304" y="76"/>
                </a:lnTo>
                <a:lnTo>
                  <a:pt x="300" y="80"/>
                </a:lnTo>
                <a:lnTo>
                  <a:pt x="298" y="76"/>
                </a:lnTo>
                <a:lnTo>
                  <a:pt x="288" y="66"/>
                </a:lnTo>
                <a:lnTo>
                  <a:pt x="286" y="62"/>
                </a:lnTo>
                <a:lnTo>
                  <a:pt x="286" y="58"/>
                </a:lnTo>
                <a:lnTo>
                  <a:pt x="290" y="50"/>
                </a:lnTo>
                <a:lnTo>
                  <a:pt x="300" y="38"/>
                </a:lnTo>
                <a:lnTo>
                  <a:pt x="314" y="22"/>
                </a:lnTo>
                <a:lnTo>
                  <a:pt x="318" y="16"/>
                </a:lnTo>
                <a:lnTo>
                  <a:pt x="316" y="12"/>
                </a:lnTo>
                <a:lnTo>
                  <a:pt x="312" y="12"/>
                </a:lnTo>
                <a:lnTo>
                  <a:pt x="308" y="14"/>
                </a:lnTo>
                <a:lnTo>
                  <a:pt x="298" y="20"/>
                </a:lnTo>
                <a:lnTo>
                  <a:pt x="288" y="26"/>
                </a:lnTo>
                <a:lnTo>
                  <a:pt x="282" y="28"/>
                </a:lnTo>
                <a:lnTo>
                  <a:pt x="280" y="26"/>
                </a:lnTo>
                <a:lnTo>
                  <a:pt x="278" y="20"/>
                </a:lnTo>
                <a:lnTo>
                  <a:pt x="276" y="20"/>
                </a:lnTo>
                <a:lnTo>
                  <a:pt x="270" y="6"/>
                </a:lnTo>
                <a:lnTo>
                  <a:pt x="254" y="16"/>
                </a:lnTo>
                <a:lnTo>
                  <a:pt x="252" y="18"/>
                </a:lnTo>
                <a:lnTo>
                  <a:pt x="252" y="16"/>
                </a:lnTo>
                <a:lnTo>
                  <a:pt x="236" y="8"/>
                </a:lnTo>
                <a:lnTo>
                  <a:pt x="220" y="2"/>
                </a:lnTo>
                <a:lnTo>
                  <a:pt x="214" y="0"/>
                </a:lnTo>
                <a:lnTo>
                  <a:pt x="208" y="2"/>
                </a:lnTo>
                <a:lnTo>
                  <a:pt x="204" y="6"/>
                </a:lnTo>
                <a:lnTo>
                  <a:pt x="198" y="12"/>
                </a:lnTo>
                <a:lnTo>
                  <a:pt x="204" y="24"/>
                </a:lnTo>
                <a:lnTo>
                  <a:pt x="210" y="38"/>
                </a:lnTo>
                <a:lnTo>
                  <a:pt x="210" y="44"/>
                </a:lnTo>
                <a:lnTo>
                  <a:pt x="210" y="48"/>
                </a:lnTo>
                <a:lnTo>
                  <a:pt x="208" y="52"/>
                </a:lnTo>
                <a:lnTo>
                  <a:pt x="204" y="54"/>
                </a:lnTo>
                <a:lnTo>
                  <a:pt x="200" y="54"/>
                </a:lnTo>
                <a:lnTo>
                  <a:pt x="194" y="54"/>
                </a:lnTo>
                <a:lnTo>
                  <a:pt x="188" y="50"/>
                </a:lnTo>
                <a:lnTo>
                  <a:pt x="182" y="46"/>
                </a:lnTo>
                <a:lnTo>
                  <a:pt x="164" y="36"/>
                </a:lnTo>
                <a:lnTo>
                  <a:pt x="156" y="32"/>
                </a:lnTo>
                <a:lnTo>
                  <a:pt x="156" y="34"/>
                </a:lnTo>
                <a:lnTo>
                  <a:pt x="156" y="52"/>
                </a:lnTo>
                <a:lnTo>
                  <a:pt x="144" y="66"/>
                </a:lnTo>
                <a:lnTo>
                  <a:pt x="144" y="80"/>
                </a:lnTo>
                <a:lnTo>
                  <a:pt x="148" y="94"/>
                </a:lnTo>
                <a:lnTo>
                  <a:pt x="150" y="94"/>
                </a:lnTo>
                <a:lnTo>
                  <a:pt x="140" y="108"/>
                </a:lnTo>
                <a:lnTo>
                  <a:pt x="136" y="120"/>
                </a:lnTo>
                <a:lnTo>
                  <a:pt x="136" y="122"/>
                </a:lnTo>
                <a:lnTo>
                  <a:pt x="124" y="134"/>
                </a:lnTo>
                <a:lnTo>
                  <a:pt x="104" y="180"/>
                </a:lnTo>
                <a:lnTo>
                  <a:pt x="104" y="204"/>
                </a:lnTo>
                <a:lnTo>
                  <a:pt x="60" y="230"/>
                </a:lnTo>
                <a:lnTo>
                  <a:pt x="58" y="234"/>
                </a:lnTo>
                <a:lnTo>
                  <a:pt x="64" y="248"/>
                </a:lnTo>
                <a:lnTo>
                  <a:pt x="60" y="266"/>
                </a:lnTo>
                <a:lnTo>
                  <a:pt x="42" y="264"/>
                </a:lnTo>
                <a:lnTo>
                  <a:pt x="38" y="284"/>
                </a:lnTo>
                <a:lnTo>
                  <a:pt x="16" y="284"/>
                </a:lnTo>
                <a:lnTo>
                  <a:pt x="10" y="292"/>
                </a:lnTo>
                <a:lnTo>
                  <a:pt x="4" y="306"/>
                </a:lnTo>
                <a:lnTo>
                  <a:pt x="0" y="356"/>
                </a:lnTo>
                <a:lnTo>
                  <a:pt x="4" y="368"/>
                </a:lnTo>
                <a:lnTo>
                  <a:pt x="6" y="368"/>
                </a:lnTo>
                <a:lnTo>
                  <a:pt x="6" y="380"/>
                </a:lnTo>
                <a:lnTo>
                  <a:pt x="16" y="392"/>
                </a:lnTo>
                <a:lnTo>
                  <a:pt x="16" y="402"/>
                </a:lnTo>
                <a:lnTo>
                  <a:pt x="42" y="400"/>
                </a:lnTo>
                <a:lnTo>
                  <a:pt x="44" y="398"/>
                </a:lnTo>
                <a:lnTo>
                  <a:pt x="44" y="396"/>
                </a:lnTo>
                <a:lnTo>
                  <a:pt x="52" y="388"/>
                </a:lnTo>
                <a:lnTo>
                  <a:pt x="36" y="372"/>
                </a:lnTo>
                <a:lnTo>
                  <a:pt x="34" y="372"/>
                </a:lnTo>
                <a:lnTo>
                  <a:pt x="24" y="364"/>
                </a:lnTo>
                <a:lnTo>
                  <a:pt x="24" y="362"/>
                </a:lnTo>
                <a:lnTo>
                  <a:pt x="24" y="346"/>
                </a:lnTo>
                <a:lnTo>
                  <a:pt x="36" y="346"/>
                </a:lnTo>
                <a:lnTo>
                  <a:pt x="38" y="340"/>
                </a:lnTo>
                <a:lnTo>
                  <a:pt x="32" y="324"/>
                </a:lnTo>
                <a:lnTo>
                  <a:pt x="64" y="324"/>
                </a:lnTo>
                <a:lnTo>
                  <a:pt x="120" y="298"/>
                </a:lnTo>
                <a:lnTo>
                  <a:pt x="126" y="286"/>
                </a:lnTo>
                <a:lnTo>
                  <a:pt x="128" y="282"/>
                </a:lnTo>
                <a:lnTo>
                  <a:pt x="140" y="288"/>
                </a:lnTo>
                <a:lnTo>
                  <a:pt x="140" y="290"/>
                </a:lnTo>
                <a:lnTo>
                  <a:pt x="146" y="296"/>
                </a:lnTo>
                <a:lnTo>
                  <a:pt x="152" y="294"/>
                </a:lnTo>
                <a:lnTo>
                  <a:pt x="150" y="282"/>
                </a:lnTo>
                <a:lnTo>
                  <a:pt x="168" y="282"/>
                </a:lnTo>
                <a:lnTo>
                  <a:pt x="186" y="286"/>
                </a:lnTo>
                <a:lnTo>
                  <a:pt x="192" y="274"/>
                </a:lnTo>
                <a:lnTo>
                  <a:pt x="194" y="272"/>
                </a:lnTo>
                <a:lnTo>
                  <a:pt x="196" y="272"/>
                </a:lnTo>
                <a:lnTo>
                  <a:pt x="214" y="266"/>
                </a:lnTo>
                <a:lnTo>
                  <a:pt x="218" y="238"/>
                </a:lnTo>
                <a:lnTo>
                  <a:pt x="238" y="256"/>
                </a:lnTo>
                <a:lnTo>
                  <a:pt x="246" y="256"/>
                </a:lnTo>
                <a:lnTo>
                  <a:pt x="250" y="252"/>
                </a:lnTo>
                <a:lnTo>
                  <a:pt x="248" y="192"/>
                </a:lnTo>
                <a:lnTo>
                  <a:pt x="248" y="190"/>
                </a:lnTo>
                <a:lnTo>
                  <a:pt x="248" y="186"/>
                </a:lnTo>
                <a:lnTo>
                  <a:pt x="260" y="188"/>
                </a:lnTo>
                <a:lnTo>
                  <a:pt x="262" y="188"/>
                </a:lnTo>
                <a:lnTo>
                  <a:pt x="264" y="190"/>
                </a:lnTo>
                <a:lnTo>
                  <a:pt x="286" y="230"/>
                </a:lnTo>
                <a:lnTo>
                  <a:pt x="312" y="226"/>
                </a:lnTo>
                <a:lnTo>
                  <a:pt x="318" y="224"/>
                </a:lnTo>
                <a:lnTo>
                  <a:pt x="322" y="216"/>
                </a:lnTo>
                <a:lnTo>
                  <a:pt x="314" y="208"/>
                </a:lnTo>
                <a:lnTo>
                  <a:pt x="312" y="206"/>
                </a:lnTo>
                <a:lnTo>
                  <a:pt x="330" y="200"/>
                </a:lnTo>
                <a:lnTo>
                  <a:pt x="332" y="198"/>
                </a:lnTo>
                <a:lnTo>
                  <a:pt x="340" y="206"/>
                </a:lnTo>
                <a:lnTo>
                  <a:pt x="346" y="202"/>
                </a:lnTo>
                <a:lnTo>
                  <a:pt x="346" y="190"/>
                </a:lnTo>
                <a:lnTo>
                  <a:pt x="350" y="190"/>
                </a:lnTo>
                <a:lnTo>
                  <a:pt x="364" y="190"/>
                </a:lnTo>
                <a:lnTo>
                  <a:pt x="370" y="192"/>
                </a:lnTo>
                <a:lnTo>
                  <a:pt x="376" y="194"/>
                </a:lnTo>
                <a:lnTo>
                  <a:pt x="382" y="198"/>
                </a:lnTo>
                <a:lnTo>
                  <a:pt x="386" y="202"/>
                </a:lnTo>
                <a:lnTo>
                  <a:pt x="388" y="206"/>
                </a:lnTo>
                <a:lnTo>
                  <a:pt x="392" y="186"/>
                </a:lnTo>
                <a:lnTo>
                  <a:pt x="396" y="184"/>
                </a:lnTo>
                <a:lnTo>
                  <a:pt x="400" y="182"/>
                </a:lnTo>
                <a:lnTo>
                  <a:pt x="406" y="182"/>
                </a:lnTo>
                <a:lnTo>
                  <a:pt x="412" y="184"/>
                </a:lnTo>
                <a:lnTo>
                  <a:pt x="414" y="186"/>
                </a:lnTo>
                <a:lnTo>
                  <a:pt x="414" y="188"/>
                </a:lnTo>
                <a:lnTo>
                  <a:pt x="418" y="188"/>
                </a:lnTo>
                <a:lnTo>
                  <a:pt x="432" y="180"/>
                </a:lnTo>
                <a:lnTo>
                  <a:pt x="460" y="160"/>
                </a:lnTo>
                <a:lnTo>
                  <a:pt x="460" y="152"/>
                </a:lnTo>
                <a:lnTo>
                  <a:pt x="464" y="146"/>
                </a:lnTo>
                <a:lnTo>
                  <a:pt x="470" y="140"/>
                </a:lnTo>
                <a:lnTo>
                  <a:pt x="476" y="1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2" name="江西"/>
          <p:cNvSpPr/>
          <p:nvPr/>
        </p:nvSpPr>
        <p:spPr bwMode="auto">
          <a:xfrm>
            <a:off x="4163136" y="4291073"/>
            <a:ext cx="437194" cy="595833"/>
          </a:xfrm>
          <a:custGeom>
            <a:avLst/>
            <a:gdLst>
              <a:gd name="T0" fmla="*/ 2147483646 w 304"/>
              <a:gd name="T1" fmla="*/ 0 h 414"/>
              <a:gd name="T2" fmla="*/ 2147483646 w 304"/>
              <a:gd name="T3" fmla="*/ 2147483646 h 414"/>
              <a:gd name="T4" fmla="*/ 2147483646 w 304"/>
              <a:gd name="T5" fmla="*/ 2147483646 h 414"/>
              <a:gd name="T6" fmla="*/ 2147483646 w 304"/>
              <a:gd name="T7" fmla="*/ 2147483646 h 414"/>
              <a:gd name="T8" fmla="*/ 2147483646 w 304"/>
              <a:gd name="T9" fmla="*/ 2147483646 h 414"/>
              <a:gd name="T10" fmla="*/ 2147483646 w 304"/>
              <a:gd name="T11" fmla="*/ 2147483646 h 414"/>
              <a:gd name="T12" fmla="*/ 2147483646 w 304"/>
              <a:gd name="T13" fmla="*/ 2147483646 h 414"/>
              <a:gd name="T14" fmla="*/ 2147483646 w 304"/>
              <a:gd name="T15" fmla="*/ 2147483646 h 414"/>
              <a:gd name="T16" fmla="*/ 2147483646 w 304"/>
              <a:gd name="T17" fmla="*/ 2147483646 h 414"/>
              <a:gd name="T18" fmla="*/ 2147483646 w 304"/>
              <a:gd name="T19" fmla="*/ 2147483646 h 414"/>
              <a:gd name="T20" fmla="*/ 2147483646 w 304"/>
              <a:gd name="T21" fmla="*/ 2147483646 h 414"/>
              <a:gd name="T22" fmla="*/ 2147483646 w 304"/>
              <a:gd name="T23" fmla="*/ 2147483646 h 414"/>
              <a:gd name="T24" fmla="*/ 2147483646 w 304"/>
              <a:gd name="T25" fmla="*/ 2147483646 h 414"/>
              <a:gd name="T26" fmla="*/ 2147483646 w 304"/>
              <a:gd name="T27" fmla="*/ 2147483646 h 414"/>
              <a:gd name="T28" fmla="*/ 0 w 304"/>
              <a:gd name="T29" fmla="*/ 2147483646 h 414"/>
              <a:gd name="T30" fmla="*/ 2147483646 w 304"/>
              <a:gd name="T31" fmla="*/ 2147483646 h 414"/>
              <a:gd name="T32" fmla="*/ 2147483646 w 304"/>
              <a:gd name="T33" fmla="*/ 2147483646 h 414"/>
              <a:gd name="T34" fmla="*/ 2147483646 w 304"/>
              <a:gd name="T35" fmla="*/ 2147483646 h 414"/>
              <a:gd name="T36" fmla="*/ 2147483646 w 304"/>
              <a:gd name="T37" fmla="*/ 2147483646 h 414"/>
              <a:gd name="T38" fmla="*/ 2147483646 w 304"/>
              <a:gd name="T39" fmla="*/ 2147483646 h 414"/>
              <a:gd name="T40" fmla="*/ 2147483646 w 304"/>
              <a:gd name="T41" fmla="*/ 2147483646 h 414"/>
              <a:gd name="T42" fmla="*/ 2147483646 w 304"/>
              <a:gd name="T43" fmla="*/ 2147483646 h 414"/>
              <a:gd name="T44" fmla="*/ 2147483646 w 304"/>
              <a:gd name="T45" fmla="*/ 2147483646 h 414"/>
              <a:gd name="T46" fmla="*/ 2147483646 w 304"/>
              <a:gd name="T47" fmla="*/ 2147483646 h 414"/>
              <a:gd name="T48" fmla="*/ 2147483646 w 304"/>
              <a:gd name="T49" fmla="*/ 2147483646 h 414"/>
              <a:gd name="T50" fmla="*/ 2147483646 w 304"/>
              <a:gd name="T51" fmla="*/ 2147483646 h 414"/>
              <a:gd name="T52" fmla="*/ 2147483646 w 304"/>
              <a:gd name="T53" fmla="*/ 2147483646 h 414"/>
              <a:gd name="T54" fmla="*/ 2147483646 w 304"/>
              <a:gd name="T55" fmla="*/ 2147483646 h 414"/>
              <a:gd name="T56" fmla="*/ 2147483646 w 304"/>
              <a:gd name="T57" fmla="*/ 2147483646 h 414"/>
              <a:gd name="T58" fmla="*/ 2147483646 w 304"/>
              <a:gd name="T59" fmla="*/ 2147483646 h 414"/>
              <a:gd name="T60" fmla="*/ 2147483646 w 304"/>
              <a:gd name="T61" fmla="*/ 2147483646 h 414"/>
              <a:gd name="T62" fmla="*/ 2147483646 w 304"/>
              <a:gd name="T63" fmla="*/ 2147483646 h 414"/>
              <a:gd name="T64" fmla="*/ 2147483646 w 304"/>
              <a:gd name="T65" fmla="*/ 2147483646 h 414"/>
              <a:gd name="T66" fmla="*/ 2147483646 w 304"/>
              <a:gd name="T67" fmla="*/ 2147483646 h 414"/>
              <a:gd name="T68" fmla="*/ 2147483646 w 304"/>
              <a:gd name="T69" fmla="*/ 2147483646 h 414"/>
              <a:gd name="T70" fmla="*/ 2147483646 w 304"/>
              <a:gd name="T71" fmla="*/ 2147483646 h 414"/>
              <a:gd name="T72" fmla="*/ 2147483646 w 304"/>
              <a:gd name="T73" fmla="*/ 2147483646 h 414"/>
              <a:gd name="T74" fmla="*/ 2147483646 w 304"/>
              <a:gd name="T75" fmla="*/ 2147483646 h 414"/>
              <a:gd name="T76" fmla="*/ 2147483646 w 304"/>
              <a:gd name="T77" fmla="*/ 2147483646 h 414"/>
              <a:gd name="T78" fmla="*/ 2147483646 w 304"/>
              <a:gd name="T79" fmla="*/ 2147483646 h 414"/>
              <a:gd name="T80" fmla="*/ 2147483646 w 304"/>
              <a:gd name="T81" fmla="*/ 2147483646 h 414"/>
              <a:gd name="T82" fmla="*/ 2147483646 w 304"/>
              <a:gd name="T83" fmla="*/ 2147483646 h 414"/>
              <a:gd name="T84" fmla="*/ 2147483646 w 304"/>
              <a:gd name="T85" fmla="*/ 2147483646 h 414"/>
              <a:gd name="T86" fmla="*/ 2147483646 w 304"/>
              <a:gd name="T87" fmla="*/ 2147483646 h 414"/>
              <a:gd name="T88" fmla="*/ 2147483646 w 304"/>
              <a:gd name="T89" fmla="*/ 2147483646 h 414"/>
              <a:gd name="T90" fmla="*/ 2147483646 w 304"/>
              <a:gd name="T91" fmla="*/ 2147483646 h 414"/>
              <a:gd name="T92" fmla="*/ 2147483646 w 304"/>
              <a:gd name="T93" fmla="*/ 2147483646 h 414"/>
              <a:gd name="T94" fmla="*/ 2147483646 w 304"/>
              <a:gd name="T95" fmla="*/ 2147483646 h 414"/>
              <a:gd name="T96" fmla="*/ 2147483646 w 304"/>
              <a:gd name="T97" fmla="*/ 2147483646 h 414"/>
              <a:gd name="T98" fmla="*/ 2147483646 w 304"/>
              <a:gd name="T99" fmla="*/ 2147483646 h 414"/>
              <a:gd name="T100" fmla="*/ 2147483646 w 304"/>
              <a:gd name="T101" fmla="*/ 2147483646 h 414"/>
              <a:gd name="T102" fmla="*/ 2147483646 w 304"/>
              <a:gd name="T103" fmla="*/ 2147483646 h 414"/>
              <a:gd name="T104" fmla="*/ 2147483646 w 304"/>
              <a:gd name="T105" fmla="*/ 2147483646 h 414"/>
              <a:gd name="T106" fmla="*/ 2147483646 w 304"/>
              <a:gd name="T107" fmla="*/ 2147483646 h 414"/>
              <a:gd name="T108" fmla="*/ 2147483646 w 304"/>
              <a:gd name="T109" fmla="*/ 2147483646 h 414"/>
              <a:gd name="T110" fmla="*/ 2147483646 w 304"/>
              <a:gd name="T111" fmla="*/ 2147483646 h 414"/>
              <a:gd name="T112" fmla="*/ 2147483646 w 304"/>
              <a:gd name="T113" fmla="*/ 2147483646 h 414"/>
              <a:gd name="T114" fmla="*/ 2147483646 w 304"/>
              <a:gd name="T115" fmla="*/ 2147483646 h 414"/>
              <a:gd name="T116" fmla="*/ 2147483646 w 304"/>
              <a:gd name="T117" fmla="*/ 2147483646 h 41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304" h="414">
                <a:moveTo>
                  <a:pt x="240" y="16"/>
                </a:moveTo>
                <a:lnTo>
                  <a:pt x="238" y="16"/>
                </a:lnTo>
                <a:lnTo>
                  <a:pt x="220" y="0"/>
                </a:lnTo>
                <a:lnTo>
                  <a:pt x="212" y="6"/>
                </a:lnTo>
                <a:lnTo>
                  <a:pt x="206" y="16"/>
                </a:lnTo>
                <a:lnTo>
                  <a:pt x="200" y="24"/>
                </a:lnTo>
                <a:lnTo>
                  <a:pt x="192" y="28"/>
                </a:lnTo>
                <a:lnTo>
                  <a:pt x="184" y="32"/>
                </a:lnTo>
                <a:lnTo>
                  <a:pt x="180" y="34"/>
                </a:lnTo>
                <a:lnTo>
                  <a:pt x="176" y="32"/>
                </a:lnTo>
                <a:lnTo>
                  <a:pt x="174" y="28"/>
                </a:lnTo>
                <a:lnTo>
                  <a:pt x="174" y="22"/>
                </a:lnTo>
                <a:lnTo>
                  <a:pt x="180" y="4"/>
                </a:lnTo>
                <a:lnTo>
                  <a:pt x="152" y="22"/>
                </a:lnTo>
                <a:lnTo>
                  <a:pt x="152" y="24"/>
                </a:lnTo>
                <a:lnTo>
                  <a:pt x="128" y="24"/>
                </a:lnTo>
                <a:lnTo>
                  <a:pt x="108" y="34"/>
                </a:lnTo>
                <a:lnTo>
                  <a:pt x="108" y="36"/>
                </a:lnTo>
                <a:lnTo>
                  <a:pt x="84" y="36"/>
                </a:lnTo>
                <a:lnTo>
                  <a:pt x="72" y="42"/>
                </a:lnTo>
                <a:lnTo>
                  <a:pt x="68" y="54"/>
                </a:lnTo>
                <a:lnTo>
                  <a:pt x="66" y="56"/>
                </a:lnTo>
                <a:lnTo>
                  <a:pt x="40" y="56"/>
                </a:lnTo>
                <a:lnTo>
                  <a:pt x="34" y="56"/>
                </a:lnTo>
                <a:lnTo>
                  <a:pt x="28" y="62"/>
                </a:lnTo>
                <a:lnTo>
                  <a:pt x="8" y="80"/>
                </a:lnTo>
                <a:lnTo>
                  <a:pt x="16" y="84"/>
                </a:lnTo>
                <a:lnTo>
                  <a:pt x="20" y="88"/>
                </a:lnTo>
                <a:lnTo>
                  <a:pt x="22" y="94"/>
                </a:lnTo>
                <a:lnTo>
                  <a:pt x="22" y="92"/>
                </a:lnTo>
                <a:lnTo>
                  <a:pt x="34" y="138"/>
                </a:lnTo>
                <a:lnTo>
                  <a:pt x="34" y="140"/>
                </a:lnTo>
                <a:lnTo>
                  <a:pt x="34" y="144"/>
                </a:lnTo>
                <a:lnTo>
                  <a:pt x="32" y="144"/>
                </a:lnTo>
                <a:lnTo>
                  <a:pt x="0" y="188"/>
                </a:lnTo>
                <a:lnTo>
                  <a:pt x="0" y="200"/>
                </a:lnTo>
                <a:lnTo>
                  <a:pt x="8" y="196"/>
                </a:lnTo>
                <a:lnTo>
                  <a:pt x="12" y="196"/>
                </a:lnTo>
                <a:lnTo>
                  <a:pt x="16" y="198"/>
                </a:lnTo>
                <a:lnTo>
                  <a:pt x="18" y="202"/>
                </a:lnTo>
                <a:lnTo>
                  <a:pt x="16" y="214"/>
                </a:lnTo>
                <a:lnTo>
                  <a:pt x="16" y="226"/>
                </a:lnTo>
                <a:lnTo>
                  <a:pt x="18" y="238"/>
                </a:lnTo>
                <a:lnTo>
                  <a:pt x="20" y="250"/>
                </a:lnTo>
                <a:lnTo>
                  <a:pt x="24" y="262"/>
                </a:lnTo>
                <a:lnTo>
                  <a:pt x="36" y="274"/>
                </a:lnTo>
                <a:lnTo>
                  <a:pt x="40" y="280"/>
                </a:lnTo>
                <a:lnTo>
                  <a:pt x="40" y="286"/>
                </a:lnTo>
                <a:lnTo>
                  <a:pt x="36" y="294"/>
                </a:lnTo>
                <a:lnTo>
                  <a:pt x="42" y="304"/>
                </a:lnTo>
                <a:lnTo>
                  <a:pt x="44" y="310"/>
                </a:lnTo>
                <a:lnTo>
                  <a:pt x="44" y="320"/>
                </a:lnTo>
                <a:lnTo>
                  <a:pt x="40" y="330"/>
                </a:lnTo>
                <a:lnTo>
                  <a:pt x="34" y="344"/>
                </a:lnTo>
                <a:lnTo>
                  <a:pt x="44" y="362"/>
                </a:lnTo>
                <a:lnTo>
                  <a:pt x="46" y="366"/>
                </a:lnTo>
                <a:lnTo>
                  <a:pt x="52" y="362"/>
                </a:lnTo>
                <a:lnTo>
                  <a:pt x="60" y="356"/>
                </a:lnTo>
                <a:lnTo>
                  <a:pt x="66" y="352"/>
                </a:lnTo>
                <a:lnTo>
                  <a:pt x="72" y="352"/>
                </a:lnTo>
                <a:lnTo>
                  <a:pt x="78" y="352"/>
                </a:lnTo>
                <a:lnTo>
                  <a:pt x="84" y="356"/>
                </a:lnTo>
                <a:lnTo>
                  <a:pt x="86" y="362"/>
                </a:lnTo>
                <a:lnTo>
                  <a:pt x="86" y="366"/>
                </a:lnTo>
                <a:lnTo>
                  <a:pt x="82" y="374"/>
                </a:lnTo>
                <a:lnTo>
                  <a:pt x="66" y="392"/>
                </a:lnTo>
                <a:lnTo>
                  <a:pt x="56" y="406"/>
                </a:lnTo>
                <a:lnTo>
                  <a:pt x="60" y="414"/>
                </a:lnTo>
                <a:lnTo>
                  <a:pt x="72" y="408"/>
                </a:lnTo>
                <a:lnTo>
                  <a:pt x="76" y="406"/>
                </a:lnTo>
                <a:lnTo>
                  <a:pt x="80" y="406"/>
                </a:lnTo>
                <a:lnTo>
                  <a:pt x="94" y="402"/>
                </a:lnTo>
                <a:lnTo>
                  <a:pt x="120" y="390"/>
                </a:lnTo>
                <a:lnTo>
                  <a:pt x="126" y="388"/>
                </a:lnTo>
                <a:lnTo>
                  <a:pt x="134" y="390"/>
                </a:lnTo>
                <a:lnTo>
                  <a:pt x="142" y="394"/>
                </a:lnTo>
                <a:lnTo>
                  <a:pt x="150" y="402"/>
                </a:lnTo>
                <a:lnTo>
                  <a:pt x="154" y="400"/>
                </a:lnTo>
                <a:lnTo>
                  <a:pt x="154" y="390"/>
                </a:lnTo>
                <a:lnTo>
                  <a:pt x="152" y="388"/>
                </a:lnTo>
                <a:lnTo>
                  <a:pt x="152" y="384"/>
                </a:lnTo>
                <a:lnTo>
                  <a:pt x="154" y="380"/>
                </a:lnTo>
                <a:lnTo>
                  <a:pt x="150" y="366"/>
                </a:lnTo>
                <a:lnTo>
                  <a:pt x="150" y="362"/>
                </a:lnTo>
                <a:lnTo>
                  <a:pt x="150" y="358"/>
                </a:lnTo>
                <a:lnTo>
                  <a:pt x="158" y="352"/>
                </a:lnTo>
                <a:lnTo>
                  <a:pt x="166" y="346"/>
                </a:lnTo>
                <a:lnTo>
                  <a:pt x="162" y="336"/>
                </a:lnTo>
                <a:lnTo>
                  <a:pt x="162" y="334"/>
                </a:lnTo>
                <a:lnTo>
                  <a:pt x="166" y="328"/>
                </a:lnTo>
                <a:lnTo>
                  <a:pt x="164" y="324"/>
                </a:lnTo>
                <a:lnTo>
                  <a:pt x="164" y="320"/>
                </a:lnTo>
                <a:lnTo>
                  <a:pt x="164" y="316"/>
                </a:lnTo>
                <a:lnTo>
                  <a:pt x="170" y="308"/>
                </a:lnTo>
                <a:lnTo>
                  <a:pt x="180" y="300"/>
                </a:lnTo>
                <a:lnTo>
                  <a:pt x="178" y="298"/>
                </a:lnTo>
                <a:lnTo>
                  <a:pt x="176" y="296"/>
                </a:lnTo>
                <a:lnTo>
                  <a:pt x="186" y="292"/>
                </a:lnTo>
                <a:lnTo>
                  <a:pt x="186" y="278"/>
                </a:lnTo>
                <a:lnTo>
                  <a:pt x="186" y="274"/>
                </a:lnTo>
                <a:lnTo>
                  <a:pt x="190" y="270"/>
                </a:lnTo>
                <a:lnTo>
                  <a:pt x="194" y="266"/>
                </a:lnTo>
                <a:lnTo>
                  <a:pt x="200" y="260"/>
                </a:lnTo>
                <a:lnTo>
                  <a:pt x="206" y="256"/>
                </a:lnTo>
                <a:lnTo>
                  <a:pt x="194" y="242"/>
                </a:lnTo>
                <a:lnTo>
                  <a:pt x="192" y="238"/>
                </a:lnTo>
                <a:lnTo>
                  <a:pt x="192" y="232"/>
                </a:lnTo>
                <a:lnTo>
                  <a:pt x="194" y="228"/>
                </a:lnTo>
                <a:lnTo>
                  <a:pt x="198" y="222"/>
                </a:lnTo>
                <a:lnTo>
                  <a:pt x="198" y="220"/>
                </a:lnTo>
                <a:lnTo>
                  <a:pt x="224" y="200"/>
                </a:lnTo>
                <a:lnTo>
                  <a:pt x="224" y="194"/>
                </a:lnTo>
                <a:lnTo>
                  <a:pt x="222" y="192"/>
                </a:lnTo>
                <a:lnTo>
                  <a:pt x="220" y="186"/>
                </a:lnTo>
                <a:lnTo>
                  <a:pt x="220" y="178"/>
                </a:lnTo>
                <a:lnTo>
                  <a:pt x="220" y="170"/>
                </a:lnTo>
                <a:lnTo>
                  <a:pt x="224" y="156"/>
                </a:lnTo>
                <a:lnTo>
                  <a:pt x="230" y="146"/>
                </a:lnTo>
                <a:lnTo>
                  <a:pt x="238" y="138"/>
                </a:lnTo>
                <a:lnTo>
                  <a:pt x="250" y="136"/>
                </a:lnTo>
                <a:lnTo>
                  <a:pt x="252" y="136"/>
                </a:lnTo>
                <a:lnTo>
                  <a:pt x="262" y="140"/>
                </a:lnTo>
                <a:lnTo>
                  <a:pt x="272" y="140"/>
                </a:lnTo>
                <a:lnTo>
                  <a:pt x="284" y="128"/>
                </a:lnTo>
                <a:lnTo>
                  <a:pt x="296" y="120"/>
                </a:lnTo>
                <a:lnTo>
                  <a:pt x="296" y="108"/>
                </a:lnTo>
                <a:lnTo>
                  <a:pt x="296" y="106"/>
                </a:lnTo>
                <a:lnTo>
                  <a:pt x="296" y="104"/>
                </a:lnTo>
                <a:lnTo>
                  <a:pt x="300" y="102"/>
                </a:lnTo>
                <a:lnTo>
                  <a:pt x="304" y="98"/>
                </a:lnTo>
                <a:lnTo>
                  <a:pt x="304" y="96"/>
                </a:lnTo>
                <a:lnTo>
                  <a:pt x="296" y="84"/>
                </a:lnTo>
                <a:lnTo>
                  <a:pt x="286" y="68"/>
                </a:lnTo>
                <a:lnTo>
                  <a:pt x="276" y="52"/>
                </a:lnTo>
                <a:lnTo>
                  <a:pt x="274" y="46"/>
                </a:lnTo>
                <a:lnTo>
                  <a:pt x="274" y="40"/>
                </a:lnTo>
                <a:lnTo>
                  <a:pt x="276" y="34"/>
                </a:lnTo>
                <a:lnTo>
                  <a:pt x="280" y="28"/>
                </a:lnTo>
                <a:lnTo>
                  <a:pt x="264" y="20"/>
                </a:lnTo>
                <a:lnTo>
                  <a:pt x="240" y="1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3" name="福建"/>
          <p:cNvSpPr/>
          <p:nvPr/>
        </p:nvSpPr>
        <p:spPr bwMode="auto">
          <a:xfrm>
            <a:off x="4390477" y="4449711"/>
            <a:ext cx="404717" cy="494654"/>
          </a:xfrm>
          <a:custGeom>
            <a:avLst/>
            <a:gdLst>
              <a:gd name="T0" fmla="*/ 2147483646 w 282"/>
              <a:gd name="T1" fmla="*/ 2147483646 h 344"/>
              <a:gd name="T2" fmla="*/ 2147483646 w 282"/>
              <a:gd name="T3" fmla="*/ 2147483646 h 344"/>
              <a:gd name="T4" fmla="*/ 2147483646 w 282"/>
              <a:gd name="T5" fmla="*/ 2147483646 h 344"/>
              <a:gd name="T6" fmla="*/ 2147483646 w 282"/>
              <a:gd name="T7" fmla="*/ 2147483646 h 344"/>
              <a:gd name="T8" fmla="*/ 2147483646 w 282"/>
              <a:gd name="T9" fmla="*/ 2147483646 h 344"/>
              <a:gd name="T10" fmla="*/ 2147483646 w 282"/>
              <a:gd name="T11" fmla="*/ 2147483646 h 344"/>
              <a:gd name="T12" fmla="*/ 2147483646 w 282"/>
              <a:gd name="T13" fmla="*/ 2147483646 h 344"/>
              <a:gd name="T14" fmla="*/ 2147483646 w 282"/>
              <a:gd name="T15" fmla="*/ 2147483646 h 344"/>
              <a:gd name="T16" fmla="*/ 2147483646 w 282"/>
              <a:gd name="T17" fmla="*/ 2147483646 h 344"/>
              <a:gd name="T18" fmla="*/ 2147483646 w 282"/>
              <a:gd name="T19" fmla="*/ 2147483646 h 344"/>
              <a:gd name="T20" fmla="*/ 2147483646 w 282"/>
              <a:gd name="T21" fmla="*/ 2147483646 h 344"/>
              <a:gd name="T22" fmla="*/ 2147483646 w 282"/>
              <a:gd name="T23" fmla="*/ 2147483646 h 344"/>
              <a:gd name="T24" fmla="*/ 2147483646 w 282"/>
              <a:gd name="T25" fmla="*/ 2147483646 h 344"/>
              <a:gd name="T26" fmla="*/ 2147483646 w 282"/>
              <a:gd name="T27" fmla="*/ 2147483646 h 344"/>
              <a:gd name="T28" fmla="*/ 2147483646 w 282"/>
              <a:gd name="T29" fmla="*/ 2147483646 h 344"/>
              <a:gd name="T30" fmla="*/ 2147483646 w 282"/>
              <a:gd name="T31" fmla="*/ 2147483646 h 344"/>
              <a:gd name="T32" fmla="*/ 2147483646 w 282"/>
              <a:gd name="T33" fmla="*/ 2147483646 h 344"/>
              <a:gd name="T34" fmla="*/ 0 w 282"/>
              <a:gd name="T35" fmla="*/ 2147483646 h 344"/>
              <a:gd name="T36" fmla="*/ 2147483646 w 282"/>
              <a:gd name="T37" fmla="*/ 2147483646 h 344"/>
              <a:gd name="T38" fmla="*/ 2147483646 w 282"/>
              <a:gd name="T39" fmla="*/ 2147483646 h 344"/>
              <a:gd name="T40" fmla="*/ 2147483646 w 282"/>
              <a:gd name="T41" fmla="*/ 2147483646 h 344"/>
              <a:gd name="T42" fmla="*/ 2147483646 w 282"/>
              <a:gd name="T43" fmla="*/ 2147483646 h 344"/>
              <a:gd name="T44" fmla="*/ 2147483646 w 282"/>
              <a:gd name="T45" fmla="*/ 2147483646 h 344"/>
              <a:gd name="T46" fmla="*/ 2147483646 w 282"/>
              <a:gd name="T47" fmla="*/ 2147483646 h 344"/>
              <a:gd name="T48" fmla="*/ 2147483646 w 282"/>
              <a:gd name="T49" fmla="*/ 2147483646 h 344"/>
              <a:gd name="T50" fmla="*/ 2147483646 w 282"/>
              <a:gd name="T51" fmla="*/ 2147483646 h 344"/>
              <a:gd name="T52" fmla="*/ 2147483646 w 282"/>
              <a:gd name="T53" fmla="*/ 2147483646 h 344"/>
              <a:gd name="T54" fmla="*/ 2147483646 w 282"/>
              <a:gd name="T55" fmla="*/ 2147483646 h 344"/>
              <a:gd name="T56" fmla="*/ 2147483646 w 282"/>
              <a:gd name="T57" fmla="*/ 2147483646 h 344"/>
              <a:gd name="T58" fmla="*/ 2147483646 w 282"/>
              <a:gd name="T59" fmla="*/ 2147483646 h 344"/>
              <a:gd name="T60" fmla="*/ 2147483646 w 282"/>
              <a:gd name="T61" fmla="*/ 2147483646 h 344"/>
              <a:gd name="T62" fmla="*/ 2147483646 w 282"/>
              <a:gd name="T63" fmla="*/ 2147483646 h 344"/>
              <a:gd name="T64" fmla="*/ 2147483646 w 282"/>
              <a:gd name="T65" fmla="*/ 2147483646 h 344"/>
              <a:gd name="T66" fmla="*/ 2147483646 w 282"/>
              <a:gd name="T67" fmla="*/ 2147483646 h 344"/>
              <a:gd name="T68" fmla="*/ 2147483646 w 282"/>
              <a:gd name="T69" fmla="*/ 2147483646 h 344"/>
              <a:gd name="T70" fmla="*/ 2147483646 w 282"/>
              <a:gd name="T71" fmla="*/ 2147483646 h 344"/>
              <a:gd name="T72" fmla="*/ 2147483646 w 282"/>
              <a:gd name="T73" fmla="*/ 2147483646 h 344"/>
              <a:gd name="T74" fmla="*/ 2147483646 w 282"/>
              <a:gd name="T75" fmla="*/ 2147483646 h 344"/>
              <a:gd name="T76" fmla="*/ 2147483646 w 282"/>
              <a:gd name="T77" fmla="*/ 2147483646 h 344"/>
              <a:gd name="T78" fmla="*/ 2147483646 w 282"/>
              <a:gd name="T79" fmla="*/ 2147483646 h 344"/>
              <a:gd name="T80" fmla="*/ 2147483646 w 282"/>
              <a:gd name="T81" fmla="*/ 2147483646 h 344"/>
              <a:gd name="T82" fmla="*/ 2147483646 w 282"/>
              <a:gd name="T83" fmla="*/ 2147483646 h 344"/>
              <a:gd name="T84" fmla="*/ 2147483646 w 282"/>
              <a:gd name="T85" fmla="*/ 2147483646 h 344"/>
              <a:gd name="T86" fmla="*/ 2147483646 w 282"/>
              <a:gd name="T87" fmla="*/ 2147483646 h 344"/>
              <a:gd name="T88" fmla="*/ 2147483646 w 282"/>
              <a:gd name="T89" fmla="*/ 2147483646 h 344"/>
              <a:gd name="T90" fmla="*/ 2147483646 w 282"/>
              <a:gd name="T91" fmla="*/ 2147483646 h 344"/>
              <a:gd name="T92" fmla="*/ 2147483646 w 282"/>
              <a:gd name="T93" fmla="*/ 2147483646 h 344"/>
              <a:gd name="T94" fmla="*/ 2147483646 w 282"/>
              <a:gd name="T95" fmla="*/ 2147483646 h 344"/>
              <a:gd name="T96" fmla="*/ 2147483646 w 282"/>
              <a:gd name="T97" fmla="*/ 2147483646 h 344"/>
              <a:gd name="T98" fmla="*/ 2147483646 w 282"/>
              <a:gd name="T99" fmla="*/ 2147483646 h 344"/>
              <a:gd name="T100" fmla="*/ 2147483646 w 282"/>
              <a:gd name="T101" fmla="*/ 2147483646 h 344"/>
              <a:gd name="T102" fmla="*/ 2147483646 w 282"/>
              <a:gd name="T103" fmla="*/ 0 h 34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82" h="344">
                <a:moveTo>
                  <a:pt x="146" y="14"/>
                </a:moveTo>
                <a:lnTo>
                  <a:pt x="146" y="14"/>
                </a:lnTo>
                <a:lnTo>
                  <a:pt x="132" y="24"/>
                </a:lnTo>
                <a:lnTo>
                  <a:pt x="120" y="38"/>
                </a:lnTo>
                <a:lnTo>
                  <a:pt x="118" y="38"/>
                </a:lnTo>
                <a:lnTo>
                  <a:pt x="118" y="40"/>
                </a:lnTo>
                <a:lnTo>
                  <a:pt x="102" y="40"/>
                </a:lnTo>
                <a:lnTo>
                  <a:pt x="92" y="34"/>
                </a:lnTo>
                <a:lnTo>
                  <a:pt x="84" y="38"/>
                </a:lnTo>
                <a:lnTo>
                  <a:pt x="78" y="42"/>
                </a:lnTo>
                <a:lnTo>
                  <a:pt x="74" y="50"/>
                </a:lnTo>
                <a:lnTo>
                  <a:pt x="70" y="60"/>
                </a:lnTo>
                <a:lnTo>
                  <a:pt x="70" y="74"/>
                </a:lnTo>
                <a:lnTo>
                  <a:pt x="80" y="66"/>
                </a:lnTo>
                <a:lnTo>
                  <a:pt x="74" y="92"/>
                </a:lnTo>
                <a:lnTo>
                  <a:pt x="74" y="94"/>
                </a:lnTo>
                <a:lnTo>
                  <a:pt x="46" y="116"/>
                </a:lnTo>
                <a:lnTo>
                  <a:pt x="42" y="124"/>
                </a:lnTo>
                <a:lnTo>
                  <a:pt x="42" y="128"/>
                </a:lnTo>
                <a:lnTo>
                  <a:pt x="48" y="134"/>
                </a:lnTo>
                <a:lnTo>
                  <a:pt x="54" y="140"/>
                </a:lnTo>
                <a:lnTo>
                  <a:pt x="56" y="142"/>
                </a:lnTo>
                <a:lnTo>
                  <a:pt x="56" y="146"/>
                </a:lnTo>
                <a:lnTo>
                  <a:pt x="56" y="148"/>
                </a:lnTo>
                <a:lnTo>
                  <a:pt x="54" y="152"/>
                </a:lnTo>
                <a:lnTo>
                  <a:pt x="36" y="166"/>
                </a:lnTo>
                <a:lnTo>
                  <a:pt x="38" y="174"/>
                </a:lnTo>
                <a:lnTo>
                  <a:pt x="36" y="184"/>
                </a:lnTo>
                <a:lnTo>
                  <a:pt x="36" y="186"/>
                </a:lnTo>
                <a:lnTo>
                  <a:pt x="30" y="190"/>
                </a:lnTo>
                <a:lnTo>
                  <a:pt x="28" y="194"/>
                </a:lnTo>
                <a:lnTo>
                  <a:pt x="24" y="200"/>
                </a:lnTo>
                <a:lnTo>
                  <a:pt x="14" y="208"/>
                </a:lnTo>
                <a:lnTo>
                  <a:pt x="14" y="210"/>
                </a:lnTo>
                <a:lnTo>
                  <a:pt x="16" y="216"/>
                </a:lnTo>
                <a:lnTo>
                  <a:pt x="14" y="226"/>
                </a:lnTo>
                <a:lnTo>
                  <a:pt x="16" y="236"/>
                </a:lnTo>
                <a:lnTo>
                  <a:pt x="16" y="238"/>
                </a:lnTo>
                <a:lnTo>
                  <a:pt x="14" y="242"/>
                </a:lnTo>
                <a:lnTo>
                  <a:pt x="6" y="250"/>
                </a:lnTo>
                <a:lnTo>
                  <a:pt x="4" y="250"/>
                </a:lnTo>
                <a:lnTo>
                  <a:pt x="0" y="252"/>
                </a:lnTo>
                <a:lnTo>
                  <a:pt x="0" y="254"/>
                </a:lnTo>
                <a:lnTo>
                  <a:pt x="6" y="272"/>
                </a:lnTo>
                <a:lnTo>
                  <a:pt x="28" y="272"/>
                </a:lnTo>
                <a:lnTo>
                  <a:pt x="50" y="272"/>
                </a:lnTo>
                <a:lnTo>
                  <a:pt x="52" y="272"/>
                </a:lnTo>
                <a:lnTo>
                  <a:pt x="52" y="274"/>
                </a:lnTo>
                <a:lnTo>
                  <a:pt x="70" y="290"/>
                </a:lnTo>
                <a:lnTo>
                  <a:pt x="70" y="292"/>
                </a:lnTo>
                <a:lnTo>
                  <a:pt x="82" y="322"/>
                </a:lnTo>
                <a:lnTo>
                  <a:pt x="102" y="342"/>
                </a:lnTo>
                <a:lnTo>
                  <a:pt x="112" y="344"/>
                </a:lnTo>
                <a:lnTo>
                  <a:pt x="112" y="320"/>
                </a:lnTo>
                <a:lnTo>
                  <a:pt x="132" y="340"/>
                </a:lnTo>
                <a:lnTo>
                  <a:pt x="136" y="336"/>
                </a:lnTo>
                <a:lnTo>
                  <a:pt x="150" y="306"/>
                </a:lnTo>
                <a:lnTo>
                  <a:pt x="152" y="290"/>
                </a:lnTo>
                <a:lnTo>
                  <a:pt x="154" y="290"/>
                </a:lnTo>
                <a:lnTo>
                  <a:pt x="156" y="290"/>
                </a:lnTo>
                <a:lnTo>
                  <a:pt x="172" y="292"/>
                </a:lnTo>
                <a:lnTo>
                  <a:pt x="170" y="280"/>
                </a:lnTo>
                <a:lnTo>
                  <a:pt x="170" y="278"/>
                </a:lnTo>
                <a:lnTo>
                  <a:pt x="170" y="276"/>
                </a:lnTo>
                <a:lnTo>
                  <a:pt x="174" y="276"/>
                </a:lnTo>
                <a:lnTo>
                  <a:pt x="194" y="276"/>
                </a:lnTo>
                <a:lnTo>
                  <a:pt x="200" y="270"/>
                </a:lnTo>
                <a:lnTo>
                  <a:pt x="204" y="262"/>
                </a:lnTo>
                <a:lnTo>
                  <a:pt x="208" y="256"/>
                </a:lnTo>
                <a:lnTo>
                  <a:pt x="208" y="250"/>
                </a:lnTo>
                <a:lnTo>
                  <a:pt x="206" y="222"/>
                </a:lnTo>
                <a:lnTo>
                  <a:pt x="222" y="226"/>
                </a:lnTo>
                <a:lnTo>
                  <a:pt x="228" y="218"/>
                </a:lnTo>
                <a:lnTo>
                  <a:pt x="220" y="210"/>
                </a:lnTo>
                <a:lnTo>
                  <a:pt x="218" y="208"/>
                </a:lnTo>
                <a:lnTo>
                  <a:pt x="234" y="192"/>
                </a:lnTo>
                <a:lnTo>
                  <a:pt x="234" y="194"/>
                </a:lnTo>
                <a:lnTo>
                  <a:pt x="236" y="194"/>
                </a:lnTo>
                <a:lnTo>
                  <a:pt x="246" y="198"/>
                </a:lnTo>
                <a:lnTo>
                  <a:pt x="246" y="196"/>
                </a:lnTo>
                <a:lnTo>
                  <a:pt x="238" y="182"/>
                </a:lnTo>
                <a:lnTo>
                  <a:pt x="242" y="180"/>
                </a:lnTo>
                <a:lnTo>
                  <a:pt x="246" y="178"/>
                </a:lnTo>
                <a:lnTo>
                  <a:pt x="244" y="172"/>
                </a:lnTo>
                <a:lnTo>
                  <a:pt x="236" y="156"/>
                </a:lnTo>
                <a:lnTo>
                  <a:pt x="238" y="156"/>
                </a:lnTo>
                <a:lnTo>
                  <a:pt x="238" y="154"/>
                </a:lnTo>
                <a:lnTo>
                  <a:pt x="260" y="142"/>
                </a:lnTo>
                <a:lnTo>
                  <a:pt x="262" y="134"/>
                </a:lnTo>
                <a:lnTo>
                  <a:pt x="240" y="120"/>
                </a:lnTo>
                <a:lnTo>
                  <a:pt x="236" y="116"/>
                </a:lnTo>
                <a:lnTo>
                  <a:pt x="234" y="112"/>
                </a:lnTo>
                <a:lnTo>
                  <a:pt x="236" y="108"/>
                </a:lnTo>
                <a:lnTo>
                  <a:pt x="242" y="108"/>
                </a:lnTo>
                <a:lnTo>
                  <a:pt x="266" y="112"/>
                </a:lnTo>
                <a:lnTo>
                  <a:pt x="266" y="98"/>
                </a:lnTo>
                <a:lnTo>
                  <a:pt x="266" y="96"/>
                </a:lnTo>
                <a:lnTo>
                  <a:pt x="278" y="84"/>
                </a:lnTo>
                <a:lnTo>
                  <a:pt x="282" y="74"/>
                </a:lnTo>
                <a:lnTo>
                  <a:pt x="276" y="72"/>
                </a:lnTo>
                <a:lnTo>
                  <a:pt x="270" y="66"/>
                </a:lnTo>
                <a:lnTo>
                  <a:pt x="270" y="64"/>
                </a:lnTo>
                <a:lnTo>
                  <a:pt x="270" y="60"/>
                </a:lnTo>
                <a:lnTo>
                  <a:pt x="270" y="58"/>
                </a:lnTo>
                <a:lnTo>
                  <a:pt x="268" y="58"/>
                </a:lnTo>
                <a:lnTo>
                  <a:pt x="266" y="58"/>
                </a:lnTo>
                <a:lnTo>
                  <a:pt x="262" y="62"/>
                </a:lnTo>
                <a:lnTo>
                  <a:pt x="256" y="64"/>
                </a:lnTo>
                <a:lnTo>
                  <a:pt x="250" y="62"/>
                </a:lnTo>
                <a:lnTo>
                  <a:pt x="244" y="62"/>
                </a:lnTo>
                <a:lnTo>
                  <a:pt x="234" y="54"/>
                </a:lnTo>
                <a:lnTo>
                  <a:pt x="226" y="42"/>
                </a:lnTo>
                <a:lnTo>
                  <a:pt x="226" y="44"/>
                </a:lnTo>
                <a:lnTo>
                  <a:pt x="222" y="50"/>
                </a:lnTo>
                <a:lnTo>
                  <a:pt x="216" y="58"/>
                </a:lnTo>
                <a:lnTo>
                  <a:pt x="208" y="60"/>
                </a:lnTo>
                <a:lnTo>
                  <a:pt x="200" y="62"/>
                </a:lnTo>
                <a:lnTo>
                  <a:pt x="194" y="62"/>
                </a:lnTo>
                <a:lnTo>
                  <a:pt x="186" y="60"/>
                </a:lnTo>
                <a:lnTo>
                  <a:pt x="182" y="58"/>
                </a:lnTo>
                <a:lnTo>
                  <a:pt x="178" y="54"/>
                </a:lnTo>
                <a:lnTo>
                  <a:pt x="174" y="46"/>
                </a:lnTo>
                <a:lnTo>
                  <a:pt x="170" y="30"/>
                </a:lnTo>
                <a:lnTo>
                  <a:pt x="166" y="12"/>
                </a:lnTo>
                <a:lnTo>
                  <a:pt x="164" y="6"/>
                </a:lnTo>
                <a:lnTo>
                  <a:pt x="160" y="2"/>
                </a:lnTo>
                <a:lnTo>
                  <a:pt x="154" y="0"/>
                </a:lnTo>
                <a:lnTo>
                  <a:pt x="146" y="0"/>
                </a:lnTo>
                <a:lnTo>
                  <a:pt x="148" y="14"/>
                </a:lnTo>
                <a:lnTo>
                  <a:pt x="146" y="1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4" name="浙江"/>
          <p:cNvSpPr/>
          <p:nvPr/>
        </p:nvSpPr>
        <p:spPr bwMode="auto">
          <a:xfrm>
            <a:off x="4571601" y="4136181"/>
            <a:ext cx="347257" cy="402219"/>
          </a:xfrm>
          <a:custGeom>
            <a:avLst/>
            <a:gdLst>
              <a:gd name="T0" fmla="*/ 2147483646 w 242"/>
              <a:gd name="T1" fmla="*/ 2147483646 h 280"/>
              <a:gd name="T2" fmla="*/ 2147483646 w 242"/>
              <a:gd name="T3" fmla="*/ 2147483646 h 280"/>
              <a:gd name="T4" fmla="*/ 2147483646 w 242"/>
              <a:gd name="T5" fmla="*/ 2147483646 h 280"/>
              <a:gd name="T6" fmla="*/ 2147483646 w 242"/>
              <a:gd name="T7" fmla="*/ 2147483646 h 280"/>
              <a:gd name="T8" fmla="*/ 2147483646 w 242"/>
              <a:gd name="T9" fmla="*/ 2147483646 h 280"/>
              <a:gd name="T10" fmla="*/ 2147483646 w 242"/>
              <a:gd name="T11" fmla="*/ 2147483646 h 280"/>
              <a:gd name="T12" fmla="*/ 2147483646 w 242"/>
              <a:gd name="T13" fmla="*/ 2147483646 h 280"/>
              <a:gd name="T14" fmla="*/ 2147483646 w 242"/>
              <a:gd name="T15" fmla="*/ 2147483646 h 280"/>
              <a:gd name="T16" fmla="*/ 2147483646 w 242"/>
              <a:gd name="T17" fmla="*/ 2147483646 h 280"/>
              <a:gd name="T18" fmla="*/ 0 w 242"/>
              <a:gd name="T19" fmla="*/ 2147483646 h 280"/>
              <a:gd name="T20" fmla="*/ 2147483646 w 242"/>
              <a:gd name="T21" fmla="*/ 2147483646 h 280"/>
              <a:gd name="T22" fmla="*/ 2147483646 w 242"/>
              <a:gd name="T23" fmla="*/ 2147483646 h 280"/>
              <a:gd name="T24" fmla="*/ 2147483646 w 242"/>
              <a:gd name="T25" fmla="*/ 2147483646 h 280"/>
              <a:gd name="T26" fmla="*/ 2147483646 w 242"/>
              <a:gd name="T27" fmla="*/ 2147483646 h 280"/>
              <a:gd name="T28" fmla="*/ 2147483646 w 242"/>
              <a:gd name="T29" fmla="*/ 2147483646 h 280"/>
              <a:gd name="T30" fmla="*/ 2147483646 w 242"/>
              <a:gd name="T31" fmla="*/ 2147483646 h 280"/>
              <a:gd name="T32" fmla="*/ 2147483646 w 242"/>
              <a:gd name="T33" fmla="*/ 2147483646 h 280"/>
              <a:gd name="T34" fmla="*/ 2147483646 w 242"/>
              <a:gd name="T35" fmla="*/ 2147483646 h 280"/>
              <a:gd name="T36" fmla="*/ 2147483646 w 242"/>
              <a:gd name="T37" fmla="*/ 2147483646 h 280"/>
              <a:gd name="T38" fmla="*/ 2147483646 w 242"/>
              <a:gd name="T39" fmla="*/ 2147483646 h 280"/>
              <a:gd name="T40" fmla="*/ 2147483646 w 242"/>
              <a:gd name="T41" fmla="*/ 2147483646 h 280"/>
              <a:gd name="T42" fmla="*/ 2147483646 w 242"/>
              <a:gd name="T43" fmla="*/ 2147483646 h 280"/>
              <a:gd name="T44" fmla="*/ 2147483646 w 242"/>
              <a:gd name="T45" fmla="*/ 2147483646 h 280"/>
              <a:gd name="T46" fmla="*/ 2147483646 w 242"/>
              <a:gd name="T47" fmla="*/ 2147483646 h 280"/>
              <a:gd name="T48" fmla="*/ 2147483646 w 242"/>
              <a:gd name="T49" fmla="*/ 2147483646 h 280"/>
              <a:gd name="T50" fmla="*/ 2147483646 w 242"/>
              <a:gd name="T51" fmla="*/ 2147483646 h 280"/>
              <a:gd name="T52" fmla="*/ 2147483646 w 242"/>
              <a:gd name="T53" fmla="*/ 2147483646 h 280"/>
              <a:gd name="T54" fmla="*/ 2147483646 w 242"/>
              <a:gd name="T55" fmla="*/ 2147483646 h 280"/>
              <a:gd name="T56" fmla="*/ 2147483646 w 242"/>
              <a:gd name="T57" fmla="*/ 2147483646 h 280"/>
              <a:gd name="T58" fmla="*/ 2147483646 w 242"/>
              <a:gd name="T59" fmla="*/ 2147483646 h 280"/>
              <a:gd name="T60" fmla="*/ 2147483646 w 242"/>
              <a:gd name="T61" fmla="*/ 2147483646 h 280"/>
              <a:gd name="T62" fmla="*/ 2147483646 w 242"/>
              <a:gd name="T63" fmla="*/ 2147483646 h 280"/>
              <a:gd name="T64" fmla="*/ 2147483646 w 242"/>
              <a:gd name="T65" fmla="*/ 2147483646 h 280"/>
              <a:gd name="T66" fmla="*/ 2147483646 w 242"/>
              <a:gd name="T67" fmla="*/ 2147483646 h 280"/>
              <a:gd name="T68" fmla="*/ 2147483646 w 242"/>
              <a:gd name="T69" fmla="*/ 2147483646 h 280"/>
              <a:gd name="T70" fmla="*/ 2147483646 w 242"/>
              <a:gd name="T71" fmla="*/ 2147483646 h 280"/>
              <a:gd name="T72" fmla="*/ 2147483646 w 242"/>
              <a:gd name="T73" fmla="*/ 2147483646 h 280"/>
              <a:gd name="T74" fmla="*/ 2147483646 w 242"/>
              <a:gd name="T75" fmla="*/ 2147483646 h 280"/>
              <a:gd name="T76" fmla="*/ 2147483646 w 242"/>
              <a:gd name="T77" fmla="*/ 2147483646 h 280"/>
              <a:gd name="T78" fmla="*/ 2147483646 w 242"/>
              <a:gd name="T79" fmla="*/ 2147483646 h 280"/>
              <a:gd name="T80" fmla="*/ 2147483646 w 242"/>
              <a:gd name="T81" fmla="*/ 2147483646 h 280"/>
              <a:gd name="T82" fmla="*/ 2147483646 w 242"/>
              <a:gd name="T83" fmla="*/ 2147483646 h 280"/>
              <a:gd name="T84" fmla="*/ 2147483646 w 242"/>
              <a:gd name="T85" fmla="*/ 2147483646 h 280"/>
              <a:gd name="T86" fmla="*/ 2147483646 w 242"/>
              <a:gd name="T87" fmla="*/ 2147483646 h 280"/>
              <a:gd name="T88" fmla="*/ 2147483646 w 242"/>
              <a:gd name="T89" fmla="*/ 2147483646 h 280"/>
              <a:gd name="T90" fmla="*/ 2147483646 w 242"/>
              <a:gd name="T91" fmla="*/ 2147483646 h 28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42" h="280">
                <a:moveTo>
                  <a:pt x="148" y="4"/>
                </a:moveTo>
                <a:lnTo>
                  <a:pt x="148" y="4"/>
                </a:lnTo>
                <a:lnTo>
                  <a:pt x="136" y="8"/>
                </a:lnTo>
                <a:lnTo>
                  <a:pt x="126" y="12"/>
                </a:lnTo>
                <a:lnTo>
                  <a:pt x="116" y="10"/>
                </a:lnTo>
                <a:lnTo>
                  <a:pt x="102" y="6"/>
                </a:lnTo>
                <a:lnTo>
                  <a:pt x="84" y="4"/>
                </a:lnTo>
                <a:lnTo>
                  <a:pt x="78" y="6"/>
                </a:lnTo>
                <a:lnTo>
                  <a:pt x="74" y="12"/>
                </a:lnTo>
                <a:lnTo>
                  <a:pt x="62" y="28"/>
                </a:lnTo>
                <a:lnTo>
                  <a:pt x="74" y="52"/>
                </a:lnTo>
                <a:lnTo>
                  <a:pt x="54" y="64"/>
                </a:lnTo>
                <a:lnTo>
                  <a:pt x="38" y="60"/>
                </a:lnTo>
                <a:lnTo>
                  <a:pt x="44" y="74"/>
                </a:lnTo>
                <a:lnTo>
                  <a:pt x="44" y="78"/>
                </a:lnTo>
                <a:lnTo>
                  <a:pt x="44" y="82"/>
                </a:lnTo>
                <a:lnTo>
                  <a:pt x="42" y="88"/>
                </a:lnTo>
                <a:lnTo>
                  <a:pt x="36" y="100"/>
                </a:lnTo>
                <a:lnTo>
                  <a:pt x="32" y="106"/>
                </a:lnTo>
                <a:lnTo>
                  <a:pt x="4" y="132"/>
                </a:lnTo>
                <a:lnTo>
                  <a:pt x="10" y="136"/>
                </a:lnTo>
                <a:lnTo>
                  <a:pt x="6" y="140"/>
                </a:lnTo>
                <a:lnTo>
                  <a:pt x="2" y="144"/>
                </a:lnTo>
                <a:lnTo>
                  <a:pt x="0" y="148"/>
                </a:lnTo>
                <a:lnTo>
                  <a:pt x="0" y="152"/>
                </a:lnTo>
                <a:lnTo>
                  <a:pt x="0" y="156"/>
                </a:lnTo>
                <a:lnTo>
                  <a:pt x="20" y="186"/>
                </a:lnTo>
                <a:lnTo>
                  <a:pt x="30" y="202"/>
                </a:lnTo>
                <a:lnTo>
                  <a:pt x="30" y="204"/>
                </a:lnTo>
                <a:lnTo>
                  <a:pt x="30" y="206"/>
                </a:lnTo>
                <a:lnTo>
                  <a:pt x="30" y="208"/>
                </a:lnTo>
                <a:lnTo>
                  <a:pt x="28" y="210"/>
                </a:lnTo>
                <a:lnTo>
                  <a:pt x="34" y="210"/>
                </a:lnTo>
                <a:lnTo>
                  <a:pt x="40" y="214"/>
                </a:lnTo>
                <a:lnTo>
                  <a:pt x="44" y="218"/>
                </a:lnTo>
                <a:lnTo>
                  <a:pt x="48" y="224"/>
                </a:lnTo>
                <a:lnTo>
                  <a:pt x="50" y="234"/>
                </a:lnTo>
                <a:lnTo>
                  <a:pt x="52" y="246"/>
                </a:lnTo>
                <a:lnTo>
                  <a:pt x="56" y="262"/>
                </a:lnTo>
                <a:lnTo>
                  <a:pt x="58" y="266"/>
                </a:lnTo>
                <a:lnTo>
                  <a:pt x="64" y="270"/>
                </a:lnTo>
                <a:lnTo>
                  <a:pt x="68" y="272"/>
                </a:lnTo>
                <a:lnTo>
                  <a:pt x="74" y="272"/>
                </a:lnTo>
                <a:lnTo>
                  <a:pt x="80" y="270"/>
                </a:lnTo>
                <a:lnTo>
                  <a:pt x="84" y="268"/>
                </a:lnTo>
                <a:lnTo>
                  <a:pt x="90" y="264"/>
                </a:lnTo>
                <a:lnTo>
                  <a:pt x="90" y="260"/>
                </a:lnTo>
                <a:lnTo>
                  <a:pt x="90" y="258"/>
                </a:lnTo>
                <a:lnTo>
                  <a:pt x="104" y="248"/>
                </a:lnTo>
                <a:lnTo>
                  <a:pt x="104" y="250"/>
                </a:lnTo>
                <a:lnTo>
                  <a:pt x="116" y="268"/>
                </a:lnTo>
                <a:lnTo>
                  <a:pt x="122" y="270"/>
                </a:lnTo>
                <a:lnTo>
                  <a:pt x="130" y="272"/>
                </a:lnTo>
                <a:lnTo>
                  <a:pt x="134" y="272"/>
                </a:lnTo>
                <a:lnTo>
                  <a:pt x="130" y="262"/>
                </a:lnTo>
                <a:lnTo>
                  <a:pt x="146" y="268"/>
                </a:lnTo>
                <a:lnTo>
                  <a:pt x="150" y="268"/>
                </a:lnTo>
                <a:lnTo>
                  <a:pt x="152" y="270"/>
                </a:lnTo>
                <a:lnTo>
                  <a:pt x="166" y="280"/>
                </a:lnTo>
                <a:lnTo>
                  <a:pt x="170" y="274"/>
                </a:lnTo>
                <a:lnTo>
                  <a:pt x="168" y="248"/>
                </a:lnTo>
                <a:lnTo>
                  <a:pt x="170" y="246"/>
                </a:lnTo>
                <a:lnTo>
                  <a:pt x="180" y="234"/>
                </a:lnTo>
                <a:lnTo>
                  <a:pt x="180" y="232"/>
                </a:lnTo>
                <a:lnTo>
                  <a:pt x="176" y="226"/>
                </a:lnTo>
                <a:lnTo>
                  <a:pt x="172" y="224"/>
                </a:lnTo>
                <a:lnTo>
                  <a:pt x="174" y="222"/>
                </a:lnTo>
                <a:lnTo>
                  <a:pt x="176" y="220"/>
                </a:lnTo>
                <a:lnTo>
                  <a:pt x="178" y="220"/>
                </a:lnTo>
                <a:lnTo>
                  <a:pt x="198" y="186"/>
                </a:lnTo>
                <a:lnTo>
                  <a:pt x="200" y="188"/>
                </a:lnTo>
                <a:lnTo>
                  <a:pt x="204" y="188"/>
                </a:lnTo>
                <a:lnTo>
                  <a:pt x="204" y="190"/>
                </a:lnTo>
                <a:lnTo>
                  <a:pt x="204" y="204"/>
                </a:lnTo>
                <a:lnTo>
                  <a:pt x="228" y="184"/>
                </a:lnTo>
                <a:lnTo>
                  <a:pt x="226" y="172"/>
                </a:lnTo>
                <a:lnTo>
                  <a:pt x="222" y="172"/>
                </a:lnTo>
                <a:lnTo>
                  <a:pt x="214" y="174"/>
                </a:lnTo>
                <a:lnTo>
                  <a:pt x="228" y="136"/>
                </a:lnTo>
                <a:lnTo>
                  <a:pt x="216" y="136"/>
                </a:lnTo>
                <a:lnTo>
                  <a:pt x="214" y="136"/>
                </a:lnTo>
                <a:lnTo>
                  <a:pt x="214" y="134"/>
                </a:lnTo>
                <a:lnTo>
                  <a:pt x="210" y="128"/>
                </a:lnTo>
                <a:lnTo>
                  <a:pt x="208" y="122"/>
                </a:lnTo>
                <a:lnTo>
                  <a:pt x="210" y="116"/>
                </a:lnTo>
                <a:lnTo>
                  <a:pt x="230" y="116"/>
                </a:lnTo>
                <a:lnTo>
                  <a:pt x="242" y="116"/>
                </a:lnTo>
                <a:lnTo>
                  <a:pt x="240" y="106"/>
                </a:lnTo>
                <a:lnTo>
                  <a:pt x="232" y="92"/>
                </a:lnTo>
                <a:lnTo>
                  <a:pt x="216" y="86"/>
                </a:lnTo>
                <a:lnTo>
                  <a:pt x="232" y="70"/>
                </a:lnTo>
                <a:lnTo>
                  <a:pt x="232" y="66"/>
                </a:lnTo>
                <a:lnTo>
                  <a:pt x="224" y="68"/>
                </a:lnTo>
                <a:lnTo>
                  <a:pt x="220" y="68"/>
                </a:lnTo>
                <a:lnTo>
                  <a:pt x="220" y="66"/>
                </a:lnTo>
                <a:lnTo>
                  <a:pt x="220" y="64"/>
                </a:lnTo>
                <a:lnTo>
                  <a:pt x="218" y="58"/>
                </a:lnTo>
                <a:lnTo>
                  <a:pt x="214" y="54"/>
                </a:lnTo>
                <a:lnTo>
                  <a:pt x="210" y="50"/>
                </a:lnTo>
                <a:lnTo>
                  <a:pt x="204" y="48"/>
                </a:lnTo>
                <a:lnTo>
                  <a:pt x="172" y="48"/>
                </a:lnTo>
                <a:lnTo>
                  <a:pt x="160" y="64"/>
                </a:lnTo>
                <a:lnTo>
                  <a:pt x="156" y="64"/>
                </a:lnTo>
                <a:lnTo>
                  <a:pt x="104" y="48"/>
                </a:lnTo>
                <a:lnTo>
                  <a:pt x="154" y="36"/>
                </a:lnTo>
                <a:lnTo>
                  <a:pt x="158" y="34"/>
                </a:lnTo>
                <a:lnTo>
                  <a:pt x="162" y="30"/>
                </a:lnTo>
                <a:lnTo>
                  <a:pt x="178" y="12"/>
                </a:lnTo>
                <a:lnTo>
                  <a:pt x="162" y="0"/>
                </a:lnTo>
                <a:lnTo>
                  <a:pt x="148" y="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5" name="安徽"/>
          <p:cNvSpPr/>
          <p:nvPr/>
        </p:nvSpPr>
        <p:spPr bwMode="auto">
          <a:xfrm>
            <a:off x="4231839" y="3787674"/>
            <a:ext cx="439692" cy="538373"/>
          </a:xfrm>
          <a:custGeom>
            <a:avLst/>
            <a:gdLst>
              <a:gd name="T0" fmla="*/ 2147483646 w 306"/>
              <a:gd name="T1" fmla="*/ 2147483646 h 374"/>
              <a:gd name="T2" fmla="*/ 2147483646 w 306"/>
              <a:gd name="T3" fmla="*/ 2147483646 h 374"/>
              <a:gd name="T4" fmla="*/ 2147483646 w 306"/>
              <a:gd name="T5" fmla="*/ 2147483646 h 374"/>
              <a:gd name="T6" fmla="*/ 2147483646 w 306"/>
              <a:gd name="T7" fmla="*/ 2147483646 h 374"/>
              <a:gd name="T8" fmla="*/ 2147483646 w 306"/>
              <a:gd name="T9" fmla="*/ 2147483646 h 374"/>
              <a:gd name="T10" fmla="*/ 2147483646 w 306"/>
              <a:gd name="T11" fmla="*/ 2147483646 h 374"/>
              <a:gd name="T12" fmla="*/ 2147483646 w 306"/>
              <a:gd name="T13" fmla="*/ 2147483646 h 374"/>
              <a:gd name="T14" fmla="*/ 2147483646 w 306"/>
              <a:gd name="T15" fmla="*/ 2147483646 h 374"/>
              <a:gd name="T16" fmla="*/ 2147483646 w 306"/>
              <a:gd name="T17" fmla="*/ 2147483646 h 374"/>
              <a:gd name="T18" fmla="*/ 2147483646 w 306"/>
              <a:gd name="T19" fmla="*/ 2147483646 h 374"/>
              <a:gd name="T20" fmla="*/ 2147483646 w 306"/>
              <a:gd name="T21" fmla="*/ 2147483646 h 374"/>
              <a:gd name="T22" fmla="*/ 2147483646 w 306"/>
              <a:gd name="T23" fmla="*/ 2147483646 h 374"/>
              <a:gd name="T24" fmla="*/ 2147483646 w 306"/>
              <a:gd name="T25" fmla="*/ 2147483646 h 374"/>
              <a:gd name="T26" fmla="*/ 2147483646 w 306"/>
              <a:gd name="T27" fmla="*/ 2147483646 h 374"/>
              <a:gd name="T28" fmla="*/ 2147483646 w 306"/>
              <a:gd name="T29" fmla="*/ 2147483646 h 374"/>
              <a:gd name="T30" fmla="*/ 2147483646 w 306"/>
              <a:gd name="T31" fmla="*/ 2147483646 h 374"/>
              <a:gd name="T32" fmla="*/ 2147483646 w 306"/>
              <a:gd name="T33" fmla="*/ 2147483646 h 374"/>
              <a:gd name="T34" fmla="*/ 2147483646 w 306"/>
              <a:gd name="T35" fmla="*/ 2147483646 h 374"/>
              <a:gd name="T36" fmla="*/ 2147483646 w 306"/>
              <a:gd name="T37" fmla="*/ 2147483646 h 374"/>
              <a:gd name="T38" fmla="*/ 2147483646 w 306"/>
              <a:gd name="T39" fmla="*/ 2147483646 h 374"/>
              <a:gd name="T40" fmla="*/ 2147483646 w 306"/>
              <a:gd name="T41" fmla="*/ 2147483646 h 374"/>
              <a:gd name="T42" fmla="*/ 2147483646 w 306"/>
              <a:gd name="T43" fmla="*/ 2147483646 h 374"/>
              <a:gd name="T44" fmla="*/ 2147483646 w 306"/>
              <a:gd name="T45" fmla="*/ 2147483646 h 374"/>
              <a:gd name="T46" fmla="*/ 2147483646 w 306"/>
              <a:gd name="T47" fmla="*/ 2147483646 h 374"/>
              <a:gd name="T48" fmla="*/ 2147483646 w 306"/>
              <a:gd name="T49" fmla="*/ 2147483646 h 374"/>
              <a:gd name="T50" fmla="*/ 2147483646 w 306"/>
              <a:gd name="T51" fmla="*/ 2147483646 h 374"/>
              <a:gd name="T52" fmla="*/ 2147483646 w 306"/>
              <a:gd name="T53" fmla="*/ 2147483646 h 374"/>
              <a:gd name="T54" fmla="*/ 2147483646 w 306"/>
              <a:gd name="T55" fmla="*/ 2147483646 h 374"/>
              <a:gd name="T56" fmla="*/ 2147483646 w 306"/>
              <a:gd name="T57" fmla="*/ 2147483646 h 374"/>
              <a:gd name="T58" fmla="*/ 2147483646 w 306"/>
              <a:gd name="T59" fmla="*/ 2147483646 h 374"/>
              <a:gd name="T60" fmla="*/ 2147483646 w 306"/>
              <a:gd name="T61" fmla="*/ 2147483646 h 374"/>
              <a:gd name="T62" fmla="*/ 2147483646 w 306"/>
              <a:gd name="T63" fmla="*/ 2147483646 h 374"/>
              <a:gd name="T64" fmla="*/ 2147483646 w 306"/>
              <a:gd name="T65" fmla="*/ 2147483646 h 374"/>
              <a:gd name="T66" fmla="*/ 2147483646 w 306"/>
              <a:gd name="T67" fmla="*/ 2147483646 h 374"/>
              <a:gd name="T68" fmla="*/ 2147483646 w 306"/>
              <a:gd name="T69" fmla="*/ 2147483646 h 374"/>
              <a:gd name="T70" fmla="*/ 2147483646 w 306"/>
              <a:gd name="T71" fmla="*/ 2147483646 h 374"/>
              <a:gd name="T72" fmla="*/ 2147483646 w 306"/>
              <a:gd name="T73" fmla="*/ 2147483646 h 374"/>
              <a:gd name="T74" fmla="*/ 2147483646 w 306"/>
              <a:gd name="T75" fmla="*/ 2147483646 h 374"/>
              <a:gd name="T76" fmla="*/ 2147483646 w 306"/>
              <a:gd name="T77" fmla="*/ 2147483646 h 374"/>
              <a:gd name="T78" fmla="*/ 2147483646 w 306"/>
              <a:gd name="T79" fmla="*/ 2147483646 h 374"/>
              <a:gd name="T80" fmla="*/ 2147483646 w 306"/>
              <a:gd name="T81" fmla="*/ 2147483646 h 374"/>
              <a:gd name="T82" fmla="*/ 2147483646 w 306"/>
              <a:gd name="T83" fmla="*/ 2147483646 h 374"/>
              <a:gd name="T84" fmla="*/ 2147483646 w 306"/>
              <a:gd name="T85" fmla="*/ 2147483646 h 374"/>
              <a:gd name="T86" fmla="*/ 2147483646 w 306"/>
              <a:gd name="T87" fmla="*/ 2147483646 h 374"/>
              <a:gd name="T88" fmla="*/ 2147483646 w 306"/>
              <a:gd name="T89" fmla="*/ 2147483646 h 374"/>
              <a:gd name="T90" fmla="*/ 2147483646 w 306"/>
              <a:gd name="T91" fmla="*/ 2147483646 h 374"/>
              <a:gd name="T92" fmla="*/ 2147483646 w 306"/>
              <a:gd name="T93" fmla="*/ 2147483646 h 374"/>
              <a:gd name="T94" fmla="*/ 2147483646 w 306"/>
              <a:gd name="T95" fmla="*/ 2147483646 h 374"/>
              <a:gd name="T96" fmla="*/ 2147483646 w 306"/>
              <a:gd name="T97" fmla="*/ 2147483646 h 374"/>
              <a:gd name="T98" fmla="*/ 2147483646 w 306"/>
              <a:gd name="T99" fmla="*/ 2147483646 h 374"/>
              <a:gd name="T100" fmla="*/ 2147483646 w 306"/>
              <a:gd name="T101" fmla="*/ 2147483646 h 374"/>
              <a:gd name="T102" fmla="*/ 2147483646 w 306"/>
              <a:gd name="T103" fmla="*/ 2147483646 h 374"/>
              <a:gd name="T104" fmla="*/ 2147483646 w 306"/>
              <a:gd name="T105" fmla="*/ 2147483646 h 374"/>
              <a:gd name="T106" fmla="*/ 2147483646 w 306"/>
              <a:gd name="T107" fmla="*/ 2147483646 h 374"/>
              <a:gd name="T108" fmla="*/ 2147483646 w 306"/>
              <a:gd name="T109" fmla="*/ 2147483646 h 374"/>
              <a:gd name="T110" fmla="*/ 2147483646 w 306"/>
              <a:gd name="T111" fmla="*/ 2147483646 h 374"/>
              <a:gd name="T112" fmla="*/ 2147483646 w 306"/>
              <a:gd name="T113" fmla="*/ 2147483646 h 374"/>
              <a:gd name="T114" fmla="*/ 2147483646 w 306"/>
              <a:gd name="T115" fmla="*/ 2147483646 h 37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306" h="374">
                <a:moveTo>
                  <a:pt x="192" y="106"/>
                </a:moveTo>
                <a:lnTo>
                  <a:pt x="192" y="106"/>
                </a:lnTo>
                <a:lnTo>
                  <a:pt x="186" y="86"/>
                </a:lnTo>
                <a:lnTo>
                  <a:pt x="180" y="70"/>
                </a:lnTo>
                <a:lnTo>
                  <a:pt x="174" y="60"/>
                </a:lnTo>
                <a:lnTo>
                  <a:pt x="170" y="56"/>
                </a:lnTo>
                <a:lnTo>
                  <a:pt x="142" y="46"/>
                </a:lnTo>
                <a:lnTo>
                  <a:pt x="122" y="40"/>
                </a:lnTo>
                <a:lnTo>
                  <a:pt x="110" y="34"/>
                </a:lnTo>
                <a:lnTo>
                  <a:pt x="104" y="30"/>
                </a:lnTo>
                <a:lnTo>
                  <a:pt x="96" y="22"/>
                </a:lnTo>
                <a:lnTo>
                  <a:pt x="80" y="0"/>
                </a:lnTo>
                <a:lnTo>
                  <a:pt x="74" y="0"/>
                </a:lnTo>
                <a:lnTo>
                  <a:pt x="76" y="2"/>
                </a:lnTo>
                <a:lnTo>
                  <a:pt x="82" y="14"/>
                </a:lnTo>
                <a:lnTo>
                  <a:pt x="96" y="34"/>
                </a:lnTo>
                <a:lnTo>
                  <a:pt x="98" y="36"/>
                </a:lnTo>
                <a:lnTo>
                  <a:pt x="98" y="38"/>
                </a:lnTo>
                <a:lnTo>
                  <a:pt x="86" y="60"/>
                </a:lnTo>
                <a:lnTo>
                  <a:pt x="78" y="70"/>
                </a:lnTo>
                <a:lnTo>
                  <a:pt x="74" y="72"/>
                </a:lnTo>
                <a:lnTo>
                  <a:pt x="72" y="72"/>
                </a:lnTo>
                <a:lnTo>
                  <a:pt x="64" y="66"/>
                </a:lnTo>
                <a:lnTo>
                  <a:pt x="52" y="50"/>
                </a:lnTo>
                <a:lnTo>
                  <a:pt x="38" y="46"/>
                </a:lnTo>
                <a:lnTo>
                  <a:pt x="40" y="54"/>
                </a:lnTo>
                <a:lnTo>
                  <a:pt x="46" y="70"/>
                </a:lnTo>
                <a:lnTo>
                  <a:pt x="46" y="72"/>
                </a:lnTo>
                <a:lnTo>
                  <a:pt x="46" y="74"/>
                </a:lnTo>
                <a:lnTo>
                  <a:pt x="44" y="82"/>
                </a:lnTo>
                <a:lnTo>
                  <a:pt x="28" y="88"/>
                </a:lnTo>
                <a:lnTo>
                  <a:pt x="24" y="90"/>
                </a:lnTo>
                <a:lnTo>
                  <a:pt x="22" y="94"/>
                </a:lnTo>
                <a:lnTo>
                  <a:pt x="22" y="102"/>
                </a:lnTo>
                <a:lnTo>
                  <a:pt x="24" y="116"/>
                </a:lnTo>
                <a:lnTo>
                  <a:pt x="20" y="124"/>
                </a:lnTo>
                <a:lnTo>
                  <a:pt x="18" y="126"/>
                </a:lnTo>
                <a:lnTo>
                  <a:pt x="16" y="126"/>
                </a:lnTo>
                <a:lnTo>
                  <a:pt x="0" y="122"/>
                </a:lnTo>
                <a:lnTo>
                  <a:pt x="2" y="126"/>
                </a:lnTo>
                <a:lnTo>
                  <a:pt x="8" y="130"/>
                </a:lnTo>
                <a:lnTo>
                  <a:pt x="18" y="144"/>
                </a:lnTo>
                <a:lnTo>
                  <a:pt x="28" y="160"/>
                </a:lnTo>
                <a:lnTo>
                  <a:pt x="28" y="162"/>
                </a:lnTo>
                <a:lnTo>
                  <a:pt x="36" y="162"/>
                </a:lnTo>
                <a:lnTo>
                  <a:pt x="42" y="160"/>
                </a:lnTo>
                <a:lnTo>
                  <a:pt x="48" y="162"/>
                </a:lnTo>
                <a:lnTo>
                  <a:pt x="54" y="164"/>
                </a:lnTo>
                <a:lnTo>
                  <a:pt x="60" y="166"/>
                </a:lnTo>
                <a:lnTo>
                  <a:pt x="70" y="178"/>
                </a:lnTo>
                <a:lnTo>
                  <a:pt x="68" y="200"/>
                </a:lnTo>
                <a:lnTo>
                  <a:pt x="72" y="204"/>
                </a:lnTo>
                <a:lnTo>
                  <a:pt x="72" y="210"/>
                </a:lnTo>
                <a:lnTo>
                  <a:pt x="68" y="214"/>
                </a:lnTo>
                <a:lnTo>
                  <a:pt x="60" y="218"/>
                </a:lnTo>
                <a:lnTo>
                  <a:pt x="56" y="218"/>
                </a:lnTo>
                <a:lnTo>
                  <a:pt x="54" y="220"/>
                </a:lnTo>
                <a:lnTo>
                  <a:pt x="52" y="224"/>
                </a:lnTo>
                <a:lnTo>
                  <a:pt x="50" y="230"/>
                </a:lnTo>
                <a:lnTo>
                  <a:pt x="44" y="244"/>
                </a:lnTo>
                <a:lnTo>
                  <a:pt x="52" y="254"/>
                </a:lnTo>
                <a:lnTo>
                  <a:pt x="74" y="258"/>
                </a:lnTo>
                <a:lnTo>
                  <a:pt x="76" y="258"/>
                </a:lnTo>
                <a:lnTo>
                  <a:pt x="86" y="268"/>
                </a:lnTo>
                <a:lnTo>
                  <a:pt x="72" y="288"/>
                </a:lnTo>
                <a:lnTo>
                  <a:pt x="102" y="352"/>
                </a:lnTo>
                <a:lnTo>
                  <a:pt x="104" y="354"/>
                </a:lnTo>
                <a:lnTo>
                  <a:pt x="98" y="358"/>
                </a:lnTo>
                <a:lnTo>
                  <a:pt x="100" y="364"/>
                </a:lnTo>
                <a:lnTo>
                  <a:pt x="156" y="330"/>
                </a:lnTo>
                <a:lnTo>
                  <a:pt x="146" y="346"/>
                </a:lnTo>
                <a:lnTo>
                  <a:pt x="138" y="362"/>
                </a:lnTo>
                <a:lnTo>
                  <a:pt x="134" y="374"/>
                </a:lnTo>
                <a:lnTo>
                  <a:pt x="140" y="372"/>
                </a:lnTo>
                <a:lnTo>
                  <a:pt x="146" y="366"/>
                </a:lnTo>
                <a:lnTo>
                  <a:pt x="152" y="360"/>
                </a:lnTo>
                <a:lnTo>
                  <a:pt x="156" y="350"/>
                </a:lnTo>
                <a:lnTo>
                  <a:pt x="158" y="350"/>
                </a:lnTo>
                <a:lnTo>
                  <a:pt x="172" y="342"/>
                </a:lnTo>
                <a:lnTo>
                  <a:pt x="174" y="340"/>
                </a:lnTo>
                <a:lnTo>
                  <a:pt x="196" y="358"/>
                </a:lnTo>
                <a:lnTo>
                  <a:pt x="220" y="360"/>
                </a:lnTo>
                <a:lnTo>
                  <a:pt x="232" y="368"/>
                </a:lnTo>
                <a:lnTo>
                  <a:pt x="260" y="342"/>
                </a:lnTo>
                <a:lnTo>
                  <a:pt x="264" y="336"/>
                </a:lnTo>
                <a:lnTo>
                  <a:pt x="268" y="326"/>
                </a:lnTo>
                <a:lnTo>
                  <a:pt x="272" y="320"/>
                </a:lnTo>
                <a:lnTo>
                  <a:pt x="270" y="312"/>
                </a:lnTo>
                <a:lnTo>
                  <a:pt x="260" y="296"/>
                </a:lnTo>
                <a:lnTo>
                  <a:pt x="254" y="286"/>
                </a:lnTo>
                <a:lnTo>
                  <a:pt x="288" y="298"/>
                </a:lnTo>
                <a:lnTo>
                  <a:pt x="300" y="292"/>
                </a:lnTo>
                <a:lnTo>
                  <a:pt x="288" y="270"/>
                </a:lnTo>
                <a:lnTo>
                  <a:pt x="288" y="268"/>
                </a:lnTo>
                <a:lnTo>
                  <a:pt x="306" y="246"/>
                </a:lnTo>
                <a:lnTo>
                  <a:pt x="298" y="234"/>
                </a:lnTo>
                <a:lnTo>
                  <a:pt x="290" y="226"/>
                </a:lnTo>
                <a:lnTo>
                  <a:pt x="284" y="222"/>
                </a:lnTo>
                <a:lnTo>
                  <a:pt x="282" y="222"/>
                </a:lnTo>
                <a:lnTo>
                  <a:pt x="272" y="232"/>
                </a:lnTo>
                <a:lnTo>
                  <a:pt x="272" y="230"/>
                </a:lnTo>
                <a:lnTo>
                  <a:pt x="270" y="230"/>
                </a:lnTo>
                <a:lnTo>
                  <a:pt x="256" y="226"/>
                </a:lnTo>
                <a:lnTo>
                  <a:pt x="252" y="214"/>
                </a:lnTo>
                <a:lnTo>
                  <a:pt x="244" y="210"/>
                </a:lnTo>
                <a:lnTo>
                  <a:pt x="236" y="204"/>
                </a:lnTo>
                <a:lnTo>
                  <a:pt x="226" y="198"/>
                </a:lnTo>
                <a:lnTo>
                  <a:pt x="218" y="192"/>
                </a:lnTo>
                <a:lnTo>
                  <a:pt x="216" y="190"/>
                </a:lnTo>
                <a:lnTo>
                  <a:pt x="216" y="186"/>
                </a:lnTo>
                <a:lnTo>
                  <a:pt x="214" y="184"/>
                </a:lnTo>
                <a:lnTo>
                  <a:pt x="216" y="180"/>
                </a:lnTo>
                <a:lnTo>
                  <a:pt x="220" y="170"/>
                </a:lnTo>
                <a:lnTo>
                  <a:pt x="230" y="152"/>
                </a:lnTo>
                <a:lnTo>
                  <a:pt x="232" y="144"/>
                </a:lnTo>
                <a:lnTo>
                  <a:pt x="234" y="138"/>
                </a:lnTo>
                <a:lnTo>
                  <a:pt x="234" y="128"/>
                </a:lnTo>
                <a:lnTo>
                  <a:pt x="240" y="128"/>
                </a:lnTo>
                <a:lnTo>
                  <a:pt x="258" y="130"/>
                </a:lnTo>
                <a:lnTo>
                  <a:pt x="260" y="122"/>
                </a:lnTo>
                <a:lnTo>
                  <a:pt x="264" y="106"/>
                </a:lnTo>
                <a:lnTo>
                  <a:pt x="260" y="104"/>
                </a:lnTo>
                <a:lnTo>
                  <a:pt x="242" y="116"/>
                </a:lnTo>
                <a:lnTo>
                  <a:pt x="230" y="122"/>
                </a:lnTo>
                <a:lnTo>
                  <a:pt x="222" y="122"/>
                </a:lnTo>
                <a:lnTo>
                  <a:pt x="214" y="120"/>
                </a:lnTo>
                <a:lnTo>
                  <a:pt x="204" y="114"/>
                </a:lnTo>
                <a:lnTo>
                  <a:pt x="194" y="108"/>
                </a:lnTo>
                <a:lnTo>
                  <a:pt x="194" y="106"/>
                </a:lnTo>
                <a:lnTo>
                  <a:pt x="192" y="10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6" name="天津"/>
          <p:cNvSpPr/>
          <p:nvPr/>
        </p:nvSpPr>
        <p:spPr bwMode="auto">
          <a:xfrm>
            <a:off x="4318029" y="3166859"/>
            <a:ext cx="114919" cy="166134"/>
          </a:xfrm>
          <a:custGeom>
            <a:avLst/>
            <a:gdLst>
              <a:gd name="T0" fmla="*/ 2147483646 w 80"/>
              <a:gd name="T1" fmla="*/ 2147483646 h 116"/>
              <a:gd name="T2" fmla="*/ 2147483646 w 80"/>
              <a:gd name="T3" fmla="*/ 0 h 116"/>
              <a:gd name="T4" fmla="*/ 2147483646 w 80"/>
              <a:gd name="T5" fmla="*/ 0 h 116"/>
              <a:gd name="T6" fmla="*/ 2147483646 w 80"/>
              <a:gd name="T7" fmla="*/ 2147483646 h 116"/>
              <a:gd name="T8" fmla="*/ 2147483646 w 80"/>
              <a:gd name="T9" fmla="*/ 2147483646 h 116"/>
              <a:gd name="T10" fmla="*/ 2147483646 w 80"/>
              <a:gd name="T11" fmla="*/ 2147483646 h 116"/>
              <a:gd name="T12" fmla="*/ 2147483646 w 80"/>
              <a:gd name="T13" fmla="*/ 2147483646 h 116"/>
              <a:gd name="T14" fmla="*/ 2147483646 w 80"/>
              <a:gd name="T15" fmla="*/ 2147483646 h 116"/>
              <a:gd name="T16" fmla="*/ 2147483646 w 80"/>
              <a:gd name="T17" fmla="*/ 2147483646 h 116"/>
              <a:gd name="T18" fmla="*/ 2147483646 w 80"/>
              <a:gd name="T19" fmla="*/ 2147483646 h 116"/>
              <a:gd name="T20" fmla="*/ 2147483646 w 80"/>
              <a:gd name="T21" fmla="*/ 2147483646 h 116"/>
              <a:gd name="T22" fmla="*/ 2147483646 w 80"/>
              <a:gd name="T23" fmla="*/ 2147483646 h 116"/>
              <a:gd name="T24" fmla="*/ 2147483646 w 80"/>
              <a:gd name="T25" fmla="*/ 2147483646 h 116"/>
              <a:gd name="T26" fmla="*/ 2147483646 w 80"/>
              <a:gd name="T27" fmla="*/ 2147483646 h 116"/>
              <a:gd name="T28" fmla="*/ 2147483646 w 80"/>
              <a:gd name="T29" fmla="*/ 2147483646 h 116"/>
              <a:gd name="T30" fmla="*/ 2147483646 w 80"/>
              <a:gd name="T31" fmla="*/ 2147483646 h 116"/>
              <a:gd name="T32" fmla="*/ 2147483646 w 80"/>
              <a:gd name="T33" fmla="*/ 2147483646 h 116"/>
              <a:gd name="T34" fmla="*/ 0 w 80"/>
              <a:gd name="T35" fmla="*/ 2147483646 h 116"/>
              <a:gd name="T36" fmla="*/ 0 w 80"/>
              <a:gd name="T37" fmla="*/ 2147483646 h 116"/>
              <a:gd name="T38" fmla="*/ 0 w 80"/>
              <a:gd name="T39" fmla="*/ 2147483646 h 116"/>
              <a:gd name="T40" fmla="*/ 0 w 80"/>
              <a:gd name="T41" fmla="*/ 2147483646 h 116"/>
              <a:gd name="T42" fmla="*/ 2147483646 w 80"/>
              <a:gd name="T43" fmla="*/ 2147483646 h 116"/>
              <a:gd name="T44" fmla="*/ 2147483646 w 80"/>
              <a:gd name="T45" fmla="*/ 2147483646 h 116"/>
              <a:gd name="T46" fmla="*/ 2147483646 w 80"/>
              <a:gd name="T47" fmla="*/ 2147483646 h 116"/>
              <a:gd name="T48" fmla="*/ 2147483646 w 80"/>
              <a:gd name="T49" fmla="*/ 2147483646 h 116"/>
              <a:gd name="T50" fmla="*/ 2147483646 w 80"/>
              <a:gd name="T51" fmla="*/ 2147483646 h 116"/>
              <a:gd name="T52" fmla="*/ 2147483646 w 80"/>
              <a:gd name="T53" fmla="*/ 2147483646 h 116"/>
              <a:gd name="T54" fmla="*/ 2147483646 w 80"/>
              <a:gd name="T55" fmla="*/ 2147483646 h 116"/>
              <a:gd name="T56" fmla="*/ 2147483646 w 80"/>
              <a:gd name="T57" fmla="*/ 2147483646 h 116"/>
              <a:gd name="T58" fmla="*/ 2147483646 w 80"/>
              <a:gd name="T59" fmla="*/ 2147483646 h 116"/>
              <a:gd name="T60" fmla="*/ 2147483646 w 80"/>
              <a:gd name="T61" fmla="*/ 2147483646 h 116"/>
              <a:gd name="T62" fmla="*/ 2147483646 w 80"/>
              <a:gd name="T63" fmla="*/ 2147483646 h 116"/>
              <a:gd name="T64" fmla="*/ 2147483646 w 80"/>
              <a:gd name="T65" fmla="*/ 2147483646 h 116"/>
              <a:gd name="T66" fmla="*/ 2147483646 w 80"/>
              <a:gd name="T67" fmla="*/ 2147483646 h 116"/>
              <a:gd name="T68" fmla="*/ 2147483646 w 80"/>
              <a:gd name="T69" fmla="*/ 2147483646 h 116"/>
              <a:gd name="T70" fmla="*/ 2147483646 w 80"/>
              <a:gd name="T71" fmla="*/ 2147483646 h 116"/>
              <a:gd name="T72" fmla="*/ 2147483646 w 80"/>
              <a:gd name="T73" fmla="*/ 2147483646 h 116"/>
              <a:gd name="T74" fmla="*/ 2147483646 w 80"/>
              <a:gd name="T75" fmla="*/ 2147483646 h 116"/>
              <a:gd name="T76" fmla="*/ 2147483646 w 80"/>
              <a:gd name="T77" fmla="*/ 2147483646 h 116"/>
              <a:gd name="T78" fmla="*/ 2147483646 w 80"/>
              <a:gd name="T79" fmla="*/ 2147483646 h 116"/>
              <a:gd name="T80" fmla="*/ 2147483646 w 80"/>
              <a:gd name="T81" fmla="*/ 2147483646 h 116"/>
              <a:gd name="T82" fmla="*/ 2147483646 w 80"/>
              <a:gd name="T83" fmla="*/ 2147483646 h 116"/>
              <a:gd name="T84" fmla="*/ 2147483646 w 80"/>
              <a:gd name="T85" fmla="*/ 2147483646 h 116"/>
              <a:gd name="T86" fmla="*/ 2147483646 w 80"/>
              <a:gd name="T87" fmla="*/ 2147483646 h 116"/>
              <a:gd name="T88" fmla="*/ 2147483646 w 80"/>
              <a:gd name="T89" fmla="*/ 2147483646 h 116"/>
              <a:gd name="T90" fmla="*/ 2147483646 w 80"/>
              <a:gd name="T91" fmla="*/ 2147483646 h 116"/>
              <a:gd name="T92" fmla="*/ 2147483646 w 80"/>
              <a:gd name="T93" fmla="*/ 2147483646 h 116"/>
              <a:gd name="T94" fmla="*/ 2147483646 w 80"/>
              <a:gd name="T95" fmla="*/ 2147483646 h 11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80" h="116">
                <a:moveTo>
                  <a:pt x="46" y="2"/>
                </a:moveTo>
                <a:lnTo>
                  <a:pt x="44" y="0"/>
                </a:lnTo>
                <a:lnTo>
                  <a:pt x="40" y="2"/>
                </a:lnTo>
                <a:lnTo>
                  <a:pt x="38" y="4"/>
                </a:lnTo>
                <a:lnTo>
                  <a:pt x="32" y="14"/>
                </a:lnTo>
                <a:lnTo>
                  <a:pt x="28" y="12"/>
                </a:lnTo>
                <a:lnTo>
                  <a:pt x="28" y="14"/>
                </a:lnTo>
                <a:lnTo>
                  <a:pt x="22" y="20"/>
                </a:lnTo>
                <a:lnTo>
                  <a:pt x="18" y="22"/>
                </a:lnTo>
                <a:lnTo>
                  <a:pt x="10" y="26"/>
                </a:lnTo>
                <a:lnTo>
                  <a:pt x="8" y="32"/>
                </a:lnTo>
                <a:lnTo>
                  <a:pt x="8" y="44"/>
                </a:lnTo>
                <a:lnTo>
                  <a:pt x="6" y="48"/>
                </a:lnTo>
                <a:lnTo>
                  <a:pt x="4" y="50"/>
                </a:lnTo>
                <a:lnTo>
                  <a:pt x="0" y="60"/>
                </a:lnTo>
                <a:lnTo>
                  <a:pt x="0" y="66"/>
                </a:lnTo>
                <a:lnTo>
                  <a:pt x="0" y="78"/>
                </a:lnTo>
                <a:lnTo>
                  <a:pt x="4" y="102"/>
                </a:lnTo>
                <a:lnTo>
                  <a:pt x="8" y="106"/>
                </a:lnTo>
                <a:lnTo>
                  <a:pt x="18" y="112"/>
                </a:lnTo>
                <a:lnTo>
                  <a:pt x="36" y="116"/>
                </a:lnTo>
                <a:lnTo>
                  <a:pt x="44" y="114"/>
                </a:lnTo>
                <a:lnTo>
                  <a:pt x="54" y="110"/>
                </a:lnTo>
                <a:lnTo>
                  <a:pt x="50" y="100"/>
                </a:lnTo>
                <a:lnTo>
                  <a:pt x="50" y="98"/>
                </a:lnTo>
                <a:lnTo>
                  <a:pt x="52" y="90"/>
                </a:lnTo>
                <a:lnTo>
                  <a:pt x="60" y="74"/>
                </a:lnTo>
                <a:lnTo>
                  <a:pt x="76" y="74"/>
                </a:lnTo>
                <a:lnTo>
                  <a:pt x="80" y="74"/>
                </a:lnTo>
                <a:lnTo>
                  <a:pt x="74" y="64"/>
                </a:lnTo>
                <a:lnTo>
                  <a:pt x="64" y="48"/>
                </a:lnTo>
                <a:lnTo>
                  <a:pt x="58" y="40"/>
                </a:lnTo>
                <a:lnTo>
                  <a:pt x="54" y="30"/>
                </a:lnTo>
                <a:lnTo>
                  <a:pt x="52" y="18"/>
                </a:lnTo>
                <a:lnTo>
                  <a:pt x="48" y="8"/>
                </a:lnTo>
                <a:lnTo>
                  <a:pt x="46" y="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7" name="北京"/>
          <p:cNvSpPr/>
          <p:nvPr/>
        </p:nvSpPr>
        <p:spPr bwMode="auto">
          <a:xfrm>
            <a:off x="4203108" y="3091912"/>
            <a:ext cx="152393" cy="163635"/>
          </a:xfrm>
          <a:custGeom>
            <a:avLst/>
            <a:gdLst>
              <a:gd name="T0" fmla="*/ 2147483646 w 106"/>
              <a:gd name="T1" fmla="*/ 2147483646 h 114"/>
              <a:gd name="T2" fmla="*/ 2147483646 w 106"/>
              <a:gd name="T3" fmla="*/ 2147483646 h 114"/>
              <a:gd name="T4" fmla="*/ 2147483646 w 106"/>
              <a:gd name="T5" fmla="*/ 2147483646 h 114"/>
              <a:gd name="T6" fmla="*/ 2147483646 w 106"/>
              <a:gd name="T7" fmla="*/ 2147483646 h 114"/>
              <a:gd name="T8" fmla="*/ 2147483646 w 106"/>
              <a:gd name="T9" fmla="*/ 2147483646 h 114"/>
              <a:gd name="T10" fmla="*/ 2147483646 w 106"/>
              <a:gd name="T11" fmla="*/ 2147483646 h 114"/>
              <a:gd name="T12" fmla="*/ 2147483646 w 106"/>
              <a:gd name="T13" fmla="*/ 2147483646 h 114"/>
              <a:gd name="T14" fmla="*/ 2147483646 w 106"/>
              <a:gd name="T15" fmla="*/ 2147483646 h 114"/>
              <a:gd name="T16" fmla="*/ 2147483646 w 106"/>
              <a:gd name="T17" fmla="*/ 2147483646 h 114"/>
              <a:gd name="T18" fmla="*/ 0 w 106"/>
              <a:gd name="T19" fmla="*/ 2147483646 h 114"/>
              <a:gd name="T20" fmla="*/ 2147483646 w 106"/>
              <a:gd name="T21" fmla="*/ 2147483646 h 114"/>
              <a:gd name="T22" fmla="*/ 2147483646 w 106"/>
              <a:gd name="T23" fmla="*/ 2147483646 h 114"/>
              <a:gd name="T24" fmla="*/ 2147483646 w 106"/>
              <a:gd name="T25" fmla="*/ 2147483646 h 114"/>
              <a:gd name="T26" fmla="*/ 2147483646 w 106"/>
              <a:gd name="T27" fmla="*/ 2147483646 h 114"/>
              <a:gd name="T28" fmla="*/ 2147483646 w 106"/>
              <a:gd name="T29" fmla="*/ 2147483646 h 114"/>
              <a:gd name="T30" fmla="*/ 2147483646 w 106"/>
              <a:gd name="T31" fmla="*/ 2147483646 h 114"/>
              <a:gd name="T32" fmla="*/ 2147483646 w 106"/>
              <a:gd name="T33" fmla="*/ 2147483646 h 114"/>
              <a:gd name="T34" fmla="*/ 2147483646 w 106"/>
              <a:gd name="T35" fmla="*/ 2147483646 h 114"/>
              <a:gd name="T36" fmla="*/ 2147483646 w 106"/>
              <a:gd name="T37" fmla="*/ 2147483646 h 114"/>
              <a:gd name="T38" fmla="*/ 2147483646 w 106"/>
              <a:gd name="T39" fmla="*/ 2147483646 h 114"/>
              <a:gd name="T40" fmla="*/ 2147483646 w 106"/>
              <a:gd name="T41" fmla="*/ 2147483646 h 114"/>
              <a:gd name="T42" fmla="*/ 2147483646 w 106"/>
              <a:gd name="T43" fmla="*/ 2147483646 h 114"/>
              <a:gd name="T44" fmla="*/ 2147483646 w 106"/>
              <a:gd name="T45" fmla="*/ 2147483646 h 114"/>
              <a:gd name="T46" fmla="*/ 2147483646 w 106"/>
              <a:gd name="T47" fmla="*/ 2147483646 h 114"/>
              <a:gd name="T48" fmla="*/ 2147483646 w 106"/>
              <a:gd name="T49" fmla="*/ 2147483646 h 114"/>
              <a:gd name="T50" fmla="*/ 2147483646 w 106"/>
              <a:gd name="T51" fmla="*/ 2147483646 h 114"/>
              <a:gd name="T52" fmla="*/ 2147483646 w 106"/>
              <a:gd name="T53" fmla="*/ 2147483646 h 114"/>
              <a:gd name="T54" fmla="*/ 2147483646 w 106"/>
              <a:gd name="T55" fmla="*/ 2147483646 h 114"/>
              <a:gd name="T56" fmla="*/ 2147483646 w 106"/>
              <a:gd name="T57" fmla="*/ 2147483646 h 114"/>
              <a:gd name="T58" fmla="*/ 2147483646 w 106"/>
              <a:gd name="T59" fmla="*/ 2147483646 h 114"/>
              <a:gd name="T60" fmla="*/ 2147483646 w 106"/>
              <a:gd name="T61" fmla="*/ 2147483646 h 114"/>
              <a:gd name="T62" fmla="*/ 2147483646 w 106"/>
              <a:gd name="T63" fmla="*/ 2147483646 h 11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06" h="114">
                <a:moveTo>
                  <a:pt x="52" y="24"/>
                </a:moveTo>
                <a:lnTo>
                  <a:pt x="52" y="26"/>
                </a:lnTo>
                <a:lnTo>
                  <a:pt x="48" y="26"/>
                </a:lnTo>
                <a:lnTo>
                  <a:pt x="38" y="24"/>
                </a:lnTo>
                <a:lnTo>
                  <a:pt x="38" y="28"/>
                </a:lnTo>
                <a:lnTo>
                  <a:pt x="38" y="30"/>
                </a:lnTo>
                <a:lnTo>
                  <a:pt x="36" y="30"/>
                </a:lnTo>
                <a:lnTo>
                  <a:pt x="18" y="38"/>
                </a:lnTo>
                <a:lnTo>
                  <a:pt x="18" y="40"/>
                </a:lnTo>
                <a:lnTo>
                  <a:pt x="16" y="44"/>
                </a:lnTo>
                <a:lnTo>
                  <a:pt x="18" y="48"/>
                </a:lnTo>
                <a:lnTo>
                  <a:pt x="24" y="56"/>
                </a:lnTo>
                <a:lnTo>
                  <a:pt x="24" y="58"/>
                </a:lnTo>
                <a:lnTo>
                  <a:pt x="24" y="60"/>
                </a:lnTo>
                <a:lnTo>
                  <a:pt x="14" y="72"/>
                </a:lnTo>
                <a:lnTo>
                  <a:pt x="4" y="82"/>
                </a:lnTo>
                <a:lnTo>
                  <a:pt x="0" y="86"/>
                </a:lnTo>
                <a:lnTo>
                  <a:pt x="0" y="90"/>
                </a:lnTo>
                <a:lnTo>
                  <a:pt x="4" y="96"/>
                </a:lnTo>
                <a:lnTo>
                  <a:pt x="14" y="100"/>
                </a:lnTo>
                <a:lnTo>
                  <a:pt x="20" y="100"/>
                </a:lnTo>
                <a:lnTo>
                  <a:pt x="32" y="102"/>
                </a:lnTo>
                <a:lnTo>
                  <a:pt x="36" y="102"/>
                </a:lnTo>
                <a:lnTo>
                  <a:pt x="40" y="106"/>
                </a:lnTo>
                <a:lnTo>
                  <a:pt x="48" y="110"/>
                </a:lnTo>
                <a:lnTo>
                  <a:pt x="56" y="114"/>
                </a:lnTo>
                <a:lnTo>
                  <a:pt x="62" y="114"/>
                </a:lnTo>
                <a:lnTo>
                  <a:pt x="66" y="112"/>
                </a:lnTo>
                <a:lnTo>
                  <a:pt x="72" y="106"/>
                </a:lnTo>
                <a:lnTo>
                  <a:pt x="78" y="98"/>
                </a:lnTo>
                <a:lnTo>
                  <a:pt x="84" y="84"/>
                </a:lnTo>
                <a:lnTo>
                  <a:pt x="80" y="66"/>
                </a:lnTo>
                <a:lnTo>
                  <a:pt x="86" y="68"/>
                </a:lnTo>
                <a:lnTo>
                  <a:pt x="96" y="68"/>
                </a:lnTo>
                <a:lnTo>
                  <a:pt x="100" y="66"/>
                </a:lnTo>
                <a:lnTo>
                  <a:pt x="102" y="62"/>
                </a:lnTo>
                <a:lnTo>
                  <a:pt x="94" y="38"/>
                </a:lnTo>
                <a:lnTo>
                  <a:pt x="96" y="30"/>
                </a:lnTo>
                <a:lnTo>
                  <a:pt x="102" y="26"/>
                </a:lnTo>
                <a:lnTo>
                  <a:pt x="106" y="22"/>
                </a:lnTo>
                <a:lnTo>
                  <a:pt x="104" y="18"/>
                </a:lnTo>
                <a:lnTo>
                  <a:pt x="86" y="18"/>
                </a:lnTo>
                <a:lnTo>
                  <a:pt x="68" y="6"/>
                </a:lnTo>
                <a:lnTo>
                  <a:pt x="62" y="2"/>
                </a:lnTo>
                <a:lnTo>
                  <a:pt x="58" y="0"/>
                </a:lnTo>
                <a:lnTo>
                  <a:pt x="48" y="2"/>
                </a:lnTo>
                <a:lnTo>
                  <a:pt x="44" y="2"/>
                </a:lnTo>
                <a:lnTo>
                  <a:pt x="44" y="8"/>
                </a:lnTo>
                <a:lnTo>
                  <a:pt x="50" y="10"/>
                </a:lnTo>
                <a:lnTo>
                  <a:pt x="54" y="16"/>
                </a:lnTo>
                <a:lnTo>
                  <a:pt x="54" y="20"/>
                </a:lnTo>
                <a:lnTo>
                  <a:pt x="52" y="2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8" name="辽宁"/>
          <p:cNvSpPr/>
          <p:nvPr/>
        </p:nvSpPr>
        <p:spPr bwMode="auto">
          <a:xfrm>
            <a:off x="4461678" y="2767138"/>
            <a:ext cx="540871" cy="514640"/>
          </a:xfrm>
          <a:custGeom>
            <a:avLst/>
            <a:gdLst>
              <a:gd name="T0" fmla="*/ 2147483646 w 376"/>
              <a:gd name="T1" fmla="*/ 2147483646 h 358"/>
              <a:gd name="T2" fmla="*/ 2147483646 w 376"/>
              <a:gd name="T3" fmla="*/ 2147483646 h 358"/>
              <a:gd name="T4" fmla="*/ 2147483646 w 376"/>
              <a:gd name="T5" fmla="*/ 2147483646 h 358"/>
              <a:gd name="T6" fmla="*/ 2147483646 w 376"/>
              <a:gd name="T7" fmla="*/ 2147483646 h 358"/>
              <a:gd name="T8" fmla="*/ 2147483646 w 376"/>
              <a:gd name="T9" fmla="*/ 2147483646 h 358"/>
              <a:gd name="T10" fmla="*/ 2147483646 w 376"/>
              <a:gd name="T11" fmla="*/ 2147483646 h 358"/>
              <a:gd name="T12" fmla="*/ 2147483646 w 376"/>
              <a:gd name="T13" fmla="*/ 2147483646 h 358"/>
              <a:gd name="T14" fmla="*/ 2147483646 w 376"/>
              <a:gd name="T15" fmla="*/ 2147483646 h 358"/>
              <a:gd name="T16" fmla="*/ 2147483646 w 376"/>
              <a:gd name="T17" fmla="*/ 2147483646 h 358"/>
              <a:gd name="T18" fmla="*/ 2147483646 w 376"/>
              <a:gd name="T19" fmla="*/ 2147483646 h 358"/>
              <a:gd name="T20" fmla="*/ 2147483646 w 376"/>
              <a:gd name="T21" fmla="*/ 2147483646 h 358"/>
              <a:gd name="T22" fmla="*/ 2147483646 w 376"/>
              <a:gd name="T23" fmla="*/ 2147483646 h 358"/>
              <a:gd name="T24" fmla="*/ 2147483646 w 376"/>
              <a:gd name="T25" fmla="*/ 2147483646 h 358"/>
              <a:gd name="T26" fmla="*/ 2147483646 w 376"/>
              <a:gd name="T27" fmla="*/ 2147483646 h 358"/>
              <a:gd name="T28" fmla="*/ 2147483646 w 376"/>
              <a:gd name="T29" fmla="*/ 2147483646 h 358"/>
              <a:gd name="T30" fmla="*/ 2147483646 w 376"/>
              <a:gd name="T31" fmla="*/ 2147483646 h 358"/>
              <a:gd name="T32" fmla="*/ 2147483646 w 376"/>
              <a:gd name="T33" fmla="*/ 2147483646 h 358"/>
              <a:gd name="T34" fmla="*/ 2147483646 w 376"/>
              <a:gd name="T35" fmla="*/ 2147483646 h 358"/>
              <a:gd name="T36" fmla="*/ 2147483646 w 376"/>
              <a:gd name="T37" fmla="*/ 2147483646 h 358"/>
              <a:gd name="T38" fmla="*/ 2147483646 w 376"/>
              <a:gd name="T39" fmla="*/ 2147483646 h 358"/>
              <a:gd name="T40" fmla="*/ 2147483646 w 376"/>
              <a:gd name="T41" fmla="*/ 2147483646 h 358"/>
              <a:gd name="T42" fmla="*/ 2147483646 w 376"/>
              <a:gd name="T43" fmla="*/ 2147483646 h 358"/>
              <a:gd name="T44" fmla="*/ 2147483646 w 376"/>
              <a:gd name="T45" fmla="*/ 2147483646 h 358"/>
              <a:gd name="T46" fmla="*/ 2147483646 w 376"/>
              <a:gd name="T47" fmla="*/ 2147483646 h 358"/>
              <a:gd name="T48" fmla="*/ 2147483646 w 376"/>
              <a:gd name="T49" fmla="*/ 2147483646 h 358"/>
              <a:gd name="T50" fmla="*/ 2147483646 w 376"/>
              <a:gd name="T51" fmla="*/ 2147483646 h 358"/>
              <a:gd name="T52" fmla="*/ 2147483646 w 376"/>
              <a:gd name="T53" fmla="*/ 2147483646 h 358"/>
              <a:gd name="T54" fmla="*/ 2147483646 w 376"/>
              <a:gd name="T55" fmla="*/ 2147483646 h 358"/>
              <a:gd name="T56" fmla="*/ 2147483646 w 376"/>
              <a:gd name="T57" fmla="*/ 2147483646 h 358"/>
              <a:gd name="T58" fmla="*/ 2147483646 w 376"/>
              <a:gd name="T59" fmla="*/ 2147483646 h 358"/>
              <a:gd name="T60" fmla="*/ 2147483646 w 376"/>
              <a:gd name="T61" fmla="*/ 2147483646 h 358"/>
              <a:gd name="T62" fmla="*/ 2147483646 w 376"/>
              <a:gd name="T63" fmla="*/ 2147483646 h 358"/>
              <a:gd name="T64" fmla="*/ 2147483646 w 376"/>
              <a:gd name="T65" fmla="*/ 2147483646 h 358"/>
              <a:gd name="T66" fmla="*/ 2147483646 w 376"/>
              <a:gd name="T67" fmla="*/ 2147483646 h 358"/>
              <a:gd name="T68" fmla="*/ 2147483646 w 376"/>
              <a:gd name="T69" fmla="*/ 2147483646 h 358"/>
              <a:gd name="T70" fmla="*/ 2147483646 w 376"/>
              <a:gd name="T71" fmla="*/ 2147483646 h 358"/>
              <a:gd name="T72" fmla="*/ 2147483646 w 376"/>
              <a:gd name="T73" fmla="*/ 2147483646 h 358"/>
              <a:gd name="T74" fmla="*/ 2147483646 w 376"/>
              <a:gd name="T75" fmla="*/ 2147483646 h 358"/>
              <a:gd name="T76" fmla="*/ 2147483646 w 376"/>
              <a:gd name="T77" fmla="*/ 2147483646 h 358"/>
              <a:gd name="T78" fmla="*/ 2147483646 w 376"/>
              <a:gd name="T79" fmla="*/ 2147483646 h 358"/>
              <a:gd name="T80" fmla="*/ 2147483646 w 376"/>
              <a:gd name="T81" fmla="*/ 2147483646 h 358"/>
              <a:gd name="T82" fmla="*/ 2147483646 w 376"/>
              <a:gd name="T83" fmla="*/ 2147483646 h 358"/>
              <a:gd name="T84" fmla="*/ 2147483646 w 376"/>
              <a:gd name="T85" fmla="*/ 2147483646 h 358"/>
              <a:gd name="T86" fmla="*/ 2147483646 w 376"/>
              <a:gd name="T87" fmla="*/ 2147483646 h 358"/>
              <a:gd name="T88" fmla="*/ 2147483646 w 376"/>
              <a:gd name="T89" fmla="*/ 2147483646 h 358"/>
              <a:gd name="T90" fmla="*/ 2147483646 w 376"/>
              <a:gd name="T91" fmla="*/ 2147483646 h 358"/>
              <a:gd name="T92" fmla="*/ 2147483646 w 376"/>
              <a:gd name="T93" fmla="*/ 2147483646 h 358"/>
              <a:gd name="T94" fmla="*/ 2147483646 w 376"/>
              <a:gd name="T95" fmla="*/ 2147483646 h 358"/>
              <a:gd name="T96" fmla="*/ 2147483646 w 376"/>
              <a:gd name="T97" fmla="*/ 2147483646 h 358"/>
              <a:gd name="T98" fmla="*/ 2147483646 w 376"/>
              <a:gd name="T99" fmla="*/ 2147483646 h 358"/>
              <a:gd name="T100" fmla="*/ 2147483646 w 376"/>
              <a:gd name="T101" fmla="*/ 2147483646 h 358"/>
              <a:gd name="T102" fmla="*/ 2147483646 w 376"/>
              <a:gd name="T103" fmla="*/ 2147483646 h 358"/>
              <a:gd name="T104" fmla="*/ 2147483646 w 376"/>
              <a:gd name="T105" fmla="*/ 0 h 358"/>
              <a:gd name="T106" fmla="*/ 2147483646 w 376"/>
              <a:gd name="T107" fmla="*/ 2147483646 h 358"/>
              <a:gd name="T108" fmla="*/ 2147483646 w 376"/>
              <a:gd name="T109" fmla="*/ 2147483646 h 358"/>
              <a:gd name="T110" fmla="*/ 2147483646 w 376"/>
              <a:gd name="T111" fmla="*/ 2147483646 h 358"/>
              <a:gd name="T112" fmla="*/ 2147483646 w 376"/>
              <a:gd name="T113" fmla="*/ 2147483646 h 35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376" h="358">
                <a:moveTo>
                  <a:pt x="172" y="46"/>
                </a:moveTo>
                <a:lnTo>
                  <a:pt x="162" y="60"/>
                </a:lnTo>
                <a:lnTo>
                  <a:pt x="160" y="64"/>
                </a:lnTo>
                <a:lnTo>
                  <a:pt x="160" y="74"/>
                </a:lnTo>
                <a:lnTo>
                  <a:pt x="160" y="80"/>
                </a:lnTo>
                <a:lnTo>
                  <a:pt x="142" y="80"/>
                </a:lnTo>
                <a:lnTo>
                  <a:pt x="140" y="80"/>
                </a:lnTo>
                <a:lnTo>
                  <a:pt x="128" y="76"/>
                </a:lnTo>
                <a:lnTo>
                  <a:pt x="116" y="92"/>
                </a:lnTo>
                <a:lnTo>
                  <a:pt x="102" y="100"/>
                </a:lnTo>
                <a:lnTo>
                  <a:pt x="92" y="112"/>
                </a:lnTo>
                <a:lnTo>
                  <a:pt x="90" y="116"/>
                </a:lnTo>
                <a:lnTo>
                  <a:pt x="70" y="138"/>
                </a:lnTo>
                <a:lnTo>
                  <a:pt x="70" y="140"/>
                </a:lnTo>
                <a:lnTo>
                  <a:pt x="68" y="140"/>
                </a:lnTo>
                <a:lnTo>
                  <a:pt x="54" y="148"/>
                </a:lnTo>
                <a:lnTo>
                  <a:pt x="42" y="140"/>
                </a:lnTo>
                <a:lnTo>
                  <a:pt x="42" y="138"/>
                </a:lnTo>
                <a:lnTo>
                  <a:pt x="30" y="126"/>
                </a:lnTo>
                <a:lnTo>
                  <a:pt x="24" y="122"/>
                </a:lnTo>
                <a:lnTo>
                  <a:pt x="28" y="156"/>
                </a:lnTo>
                <a:lnTo>
                  <a:pt x="34" y="172"/>
                </a:lnTo>
                <a:lnTo>
                  <a:pt x="22" y="184"/>
                </a:lnTo>
                <a:lnTo>
                  <a:pt x="4" y="208"/>
                </a:lnTo>
                <a:lnTo>
                  <a:pt x="4" y="220"/>
                </a:lnTo>
                <a:lnTo>
                  <a:pt x="0" y="226"/>
                </a:lnTo>
                <a:lnTo>
                  <a:pt x="2" y="232"/>
                </a:lnTo>
                <a:lnTo>
                  <a:pt x="8" y="232"/>
                </a:lnTo>
                <a:lnTo>
                  <a:pt x="32" y="238"/>
                </a:lnTo>
                <a:lnTo>
                  <a:pt x="34" y="238"/>
                </a:lnTo>
                <a:lnTo>
                  <a:pt x="34" y="240"/>
                </a:lnTo>
                <a:lnTo>
                  <a:pt x="40" y="244"/>
                </a:lnTo>
                <a:lnTo>
                  <a:pt x="46" y="248"/>
                </a:lnTo>
                <a:lnTo>
                  <a:pt x="48" y="248"/>
                </a:lnTo>
                <a:lnTo>
                  <a:pt x="50" y="252"/>
                </a:lnTo>
                <a:lnTo>
                  <a:pt x="52" y="258"/>
                </a:lnTo>
                <a:lnTo>
                  <a:pt x="54" y="264"/>
                </a:lnTo>
                <a:lnTo>
                  <a:pt x="78" y="272"/>
                </a:lnTo>
                <a:lnTo>
                  <a:pt x="86" y="270"/>
                </a:lnTo>
                <a:lnTo>
                  <a:pt x="92" y="260"/>
                </a:lnTo>
                <a:lnTo>
                  <a:pt x="112" y="224"/>
                </a:lnTo>
                <a:lnTo>
                  <a:pt x="122" y="212"/>
                </a:lnTo>
                <a:lnTo>
                  <a:pt x="122" y="210"/>
                </a:lnTo>
                <a:lnTo>
                  <a:pt x="138" y="204"/>
                </a:lnTo>
                <a:lnTo>
                  <a:pt x="148" y="202"/>
                </a:lnTo>
                <a:lnTo>
                  <a:pt x="154" y="196"/>
                </a:lnTo>
                <a:lnTo>
                  <a:pt x="160" y="192"/>
                </a:lnTo>
                <a:lnTo>
                  <a:pt x="164" y="194"/>
                </a:lnTo>
                <a:lnTo>
                  <a:pt x="172" y="198"/>
                </a:lnTo>
                <a:lnTo>
                  <a:pt x="174" y="198"/>
                </a:lnTo>
                <a:lnTo>
                  <a:pt x="174" y="200"/>
                </a:lnTo>
                <a:lnTo>
                  <a:pt x="188" y="220"/>
                </a:lnTo>
                <a:lnTo>
                  <a:pt x="188" y="222"/>
                </a:lnTo>
                <a:lnTo>
                  <a:pt x="190" y="238"/>
                </a:lnTo>
                <a:lnTo>
                  <a:pt x="188" y="254"/>
                </a:lnTo>
                <a:lnTo>
                  <a:pt x="184" y="268"/>
                </a:lnTo>
                <a:lnTo>
                  <a:pt x="184" y="270"/>
                </a:lnTo>
                <a:lnTo>
                  <a:pt x="174" y="284"/>
                </a:lnTo>
                <a:lnTo>
                  <a:pt x="168" y="294"/>
                </a:lnTo>
                <a:lnTo>
                  <a:pt x="170" y="312"/>
                </a:lnTo>
                <a:lnTo>
                  <a:pt x="172" y="312"/>
                </a:lnTo>
                <a:lnTo>
                  <a:pt x="176" y="308"/>
                </a:lnTo>
                <a:lnTo>
                  <a:pt x="184" y="304"/>
                </a:lnTo>
                <a:lnTo>
                  <a:pt x="184" y="302"/>
                </a:lnTo>
                <a:lnTo>
                  <a:pt x="186" y="300"/>
                </a:lnTo>
                <a:lnTo>
                  <a:pt x="194" y="308"/>
                </a:lnTo>
                <a:lnTo>
                  <a:pt x="194" y="320"/>
                </a:lnTo>
                <a:lnTo>
                  <a:pt x="192" y="320"/>
                </a:lnTo>
                <a:lnTo>
                  <a:pt x="186" y="324"/>
                </a:lnTo>
                <a:lnTo>
                  <a:pt x="184" y="328"/>
                </a:lnTo>
                <a:lnTo>
                  <a:pt x="184" y="334"/>
                </a:lnTo>
                <a:lnTo>
                  <a:pt x="182" y="336"/>
                </a:lnTo>
                <a:lnTo>
                  <a:pt x="178" y="344"/>
                </a:lnTo>
                <a:lnTo>
                  <a:pt x="176" y="344"/>
                </a:lnTo>
                <a:lnTo>
                  <a:pt x="168" y="346"/>
                </a:lnTo>
                <a:lnTo>
                  <a:pt x="162" y="348"/>
                </a:lnTo>
                <a:lnTo>
                  <a:pt x="158" y="356"/>
                </a:lnTo>
                <a:lnTo>
                  <a:pt x="158" y="358"/>
                </a:lnTo>
                <a:lnTo>
                  <a:pt x="184" y="354"/>
                </a:lnTo>
                <a:lnTo>
                  <a:pt x="190" y="350"/>
                </a:lnTo>
                <a:lnTo>
                  <a:pt x="198" y="328"/>
                </a:lnTo>
                <a:lnTo>
                  <a:pt x="258" y="266"/>
                </a:lnTo>
                <a:lnTo>
                  <a:pt x="260" y="266"/>
                </a:lnTo>
                <a:lnTo>
                  <a:pt x="272" y="260"/>
                </a:lnTo>
                <a:lnTo>
                  <a:pt x="284" y="260"/>
                </a:lnTo>
                <a:lnTo>
                  <a:pt x="294" y="258"/>
                </a:lnTo>
                <a:lnTo>
                  <a:pt x="304" y="252"/>
                </a:lnTo>
                <a:lnTo>
                  <a:pt x="312" y="244"/>
                </a:lnTo>
                <a:lnTo>
                  <a:pt x="326" y="208"/>
                </a:lnTo>
                <a:lnTo>
                  <a:pt x="376" y="156"/>
                </a:lnTo>
                <a:lnTo>
                  <a:pt x="372" y="128"/>
                </a:lnTo>
                <a:lnTo>
                  <a:pt x="368" y="126"/>
                </a:lnTo>
                <a:lnTo>
                  <a:pt x="364" y="122"/>
                </a:lnTo>
                <a:lnTo>
                  <a:pt x="364" y="120"/>
                </a:lnTo>
                <a:lnTo>
                  <a:pt x="364" y="122"/>
                </a:lnTo>
                <a:lnTo>
                  <a:pt x="356" y="122"/>
                </a:lnTo>
                <a:lnTo>
                  <a:pt x="350" y="120"/>
                </a:lnTo>
                <a:lnTo>
                  <a:pt x="346" y="116"/>
                </a:lnTo>
                <a:lnTo>
                  <a:pt x="344" y="110"/>
                </a:lnTo>
                <a:lnTo>
                  <a:pt x="342" y="108"/>
                </a:lnTo>
                <a:lnTo>
                  <a:pt x="342" y="66"/>
                </a:lnTo>
                <a:lnTo>
                  <a:pt x="336" y="62"/>
                </a:lnTo>
                <a:lnTo>
                  <a:pt x="328" y="56"/>
                </a:lnTo>
                <a:lnTo>
                  <a:pt x="316" y="44"/>
                </a:lnTo>
                <a:lnTo>
                  <a:pt x="308" y="30"/>
                </a:lnTo>
                <a:lnTo>
                  <a:pt x="306" y="24"/>
                </a:lnTo>
                <a:lnTo>
                  <a:pt x="306" y="16"/>
                </a:lnTo>
                <a:lnTo>
                  <a:pt x="308" y="12"/>
                </a:lnTo>
                <a:lnTo>
                  <a:pt x="302" y="4"/>
                </a:lnTo>
                <a:lnTo>
                  <a:pt x="300" y="10"/>
                </a:lnTo>
                <a:lnTo>
                  <a:pt x="294" y="24"/>
                </a:lnTo>
                <a:lnTo>
                  <a:pt x="292" y="24"/>
                </a:lnTo>
                <a:lnTo>
                  <a:pt x="282" y="24"/>
                </a:lnTo>
                <a:lnTo>
                  <a:pt x="274" y="20"/>
                </a:lnTo>
                <a:lnTo>
                  <a:pt x="270" y="16"/>
                </a:lnTo>
                <a:lnTo>
                  <a:pt x="268" y="10"/>
                </a:lnTo>
                <a:lnTo>
                  <a:pt x="268" y="8"/>
                </a:lnTo>
                <a:lnTo>
                  <a:pt x="264" y="8"/>
                </a:lnTo>
                <a:lnTo>
                  <a:pt x="248" y="12"/>
                </a:lnTo>
                <a:lnTo>
                  <a:pt x="236" y="0"/>
                </a:lnTo>
                <a:lnTo>
                  <a:pt x="232" y="0"/>
                </a:lnTo>
                <a:lnTo>
                  <a:pt x="228" y="4"/>
                </a:lnTo>
                <a:lnTo>
                  <a:pt x="234" y="12"/>
                </a:lnTo>
                <a:lnTo>
                  <a:pt x="236" y="14"/>
                </a:lnTo>
                <a:lnTo>
                  <a:pt x="228" y="30"/>
                </a:lnTo>
                <a:lnTo>
                  <a:pt x="226" y="30"/>
                </a:lnTo>
                <a:lnTo>
                  <a:pt x="226" y="32"/>
                </a:lnTo>
                <a:lnTo>
                  <a:pt x="212" y="48"/>
                </a:lnTo>
                <a:lnTo>
                  <a:pt x="210" y="48"/>
                </a:lnTo>
                <a:lnTo>
                  <a:pt x="208" y="48"/>
                </a:lnTo>
                <a:lnTo>
                  <a:pt x="186" y="50"/>
                </a:lnTo>
                <a:lnTo>
                  <a:pt x="172" y="4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9" name="吉林"/>
          <p:cNvSpPr/>
          <p:nvPr/>
        </p:nvSpPr>
        <p:spPr bwMode="auto">
          <a:xfrm>
            <a:off x="4582843" y="2456106"/>
            <a:ext cx="770711" cy="523384"/>
          </a:xfrm>
          <a:custGeom>
            <a:avLst/>
            <a:gdLst>
              <a:gd name="T0" fmla="*/ 2147483646 w 536"/>
              <a:gd name="T1" fmla="*/ 2147483646 h 364"/>
              <a:gd name="T2" fmla="*/ 2147483646 w 536"/>
              <a:gd name="T3" fmla="*/ 2147483646 h 364"/>
              <a:gd name="T4" fmla="*/ 2147483646 w 536"/>
              <a:gd name="T5" fmla="*/ 2147483646 h 364"/>
              <a:gd name="T6" fmla="*/ 2147483646 w 536"/>
              <a:gd name="T7" fmla="*/ 2147483646 h 364"/>
              <a:gd name="T8" fmla="*/ 2147483646 w 536"/>
              <a:gd name="T9" fmla="*/ 2147483646 h 364"/>
              <a:gd name="T10" fmla="*/ 2147483646 w 536"/>
              <a:gd name="T11" fmla="*/ 2147483646 h 364"/>
              <a:gd name="T12" fmla="*/ 2147483646 w 536"/>
              <a:gd name="T13" fmla="*/ 2147483646 h 364"/>
              <a:gd name="T14" fmla="*/ 2147483646 w 536"/>
              <a:gd name="T15" fmla="*/ 2147483646 h 364"/>
              <a:gd name="T16" fmla="*/ 2147483646 w 536"/>
              <a:gd name="T17" fmla="*/ 2147483646 h 364"/>
              <a:gd name="T18" fmla="*/ 2147483646 w 536"/>
              <a:gd name="T19" fmla="*/ 2147483646 h 364"/>
              <a:gd name="T20" fmla="*/ 2147483646 w 536"/>
              <a:gd name="T21" fmla="*/ 2147483646 h 364"/>
              <a:gd name="T22" fmla="*/ 2147483646 w 536"/>
              <a:gd name="T23" fmla="*/ 2147483646 h 364"/>
              <a:gd name="T24" fmla="*/ 2147483646 w 536"/>
              <a:gd name="T25" fmla="*/ 2147483646 h 364"/>
              <a:gd name="T26" fmla="*/ 2147483646 w 536"/>
              <a:gd name="T27" fmla="*/ 2147483646 h 364"/>
              <a:gd name="T28" fmla="*/ 2147483646 w 536"/>
              <a:gd name="T29" fmla="*/ 2147483646 h 364"/>
              <a:gd name="T30" fmla="*/ 2147483646 w 536"/>
              <a:gd name="T31" fmla="*/ 2147483646 h 364"/>
              <a:gd name="T32" fmla="*/ 2147483646 w 536"/>
              <a:gd name="T33" fmla="*/ 2147483646 h 364"/>
              <a:gd name="T34" fmla="*/ 2147483646 w 536"/>
              <a:gd name="T35" fmla="*/ 2147483646 h 364"/>
              <a:gd name="T36" fmla="*/ 2147483646 w 536"/>
              <a:gd name="T37" fmla="*/ 2147483646 h 364"/>
              <a:gd name="T38" fmla="*/ 2147483646 w 536"/>
              <a:gd name="T39" fmla="*/ 2147483646 h 364"/>
              <a:gd name="T40" fmla="*/ 2147483646 w 536"/>
              <a:gd name="T41" fmla="*/ 2147483646 h 364"/>
              <a:gd name="T42" fmla="*/ 2147483646 w 536"/>
              <a:gd name="T43" fmla="*/ 2147483646 h 364"/>
              <a:gd name="T44" fmla="*/ 2147483646 w 536"/>
              <a:gd name="T45" fmla="*/ 2147483646 h 364"/>
              <a:gd name="T46" fmla="*/ 2147483646 w 536"/>
              <a:gd name="T47" fmla="*/ 2147483646 h 364"/>
              <a:gd name="T48" fmla="*/ 2147483646 w 536"/>
              <a:gd name="T49" fmla="*/ 2147483646 h 364"/>
              <a:gd name="T50" fmla="*/ 2147483646 w 536"/>
              <a:gd name="T51" fmla="*/ 2147483646 h 364"/>
              <a:gd name="T52" fmla="*/ 2147483646 w 536"/>
              <a:gd name="T53" fmla="*/ 2147483646 h 364"/>
              <a:gd name="T54" fmla="*/ 2147483646 w 536"/>
              <a:gd name="T55" fmla="*/ 2147483646 h 364"/>
              <a:gd name="T56" fmla="*/ 2147483646 w 536"/>
              <a:gd name="T57" fmla="*/ 2147483646 h 364"/>
              <a:gd name="T58" fmla="*/ 2147483646 w 536"/>
              <a:gd name="T59" fmla="*/ 2147483646 h 364"/>
              <a:gd name="T60" fmla="*/ 2147483646 w 536"/>
              <a:gd name="T61" fmla="*/ 2147483646 h 364"/>
              <a:gd name="T62" fmla="*/ 2147483646 w 536"/>
              <a:gd name="T63" fmla="*/ 2147483646 h 364"/>
              <a:gd name="T64" fmla="*/ 2147483646 w 536"/>
              <a:gd name="T65" fmla="*/ 2147483646 h 364"/>
              <a:gd name="T66" fmla="*/ 2147483646 w 536"/>
              <a:gd name="T67" fmla="*/ 2147483646 h 364"/>
              <a:gd name="T68" fmla="*/ 2147483646 w 536"/>
              <a:gd name="T69" fmla="*/ 2147483646 h 364"/>
              <a:gd name="T70" fmla="*/ 2147483646 w 536"/>
              <a:gd name="T71" fmla="*/ 2147483646 h 364"/>
              <a:gd name="T72" fmla="*/ 2147483646 w 536"/>
              <a:gd name="T73" fmla="*/ 2147483646 h 364"/>
              <a:gd name="T74" fmla="*/ 2147483646 w 536"/>
              <a:gd name="T75" fmla="*/ 2147483646 h 364"/>
              <a:gd name="T76" fmla="*/ 2147483646 w 536"/>
              <a:gd name="T77" fmla="*/ 2147483646 h 364"/>
              <a:gd name="T78" fmla="*/ 2147483646 w 536"/>
              <a:gd name="T79" fmla="*/ 2147483646 h 364"/>
              <a:gd name="T80" fmla="*/ 2147483646 w 536"/>
              <a:gd name="T81" fmla="*/ 2147483646 h 364"/>
              <a:gd name="T82" fmla="*/ 2147483646 w 536"/>
              <a:gd name="T83" fmla="*/ 2147483646 h 364"/>
              <a:gd name="T84" fmla="*/ 2147483646 w 536"/>
              <a:gd name="T85" fmla="*/ 2147483646 h 364"/>
              <a:gd name="T86" fmla="*/ 2147483646 w 536"/>
              <a:gd name="T87" fmla="*/ 2147483646 h 364"/>
              <a:gd name="T88" fmla="*/ 2147483646 w 536"/>
              <a:gd name="T89" fmla="*/ 2147483646 h 364"/>
              <a:gd name="T90" fmla="*/ 2147483646 w 536"/>
              <a:gd name="T91" fmla="*/ 2147483646 h 364"/>
              <a:gd name="T92" fmla="*/ 2147483646 w 536"/>
              <a:gd name="T93" fmla="*/ 2147483646 h 364"/>
              <a:gd name="T94" fmla="*/ 2147483646 w 536"/>
              <a:gd name="T95" fmla="*/ 2147483646 h 364"/>
              <a:gd name="T96" fmla="*/ 2147483646 w 536"/>
              <a:gd name="T97" fmla="*/ 2147483646 h 364"/>
              <a:gd name="T98" fmla="*/ 2147483646 w 536"/>
              <a:gd name="T99" fmla="*/ 2147483646 h 364"/>
              <a:gd name="T100" fmla="*/ 2147483646 w 536"/>
              <a:gd name="T101" fmla="*/ 2147483646 h 364"/>
              <a:gd name="T102" fmla="*/ 2147483646 w 536"/>
              <a:gd name="T103" fmla="*/ 2147483646 h 36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36" h="364">
                <a:moveTo>
                  <a:pt x="104" y="18"/>
                </a:moveTo>
                <a:lnTo>
                  <a:pt x="102" y="0"/>
                </a:lnTo>
                <a:lnTo>
                  <a:pt x="94" y="6"/>
                </a:lnTo>
                <a:lnTo>
                  <a:pt x="92" y="6"/>
                </a:lnTo>
                <a:lnTo>
                  <a:pt x="74" y="12"/>
                </a:lnTo>
                <a:lnTo>
                  <a:pt x="72" y="12"/>
                </a:lnTo>
                <a:lnTo>
                  <a:pt x="70" y="10"/>
                </a:lnTo>
                <a:lnTo>
                  <a:pt x="70" y="20"/>
                </a:lnTo>
                <a:lnTo>
                  <a:pt x="68" y="20"/>
                </a:lnTo>
                <a:lnTo>
                  <a:pt x="60" y="34"/>
                </a:lnTo>
                <a:lnTo>
                  <a:pt x="58" y="34"/>
                </a:lnTo>
                <a:lnTo>
                  <a:pt x="58" y="36"/>
                </a:lnTo>
                <a:lnTo>
                  <a:pt x="44" y="48"/>
                </a:lnTo>
                <a:lnTo>
                  <a:pt x="42" y="48"/>
                </a:lnTo>
                <a:lnTo>
                  <a:pt x="40" y="48"/>
                </a:lnTo>
                <a:lnTo>
                  <a:pt x="28" y="40"/>
                </a:lnTo>
                <a:lnTo>
                  <a:pt x="22" y="34"/>
                </a:lnTo>
                <a:lnTo>
                  <a:pt x="18" y="32"/>
                </a:lnTo>
                <a:lnTo>
                  <a:pt x="8" y="34"/>
                </a:lnTo>
                <a:lnTo>
                  <a:pt x="0" y="40"/>
                </a:lnTo>
                <a:lnTo>
                  <a:pt x="18" y="54"/>
                </a:lnTo>
                <a:lnTo>
                  <a:pt x="32" y="60"/>
                </a:lnTo>
                <a:lnTo>
                  <a:pt x="34" y="62"/>
                </a:lnTo>
                <a:lnTo>
                  <a:pt x="34" y="64"/>
                </a:lnTo>
                <a:lnTo>
                  <a:pt x="36" y="80"/>
                </a:lnTo>
                <a:lnTo>
                  <a:pt x="36" y="104"/>
                </a:lnTo>
                <a:lnTo>
                  <a:pt x="40" y="118"/>
                </a:lnTo>
                <a:lnTo>
                  <a:pt x="50" y="140"/>
                </a:lnTo>
                <a:lnTo>
                  <a:pt x="60" y="152"/>
                </a:lnTo>
                <a:lnTo>
                  <a:pt x="70" y="144"/>
                </a:lnTo>
                <a:lnTo>
                  <a:pt x="76" y="136"/>
                </a:lnTo>
                <a:lnTo>
                  <a:pt x="88" y="122"/>
                </a:lnTo>
                <a:lnTo>
                  <a:pt x="98" y="132"/>
                </a:lnTo>
                <a:lnTo>
                  <a:pt x="108" y="152"/>
                </a:lnTo>
                <a:lnTo>
                  <a:pt x="120" y="156"/>
                </a:lnTo>
                <a:lnTo>
                  <a:pt x="126" y="176"/>
                </a:lnTo>
                <a:lnTo>
                  <a:pt x="124" y="194"/>
                </a:lnTo>
                <a:lnTo>
                  <a:pt x="124" y="196"/>
                </a:lnTo>
                <a:lnTo>
                  <a:pt x="120" y="212"/>
                </a:lnTo>
                <a:lnTo>
                  <a:pt x="128" y="220"/>
                </a:lnTo>
                <a:lnTo>
                  <a:pt x="138" y="214"/>
                </a:lnTo>
                <a:lnTo>
                  <a:pt x="148" y="204"/>
                </a:lnTo>
                <a:lnTo>
                  <a:pt x="150" y="206"/>
                </a:lnTo>
                <a:lnTo>
                  <a:pt x="158" y="208"/>
                </a:lnTo>
                <a:lnTo>
                  <a:pt x="168" y="218"/>
                </a:lnTo>
                <a:lnTo>
                  <a:pt x="178" y="216"/>
                </a:lnTo>
                <a:lnTo>
                  <a:pt x="184" y="214"/>
                </a:lnTo>
                <a:lnTo>
                  <a:pt x="188" y="216"/>
                </a:lnTo>
                <a:lnTo>
                  <a:pt x="190" y="218"/>
                </a:lnTo>
                <a:lnTo>
                  <a:pt x="192" y="220"/>
                </a:lnTo>
                <a:lnTo>
                  <a:pt x="192" y="228"/>
                </a:lnTo>
                <a:lnTo>
                  <a:pt x="194" y="228"/>
                </a:lnTo>
                <a:lnTo>
                  <a:pt x="204" y="232"/>
                </a:lnTo>
                <a:lnTo>
                  <a:pt x="210" y="222"/>
                </a:lnTo>
                <a:lnTo>
                  <a:pt x="210" y="218"/>
                </a:lnTo>
                <a:lnTo>
                  <a:pt x="210" y="214"/>
                </a:lnTo>
                <a:lnTo>
                  <a:pt x="212" y="210"/>
                </a:lnTo>
                <a:lnTo>
                  <a:pt x="220" y="212"/>
                </a:lnTo>
                <a:lnTo>
                  <a:pt x="226" y="214"/>
                </a:lnTo>
                <a:lnTo>
                  <a:pt x="230" y="218"/>
                </a:lnTo>
                <a:lnTo>
                  <a:pt x="232" y="222"/>
                </a:lnTo>
                <a:lnTo>
                  <a:pt x="232" y="228"/>
                </a:lnTo>
                <a:lnTo>
                  <a:pt x="232" y="232"/>
                </a:lnTo>
                <a:lnTo>
                  <a:pt x="232" y="242"/>
                </a:lnTo>
                <a:lnTo>
                  <a:pt x="240" y="256"/>
                </a:lnTo>
                <a:lnTo>
                  <a:pt x="250" y="266"/>
                </a:lnTo>
                <a:lnTo>
                  <a:pt x="256" y="272"/>
                </a:lnTo>
                <a:lnTo>
                  <a:pt x="262" y="274"/>
                </a:lnTo>
                <a:lnTo>
                  <a:pt x="264" y="274"/>
                </a:lnTo>
                <a:lnTo>
                  <a:pt x="266" y="278"/>
                </a:lnTo>
                <a:lnTo>
                  <a:pt x="268" y="288"/>
                </a:lnTo>
                <a:lnTo>
                  <a:pt x="268" y="324"/>
                </a:lnTo>
                <a:lnTo>
                  <a:pt x="270" y="328"/>
                </a:lnTo>
                <a:lnTo>
                  <a:pt x="274" y="330"/>
                </a:lnTo>
                <a:lnTo>
                  <a:pt x="276" y="330"/>
                </a:lnTo>
                <a:lnTo>
                  <a:pt x="282" y="330"/>
                </a:lnTo>
                <a:lnTo>
                  <a:pt x="288" y="332"/>
                </a:lnTo>
                <a:lnTo>
                  <a:pt x="290" y="334"/>
                </a:lnTo>
                <a:lnTo>
                  <a:pt x="294" y="338"/>
                </a:lnTo>
                <a:lnTo>
                  <a:pt x="298" y="344"/>
                </a:lnTo>
                <a:lnTo>
                  <a:pt x="300" y="364"/>
                </a:lnTo>
                <a:lnTo>
                  <a:pt x="318" y="328"/>
                </a:lnTo>
                <a:lnTo>
                  <a:pt x="322" y="314"/>
                </a:lnTo>
                <a:lnTo>
                  <a:pt x="326" y="304"/>
                </a:lnTo>
                <a:lnTo>
                  <a:pt x="332" y="296"/>
                </a:lnTo>
                <a:lnTo>
                  <a:pt x="338" y="294"/>
                </a:lnTo>
                <a:lnTo>
                  <a:pt x="344" y="294"/>
                </a:lnTo>
                <a:lnTo>
                  <a:pt x="352" y="294"/>
                </a:lnTo>
                <a:lnTo>
                  <a:pt x="372" y="304"/>
                </a:lnTo>
                <a:lnTo>
                  <a:pt x="424" y="308"/>
                </a:lnTo>
                <a:lnTo>
                  <a:pt x="424" y="296"/>
                </a:lnTo>
                <a:lnTo>
                  <a:pt x="400" y="272"/>
                </a:lnTo>
                <a:lnTo>
                  <a:pt x="388" y="264"/>
                </a:lnTo>
                <a:lnTo>
                  <a:pt x="386" y="262"/>
                </a:lnTo>
                <a:lnTo>
                  <a:pt x="386" y="258"/>
                </a:lnTo>
                <a:lnTo>
                  <a:pt x="404" y="260"/>
                </a:lnTo>
                <a:lnTo>
                  <a:pt x="412" y="260"/>
                </a:lnTo>
                <a:lnTo>
                  <a:pt x="418" y="260"/>
                </a:lnTo>
                <a:lnTo>
                  <a:pt x="424" y="260"/>
                </a:lnTo>
                <a:lnTo>
                  <a:pt x="430" y="256"/>
                </a:lnTo>
                <a:lnTo>
                  <a:pt x="436" y="252"/>
                </a:lnTo>
                <a:lnTo>
                  <a:pt x="442" y="246"/>
                </a:lnTo>
                <a:lnTo>
                  <a:pt x="452" y="228"/>
                </a:lnTo>
                <a:lnTo>
                  <a:pt x="454" y="228"/>
                </a:lnTo>
                <a:lnTo>
                  <a:pt x="472" y="212"/>
                </a:lnTo>
                <a:lnTo>
                  <a:pt x="474" y="174"/>
                </a:lnTo>
                <a:lnTo>
                  <a:pt x="474" y="170"/>
                </a:lnTo>
                <a:lnTo>
                  <a:pt x="476" y="170"/>
                </a:lnTo>
                <a:lnTo>
                  <a:pt x="478" y="170"/>
                </a:lnTo>
                <a:lnTo>
                  <a:pt x="492" y="168"/>
                </a:lnTo>
                <a:lnTo>
                  <a:pt x="494" y="168"/>
                </a:lnTo>
                <a:lnTo>
                  <a:pt x="496" y="168"/>
                </a:lnTo>
                <a:lnTo>
                  <a:pt x="524" y="198"/>
                </a:lnTo>
                <a:lnTo>
                  <a:pt x="532" y="196"/>
                </a:lnTo>
                <a:lnTo>
                  <a:pt x="532" y="190"/>
                </a:lnTo>
                <a:lnTo>
                  <a:pt x="518" y="176"/>
                </a:lnTo>
                <a:lnTo>
                  <a:pt x="516" y="174"/>
                </a:lnTo>
                <a:lnTo>
                  <a:pt x="514" y="172"/>
                </a:lnTo>
                <a:lnTo>
                  <a:pt x="536" y="158"/>
                </a:lnTo>
                <a:lnTo>
                  <a:pt x="536" y="124"/>
                </a:lnTo>
                <a:lnTo>
                  <a:pt x="526" y="126"/>
                </a:lnTo>
                <a:lnTo>
                  <a:pt x="524" y="126"/>
                </a:lnTo>
                <a:lnTo>
                  <a:pt x="512" y="120"/>
                </a:lnTo>
                <a:lnTo>
                  <a:pt x="504" y="118"/>
                </a:lnTo>
                <a:lnTo>
                  <a:pt x="492" y="110"/>
                </a:lnTo>
                <a:lnTo>
                  <a:pt x="486" y="106"/>
                </a:lnTo>
                <a:lnTo>
                  <a:pt x="484" y="102"/>
                </a:lnTo>
                <a:lnTo>
                  <a:pt x="484" y="104"/>
                </a:lnTo>
                <a:lnTo>
                  <a:pt x="482" y="108"/>
                </a:lnTo>
                <a:lnTo>
                  <a:pt x="480" y="108"/>
                </a:lnTo>
                <a:lnTo>
                  <a:pt x="476" y="110"/>
                </a:lnTo>
                <a:lnTo>
                  <a:pt x="470" y="112"/>
                </a:lnTo>
                <a:lnTo>
                  <a:pt x="468" y="112"/>
                </a:lnTo>
                <a:lnTo>
                  <a:pt x="468" y="110"/>
                </a:lnTo>
                <a:lnTo>
                  <a:pt x="456" y="102"/>
                </a:lnTo>
                <a:lnTo>
                  <a:pt x="446" y="110"/>
                </a:lnTo>
                <a:lnTo>
                  <a:pt x="440" y="116"/>
                </a:lnTo>
                <a:lnTo>
                  <a:pt x="438" y="120"/>
                </a:lnTo>
                <a:lnTo>
                  <a:pt x="444" y="132"/>
                </a:lnTo>
                <a:lnTo>
                  <a:pt x="446" y="136"/>
                </a:lnTo>
                <a:lnTo>
                  <a:pt x="444" y="138"/>
                </a:lnTo>
                <a:lnTo>
                  <a:pt x="440" y="142"/>
                </a:lnTo>
                <a:lnTo>
                  <a:pt x="434" y="144"/>
                </a:lnTo>
                <a:lnTo>
                  <a:pt x="428" y="146"/>
                </a:lnTo>
                <a:lnTo>
                  <a:pt x="422" y="148"/>
                </a:lnTo>
                <a:lnTo>
                  <a:pt x="418" y="146"/>
                </a:lnTo>
                <a:lnTo>
                  <a:pt x="416" y="144"/>
                </a:lnTo>
                <a:lnTo>
                  <a:pt x="414" y="140"/>
                </a:lnTo>
                <a:lnTo>
                  <a:pt x="392" y="120"/>
                </a:lnTo>
                <a:lnTo>
                  <a:pt x="382" y="114"/>
                </a:lnTo>
                <a:lnTo>
                  <a:pt x="376" y="108"/>
                </a:lnTo>
                <a:lnTo>
                  <a:pt x="374" y="104"/>
                </a:lnTo>
                <a:lnTo>
                  <a:pt x="374" y="100"/>
                </a:lnTo>
                <a:lnTo>
                  <a:pt x="372" y="92"/>
                </a:lnTo>
                <a:lnTo>
                  <a:pt x="370" y="86"/>
                </a:lnTo>
                <a:lnTo>
                  <a:pt x="366" y="88"/>
                </a:lnTo>
                <a:lnTo>
                  <a:pt x="364" y="90"/>
                </a:lnTo>
                <a:lnTo>
                  <a:pt x="366" y="94"/>
                </a:lnTo>
                <a:lnTo>
                  <a:pt x="368" y="98"/>
                </a:lnTo>
                <a:lnTo>
                  <a:pt x="368" y="100"/>
                </a:lnTo>
                <a:lnTo>
                  <a:pt x="370" y="100"/>
                </a:lnTo>
                <a:lnTo>
                  <a:pt x="368" y="102"/>
                </a:lnTo>
                <a:lnTo>
                  <a:pt x="358" y="120"/>
                </a:lnTo>
                <a:lnTo>
                  <a:pt x="340" y="116"/>
                </a:lnTo>
                <a:lnTo>
                  <a:pt x="336" y="114"/>
                </a:lnTo>
                <a:lnTo>
                  <a:pt x="336" y="112"/>
                </a:lnTo>
                <a:lnTo>
                  <a:pt x="336" y="106"/>
                </a:lnTo>
                <a:lnTo>
                  <a:pt x="336" y="100"/>
                </a:lnTo>
                <a:lnTo>
                  <a:pt x="332" y="94"/>
                </a:lnTo>
                <a:lnTo>
                  <a:pt x="318" y="84"/>
                </a:lnTo>
                <a:lnTo>
                  <a:pt x="316" y="82"/>
                </a:lnTo>
                <a:lnTo>
                  <a:pt x="314" y="84"/>
                </a:lnTo>
                <a:lnTo>
                  <a:pt x="312" y="86"/>
                </a:lnTo>
                <a:lnTo>
                  <a:pt x="298" y="84"/>
                </a:lnTo>
                <a:lnTo>
                  <a:pt x="292" y="82"/>
                </a:lnTo>
                <a:lnTo>
                  <a:pt x="288" y="80"/>
                </a:lnTo>
                <a:lnTo>
                  <a:pt x="288" y="76"/>
                </a:lnTo>
                <a:lnTo>
                  <a:pt x="288" y="70"/>
                </a:lnTo>
                <a:lnTo>
                  <a:pt x="290" y="68"/>
                </a:lnTo>
                <a:lnTo>
                  <a:pt x="284" y="56"/>
                </a:lnTo>
                <a:lnTo>
                  <a:pt x="256" y="58"/>
                </a:lnTo>
                <a:lnTo>
                  <a:pt x="256" y="64"/>
                </a:lnTo>
                <a:lnTo>
                  <a:pt x="254" y="68"/>
                </a:lnTo>
                <a:lnTo>
                  <a:pt x="252" y="70"/>
                </a:lnTo>
                <a:lnTo>
                  <a:pt x="248" y="72"/>
                </a:lnTo>
                <a:lnTo>
                  <a:pt x="240" y="72"/>
                </a:lnTo>
                <a:lnTo>
                  <a:pt x="234" y="68"/>
                </a:lnTo>
                <a:lnTo>
                  <a:pt x="234" y="66"/>
                </a:lnTo>
                <a:lnTo>
                  <a:pt x="226" y="56"/>
                </a:lnTo>
                <a:lnTo>
                  <a:pt x="224" y="48"/>
                </a:lnTo>
                <a:lnTo>
                  <a:pt x="220" y="40"/>
                </a:lnTo>
                <a:lnTo>
                  <a:pt x="212" y="46"/>
                </a:lnTo>
                <a:lnTo>
                  <a:pt x="202" y="50"/>
                </a:lnTo>
                <a:lnTo>
                  <a:pt x="200" y="50"/>
                </a:lnTo>
                <a:lnTo>
                  <a:pt x="196" y="48"/>
                </a:lnTo>
                <a:lnTo>
                  <a:pt x="194" y="46"/>
                </a:lnTo>
                <a:lnTo>
                  <a:pt x="186" y="48"/>
                </a:lnTo>
                <a:lnTo>
                  <a:pt x="164" y="54"/>
                </a:lnTo>
                <a:lnTo>
                  <a:pt x="158" y="58"/>
                </a:lnTo>
                <a:lnTo>
                  <a:pt x="152" y="58"/>
                </a:lnTo>
                <a:lnTo>
                  <a:pt x="150" y="58"/>
                </a:lnTo>
                <a:lnTo>
                  <a:pt x="140" y="56"/>
                </a:lnTo>
                <a:lnTo>
                  <a:pt x="134" y="52"/>
                </a:lnTo>
                <a:lnTo>
                  <a:pt x="120" y="42"/>
                </a:lnTo>
                <a:lnTo>
                  <a:pt x="104" y="18"/>
                </a:lnTo>
                <a:close/>
              </a:path>
            </a:pathLst>
          </a:custGeom>
          <a:solidFill>
            <a:srgbClr val="0675DC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0" name="黑龙江"/>
          <p:cNvSpPr/>
          <p:nvPr/>
        </p:nvSpPr>
        <p:spPr bwMode="auto">
          <a:xfrm>
            <a:off x="4419208" y="1716623"/>
            <a:ext cx="1031778" cy="938094"/>
          </a:xfrm>
          <a:custGeom>
            <a:avLst/>
            <a:gdLst>
              <a:gd name="T0" fmla="*/ 2147483646 w 718"/>
              <a:gd name="T1" fmla="*/ 2147483646 h 652"/>
              <a:gd name="T2" fmla="*/ 2147483646 w 718"/>
              <a:gd name="T3" fmla="*/ 2147483646 h 652"/>
              <a:gd name="T4" fmla="*/ 2147483646 w 718"/>
              <a:gd name="T5" fmla="*/ 2147483646 h 652"/>
              <a:gd name="T6" fmla="*/ 2147483646 w 718"/>
              <a:gd name="T7" fmla="*/ 2147483646 h 652"/>
              <a:gd name="T8" fmla="*/ 2147483646 w 718"/>
              <a:gd name="T9" fmla="*/ 2147483646 h 652"/>
              <a:gd name="T10" fmla="*/ 2147483646 w 718"/>
              <a:gd name="T11" fmla="*/ 2147483646 h 652"/>
              <a:gd name="T12" fmla="*/ 2147483646 w 718"/>
              <a:gd name="T13" fmla="*/ 2147483646 h 652"/>
              <a:gd name="T14" fmla="*/ 2147483646 w 718"/>
              <a:gd name="T15" fmla="*/ 2147483646 h 652"/>
              <a:gd name="T16" fmla="*/ 2147483646 w 718"/>
              <a:gd name="T17" fmla="*/ 2147483646 h 652"/>
              <a:gd name="T18" fmla="*/ 2147483646 w 718"/>
              <a:gd name="T19" fmla="*/ 2147483646 h 652"/>
              <a:gd name="T20" fmla="*/ 2147483646 w 718"/>
              <a:gd name="T21" fmla="*/ 2147483646 h 652"/>
              <a:gd name="T22" fmla="*/ 2147483646 w 718"/>
              <a:gd name="T23" fmla="*/ 2147483646 h 652"/>
              <a:gd name="T24" fmla="*/ 2147483646 w 718"/>
              <a:gd name="T25" fmla="*/ 2147483646 h 652"/>
              <a:gd name="T26" fmla="*/ 2147483646 w 718"/>
              <a:gd name="T27" fmla="*/ 0 h 652"/>
              <a:gd name="T28" fmla="*/ 2147483646 w 718"/>
              <a:gd name="T29" fmla="*/ 2147483646 h 652"/>
              <a:gd name="T30" fmla="*/ 2147483646 w 718"/>
              <a:gd name="T31" fmla="*/ 2147483646 h 652"/>
              <a:gd name="T32" fmla="*/ 0 w 718"/>
              <a:gd name="T33" fmla="*/ 2147483646 h 652"/>
              <a:gd name="T34" fmla="*/ 2147483646 w 718"/>
              <a:gd name="T35" fmla="*/ 2147483646 h 652"/>
              <a:gd name="T36" fmla="*/ 2147483646 w 718"/>
              <a:gd name="T37" fmla="*/ 2147483646 h 652"/>
              <a:gd name="T38" fmla="*/ 2147483646 w 718"/>
              <a:gd name="T39" fmla="*/ 2147483646 h 652"/>
              <a:gd name="T40" fmla="*/ 2147483646 w 718"/>
              <a:gd name="T41" fmla="*/ 2147483646 h 652"/>
              <a:gd name="T42" fmla="*/ 2147483646 w 718"/>
              <a:gd name="T43" fmla="*/ 2147483646 h 652"/>
              <a:gd name="T44" fmla="*/ 2147483646 w 718"/>
              <a:gd name="T45" fmla="*/ 2147483646 h 652"/>
              <a:gd name="T46" fmla="*/ 2147483646 w 718"/>
              <a:gd name="T47" fmla="*/ 2147483646 h 652"/>
              <a:gd name="T48" fmla="*/ 2147483646 w 718"/>
              <a:gd name="T49" fmla="*/ 2147483646 h 652"/>
              <a:gd name="T50" fmla="*/ 2147483646 w 718"/>
              <a:gd name="T51" fmla="*/ 2147483646 h 652"/>
              <a:gd name="T52" fmla="*/ 2147483646 w 718"/>
              <a:gd name="T53" fmla="*/ 2147483646 h 652"/>
              <a:gd name="T54" fmla="*/ 2147483646 w 718"/>
              <a:gd name="T55" fmla="*/ 2147483646 h 652"/>
              <a:gd name="T56" fmla="*/ 2147483646 w 718"/>
              <a:gd name="T57" fmla="*/ 2147483646 h 652"/>
              <a:gd name="T58" fmla="*/ 2147483646 w 718"/>
              <a:gd name="T59" fmla="*/ 2147483646 h 652"/>
              <a:gd name="T60" fmla="*/ 2147483646 w 718"/>
              <a:gd name="T61" fmla="*/ 2147483646 h 652"/>
              <a:gd name="T62" fmla="*/ 2147483646 w 718"/>
              <a:gd name="T63" fmla="*/ 2147483646 h 652"/>
              <a:gd name="T64" fmla="*/ 2147483646 w 718"/>
              <a:gd name="T65" fmla="*/ 2147483646 h 652"/>
              <a:gd name="T66" fmla="*/ 2147483646 w 718"/>
              <a:gd name="T67" fmla="*/ 2147483646 h 652"/>
              <a:gd name="T68" fmla="*/ 2147483646 w 718"/>
              <a:gd name="T69" fmla="*/ 2147483646 h 652"/>
              <a:gd name="T70" fmla="*/ 2147483646 w 718"/>
              <a:gd name="T71" fmla="*/ 2147483646 h 652"/>
              <a:gd name="T72" fmla="*/ 2147483646 w 718"/>
              <a:gd name="T73" fmla="*/ 2147483646 h 652"/>
              <a:gd name="T74" fmla="*/ 2147483646 w 718"/>
              <a:gd name="T75" fmla="*/ 2147483646 h 652"/>
              <a:gd name="T76" fmla="*/ 2147483646 w 718"/>
              <a:gd name="T77" fmla="*/ 2147483646 h 652"/>
              <a:gd name="T78" fmla="*/ 2147483646 w 718"/>
              <a:gd name="T79" fmla="*/ 2147483646 h 652"/>
              <a:gd name="T80" fmla="*/ 2147483646 w 718"/>
              <a:gd name="T81" fmla="*/ 2147483646 h 652"/>
              <a:gd name="T82" fmla="*/ 2147483646 w 718"/>
              <a:gd name="T83" fmla="*/ 2147483646 h 652"/>
              <a:gd name="T84" fmla="*/ 2147483646 w 718"/>
              <a:gd name="T85" fmla="*/ 2147483646 h 652"/>
              <a:gd name="T86" fmla="*/ 2147483646 w 718"/>
              <a:gd name="T87" fmla="*/ 2147483646 h 652"/>
              <a:gd name="T88" fmla="*/ 2147483646 w 718"/>
              <a:gd name="T89" fmla="*/ 2147483646 h 652"/>
              <a:gd name="T90" fmla="*/ 2147483646 w 718"/>
              <a:gd name="T91" fmla="*/ 2147483646 h 652"/>
              <a:gd name="T92" fmla="*/ 2147483646 w 718"/>
              <a:gd name="T93" fmla="*/ 2147483646 h 652"/>
              <a:gd name="T94" fmla="*/ 2147483646 w 718"/>
              <a:gd name="T95" fmla="*/ 2147483646 h 652"/>
              <a:gd name="T96" fmla="*/ 2147483646 w 718"/>
              <a:gd name="T97" fmla="*/ 2147483646 h 652"/>
              <a:gd name="T98" fmla="*/ 2147483646 w 718"/>
              <a:gd name="T99" fmla="*/ 2147483646 h 652"/>
              <a:gd name="T100" fmla="*/ 2147483646 w 718"/>
              <a:gd name="T101" fmla="*/ 2147483646 h 652"/>
              <a:gd name="T102" fmla="*/ 2147483646 w 718"/>
              <a:gd name="T103" fmla="*/ 2147483646 h 652"/>
              <a:gd name="T104" fmla="*/ 2147483646 w 718"/>
              <a:gd name="T105" fmla="*/ 2147483646 h 652"/>
              <a:gd name="T106" fmla="*/ 2147483646 w 718"/>
              <a:gd name="T107" fmla="*/ 2147483646 h 652"/>
              <a:gd name="T108" fmla="*/ 2147483646 w 718"/>
              <a:gd name="T109" fmla="*/ 2147483646 h 652"/>
              <a:gd name="T110" fmla="*/ 2147483646 w 718"/>
              <a:gd name="T111" fmla="*/ 2147483646 h 652"/>
              <a:gd name="T112" fmla="*/ 2147483646 w 718"/>
              <a:gd name="T113" fmla="*/ 2147483646 h 652"/>
              <a:gd name="T114" fmla="*/ 2147483646 w 718"/>
              <a:gd name="T115" fmla="*/ 2147483646 h 652"/>
              <a:gd name="T116" fmla="*/ 2147483646 w 718"/>
              <a:gd name="T117" fmla="*/ 2147483646 h 652"/>
              <a:gd name="T118" fmla="*/ 2147483646 w 718"/>
              <a:gd name="T119" fmla="*/ 2147483646 h 652"/>
              <a:gd name="T120" fmla="*/ 2147483646 w 718"/>
              <a:gd name="T121" fmla="*/ 2147483646 h 652"/>
              <a:gd name="T122" fmla="*/ 2147483646 w 718"/>
              <a:gd name="T123" fmla="*/ 2147483646 h 65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18" h="652">
                <a:moveTo>
                  <a:pt x="716" y="382"/>
                </a:moveTo>
                <a:lnTo>
                  <a:pt x="704" y="302"/>
                </a:lnTo>
                <a:lnTo>
                  <a:pt x="706" y="302"/>
                </a:lnTo>
                <a:lnTo>
                  <a:pt x="712" y="290"/>
                </a:lnTo>
                <a:lnTo>
                  <a:pt x="714" y="284"/>
                </a:lnTo>
                <a:lnTo>
                  <a:pt x="714" y="280"/>
                </a:lnTo>
                <a:lnTo>
                  <a:pt x="710" y="274"/>
                </a:lnTo>
                <a:lnTo>
                  <a:pt x="704" y="270"/>
                </a:lnTo>
                <a:lnTo>
                  <a:pt x="700" y="260"/>
                </a:lnTo>
                <a:lnTo>
                  <a:pt x="700" y="250"/>
                </a:lnTo>
                <a:lnTo>
                  <a:pt x="700" y="234"/>
                </a:lnTo>
                <a:lnTo>
                  <a:pt x="692" y="234"/>
                </a:lnTo>
                <a:lnTo>
                  <a:pt x="684" y="236"/>
                </a:lnTo>
                <a:lnTo>
                  <a:pt x="674" y="240"/>
                </a:lnTo>
                <a:lnTo>
                  <a:pt x="666" y="248"/>
                </a:lnTo>
                <a:lnTo>
                  <a:pt x="662" y="254"/>
                </a:lnTo>
                <a:lnTo>
                  <a:pt x="660" y="262"/>
                </a:lnTo>
                <a:lnTo>
                  <a:pt x="652" y="268"/>
                </a:lnTo>
                <a:lnTo>
                  <a:pt x="644" y="272"/>
                </a:lnTo>
                <a:lnTo>
                  <a:pt x="632" y="276"/>
                </a:lnTo>
                <a:lnTo>
                  <a:pt x="628" y="302"/>
                </a:lnTo>
                <a:lnTo>
                  <a:pt x="626" y="302"/>
                </a:lnTo>
                <a:lnTo>
                  <a:pt x="618" y="318"/>
                </a:lnTo>
                <a:lnTo>
                  <a:pt x="618" y="320"/>
                </a:lnTo>
                <a:lnTo>
                  <a:pt x="616" y="320"/>
                </a:lnTo>
                <a:lnTo>
                  <a:pt x="536" y="334"/>
                </a:lnTo>
                <a:lnTo>
                  <a:pt x="534" y="334"/>
                </a:lnTo>
                <a:lnTo>
                  <a:pt x="510" y="308"/>
                </a:lnTo>
                <a:lnTo>
                  <a:pt x="518" y="302"/>
                </a:lnTo>
                <a:lnTo>
                  <a:pt x="508" y="290"/>
                </a:lnTo>
                <a:lnTo>
                  <a:pt x="498" y="282"/>
                </a:lnTo>
                <a:lnTo>
                  <a:pt x="496" y="280"/>
                </a:lnTo>
                <a:lnTo>
                  <a:pt x="496" y="278"/>
                </a:lnTo>
                <a:lnTo>
                  <a:pt x="492" y="258"/>
                </a:lnTo>
                <a:lnTo>
                  <a:pt x="470" y="258"/>
                </a:lnTo>
                <a:lnTo>
                  <a:pt x="452" y="246"/>
                </a:lnTo>
                <a:lnTo>
                  <a:pt x="388" y="236"/>
                </a:lnTo>
                <a:lnTo>
                  <a:pt x="336" y="234"/>
                </a:lnTo>
                <a:lnTo>
                  <a:pt x="334" y="234"/>
                </a:lnTo>
                <a:lnTo>
                  <a:pt x="332" y="234"/>
                </a:lnTo>
                <a:lnTo>
                  <a:pt x="330" y="232"/>
                </a:lnTo>
                <a:lnTo>
                  <a:pt x="298" y="164"/>
                </a:lnTo>
                <a:lnTo>
                  <a:pt x="286" y="146"/>
                </a:lnTo>
                <a:lnTo>
                  <a:pt x="258" y="110"/>
                </a:lnTo>
                <a:lnTo>
                  <a:pt x="230" y="76"/>
                </a:lnTo>
                <a:lnTo>
                  <a:pt x="216" y="62"/>
                </a:lnTo>
                <a:lnTo>
                  <a:pt x="170" y="18"/>
                </a:lnTo>
                <a:lnTo>
                  <a:pt x="164" y="14"/>
                </a:lnTo>
                <a:lnTo>
                  <a:pt x="108" y="12"/>
                </a:lnTo>
                <a:lnTo>
                  <a:pt x="106" y="12"/>
                </a:lnTo>
                <a:lnTo>
                  <a:pt x="106" y="10"/>
                </a:lnTo>
                <a:lnTo>
                  <a:pt x="94" y="6"/>
                </a:lnTo>
                <a:lnTo>
                  <a:pt x="80" y="0"/>
                </a:lnTo>
                <a:lnTo>
                  <a:pt x="76" y="0"/>
                </a:lnTo>
                <a:lnTo>
                  <a:pt x="70" y="0"/>
                </a:lnTo>
                <a:lnTo>
                  <a:pt x="54" y="4"/>
                </a:lnTo>
                <a:lnTo>
                  <a:pt x="34" y="12"/>
                </a:lnTo>
                <a:lnTo>
                  <a:pt x="8" y="24"/>
                </a:lnTo>
                <a:lnTo>
                  <a:pt x="6" y="26"/>
                </a:lnTo>
                <a:lnTo>
                  <a:pt x="8" y="36"/>
                </a:lnTo>
                <a:lnTo>
                  <a:pt x="8" y="38"/>
                </a:lnTo>
                <a:lnTo>
                  <a:pt x="2" y="52"/>
                </a:lnTo>
                <a:lnTo>
                  <a:pt x="0" y="52"/>
                </a:lnTo>
                <a:lnTo>
                  <a:pt x="0" y="62"/>
                </a:lnTo>
                <a:lnTo>
                  <a:pt x="0" y="72"/>
                </a:lnTo>
                <a:lnTo>
                  <a:pt x="4" y="82"/>
                </a:lnTo>
                <a:lnTo>
                  <a:pt x="10" y="86"/>
                </a:lnTo>
                <a:lnTo>
                  <a:pt x="22" y="86"/>
                </a:lnTo>
                <a:lnTo>
                  <a:pt x="32" y="88"/>
                </a:lnTo>
                <a:lnTo>
                  <a:pt x="36" y="86"/>
                </a:lnTo>
                <a:lnTo>
                  <a:pt x="38" y="76"/>
                </a:lnTo>
                <a:lnTo>
                  <a:pt x="42" y="70"/>
                </a:lnTo>
                <a:lnTo>
                  <a:pt x="50" y="70"/>
                </a:lnTo>
                <a:lnTo>
                  <a:pt x="78" y="78"/>
                </a:lnTo>
                <a:lnTo>
                  <a:pt x="84" y="80"/>
                </a:lnTo>
                <a:lnTo>
                  <a:pt x="74" y="94"/>
                </a:lnTo>
                <a:lnTo>
                  <a:pt x="74" y="114"/>
                </a:lnTo>
                <a:lnTo>
                  <a:pt x="76" y="118"/>
                </a:lnTo>
                <a:lnTo>
                  <a:pt x="80" y="124"/>
                </a:lnTo>
                <a:lnTo>
                  <a:pt x="96" y="140"/>
                </a:lnTo>
                <a:lnTo>
                  <a:pt x="108" y="148"/>
                </a:lnTo>
                <a:lnTo>
                  <a:pt x="116" y="150"/>
                </a:lnTo>
                <a:lnTo>
                  <a:pt x="120" y="150"/>
                </a:lnTo>
                <a:lnTo>
                  <a:pt x="124" y="148"/>
                </a:lnTo>
                <a:lnTo>
                  <a:pt x="138" y="134"/>
                </a:lnTo>
                <a:lnTo>
                  <a:pt x="148" y="128"/>
                </a:lnTo>
                <a:lnTo>
                  <a:pt x="170" y="124"/>
                </a:lnTo>
                <a:lnTo>
                  <a:pt x="176" y="110"/>
                </a:lnTo>
                <a:lnTo>
                  <a:pt x="194" y="100"/>
                </a:lnTo>
                <a:lnTo>
                  <a:pt x="212" y="110"/>
                </a:lnTo>
                <a:lnTo>
                  <a:pt x="214" y="110"/>
                </a:lnTo>
                <a:lnTo>
                  <a:pt x="230" y="138"/>
                </a:lnTo>
                <a:lnTo>
                  <a:pt x="236" y="156"/>
                </a:lnTo>
                <a:lnTo>
                  <a:pt x="236" y="158"/>
                </a:lnTo>
                <a:lnTo>
                  <a:pt x="232" y="182"/>
                </a:lnTo>
                <a:lnTo>
                  <a:pt x="238" y="196"/>
                </a:lnTo>
                <a:lnTo>
                  <a:pt x="238" y="198"/>
                </a:lnTo>
                <a:lnTo>
                  <a:pt x="234" y="216"/>
                </a:lnTo>
                <a:lnTo>
                  <a:pt x="234" y="232"/>
                </a:lnTo>
                <a:lnTo>
                  <a:pt x="240" y="250"/>
                </a:lnTo>
                <a:lnTo>
                  <a:pt x="242" y="258"/>
                </a:lnTo>
                <a:lnTo>
                  <a:pt x="240" y="272"/>
                </a:lnTo>
                <a:lnTo>
                  <a:pt x="240" y="274"/>
                </a:lnTo>
                <a:lnTo>
                  <a:pt x="232" y="284"/>
                </a:lnTo>
                <a:lnTo>
                  <a:pt x="232" y="286"/>
                </a:lnTo>
                <a:lnTo>
                  <a:pt x="224" y="294"/>
                </a:lnTo>
                <a:lnTo>
                  <a:pt x="222" y="312"/>
                </a:lnTo>
                <a:lnTo>
                  <a:pt x="228" y="330"/>
                </a:lnTo>
                <a:lnTo>
                  <a:pt x="228" y="332"/>
                </a:lnTo>
                <a:lnTo>
                  <a:pt x="222" y="360"/>
                </a:lnTo>
                <a:lnTo>
                  <a:pt x="218" y="364"/>
                </a:lnTo>
                <a:lnTo>
                  <a:pt x="214" y="366"/>
                </a:lnTo>
                <a:lnTo>
                  <a:pt x="206" y="364"/>
                </a:lnTo>
                <a:lnTo>
                  <a:pt x="198" y="356"/>
                </a:lnTo>
                <a:lnTo>
                  <a:pt x="190" y="358"/>
                </a:lnTo>
                <a:lnTo>
                  <a:pt x="180" y="370"/>
                </a:lnTo>
                <a:lnTo>
                  <a:pt x="168" y="402"/>
                </a:lnTo>
                <a:lnTo>
                  <a:pt x="168" y="404"/>
                </a:lnTo>
                <a:lnTo>
                  <a:pt x="156" y="414"/>
                </a:lnTo>
                <a:lnTo>
                  <a:pt x="154" y="414"/>
                </a:lnTo>
                <a:lnTo>
                  <a:pt x="148" y="414"/>
                </a:lnTo>
                <a:lnTo>
                  <a:pt x="136" y="434"/>
                </a:lnTo>
                <a:lnTo>
                  <a:pt x="142" y="446"/>
                </a:lnTo>
                <a:lnTo>
                  <a:pt x="144" y="446"/>
                </a:lnTo>
                <a:lnTo>
                  <a:pt x="160" y="466"/>
                </a:lnTo>
                <a:lnTo>
                  <a:pt x="160" y="468"/>
                </a:lnTo>
                <a:lnTo>
                  <a:pt x="160" y="474"/>
                </a:lnTo>
                <a:lnTo>
                  <a:pt x="178" y="476"/>
                </a:lnTo>
                <a:lnTo>
                  <a:pt x="180" y="492"/>
                </a:lnTo>
                <a:lnTo>
                  <a:pt x="180" y="494"/>
                </a:lnTo>
                <a:lnTo>
                  <a:pt x="182" y="512"/>
                </a:lnTo>
                <a:lnTo>
                  <a:pt x="188" y="516"/>
                </a:lnTo>
                <a:lnTo>
                  <a:pt x="204" y="512"/>
                </a:lnTo>
                <a:lnTo>
                  <a:pt x="218" y="502"/>
                </a:lnTo>
                <a:lnTo>
                  <a:pt x="222" y="502"/>
                </a:lnTo>
                <a:lnTo>
                  <a:pt x="226" y="528"/>
                </a:lnTo>
                <a:lnTo>
                  <a:pt x="234" y="538"/>
                </a:lnTo>
                <a:lnTo>
                  <a:pt x="236" y="540"/>
                </a:lnTo>
                <a:lnTo>
                  <a:pt x="242" y="550"/>
                </a:lnTo>
                <a:lnTo>
                  <a:pt x="254" y="560"/>
                </a:lnTo>
                <a:lnTo>
                  <a:pt x="258" y="562"/>
                </a:lnTo>
                <a:lnTo>
                  <a:pt x="262" y="562"/>
                </a:lnTo>
                <a:lnTo>
                  <a:pt x="266" y="564"/>
                </a:lnTo>
                <a:lnTo>
                  <a:pt x="274" y="560"/>
                </a:lnTo>
                <a:lnTo>
                  <a:pt x="282" y="558"/>
                </a:lnTo>
                <a:lnTo>
                  <a:pt x="292" y="554"/>
                </a:lnTo>
                <a:lnTo>
                  <a:pt x="296" y="552"/>
                </a:lnTo>
                <a:lnTo>
                  <a:pt x="308" y="552"/>
                </a:lnTo>
                <a:lnTo>
                  <a:pt x="312" y="552"/>
                </a:lnTo>
                <a:lnTo>
                  <a:pt x="316" y="554"/>
                </a:lnTo>
                <a:lnTo>
                  <a:pt x="332" y="544"/>
                </a:lnTo>
                <a:lnTo>
                  <a:pt x="334" y="544"/>
                </a:lnTo>
                <a:lnTo>
                  <a:pt x="334" y="546"/>
                </a:lnTo>
                <a:lnTo>
                  <a:pt x="336" y="544"/>
                </a:lnTo>
                <a:lnTo>
                  <a:pt x="338" y="546"/>
                </a:lnTo>
                <a:lnTo>
                  <a:pt x="344" y="556"/>
                </a:lnTo>
                <a:lnTo>
                  <a:pt x="346" y="562"/>
                </a:lnTo>
                <a:lnTo>
                  <a:pt x="354" y="574"/>
                </a:lnTo>
                <a:lnTo>
                  <a:pt x="360" y="576"/>
                </a:lnTo>
                <a:lnTo>
                  <a:pt x="362" y="576"/>
                </a:lnTo>
                <a:lnTo>
                  <a:pt x="360" y="574"/>
                </a:lnTo>
                <a:lnTo>
                  <a:pt x="360" y="570"/>
                </a:lnTo>
                <a:lnTo>
                  <a:pt x="360" y="566"/>
                </a:lnTo>
                <a:lnTo>
                  <a:pt x="364" y="564"/>
                </a:lnTo>
                <a:lnTo>
                  <a:pt x="370" y="562"/>
                </a:lnTo>
                <a:lnTo>
                  <a:pt x="398" y="562"/>
                </a:lnTo>
                <a:lnTo>
                  <a:pt x="400" y="562"/>
                </a:lnTo>
                <a:lnTo>
                  <a:pt x="402" y="562"/>
                </a:lnTo>
                <a:lnTo>
                  <a:pt x="412" y="580"/>
                </a:lnTo>
                <a:lnTo>
                  <a:pt x="410" y="588"/>
                </a:lnTo>
                <a:lnTo>
                  <a:pt x="422" y="590"/>
                </a:lnTo>
                <a:lnTo>
                  <a:pt x="422" y="588"/>
                </a:lnTo>
                <a:lnTo>
                  <a:pt x="422" y="586"/>
                </a:lnTo>
                <a:lnTo>
                  <a:pt x="426" y="584"/>
                </a:lnTo>
                <a:lnTo>
                  <a:pt x="454" y="602"/>
                </a:lnTo>
                <a:lnTo>
                  <a:pt x="456" y="608"/>
                </a:lnTo>
                <a:lnTo>
                  <a:pt x="458" y="612"/>
                </a:lnTo>
                <a:lnTo>
                  <a:pt x="458" y="624"/>
                </a:lnTo>
                <a:lnTo>
                  <a:pt x="468" y="626"/>
                </a:lnTo>
                <a:lnTo>
                  <a:pt x="474" y="616"/>
                </a:lnTo>
                <a:lnTo>
                  <a:pt x="470" y="608"/>
                </a:lnTo>
                <a:lnTo>
                  <a:pt x="470" y="602"/>
                </a:lnTo>
                <a:lnTo>
                  <a:pt x="472" y="598"/>
                </a:lnTo>
                <a:lnTo>
                  <a:pt x="474" y="596"/>
                </a:lnTo>
                <a:lnTo>
                  <a:pt x="478" y="594"/>
                </a:lnTo>
                <a:lnTo>
                  <a:pt x="478" y="592"/>
                </a:lnTo>
                <a:lnTo>
                  <a:pt x="480" y="590"/>
                </a:lnTo>
                <a:lnTo>
                  <a:pt x="486" y="590"/>
                </a:lnTo>
                <a:lnTo>
                  <a:pt x="490" y="594"/>
                </a:lnTo>
                <a:lnTo>
                  <a:pt x="492" y="598"/>
                </a:lnTo>
                <a:lnTo>
                  <a:pt x="496" y="614"/>
                </a:lnTo>
                <a:lnTo>
                  <a:pt x="496" y="616"/>
                </a:lnTo>
                <a:lnTo>
                  <a:pt x="498" y="618"/>
                </a:lnTo>
                <a:lnTo>
                  <a:pt x="502" y="622"/>
                </a:lnTo>
                <a:lnTo>
                  <a:pt x="510" y="626"/>
                </a:lnTo>
                <a:lnTo>
                  <a:pt x="512" y="626"/>
                </a:lnTo>
                <a:lnTo>
                  <a:pt x="538" y="652"/>
                </a:lnTo>
                <a:lnTo>
                  <a:pt x="550" y="648"/>
                </a:lnTo>
                <a:lnTo>
                  <a:pt x="548" y="644"/>
                </a:lnTo>
                <a:lnTo>
                  <a:pt x="544" y="638"/>
                </a:lnTo>
                <a:lnTo>
                  <a:pt x="544" y="634"/>
                </a:lnTo>
                <a:lnTo>
                  <a:pt x="544" y="630"/>
                </a:lnTo>
                <a:lnTo>
                  <a:pt x="546" y="626"/>
                </a:lnTo>
                <a:lnTo>
                  <a:pt x="556" y="618"/>
                </a:lnTo>
                <a:lnTo>
                  <a:pt x="570" y="606"/>
                </a:lnTo>
                <a:lnTo>
                  <a:pt x="586" y="616"/>
                </a:lnTo>
                <a:lnTo>
                  <a:pt x="588" y="616"/>
                </a:lnTo>
                <a:lnTo>
                  <a:pt x="592" y="598"/>
                </a:lnTo>
                <a:lnTo>
                  <a:pt x="592" y="596"/>
                </a:lnTo>
                <a:lnTo>
                  <a:pt x="594" y="594"/>
                </a:lnTo>
                <a:lnTo>
                  <a:pt x="608" y="596"/>
                </a:lnTo>
                <a:lnTo>
                  <a:pt x="610" y="600"/>
                </a:lnTo>
                <a:lnTo>
                  <a:pt x="612" y="606"/>
                </a:lnTo>
                <a:lnTo>
                  <a:pt x="610" y="610"/>
                </a:lnTo>
                <a:lnTo>
                  <a:pt x="606" y="616"/>
                </a:lnTo>
                <a:lnTo>
                  <a:pt x="610" y="618"/>
                </a:lnTo>
                <a:lnTo>
                  <a:pt x="620" y="622"/>
                </a:lnTo>
                <a:lnTo>
                  <a:pt x="628" y="626"/>
                </a:lnTo>
                <a:lnTo>
                  <a:pt x="630" y="626"/>
                </a:lnTo>
                <a:lnTo>
                  <a:pt x="640" y="630"/>
                </a:lnTo>
                <a:lnTo>
                  <a:pt x="648" y="630"/>
                </a:lnTo>
                <a:lnTo>
                  <a:pt x="636" y="572"/>
                </a:lnTo>
                <a:lnTo>
                  <a:pt x="630" y="568"/>
                </a:lnTo>
                <a:lnTo>
                  <a:pt x="624" y="562"/>
                </a:lnTo>
                <a:lnTo>
                  <a:pt x="614" y="546"/>
                </a:lnTo>
                <a:lnTo>
                  <a:pt x="610" y="538"/>
                </a:lnTo>
                <a:lnTo>
                  <a:pt x="612" y="528"/>
                </a:lnTo>
                <a:lnTo>
                  <a:pt x="616" y="518"/>
                </a:lnTo>
                <a:lnTo>
                  <a:pt x="624" y="506"/>
                </a:lnTo>
                <a:lnTo>
                  <a:pt x="636" y="494"/>
                </a:lnTo>
                <a:lnTo>
                  <a:pt x="650" y="482"/>
                </a:lnTo>
                <a:lnTo>
                  <a:pt x="662" y="482"/>
                </a:lnTo>
                <a:lnTo>
                  <a:pt x="672" y="486"/>
                </a:lnTo>
                <a:lnTo>
                  <a:pt x="692" y="486"/>
                </a:lnTo>
                <a:lnTo>
                  <a:pt x="698" y="482"/>
                </a:lnTo>
                <a:lnTo>
                  <a:pt x="704" y="476"/>
                </a:lnTo>
                <a:lnTo>
                  <a:pt x="714" y="452"/>
                </a:lnTo>
                <a:lnTo>
                  <a:pt x="718" y="442"/>
                </a:lnTo>
                <a:lnTo>
                  <a:pt x="718" y="426"/>
                </a:lnTo>
                <a:lnTo>
                  <a:pt x="716" y="38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1" name="山东"/>
          <p:cNvSpPr/>
          <p:nvPr/>
        </p:nvSpPr>
        <p:spPr bwMode="auto">
          <a:xfrm>
            <a:off x="4214351" y="3399196"/>
            <a:ext cx="624563" cy="392226"/>
          </a:xfrm>
          <a:custGeom>
            <a:avLst/>
            <a:gdLst>
              <a:gd name="T0" fmla="*/ 2147483646 w 434"/>
              <a:gd name="T1" fmla="*/ 2147483646 h 272"/>
              <a:gd name="T2" fmla="*/ 2147483646 w 434"/>
              <a:gd name="T3" fmla="*/ 2147483646 h 272"/>
              <a:gd name="T4" fmla="*/ 2147483646 w 434"/>
              <a:gd name="T5" fmla="*/ 0 h 272"/>
              <a:gd name="T6" fmla="*/ 2147483646 w 434"/>
              <a:gd name="T7" fmla="*/ 2147483646 h 272"/>
              <a:gd name="T8" fmla="*/ 2147483646 w 434"/>
              <a:gd name="T9" fmla="*/ 2147483646 h 272"/>
              <a:gd name="T10" fmla="*/ 2147483646 w 434"/>
              <a:gd name="T11" fmla="*/ 2147483646 h 272"/>
              <a:gd name="T12" fmla="*/ 2147483646 w 434"/>
              <a:gd name="T13" fmla="*/ 2147483646 h 272"/>
              <a:gd name="T14" fmla="*/ 2147483646 w 434"/>
              <a:gd name="T15" fmla="*/ 2147483646 h 272"/>
              <a:gd name="T16" fmla="*/ 2147483646 w 434"/>
              <a:gd name="T17" fmla="*/ 0 h 272"/>
              <a:gd name="T18" fmla="*/ 2147483646 w 434"/>
              <a:gd name="T19" fmla="*/ 2147483646 h 272"/>
              <a:gd name="T20" fmla="*/ 2147483646 w 434"/>
              <a:gd name="T21" fmla="*/ 2147483646 h 272"/>
              <a:gd name="T22" fmla="*/ 2147483646 w 434"/>
              <a:gd name="T23" fmla="*/ 2147483646 h 272"/>
              <a:gd name="T24" fmla="*/ 2147483646 w 434"/>
              <a:gd name="T25" fmla="*/ 2147483646 h 272"/>
              <a:gd name="T26" fmla="*/ 2147483646 w 434"/>
              <a:gd name="T27" fmla="*/ 2147483646 h 272"/>
              <a:gd name="T28" fmla="*/ 2147483646 w 434"/>
              <a:gd name="T29" fmla="*/ 2147483646 h 272"/>
              <a:gd name="T30" fmla="*/ 2147483646 w 434"/>
              <a:gd name="T31" fmla="*/ 2147483646 h 272"/>
              <a:gd name="T32" fmla="*/ 0 w 434"/>
              <a:gd name="T33" fmla="*/ 2147483646 h 272"/>
              <a:gd name="T34" fmla="*/ 2147483646 w 434"/>
              <a:gd name="T35" fmla="*/ 2147483646 h 272"/>
              <a:gd name="T36" fmla="*/ 2147483646 w 434"/>
              <a:gd name="T37" fmla="*/ 2147483646 h 272"/>
              <a:gd name="T38" fmla="*/ 2147483646 w 434"/>
              <a:gd name="T39" fmla="*/ 2147483646 h 272"/>
              <a:gd name="T40" fmla="*/ 2147483646 w 434"/>
              <a:gd name="T41" fmla="*/ 2147483646 h 272"/>
              <a:gd name="T42" fmla="*/ 2147483646 w 434"/>
              <a:gd name="T43" fmla="*/ 2147483646 h 272"/>
              <a:gd name="T44" fmla="*/ 2147483646 w 434"/>
              <a:gd name="T45" fmla="*/ 2147483646 h 272"/>
              <a:gd name="T46" fmla="*/ 2147483646 w 434"/>
              <a:gd name="T47" fmla="*/ 2147483646 h 272"/>
              <a:gd name="T48" fmla="*/ 2147483646 w 434"/>
              <a:gd name="T49" fmla="*/ 2147483646 h 272"/>
              <a:gd name="T50" fmla="*/ 2147483646 w 434"/>
              <a:gd name="T51" fmla="*/ 2147483646 h 272"/>
              <a:gd name="T52" fmla="*/ 2147483646 w 434"/>
              <a:gd name="T53" fmla="*/ 2147483646 h 272"/>
              <a:gd name="T54" fmla="*/ 2147483646 w 434"/>
              <a:gd name="T55" fmla="*/ 2147483646 h 272"/>
              <a:gd name="T56" fmla="*/ 2147483646 w 434"/>
              <a:gd name="T57" fmla="*/ 2147483646 h 272"/>
              <a:gd name="T58" fmla="*/ 2147483646 w 434"/>
              <a:gd name="T59" fmla="*/ 2147483646 h 272"/>
              <a:gd name="T60" fmla="*/ 2147483646 w 434"/>
              <a:gd name="T61" fmla="*/ 2147483646 h 272"/>
              <a:gd name="T62" fmla="*/ 2147483646 w 434"/>
              <a:gd name="T63" fmla="*/ 2147483646 h 272"/>
              <a:gd name="T64" fmla="*/ 2147483646 w 434"/>
              <a:gd name="T65" fmla="*/ 2147483646 h 272"/>
              <a:gd name="T66" fmla="*/ 2147483646 w 434"/>
              <a:gd name="T67" fmla="*/ 2147483646 h 272"/>
              <a:gd name="T68" fmla="*/ 2147483646 w 434"/>
              <a:gd name="T69" fmla="*/ 2147483646 h 272"/>
              <a:gd name="T70" fmla="*/ 2147483646 w 434"/>
              <a:gd name="T71" fmla="*/ 2147483646 h 272"/>
              <a:gd name="T72" fmla="*/ 2147483646 w 434"/>
              <a:gd name="T73" fmla="*/ 2147483646 h 272"/>
              <a:gd name="T74" fmla="*/ 2147483646 w 434"/>
              <a:gd name="T75" fmla="*/ 2147483646 h 272"/>
              <a:gd name="T76" fmla="*/ 2147483646 w 434"/>
              <a:gd name="T77" fmla="*/ 2147483646 h 272"/>
              <a:gd name="T78" fmla="*/ 2147483646 w 434"/>
              <a:gd name="T79" fmla="*/ 2147483646 h 272"/>
              <a:gd name="T80" fmla="*/ 2147483646 w 434"/>
              <a:gd name="T81" fmla="*/ 2147483646 h 272"/>
              <a:gd name="T82" fmla="*/ 2147483646 w 434"/>
              <a:gd name="T83" fmla="*/ 2147483646 h 272"/>
              <a:gd name="T84" fmla="*/ 2147483646 w 434"/>
              <a:gd name="T85" fmla="*/ 2147483646 h 272"/>
              <a:gd name="T86" fmla="*/ 2147483646 w 434"/>
              <a:gd name="T87" fmla="*/ 2147483646 h 272"/>
              <a:gd name="T88" fmla="*/ 2147483646 w 434"/>
              <a:gd name="T89" fmla="*/ 2147483646 h 272"/>
              <a:gd name="T90" fmla="*/ 2147483646 w 434"/>
              <a:gd name="T91" fmla="*/ 2147483646 h 272"/>
              <a:gd name="T92" fmla="*/ 2147483646 w 434"/>
              <a:gd name="T93" fmla="*/ 2147483646 h 272"/>
              <a:gd name="T94" fmla="*/ 2147483646 w 434"/>
              <a:gd name="T95" fmla="*/ 2147483646 h 272"/>
              <a:gd name="T96" fmla="*/ 2147483646 w 434"/>
              <a:gd name="T97" fmla="*/ 2147483646 h 272"/>
              <a:gd name="T98" fmla="*/ 2147483646 w 434"/>
              <a:gd name="T99" fmla="*/ 2147483646 h 272"/>
              <a:gd name="T100" fmla="*/ 2147483646 w 434"/>
              <a:gd name="T101" fmla="*/ 2147483646 h 27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434" h="272">
                <a:moveTo>
                  <a:pt x="396" y="8"/>
                </a:moveTo>
                <a:lnTo>
                  <a:pt x="396" y="8"/>
                </a:lnTo>
                <a:lnTo>
                  <a:pt x="394" y="12"/>
                </a:lnTo>
                <a:lnTo>
                  <a:pt x="388" y="14"/>
                </a:lnTo>
                <a:lnTo>
                  <a:pt x="358" y="12"/>
                </a:lnTo>
                <a:lnTo>
                  <a:pt x="330" y="6"/>
                </a:lnTo>
                <a:lnTo>
                  <a:pt x="314" y="0"/>
                </a:lnTo>
                <a:lnTo>
                  <a:pt x="270" y="42"/>
                </a:lnTo>
                <a:lnTo>
                  <a:pt x="272" y="60"/>
                </a:lnTo>
                <a:lnTo>
                  <a:pt x="268" y="62"/>
                </a:lnTo>
                <a:lnTo>
                  <a:pt x="246" y="64"/>
                </a:lnTo>
                <a:lnTo>
                  <a:pt x="228" y="62"/>
                </a:lnTo>
                <a:lnTo>
                  <a:pt x="222" y="62"/>
                </a:lnTo>
                <a:lnTo>
                  <a:pt x="218" y="60"/>
                </a:lnTo>
                <a:lnTo>
                  <a:pt x="214" y="56"/>
                </a:lnTo>
                <a:lnTo>
                  <a:pt x="212" y="52"/>
                </a:lnTo>
                <a:lnTo>
                  <a:pt x="208" y="2"/>
                </a:lnTo>
                <a:lnTo>
                  <a:pt x="168" y="0"/>
                </a:lnTo>
                <a:lnTo>
                  <a:pt x="152" y="36"/>
                </a:lnTo>
                <a:lnTo>
                  <a:pt x="150" y="20"/>
                </a:lnTo>
                <a:lnTo>
                  <a:pt x="148" y="6"/>
                </a:lnTo>
                <a:lnTo>
                  <a:pt x="144" y="0"/>
                </a:lnTo>
                <a:lnTo>
                  <a:pt x="128" y="8"/>
                </a:lnTo>
                <a:lnTo>
                  <a:pt x="120" y="18"/>
                </a:lnTo>
                <a:lnTo>
                  <a:pt x="118" y="20"/>
                </a:lnTo>
                <a:lnTo>
                  <a:pt x="102" y="24"/>
                </a:lnTo>
                <a:lnTo>
                  <a:pt x="78" y="48"/>
                </a:lnTo>
                <a:lnTo>
                  <a:pt x="56" y="70"/>
                </a:lnTo>
                <a:lnTo>
                  <a:pt x="12" y="128"/>
                </a:lnTo>
                <a:lnTo>
                  <a:pt x="22" y="148"/>
                </a:lnTo>
                <a:lnTo>
                  <a:pt x="22" y="152"/>
                </a:lnTo>
                <a:lnTo>
                  <a:pt x="20" y="152"/>
                </a:lnTo>
                <a:lnTo>
                  <a:pt x="20" y="156"/>
                </a:lnTo>
                <a:lnTo>
                  <a:pt x="20" y="160"/>
                </a:lnTo>
                <a:lnTo>
                  <a:pt x="24" y="172"/>
                </a:lnTo>
                <a:lnTo>
                  <a:pt x="32" y="188"/>
                </a:lnTo>
                <a:lnTo>
                  <a:pt x="34" y="198"/>
                </a:lnTo>
                <a:lnTo>
                  <a:pt x="34" y="206"/>
                </a:lnTo>
                <a:lnTo>
                  <a:pt x="34" y="208"/>
                </a:lnTo>
                <a:lnTo>
                  <a:pt x="0" y="228"/>
                </a:lnTo>
                <a:lnTo>
                  <a:pt x="0" y="236"/>
                </a:lnTo>
                <a:lnTo>
                  <a:pt x="16" y="244"/>
                </a:lnTo>
                <a:lnTo>
                  <a:pt x="18" y="248"/>
                </a:lnTo>
                <a:lnTo>
                  <a:pt x="18" y="252"/>
                </a:lnTo>
                <a:lnTo>
                  <a:pt x="22" y="256"/>
                </a:lnTo>
                <a:lnTo>
                  <a:pt x="36" y="264"/>
                </a:lnTo>
                <a:lnTo>
                  <a:pt x="64" y="272"/>
                </a:lnTo>
                <a:lnTo>
                  <a:pt x="74" y="266"/>
                </a:lnTo>
                <a:lnTo>
                  <a:pt x="84" y="252"/>
                </a:lnTo>
                <a:lnTo>
                  <a:pt x="92" y="230"/>
                </a:lnTo>
                <a:lnTo>
                  <a:pt x="114" y="238"/>
                </a:lnTo>
                <a:lnTo>
                  <a:pt x="118" y="240"/>
                </a:lnTo>
                <a:lnTo>
                  <a:pt x="118" y="242"/>
                </a:lnTo>
                <a:lnTo>
                  <a:pt x="118" y="244"/>
                </a:lnTo>
                <a:lnTo>
                  <a:pt x="116" y="250"/>
                </a:lnTo>
                <a:lnTo>
                  <a:pt x="116" y="256"/>
                </a:lnTo>
                <a:lnTo>
                  <a:pt x="118" y="260"/>
                </a:lnTo>
                <a:lnTo>
                  <a:pt x="124" y="264"/>
                </a:lnTo>
                <a:lnTo>
                  <a:pt x="148" y="264"/>
                </a:lnTo>
                <a:lnTo>
                  <a:pt x="160" y="260"/>
                </a:lnTo>
                <a:lnTo>
                  <a:pt x="170" y="256"/>
                </a:lnTo>
                <a:lnTo>
                  <a:pt x="172" y="252"/>
                </a:lnTo>
                <a:lnTo>
                  <a:pt x="176" y="252"/>
                </a:lnTo>
                <a:lnTo>
                  <a:pt x="184" y="252"/>
                </a:lnTo>
                <a:lnTo>
                  <a:pt x="198" y="256"/>
                </a:lnTo>
                <a:lnTo>
                  <a:pt x="202" y="258"/>
                </a:lnTo>
                <a:lnTo>
                  <a:pt x="208" y="264"/>
                </a:lnTo>
                <a:lnTo>
                  <a:pt x="212" y="250"/>
                </a:lnTo>
                <a:lnTo>
                  <a:pt x="214" y="248"/>
                </a:lnTo>
                <a:lnTo>
                  <a:pt x="216" y="248"/>
                </a:lnTo>
                <a:lnTo>
                  <a:pt x="220" y="242"/>
                </a:lnTo>
                <a:lnTo>
                  <a:pt x="224" y="236"/>
                </a:lnTo>
                <a:lnTo>
                  <a:pt x="230" y="228"/>
                </a:lnTo>
                <a:lnTo>
                  <a:pt x="238" y="220"/>
                </a:lnTo>
                <a:lnTo>
                  <a:pt x="248" y="214"/>
                </a:lnTo>
                <a:lnTo>
                  <a:pt x="250" y="212"/>
                </a:lnTo>
                <a:lnTo>
                  <a:pt x="250" y="214"/>
                </a:lnTo>
                <a:lnTo>
                  <a:pt x="252" y="214"/>
                </a:lnTo>
                <a:lnTo>
                  <a:pt x="258" y="216"/>
                </a:lnTo>
                <a:lnTo>
                  <a:pt x="260" y="216"/>
                </a:lnTo>
                <a:lnTo>
                  <a:pt x="268" y="176"/>
                </a:lnTo>
                <a:lnTo>
                  <a:pt x="280" y="172"/>
                </a:lnTo>
                <a:lnTo>
                  <a:pt x="290" y="166"/>
                </a:lnTo>
                <a:lnTo>
                  <a:pt x="296" y="160"/>
                </a:lnTo>
                <a:lnTo>
                  <a:pt x="298" y="156"/>
                </a:lnTo>
                <a:lnTo>
                  <a:pt x="300" y="150"/>
                </a:lnTo>
                <a:lnTo>
                  <a:pt x="296" y="138"/>
                </a:lnTo>
                <a:lnTo>
                  <a:pt x="294" y="128"/>
                </a:lnTo>
                <a:lnTo>
                  <a:pt x="296" y="122"/>
                </a:lnTo>
                <a:lnTo>
                  <a:pt x="298" y="120"/>
                </a:lnTo>
                <a:lnTo>
                  <a:pt x="302" y="120"/>
                </a:lnTo>
                <a:lnTo>
                  <a:pt x="310" y="120"/>
                </a:lnTo>
                <a:lnTo>
                  <a:pt x="320" y="124"/>
                </a:lnTo>
                <a:lnTo>
                  <a:pt x="322" y="112"/>
                </a:lnTo>
                <a:lnTo>
                  <a:pt x="322" y="110"/>
                </a:lnTo>
                <a:lnTo>
                  <a:pt x="322" y="108"/>
                </a:lnTo>
                <a:lnTo>
                  <a:pt x="336" y="102"/>
                </a:lnTo>
                <a:lnTo>
                  <a:pt x="338" y="96"/>
                </a:lnTo>
                <a:lnTo>
                  <a:pt x="330" y="96"/>
                </a:lnTo>
                <a:lnTo>
                  <a:pt x="328" y="94"/>
                </a:lnTo>
                <a:lnTo>
                  <a:pt x="328" y="90"/>
                </a:lnTo>
                <a:lnTo>
                  <a:pt x="328" y="88"/>
                </a:lnTo>
                <a:lnTo>
                  <a:pt x="330" y="86"/>
                </a:lnTo>
                <a:lnTo>
                  <a:pt x="332" y="86"/>
                </a:lnTo>
                <a:lnTo>
                  <a:pt x="334" y="86"/>
                </a:lnTo>
                <a:lnTo>
                  <a:pt x="342" y="84"/>
                </a:lnTo>
                <a:lnTo>
                  <a:pt x="352" y="76"/>
                </a:lnTo>
                <a:lnTo>
                  <a:pt x="404" y="40"/>
                </a:lnTo>
                <a:lnTo>
                  <a:pt x="420" y="48"/>
                </a:lnTo>
                <a:lnTo>
                  <a:pt x="428" y="48"/>
                </a:lnTo>
                <a:lnTo>
                  <a:pt x="424" y="30"/>
                </a:lnTo>
                <a:lnTo>
                  <a:pt x="424" y="28"/>
                </a:lnTo>
                <a:lnTo>
                  <a:pt x="434" y="12"/>
                </a:lnTo>
                <a:lnTo>
                  <a:pt x="432" y="12"/>
                </a:lnTo>
                <a:lnTo>
                  <a:pt x="426" y="12"/>
                </a:lnTo>
                <a:lnTo>
                  <a:pt x="426" y="14"/>
                </a:lnTo>
                <a:lnTo>
                  <a:pt x="424" y="14"/>
                </a:lnTo>
                <a:lnTo>
                  <a:pt x="408" y="16"/>
                </a:lnTo>
                <a:lnTo>
                  <a:pt x="404" y="16"/>
                </a:lnTo>
                <a:lnTo>
                  <a:pt x="404" y="12"/>
                </a:lnTo>
                <a:lnTo>
                  <a:pt x="400" y="8"/>
                </a:lnTo>
                <a:lnTo>
                  <a:pt x="396" y="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2" name="上海"/>
          <p:cNvSpPr/>
          <p:nvPr/>
        </p:nvSpPr>
        <p:spPr bwMode="auto">
          <a:xfrm>
            <a:off x="4797693" y="4049991"/>
            <a:ext cx="98681" cy="86190"/>
          </a:xfrm>
          <a:custGeom>
            <a:avLst/>
            <a:gdLst>
              <a:gd name="T0" fmla="*/ 2147483646 w 68"/>
              <a:gd name="T1" fmla="*/ 2147483646 h 60"/>
              <a:gd name="T2" fmla="*/ 2147483646 w 68"/>
              <a:gd name="T3" fmla="*/ 2147483646 h 60"/>
              <a:gd name="T4" fmla="*/ 2147483646 w 68"/>
              <a:gd name="T5" fmla="*/ 2147483646 h 60"/>
              <a:gd name="T6" fmla="*/ 2147483646 w 68"/>
              <a:gd name="T7" fmla="*/ 2147483646 h 60"/>
              <a:gd name="T8" fmla="*/ 2147483646 w 68"/>
              <a:gd name="T9" fmla="*/ 2147483646 h 60"/>
              <a:gd name="T10" fmla="*/ 2147483646 w 68"/>
              <a:gd name="T11" fmla="*/ 2147483646 h 60"/>
              <a:gd name="T12" fmla="*/ 2147483646 w 68"/>
              <a:gd name="T13" fmla="*/ 2147483646 h 60"/>
              <a:gd name="T14" fmla="*/ 2147483646 w 68"/>
              <a:gd name="T15" fmla="*/ 2147483646 h 60"/>
              <a:gd name="T16" fmla="*/ 2147483646 w 68"/>
              <a:gd name="T17" fmla="*/ 0 h 60"/>
              <a:gd name="T18" fmla="*/ 2147483646 w 68"/>
              <a:gd name="T19" fmla="*/ 0 h 60"/>
              <a:gd name="T20" fmla="*/ 2147483646 w 68"/>
              <a:gd name="T21" fmla="*/ 0 h 60"/>
              <a:gd name="T22" fmla="*/ 2147483646 w 68"/>
              <a:gd name="T23" fmla="*/ 2147483646 h 60"/>
              <a:gd name="T24" fmla="*/ 2147483646 w 68"/>
              <a:gd name="T25" fmla="*/ 2147483646 h 60"/>
              <a:gd name="T26" fmla="*/ 2147483646 w 68"/>
              <a:gd name="T27" fmla="*/ 2147483646 h 60"/>
              <a:gd name="T28" fmla="*/ 2147483646 w 68"/>
              <a:gd name="T29" fmla="*/ 2147483646 h 60"/>
              <a:gd name="T30" fmla="*/ 2147483646 w 68"/>
              <a:gd name="T31" fmla="*/ 2147483646 h 60"/>
              <a:gd name="T32" fmla="*/ 0 w 68"/>
              <a:gd name="T33" fmla="*/ 2147483646 h 60"/>
              <a:gd name="T34" fmla="*/ 2147483646 w 68"/>
              <a:gd name="T35" fmla="*/ 2147483646 h 60"/>
              <a:gd name="T36" fmla="*/ 2147483646 w 68"/>
              <a:gd name="T37" fmla="*/ 2147483646 h 60"/>
              <a:gd name="T38" fmla="*/ 2147483646 w 68"/>
              <a:gd name="T39" fmla="*/ 2147483646 h 60"/>
              <a:gd name="T40" fmla="*/ 2147483646 w 68"/>
              <a:gd name="T41" fmla="*/ 2147483646 h 60"/>
              <a:gd name="T42" fmla="*/ 2147483646 w 68"/>
              <a:gd name="T43" fmla="*/ 2147483646 h 60"/>
              <a:gd name="T44" fmla="*/ 2147483646 w 68"/>
              <a:gd name="T45" fmla="*/ 2147483646 h 60"/>
              <a:gd name="T46" fmla="*/ 2147483646 w 68"/>
              <a:gd name="T47" fmla="*/ 2147483646 h 60"/>
              <a:gd name="T48" fmla="*/ 2147483646 w 68"/>
              <a:gd name="T49" fmla="*/ 2147483646 h 60"/>
              <a:gd name="T50" fmla="*/ 2147483646 w 68"/>
              <a:gd name="T51" fmla="*/ 2147483646 h 60"/>
              <a:gd name="T52" fmla="*/ 2147483646 w 68"/>
              <a:gd name="T53" fmla="*/ 2147483646 h 60"/>
              <a:gd name="T54" fmla="*/ 2147483646 w 68"/>
              <a:gd name="T55" fmla="*/ 2147483646 h 60"/>
              <a:gd name="T56" fmla="*/ 2147483646 w 68"/>
              <a:gd name="T57" fmla="*/ 2147483646 h 60"/>
              <a:gd name="T58" fmla="*/ 2147483646 w 68"/>
              <a:gd name="T59" fmla="*/ 2147483646 h 60"/>
              <a:gd name="T60" fmla="*/ 2147483646 w 68"/>
              <a:gd name="T61" fmla="*/ 2147483646 h 60"/>
              <a:gd name="T62" fmla="*/ 2147483646 w 68"/>
              <a:gd name="T63" fmla="*/ 2147483646 h 6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8" h="60">
                <a:moveTo>
                  <a:pt x="62" y="32"/>
                </a:moveTo>
                <a:lnTo>
                  <a:pt x="68" y="24"/>
                </a:lnTo>
                <a:lnTo>
                  <a:pt x="48" y="8"/>
                </a:lnTo>
                <a:lnTo>
                  <a:pt x="40" y="4"/>
                </a:lnTo>
                <a:lnTo>
                  <a:pt x="34" y="0"/>
                </a:lnTo>
                <a:lnTo>
                  <a:pt x="28" y="0"/>
                </a:lnTo>
                <a:lnTo>
                  <a:pt x="22" y="0"/>
                </a:lnTo>
                <a:lnTo>
                  <a:pt x="14" y="2"/>
                </a:lnTo>
                <a:lnTo>
                  <a:pt x="14" y="20"/>
                </a:lnTo>
                <a:lnTo>
                  <a:pt x="10" y="28"/>
                </a:lnTo>
                <a:lnTo>
                  <a:pt x="4" y="36"/>
                </a:lnTo>
                <a:lnTo>
                  <a:pt x="0" y="40"/>
                </a:lnTo>
                <a:lnTo>
                  <a:pt x="8" y="48"/>
                </a:lnTo>
                <a:lnTo>
                  <a:pt x="10" y="48"/>
                </a:lnTo>
                <a:lnTo>
                  <a:pt x="12" y="56"/>
                </a:lnTo>
                <a:lnTo>
                  <a:pt x="22" y="60"/>
                </a:lnTo>
                <a:lnTo>
                  <a:pt x="28" y="56"/>
                </a:lnTo>
                <a:lnTo>
                  <a:pt x="34" y="54"/>
                </a:lnTo>
                <a:lnTo>
                  <a:pt x="52" y="58"/>
                </a:lnTo>
                <a:lnTo>
                  <a:pt x="52" y="52"/>
                </a:lnTo>
                <a:lnTo>
                  <a:pt x="54" y="44"/>
                </a:lnTo>
                <a:lnTo>
                  <a:pt x="56" y="38"/>
                </a:lnTo>
                <a:lnTo>
                  <a:pt x="58" y="34"/>
                </a:lnTo>
                <a:lnTo>
                  <a:pt x="62" y="3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3" name="江苏"/>
          <p:cNvSpPr/>
          <p:nvPr/>
        </p:nvSpPr>
        <p:spPr bwMode="auto">
          <a:xfrm>
            <a:off x="4340512" y="3718973"/>
            <a:ext cx="544619" cy="419707"/>
          </a:xfrm>
          <a:custGeom>
            <a:avLst/>
            <a:gdLst>
              <a:gd name="T0" fmla="*/ 2147483646 w 378"/>
              <a:gd name="T1" fmla="*/ 2147483646 h 292"/>
              <a:gd name="T2" fmla="*/ 2147483646 w 378"/>
              <a:gd name="T3" fmla="*/ 2147483646 h 292"/>
              <a:gd name="T4" fmla="*/ 2147483646 w 378"/>
              <a:gd name="T5" fmla="*/ 2147483646 h 292"/>
              <a:gd name="T6" fmla="*/ 2147483646 w 378"/>
              <a:gd name="T7" fmla="*/ 2147483646 h 292"/>
              <a:gd name="T8" fmla="*/ 2147483646 w 378"/>
              <a:gd name="T9" fmla="*/ 2147483646 h 292"/>
              <a:gd name="T10" fmla="*/ 2147483646 w 378"/>
              <a:gd name="T11" fmla="*/ 0 h 292"/>
              <a:gd name="T12" fmla="*/ 2147483646 w 378"/>
              <a:gd name="T13" fmla="*/ 2147483646 h 292"/>
              <a:gd name="T14" fmla="*/ 2147483646 w 378"/>
              <a:gd name="T15" fmla="*/ 2147483646 h 292"/>
              <a:gd name="T16" fmla="*/ 2147483646 w 378"/>
              <a:gd name="T17" fmla="*/ 2147483646 h 292"/>
              <a:gd name="T18" fmla="*/ 2147483646 w 378"/>
              <a:gd name="T19" fmla="*/ 2147483646 h 292"/>
              <a:gd name="T20" fmla="*/ 2147483646 w 378"/>
              <a:gd name="T21" fmla="*/ 2147483646 h 292"/>
              <a:gd name="T22" fmla="*/ 2147483646 w 378"/>
              <a:gd name="T23" fmla="*/ 2147483646 h 292"/>
              <a:gd name="T24" fmla="*/ 2147483646 w 378"/>
              <a:gd name="T25" fmla="*/ 2147483646 h 292"/>
              <a:gd name="T26" fmla="*/ 2147483646 w 378"/>
              <a:gd name="T27" fmla="*/ 2147483646 h 292"/>
              <a:gd name="T28" fmla="*/ 2147483646 w 378"/>
              <a:gd name="T29" fmla="*/ 2147483646 h 292"/>
              <a:gd name="T30" fmla="*/ 2147483646 w 378"/>
              <a:gd name="T31" fmla="*/ 2147483646 h 292"/>
              <a:gd name="T32" fmla="*/ 2147483646 w 378"/>
              <a:gd name="T33" fmla="*/ 2147483646 h 292"/>
              <a:gd name="T34" fmla="*/ 2147483646 w 378"/>
              <a:gd name="T35" fmla="*/ 2147483646 h 292"/>
              <a:gd name="T36" fmla="*/ 2147483646 w 378"/>
              <a:gd name="T37" fmla="*/ 2147483646 h 292"/>
              <a:gd name="T38" fmla="*/ 2147483646 w 378"/>
              <a:gd name="T39" fmla="*/ 2147483646 h 292"/>
              <a:gd name="T40" fmla="*/ 2147483646 w 378"/>
              <a:gd name="T41" fmla="*/ 2147483646 h 292"/>
              <a:gd name="T42" fmla="*/ 2147483646 w 378"/>
              <a:gd name="T43" fmla="*/ 2147483646 h 292"/>
              <a:gd name="T44" fmla="*/ 2147483646 w 378"/>
              <a:gd name="T45" fmla="*/ 2147483646 h 292"/>
              <a:gd name="T46" fmla="*/ 2147483646 w 378"/>
              <a:gd name="T47" fmla="*/ 2147483646 h 292"/>
              <a:gd name="T48" fmla="*/ 2147483646 w 378"/>
              <a:gd name="T49" fmla="*/ 2147483646 h 292"/>
              <a:gd name="T50" fmla="*/ 2147483646 w 378"/>
              <a:gd name="T51" fmla="*/ 2147483646 h 292"/>
              <a:gd name="T52" fmla="*/ 2147483646 w 378"/>
              <a:gd name="T53" fmla="*/ 2147483646 h 292"/>
              <a:gd name="T54" fmla="*/ 2147483646 w 378"/>
              <a:gd name="T55" fmla="*/ 2147483646 h 292"/>
              <a:gd name="T56" fmla="*/ 2147483646 w 378"/>
              <a:gd name="T57" fmla="*/ 2147483646 h 292"/>
              <a:gd name="T58" fmla="*/ 2147483646 w 378"/>
              <a:gd name="T59" fmla="*/ 2147483646 h 292"/>
              <a:gd name="T60" fmla="*/ 2147483646 w 378"/>
              <a:gd name="T61" fmla="*/ 2147483646 h 292"/>
              <a:gd name="T62" fmla="*/ 2147483646 w 378"/>
              <a:gd name="T63" fmla="*/ 2147483646 h 292"/>
              <a:gd name="T64" fmla="*/ 2147483646 w 378"/>
              <a:gd name="T65" fmla="*/ 2147483646 h 292"/>
              <a:gd name="T66" fmla="*/ 2147483646 w 378"/>
              <a:gd name="T67" fmla="*/ 2147483646 h 292"/>
              <a:gd name="T68" fmla="*/ 2147483646 w 378"/>
              <a:gd name="T69" fmla="*/ 2147483646 h 292"/>
              <a:gd name="T70" fmla="*/ 2147483646 w 378"/>
              <a:gd name="T71" fmla="*/ 2147483646 h 292"/>
              <a:gd name="T72" fmla="*/ 2147483646 w 378"/>
              <a:gd name="T73" fmla="*/ 2147483646 h 292"/>
              <a:gd name="T74" fmla="*/ 2147483646 w 378"/>
              <a:gd name="T75" fmla="*/ 2147483646 h 292"/>
              <a:gd name="T76" fmla="*/ 2147483646 w 378"/>
              <a:gd name="T77" fmla="*/ 2147483646 h 292"/>
              <a:gd name="T78" fmla="*/ 2147483646 w 378"/>
              <a:gd name="T79" fmla="*/ 2147483646 h 292"/>
              <a:gd name="T80" fmla="*/ 2147483646 w 378"/>
              <a:gd name="T81" fmla="*/ 2147483646 h 292"/>
              <a:gd name="T82" fmla="*/ 2147483646 w 378"/>
              <a:gd name="T83" fmla="*/ 2147483646 h 292"/>
              <a:gd name="T84" fmla="*/ 2147483646 w 378"/>
              <a:gd name="T85" fmla="*/ 2147483646 h 292"/>
              <a:gd name="T86" fmla="*/ 2147483646 w 378"/>
              <a:gd name="T87" fmla="*/ 2147483646 h 292"/>
              <a:gd name="T88" fmla="*/ 2147483646 w 378"/>
              <a:gd name="T89" fmla="*/ 2147483646 h 292"/>
              <a:gd name="T90" fmla="*/ 2147483646 w 378"/>
              <a:gd name="T91" fmla="*/ 2147483646 h 292"/>
              <a:gd name="T92" fmla="*/ 2147483646 w 378"/>
              <a:gd name="T93" fmla="*/ 2147483646 h 292"/>
              <a:gd name="T94" fmla="*/ 2147483646 w 378"/>
              <a:gd name="T95" fmla="*/ 2147483646 h 292"/>
              <a:gd name="T96" fmla="*/ 2147483646 w 378"/>
              <a:gd name="T97" fmla="*/ 2147483646 h 292"/>
              <a:gd name="T98" fmla="*/ 2147483646 w 378"/>
              <a:gd name="T99" fmla="*/ 2147483646 h 292"/>
              <a:gd name="T100" fmla="*/ 2147483646 w 378"/>
              <a:gd name="T101" fmla="*/ 2147483646 h 29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378" h="292">
                <a:moveTo>
                  <a:pt x="264" y="86"/>
                </a:moveTo>
                <a:lnTo>
                  <a:pt x="264" y="86"/>
                </a:lnTo>
                <a:lnTo>
                  <a:pt x="258" y="78"/>
                </a:lnTo>
                <a:lnTo>
                  <a:pt x="252" y="70"/>
                </a:lnTo>
                <a:lnTo>
                  <a:pt x="240" y="46"/>
                </a:lnTo>
                <a:lnTo>
                  <a:pt x="226" y="44"/>
                </a:lnTo>
                <a:lnTo>
                  <a:pt x="214" y="42"/>
                </a:lnTo>
                <a:lnTo>
                  <a:pt x="204" y="38"/>
                </a:lnTo>
                <a:lnTo>
                  <a:pt x="198" y="34"/>
                </a:lnTo>
                <a:lnTo>
                  <a:pt x="194" y="28"/>
                </a:lnTo>
                <a:lnTo>
                  <a:pt x="188" y="24"/>
                </a:lnTo>
                <a:lnTo>
                  <a:pt x="170" y="18"/>
                </a:lnTo>
                <a:lnTo>
                  <a:pt x="166" y="16"/>
                </a:lnTo>
                <a:lnTo>
                  <a:pt x="170" y="2"/>
                </a:lnTo>
                <a:lnTo>
                  <a:pt x="168" y="2"/>
                </a:lnTo>
                <a:lnTo>
                  <a:pt x="164" y="0"/>
                </a:lnTo>
                <a:lnTo>
                  <a:pt x="152" y="8"/>
                </a:lnTo>
                <a:lnTo>
                  <a:pt x="148" y="12"/>
                </a:lnTo>
                <a:lnTo>
                  <a:pt x="144" y="16"/>
                </a:lnTo>
                <a:lnTo>
                  <a:pt x="140" y="26"/>
                </a:lnTo>
                <a:lnTo>
                  <a:pt x="132" y="32"/>
                </a:lnTo>
                <a:lnTo>
                  <a:pt x="126" y="46"/>
                </a:lnTo>
                <a:lnTo>
                  <a:pt x="124" y="50"/>
                </a:lnTo>
                <a:lnTo>
                  <a:pt x="120" y="52"/>
                </a:lnTo>
                <a:lnTo>
                  <a:pt x="118" y="52"/>
                </a:lnTo>
                <a:lnTo>
                  <a:pt x="116" y="48"/>
                </a:lnTo>
                <a:lnTo>
                  <a:pt x="108" y="42"/>
                </a:lnTo>
                <a:lnTo>
                  <a:pt x="102" y="40"/>
                </a:lnTo>
                <a:lnTo>
                  <a:pt x="96" y="38"/>
                </a:lnTo>
                <a:lnTo>
                  <a:pt x="88" y="40"/>
                </a:lnTo>
                <a:lnTo>
                  <a:pt x="76" y="46"/>
                </a:lnTo>
                <a:lnTo>
                  <a:pt x="62" y="50"/>
                </a:lnTo>
                <a:lnTo>
                  <a:pt x="32" y="50"/>
                </a:lnTo>
                <a:lnTo>
                  <a:pt x="26" y="44"/>
                </a:lnTo>
                <a:lnTo>
                  <a:pt x="22" y="38"/>
                </a:lnTo>
                <a:lnTo>
                  <a:pt x="20" y="32"/>
                </a:lnTo>
                <a:lnTo>
                  <a:pt x="20" y="22"/>
                </a:lnTo>
                <a:lnTo>
                  <a:pt x="8" y="18"/>
                </a:lnTo>
                <a:lnTo>
                  <a:pt x="4" y="34"/>
                </a:lnTo>
                <a:lnTo>
                  <a:pt x="4" y="36"/>
                </a:lnTo>
                <a:lnTo>
                  <a:pt x="2" y="36"/>
                </a:lnTo>
                <a:lnTo>
                  <a:pt x="0" y="40"/>
                </a:lnTo>
                <a:lnTo>
                  <a:pt x="8" y="42"/>
                </a:lnTo>
                <a:lnTo>
                  <a:pt x="10" y="42"/>
                </a:lnTo>
                <a:lnTo>
                  <a:pt x="28" y="66"/>
                </a:lnTo>
                <a:lnTo>
                  <a:pt x="40" y="76"/>
                </a:lnTo>
                <a:lnTo>
                  <a:pt x="68" y="86"/>
                </a:lnTo>
                <a:lnTo>
                  <a:pt x="98" y="96"/>
                </a:lnTo>
                <a:lnTo>
                  <a:pt x="104" y="102"/>
                </a:lnTo>
                <a:lnTo>
                  <a:pt x="112" y="112"/>
                </a:lnTo>
                <a:lnTo>
                  <a:pt x="118" y="128"/>
                </a:lnTo>
                <a:lnTo>
                  <a:pt x="124" y="150"/>
                </a:lnTo>
                <a:lnTo>
                  <a:pt x="140" y="158"/>
                </a:lnTo>
                <a:lnTo>
                  <a:pt x="146" y="162"/>
                </a:lnTo>
                <a:lnTo>
                  <a:pt x="152" y="162"/>
                </a:lnTo>
                <a:lnTo>
                  <a:pt x="180" y="144"/>
                </a:lnTo>
                <a:lnTo>
                  <a:pt x="182" y="142"/>
                </a:lnTo>
                <a:lnTo>
                  <a:pt x="184" y="144"/>
                </a:lnTo>
                <a:lnTo>
                  <a:pt x="198" y="146"/>
                </a:lnTo>
                <a:lnTo>
                  <a:pt x="200" y="146"/>
                </a:lnTo>
                <a:lnTo>
                  <a:pt x="200" y="150"/>
                </a:lnTo>
                <a:lnTo>
                  <a:pt x="198" y="152"/>
                </a:lnTo>
                <a:lnTo>
                  <a:pt x="192" y="174"/>
                </a:lnTo>
                <a:lnTo>
                  <a:pt x="186" y="186"/>
                </a:lnTo>
                <a:lnTo>
                  <a:pt x="168" y="186"/>
                </a:lnTo>
                <a:lnTo>
                  <a:pt x="166" y="194"/>
                </a:lnTo>
                <a:lnTo>
                  <a:pt x="164" y="202"/>
                </a:lnTo>
                <a:lnTo>
                  <a:pt x="152" y="222"/>
                </a:lnTo>
                <a:lnTo>
                  <a:pt x="148" y="228"/>
                </a:lnTo>
                <a:lnTo>
                  <a:pt x="148" y="234"/>
                </a:lnTo>
                <a:lnTo>
                  <a:pt x="166" y="246"/>
                </a:lnTo>
                <a:lnTo>
                  <a:pt x="172" y="252"/>
                </a:lnTo>
                <a:lnTo>
                  <a:pt x="178" y="254"/>
                </a:lnTo>
                <a:lnTo>
                  <a:pt x="182" y="254"/>
                </a:lnTo>
                <a:lnTo>
                  <a:pt x="186" y="266"/>
                </a:lnTo>
                <a:lnTo>
                  <a:pt x="194" y="270"/>
                </a:lnTo>
                <a:lnTo>
                  <a:pt x="200" y="266"/>
                </a:lnTo>
                <a:lnTo>
                  <a:pt x="204" y="262"/>
                </a:lnTo>
                <a:lnTo>
                  <a:pt x="208" y="262"/>
                </a:lnTo>
                <a:lnTo>
                  <a:pt x="214" y="264"/>
                </a:lnTo>
                <a:lnTo>
                  <a:pt x="218" y="266"/>
                </a:lnTo>
                <a:lnTo>
                  <a:pt x="224" y="270"/>
                </a:lnTo>
                <a:lnTo>
                  <a:pt x="230" y="278"/>
                </a:lnTo>
                <a:lnTo>
                  <a:pt x="236" y="286"/>
                </a:lnTo>
                <a:lnTo>
                  <a:pt x="238" y="286"/>
                </a:lnTo>
                <a:lnTo>
                  <a:pt x="242" y="284"/>
                </a:lnTo>
                <a:lnTo>
                  <a:pt x="248" y="284"/>
                </a:lnTo>
                <a:lnTo>
                  <a:pt x="264" y="288"/>
                </a:lnTo>
                <a:lnTo>
                  <a:pt x="284" y="292"/>
                </a:lnTo>
                <a:lnTo>
                  <a:pt x="304" y="286"/>
                </a:lnTo>
                <a:lnTo>
                  <a:pt x="312" y="282"/>
                </a:lnTo>
                <a:lnTo>
                  <a:pt x="318" y="278"/>
                </a:lnTo>
                <a:lnTo>
                  <a:pt x="312" y="272"/>
                </a:lnTo>
                <a:lnTo>
                  <a:pt x="312" y="268"/>
                </a:lnTo>
                <a:lnTo>
                  <a:pt x="316" y="262"/>
                </a:lnTo>
                <a:lnTo>
                  <a:pt x="322" y="256"/>
                </a:lnTo>
                <a:lnTo>
                  <a:pt x="324" y="248"/>
                </a:lnTo>
                <a:lnTo>
                  <a:pt x="324" y="238"/>
                </a:lnTo>
                <a:lnTo>
                  <a:pt x="324" y="232"/>
                </a:lnTo>
                <a:lnTo>
                  <a:pt x="326" y="230"/>
                </a:lnTo>
                <a:lnTo>
                  <a:pt x="330" y="226"/>
                </a:lnTo>
                <a:lnTo>
                  <a:pt x="340" y="222"/>
                </a:lnTo>
                <a:lnTo>
                  <a:pt x="348" y="222"/>
                </a:lnTo>
                <a:lnTo>
                  <a:pt x="356" y="226"/>
                </a:lnTo>
                <a:lnTo>
                  <a:pt x="366" y="230"/>
                </a:lnTo>
                <a:lnTo>
                  <a:pt x="378" y="238"/>
                </a:lnTo>
                <a:lnTo>
                  <a:pt x="372" y="222"/>
                </a:lnTo>
                <a:lnTo>
                  <a:pt x="364" y="210"/>
                </a:lnTo>
                <a:lnTo>
                  <a:pt x="362" y="196"/>
                </a:lnTo>
                <a:lnTo>
                  <a:pt x="348" y="194"/>
                </a:lnTo>
                <a:lnTo>
                  <a:pt x="312" y="172"/>
                </a:lnTo>
                <a:lnTo>
                  <a:pt x="294" y="170"/>
                </a:lnTo>
                <a:lnTo>
                  <a:pt x="294" y="166"/>
                </a:lnTo>
                <a:lnTo>
                  <a:pt x="292" y="146"/>
                </a:lnTo>
                <a:lnTo>
                  <a:pt x="276" y="106"/>
                </a:lnTo>
                <a:lnTo>
                  <a:pt x="270" y="94"/>
                </a:lnTo>
                <a:lnTo>
                  <a:pt x="264" y="8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4" name="河北"/>
          <p:cNvSpPr/>
          <p:nvPr/>
        </p:nvSpPr>
        <p:spPr bwMode="auto">
          <a:xfrm>
            <a:off x="4056961" y="2915784"/>
            <a:ext cx="505895" cy="721995"/>
          </a:xfrm>
          <a:custGeom>
            <a:avLst/>
            <a:gdLst>
              <a:gd name="T0" fmla="*/ 2147483646 w 352"/>
              <a:gd name="T1" fmla="*/ 2147483646 h 502"/>
              <a:gd name="T2" fmla="*/ 2147483646 w 352"/>
              <a:gd name="T3" fmla="*/ 2147483646 h 502"/>
              <a:gd name="T4" fmla="*/ 2147483646 w 352"/>
              <a:gd name="T5" fmla="*/ 2147483646 h 502"/>
              <a:gd name="T6" fmla="*/ 2147483646 w 352"/>
              <a:gd name="T7" fmla="*/ 2147483646 h 502"/>
              <a:gd name="T8" fmla="*/ 2147483646 w 352"/>
              <a:gd name="T9" fmla="*/ 2147483646 h 502"/>
              <a:gd name="T10" fmla="*/ 2147483646 w 352"/>
              <a:gd name="T11" fmla="*/ 2147483646 h 502"/>
              <a:gd name="T12" fmla="*/ 2147483646 w 352"/>
              <a:gd name="T13" fmla="*/ 2147483646 h 502"/>
              <a:gd name="T14" fmla="*/ 2147483646 w 352"/>
              <a:gd name="T15" fmla="*/ 2147483646 h 502"/>
              <a:gd name="T16" fmla="*/ 2147483646 w 352"/>
              <a:gd name="T17" fmla="*/ 2147483646 h 502"/>
              <a:gd name="T18" fmla="*/ 2147483646 w 352"/>
              <a:gd name="T19" fmla="*/ 2147483646 h 502"/>
              <a:gd name="T20" fmla="*/ 2147483646 w 352"/>
              <a:gd name="T21" fmla="*/ 2147483646 h 502"/>
              <a:gd name="T22" fmla="*/ 2147483646 w 352"/>
              <a:gd name="T23" fmla="*/ 2147483646 h 502"/>
              <a:gd name="T24" fmla="*/ 2147483646 w 352"/>
              <a:gd name="T25" fmla="*/ 2147483646 h 502"/>
              <a:gd name="T26" fmla="*/ 2147483646 w 352"/>
              <a:gd name="T27" fmla="*/ 2147483646 h 502"/>
              <a:gd name="T28" fmla="*/ 2147483646 w 352"/>
              <a:gd name="T29" fmla="*/ 2147483646 h 502"/>
              <a:gd name="T30" fmla="*/ 2147483646 w 352"/>
              <a:gd name="T31" fmla="*/ 2147483646 h 502"/>
              <a:gd name="T32" fmla="*/ 2147483646 w 352"/>
              <a:gd name="T33" fmla="*/ 2147483646 h 502"/>
              <a:gd name="T34" fmla="*/ 2147483646 w 352"/>
              <a:gd name="T35" fmla="*/ 2147483646 h 502"/>
              <a:gd name="T36" fmla="*/ 2147483646 w 352"/>
              <a:gd name="T37" fmla="*/ 2147483646 h 502"/>
              <a:gd name="T38" fmla="*/ 2147483646 w 352"/>
              <a:gd name="T39" fmla="*/ 2147483646 h 502"/>
              <a:gd name="T40" fmla="*/ 2147483646 w 352"/>
              <a:gd name="T41" fmla="*/ 2147483646 h 502"/>
              <a:gd name="T42" fmla="*/ 2147483646 w 352"/>
              <a:gd name="T43" fmla="*/ 2147483646 h 502"/>
              <a:gd name="T44" fmla="*/ 2147483646 w 352"/>
              <a:gd name="T45" fmla="*/ 2147483646 h 502"/>
              <a:gd name="T46" fmla="*/ 2147483646 w 352"/>
              <a:gd name="T47" fmla="*/ 2147483646 h 502"/>
              <a:gd name="T48" fmla="*/ 2147483646 w 352"/>
              <a:gd name="T49" fmla="*/ 2147483646 h 502"/>
              <a:gd name="T50" fmla="*/ 2147483646 w 352"/>
              <a:gd name="T51" fmla="*/ 2147483646 h 502"/>
              <a:gd name="T52" fmla="*/ 2147483646 w 352"/>
              <a:gd name="T53" fmla="*/ 2147483646 h 502"/>
              <a:gd name="T54" fmla="*/ 2147483646 w 352"/>
              <a:gd name="T55" fmla="*/ 2147483646 h 502"/>
              <a:gd name="T56" fmla="*/ 2147483646 w 352"/>
              <a:gd name="T57" fmla="*/ 2147483646 h 502"/>
              <a:gd name="T58" fmla="*/ 2147483646 w 352"/>
              <a:gd name="T59" fmla="*/ 2147483646 h 502"/>
              <a:gd name="T60" fmla="*/ 2147483646 w 352"/>
              <a:gd name="T61" fmla="*/ 2147483646 h 502"/>
              <a:gd name="T62" fmla="*/ 2147483646 w 352"/>
              <a:gd name="T63" fmla="*/ 2147483646 h 502"/>
              <a:gd name="T64" fmla="*/ 2147483646 w 352"/>
              <a:gd name="T65" fmla="*/ 2147483646 h 502"/>
              <a:gd name="T66" fmla="*/ 2147483646 w 352"/>
              <a:gd name="T67" fmla="*/ 2147483646 h 502"/>
              <a:gd name="T68" fmla="*/ 2147483646 w 352"/>
              <a:gd name="T69" fmla="*/ 2147483646 h 502"/>
              <a:gd name="T70" fmla="*/ 2147483646 w 352"/>
              <a:gd name="T71" fmla="*/ 2147483646 h 502"/>
              <a:gd name="T72" fmla="*/ 2147483646 w 352"/>
              <a:gd name="T73" fmla="*/ 2147483646 h 502"/>
              <a:gd name="T74" fmla="*/ 2147483646 w 352"/>
              <a:gd name="T75" fmla="*/ 2147483646 h 502"/>
              <a:gd name="T76" fmla="*/ 2147483646 w 352"/>
              <a:gd name="T77" fmla="*/ 2147483646 h 502"/>
              <a:gd name="T78" fmla="*/ 2147483646 w 352"/>
              <a:gd name="T79" fmla="*/ 2147483646 h 502"/>
              <a:gd name="T80" fmla="*/ 2147483646 w 352"/>
              <a:gd name="T81" fmla="*/ 2147483646 h 502"/>
              <a:gd name="T82" fmla="*/ 2147483646 w 352"/>
              <a:gd name="T83" fmla="*/ 2147483646 h 502"/>
              <a:gd name="T84" fmla="*/ 2147483646 w 352"/>
              <a:gd name="T85" fmla="*/ 2147483646 h 502"/>
              <a:gd name="T86" fmla="*/ 2147483646 w 352"/>
              <a:gd name="T87" fmla="*/ 2147483646 h 502"/>
              <a:gd name="T88" fmla="*/ 2147483646 w 352"/>
              <a:gd name="T89" fmla="*/ 2147483646 h 502"/>
              <a:gd name="T90" fmla="*/ 2147483646 w 352"/>
              <a:gd name="T91" fmla="*/ 2147483646 h 502"/>
              <a:gd name="T92" fmla="*/ 2147483646 w 352"/>
              <a:gd name="T93" fmla="*/ 2147483646 h 502"/>
              <a:gd name="T94" fmla="*/ 2147483646 w 352"/>
              <a:gd name="T95" fmla="*/ 2147483646 h 502"/>
              <a:gd name="T96" fmla="*/ 2147483646 w 352"/>
              <a:gd name="T97" fmla="*/ 2147483646 h 502"/>
              <a:gd name="T98" fmla="*/ 2147483646 w 352"/>
              <a:gd name="T99" fmla="*/ 2147483646 h 502"/>
              <a:gd name="T100" fmla="*/ 2147483646 w 352"/>
              <a:gd name="T101" fmla="*/ 2147483646 h 502"/>
              <a:gd name="T102" fmla="*/ 2147483646 w 352"/>
              <a:gd name="T103" fmla="*/ 2147483646 h 502"/>
              <a:gd name="T104" fmla="*/ 2147483646 w 352"/>
              <a:gd name="T105" fmla="*/ 2147483646 h 502"/>
              <a:gd name="T106" fmla="*/ 2147483646 w 352"/>
              <a:gd name="T107" fmla="*/ 2147483646 h 502"/>
              <a:gd name="T108" fmla="*/ 2147483646 w 352"/>
              <a:gd name="T109" fmla="*/ 2147483646 h 50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352" h="502">
                <a:moveTo>
                  <a:pt x="324" y="152"/>
                </a:moveTo>
                <a:lnTo>
                  <a:pt x="318" y="148"/>
                </a:lnTo>
                <a:lnTo>
                  <a:pt x="316" y="148"/>
                </a:lnTo>
                <a:lnTo>
                  <a:pt x="312" y="144"/>
                </a:lnTo>
                <a:lnTo>
                  <a:pt x="290" y="136"/>
                </a:lnTo>
                <a:lnTo>
                  <a:pt x="284" y="136"/>
                </a:lnTo>
                <a:lnTo>
                  <a:pt x="280" y="138"/>
                </a:lnTo>
                <a:lnTo>
                  <a:pt x="270" y="122"/>
                </a:lnTo>
                <a:lnTo>
                  <a:pt x="272" y="120"/>
                </a:lnTo>
                <a:lnTo>
                  <a:pt x="278" y="112"/>
                </a:lnTo>
                <a:lnTo>
                  <a:pt x="278" y="104"/>
                </a:lnTo>
                <a:lnTo>
                  <a:pt x="278" y="102"/>
                </a:lnTo>
                <a:lnTo>
                  <a:pt x="282" y="96"/>
                </a:lnTo>
                <a:lnTo>
                  <a:pt x="280" y="94"/>
                </a:lnTo>
                <a:lnTo>
                  <a:pt x="268" y="92"/>
                </a:lnTo>
                <a:lnTo>
                  <a:pt x="246" y="88"/>
                </a:lnTo>
                <a:lnTo>
                  <a:pt x="234" y="76"/>
                </a:lnTo>
                <a:lnTo>
                  <a:pt x="230" y="68"/>
                </a:lnTo>
                <a:lnTo>
                  <a:pt x="228" y="64"/>
                </a:lnTo>
                <a:lnTo>
                  <a:pt x="234" y="48"/>
                </a:lnTo>
                <a:lnTo>
                  <a:pt x="234" y="36"/>
                </a:lnTo>
                <a:lnTo>
                  <a:pt x="234" y="32"/>
                </a:lnTo>
                <a:lnTo>
                  <a:pt x="228" y="40"/>
                </a:lnTo>
                <a:lnTo>
                  <a:pt x="226" y="40"/>
                </a:lnTo>
                <a:lnTo>
                  <a:pt x="226" y="42"/>
                </a:lnTo>
                <a:lnTo>
                  <a:pt x="224" y="40"/>
                </a:lnTo>
                <a:lnTo>
                  <a:pt x="222" y="40"/>
                </a:lnTo>
                <a:lnTo>
                  <a:pt x="210" y="30"/>
                </a:lnTo>
                <a:lnTo>
                  <a:pt x="208" y="28"/>
                </a:lnTo>
                <a:lnTo>
                  <a:pt x="208" y="26"/>
                </a:lnTo>
                <a:lnTo>
                  <a:pt x="206" y="8"/>
                </a:lnTo>
                <a:lnTo>
                  <a:pt x="200" y="0"/>
                </a:lnTo>
                <a:lnTo>
                  <a:pt x="188" y="0"/>
                </a:lnTo>
                <a:lnTo>
                  <a:pt x="180" y="14"/>
                </a:lnTo>
                <a:lnTo>
                  <a:pt x="180" y="16"/>
                </a:lnTo>
                <a:lnTo>
                  <a:pt x="178" y="16"/>
                </a:lnTo>
                <a:lnTo>
                  <a:pt x="160" y="12"/>
                </a:lnTo>
                <a:lnTo>
                  <a:pt x="156" y="30"/>
                </a:lnTo>
                <a:lnTo>
                  <a:pt x="156" y="48"/>
                </a:lnTo>
                <a:lnTo>
                  <a:pt x="146" y="64"/>
                </a:lnTo>
                <a:lnTo>
                  <a:pt x="146" y="66"/>
                </a:lnTo>
                <a:lnTo>
                  <a:pt x="144" y="66"/>
                </a:lnTo>
                <a:lnTo>
                  <a:pt x="142" y="66"/>
                </a:lnTo>
                <a:lnTo>
                  <a:pt x="130" y="68"/>
                </a:lnTo>
                <a:lnTo>
                  <a:pt x="118" y="76"/>
                </a:lnTo>
                <a:lnTo>
                  <a:pt x="118" y="78"/>
                </a:lnTo>
                <a:lnTo>
                  <a:pt x="116" y="78"/>
                </a:lnTo>
                <a:lnTo>
                  <a:pt x="114" y="78"/>
                </a:lnTo>
                <a:lnTo>
                  <a:pt x="92" y="70"/>
                </a:lnTo>
                <a:lnTo>
                  <a:pt x="90" y="78"/>
                </a:lnTo>
                <a:lnTo>
                  <a:pt x="90" y="80"/>
                </a:lnTo>
                <a:lnTo>
                  <a:pt x="80" y="96"/>
                </a:lnTo>
                <a:lnTo>
                  <a:pt x="76" y="100"/>
                </a:lnTo>
                <a:lnTo>
                  <a:pt x="74" y="100"/>
                </a:lnTo>
                <a:lnTo>
                  <a:pt x="64" y="100"/>
                </a:lnTo>
                <a:lnTo>
                  <a:pt x="50" y="94"/>
                </a:lnTo>
                <a:lnTo>
                  <a:pt x="48" y="92"/>
                </a:lnTo>
                <a:lnTo>
                  <a:pt x="48" y="90"/>
                </a:lnTo>
                <a:lnTo>
                  <a:pt x="46" y="72"/>
                </a:lnTo>
                <a:lnTo>
                  <a:pt x="42" y="56"/>
                </a:lnTo>
                <a:lnTo>
                  <a:pt x="38" y="52"/>
                </a:lnTo>
                <a:lnTo>
                  <a:pt x="34" y="64"/>
                </a:lnTo>
                <a:lnTo>
                  <a:pt x="24" y="76"/>
                </a:lnTo>
                <a:lnTo>
                  <a:pt x="16" y="96"/>
                </a:lnTo>
                <a:lnTo>
                  <a:pt x="14" y="96"/>
                </a:lnTo>
                <a:lnTo>
                  <a:pt x="8" y="108"/>
                </a:lnTo>
                <a:lnTo>
                  <a:pt x="6" y="114"/>
                </a:lnTo>
                <a:lnTo>
                  <a:pt x="0" y="122"/>
                </a:lnTo>
                <a:lnTo>
                  <a:pt x="6" y="140"/>
                </a:lnTo>
                <a:lnTo>
                  <a:pt x="30" y="168"/>
                </a:lnTo>
                <a:lnTo>
                  <a:pt x="38" y="184"/>
                </a:lnTo>
                <a:lnTo>
                  <a:pt x="38" y="186"/>
                </a:lnTo>
                <a:lnTo>
                  <a:pt x="36" y="188"/>
                </a:lnTo>
                <a:lnTo>
                  <a:pt x="30" y="196"/>
                </a:lnTo>
                <a:lnTo>
                  <a:pt x="28" y="196"/>
                </a:lnTo>
                <a:lnTo>
                  <a:pt x="12" y="200"/>
                </a:lnTo>
                <a:lnTo>
                  <a:pt x="14" y="212"/>
                </a:lnTo>
                <a:lnTo>
                  <a:pt x="26" y="220"/>
                </a:lnTo>
                <a:lnTo>
                  <a:pt x="42" y="224"/>
                </a:lnTo>
                <a:lnTo>
                  <a:pt x="48" y="240"/>
                </a:lnTo>
                <a:lnTo>
                  <a:pt x="44" y="268"/>
                </a:lnTo>
                <a:lnTo>
                  <a:pt x="38" y="280"/>
                </a:lnTo>
                <a:lnTo>
                  <a:pt x="38" y="284"/>
                </a:lnTo>
                <a:lnTo>
                  <a:pt x="36" y="284"/>
                </a:lnTo>
                <a:lnTo>
                  <a:pt x="16" y="286"/>
                </a:lnTo>
                <a:lnTo>
                  <a:pt x="16" y="294"/>
                </a:lnTo>
                <a:lnTo>
                  <a:pt x="10" y="312"/>
                </a:lnTo>
                <a:lnTo>
                  <a:pt x="8" y="332"/>
                </a:lnTo>
                <a:lnTo>
                  <a:pt x="12" y="344"/>
                </a:lnTo>
                <a:lnTo>
                  <a:pt x="36" y="358"/>
                </a:lnTo>
                <a:lnTo>
                  <a:pt x="38" y="360"/>
                </a:lnTo>
                <a:lnTo>
                  <a:pt x="48" y="376"/>
                </a:lnTo>
                <a:lnTo>
                  <a:pt x="48" y="378"/>
                </a:lnTo>
                <a:lnTo>
                  <a:pt x="48" y="380"/>
                </a:lnTo>
                <a:lnTo>
                  <a:pt x="34" y="408"/>
                </a:lnTo>
                <a:lnTo>
                  <a:pt x="32" y="416"/>
                </a:lnTo>
                <a:lnTo>
                  <a:pt x="24" y="434"/>
                </a:lnTo>
                <a:lnTo>
                  <a:pt x="20" y="448"/>
                </a:lnTo>
                <a:lnTo>
                  <a:pt x="20" y="450"/>
                </a:lnTo>
                <a:lnTo>
                  <a:pt x="14" y="456"/>
                </a:lnTo>
                <a:lnTo>
                  <a:pt x="12" y="462"/>
                </a:lnTo>
                <a:lnTo>
                  <a:pt x="12" y="464"/>
                </a:lnTo>
                <a:lnTo>
                  <a:pt x="12" y="466"/>
                </a:lnTo>
                <a:lnTo>
                  <a:pt x="14" y="468"/>
                </a:lnTo>
                <a:lnTo>
                  <a:pt x="22" y="476"/>
                </a:lnTo>
                <a:lnTo>
                  <a:pt x="26" y="482"/>
                </a:lnTo>
                <a:lnTo>
                  <a:pt x="28" y="484"/>
                </a:lnTo>
                <a:lnTo>
                  <a:pt x="28" y="488"/>
                </a:lnTo>
                <a:lnTo>
                  <a:pt x="30" y="492"/>
                </a:lnTo>
                <a:lnTo>
                  <a:pt x="36" y="496"/>
                </a:lnTo>
                <a:lnTo>
                  <a:pt x="66" y="502"/>
                </a:lnTo>
                <a:lnTo>
                  <a:pt x="80" y="500"/>
                </a:lnTo>
                <a:lnTo>
                  <a:pt x="94" y="496"/>
                </a:lnTo>
                <a:lnTo>
                  <a:pt x="108" y="492"/>
                </a:lnTo>
                <a:lnTo>
                  <a:pt x="122" y="492"/>
                </a:lnTo>
                <a:lnTo>
                  <a:pt x="122" y="486"/>
                </a:lnTo>
                <a:lnTo>
                  <a:pt x="114" y="464"/>
                </a:lnTo>
                <a:lnTo>
                  <a:pt x="112" y="464"/>
                </a:lnTo>
                <a:lnTo>
                  <a:pt x="114" y="464"/>
                </a:lnTo>
                <a:lnTo>
                  <a:pt x="158" y="400"/>
                </a:lnTo>
                <a:lnTo>
                  <a:pt x="208" y="352"/>
                </a:lnTo>
                <a:lnTo>
                  <a:pt x="224" y="348"/>
                </a:lnTo>
                <a:lnTo>
                  <a:pt x="232" y="338"/>
                </a:lnTo>
                <a:lnTo>
                  <a:pt x="240" y="332"/>
                </a:lnTo>
                <a:lnTo>
                  <a:pt x="250" y="328"/>
                </a:lnTo>
                <a:lnTo>
                  <a:pt x="246" y="324"/>
                </a:lnTo>
                <a:lnTo>
                  <a:pt x="234" y="312"/>
                </a:lnTo>
                <a:lnTo>
                  <a:pt x="226" y="302"/>
                </a:lnTo>
                <a:lnTo>
                  <a:pt x="226" y="300"/>
                </a:lnTo>
                <a:lnTo>
                  <a:pt x="230" y="294"/>
                </a:lnTo>
                <a:lnTo>
                  <a:pt x="218" y="296"/>
                </a:lnTo>
                <a:lnTo>
                  <a:pt x="196" y="292"/>
                </a:lnTo>
                <a:lnTo>
                  <a:pt x="186" y="284"/>
                </a:lnTo>
                <a:lnTo>
                  <a:pt x="182" y="280"/>
                </a:lnTo>
                <a:lnTo>
                  <a:pt x="180" y="276"/>
                </a:lnTo>
                <a:lnTo>
                  <a:pt x="176" y="256"/>
                </a:lnTo>
                <a:lnTo>
                  <a:pt x="174" y="238"/>
                </a:lnTo>
                <a:lnTo>
                  <a:pt x="170" y="242"/>
                </a:lnTo>
                <a:lnTo>
                  <a:pt x="164" y="244"/>
                </a:lnTo>
                <a:lnTo>
                  <a:pt x="146" y="240"/>
                </a:lnTo>
                <a:lnTo>
                  <a:pt x="136" y="232"/>
                </a:lnTo>
                <a:lnTo>
                  <a:pt x="122" y="228"/>
                </a:lnTo>
                <a:lnTo>
                  <a:pt x="116" y="228"/>
                </a:lnTo>
                <a:lnTo>
                  <a:pt x="110" y="226"/>
                </a:lnTo>
                <a:lnTo>
                  <a:pt x="104" y="224"/>
                </a:lnTo>
                <a:lnTo>
                  <a:pt x="98" y="218"/>
                </a:lnTo>
                <a:lnTo>
                  <a:pt x="96" y="214"/>
                </a:lnTo>
                <a:lnTo>
                  <a:pt x="96" y="210"/>
                </a:lnTo>
                <a:lnTo>
                  <a:pt x="96" y="206"/>
                </a:lnTo>
                <a:lnTo>
                  <a:pt x="98" y="202"/>
                </a:lnTo>
                <a:lnTo>
                  <a:pt x="102" y="200"/>
                </a:lnTo>
                <a:lnTo>
                  <a:pt x="110" y="192"/>
                </a:lnTo>
                <a:lnTo>
                  <a:pt x="118" y="180"/>
                </a:lnTo>
                <a:lnTo>
                  <a:pt x="116" y="176"/>
                </a:lnTo>
                <a:lnTo>
                  <a:pt x="114" y="170"/>
                </a:lnTo>
                <a:lnTo>
                  <a:pt x="112" y="164"/>
                </a:lnTo>
                <a:lnTo>
                  <a:pt x="114" y="160"/>
                </a:lnTo>
                <a:lnTo>
                  <a:pt x="114" y="158"/>
                </a:lnTo>
                <a:lnTo>
                  <a:pt x="116" y="156"/>
                </a:lnTo>
                <a:lnTo>
                  <a:pt x="120" y="152"/>
                </a:lnTo>
                <a:lnTo>
                  <a:pt x="134" y="148"/>
                </a:lnTo>
                <a:lnTo>
                  <a:pt x="136" y="142"/>
                </a:lnTo>
                <a:lnTo>
                  <a:pt x="138" y="140"/>
                </a:lnTo>
                <a:lnTo>
                  <a:pt x="150" y="140"/>
                </a:lnTo>
                <a:lnTo>
                  <a:pt x="148" y="140"/>
                </a:lnTo>
                <a:lnTo>
                  <a:pt x="142" y="136"/>
                </a:lnTo>
                <a:lnTo>
                  <a:pt x="140" y="132"/>
                </a:lnTo>
                <a:lnTo>
                  <a:pt x="140" y="128"/>
                </a:lnTo>
                <a:lnTo>
                  <a:pt x="142" y="122"/>
                </a:lnTo>
                <a:lnTo>
                  <a:pt x="148" y="118"/>
                </a:lnTo>
                <a:lnTo>
                  <a:pt x="154" y="116"/>
                </a:lnTo>
                <a:lnTo>
                  <a:pt x="160" y="116"/>
                </a:lnTo>
                <a:lnTo>
                  <a:pt x="166" y="118"/>
                </a:lnTo>
                <a:lnTo>
                  <a:pt x="172" y="120"/>
                </a:lnTo>
                <a:lnTo>
                  <a:pt x="190" y="134"/>
                </a:lnTo>
                <a:lnTo>
                  <a:pt x="208" y="134"/>
                </a:lnTo>
                <a:lnTo>
                  <a:pt x="214" y="138"/>
                </a:lnTo>
                <a:lnTo>
                  <a:pt x="214" y="144"/>
                </a:lnTo>
                <a:lnTo>
                  <a:pt x="214" y="150"/>
                </a:lnTo>
                <a:lnTo>
                  <a:pt x="210" y="152"/>
                </a:lnTo>
                <a:lnTo>
                  <a:pt x="206" y="152"/>
                </a:lnTo>
                <a:lnTo>
                  <a:pt x="204" y="154"/>
                </a:lnTo>
                <a:lnTo>
                  <a:pt x="202" y="160"/>
                </a:lnTo>
                <a:lnTo>
                  <a:pt x="210" y="180"/>
                </a:lnTo>
                <a:lnTo>
                  <a:pt x="218" y="170"/>
                </a:lnTo>
                <a:lnTo>
                  <a:pt x="226" y="168"/>
                </a:lnTo>
                <a:lnTo>
                  <a:pt x="230" y="168"/>
                </a:lnTo>
                <a:lnTo>
                  <a:pt x="234" y="172"/>
                </a:lnTo>
                <a:lnTo>
                  <a:pt x="236" y="180"/>
                </a:lnTo>
                <a:lnTo>
                  <a:pt x="240" y="190"/>
                </a:lnTo>
                <a:lnTo>
                  <a:pt x="242" y="202"/>
                </a:lnTo>
                <a:lnTo>
                  <a:pt x="246" y="210"/>
                </a:lnTo>
                <a:lnTo>
                  <a:pt x="252" y="220"/>
                </a:lnTo>
                <a:lnTo>
                  <a:pt x="264" y="236"/>
                </a:lnTo>
                <a:lnTo>
                  <a:pt x="268" y="248"/>
                </a:lnTo>
                <a:lnTo>
                  <a:pt x="300" y="244"/>
                </a:lnTo>
                <a:lnTo>
                  <a:pt x="314" y="236"/>
                </a:lnTo>
                <a:lnTo>
                  <a:pt x="326" y="220"/>
                </a:lnTo>
                <a:lnTo>
                  <a:pt x="332" y="204"/>
                </a:lnTo>
                <a:lnTo>
                  <a:pt x="336" y="188"/>
                </a:lnTo>
                <a:lnTo>
                  <a:pt x="336" y="186"/>
                </a:lnTo>
                <a:lnTo>
                  <a:pt x="336" y="184"/>
                </a:lnTo>
                <a:lnTo>
                  <a:pt x="338" y="184"/>
                </a:lnTo>
                <a:lnTo>
                  <a:pt x="350" y="176"/>
                </a:lnTo>
                <a:lnTo>
                  <a:pt x="352" y="176"/>
                </a:lnTo>
                <a:lnTo>
                  <a:pt x="350" y="174"/>
                </a:lnTo>
                <a:lnTo>
                  <a:pt x="330" y="168"/>
                </a:lnTo>
                <a:lnTo>
                  <a:pt x="326" y="156"/>
                </a:lnTo>
                <a:lnTo>
                  <a:pt x="324" y="1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5" name="河南"/>
          <p:cNvSpPr/>
          <p:nvPr/>
        </p:nvSpPr>
        <p:spPr bwMode="auto">
          <a:xfrm>
            <a:off x="3825873" y="3609050"/>
            <a:ext cx="532128" cy="527131"/>
          </a:xfrm>
          <a:custGeom>
            <a:avLst/>
            <a:gdLst>
              <a:gd name="T0" fmla="*/ 2147483646 w 370"/>
              <a:gd name="T1" fmla="*/ 2147483646 h 366"/>
              <a:gd name="T2" fmla="*/ 0 w 370"/>
              <a:gd name="T3" fmla="*/ 2147483646 h 366"/>
              <a:gd name="T4" fmla="*/ 2147483646 w 370"/>
              <a:gd name="T5" fmla="*/ 2147483646 h 366"/>
              <a:gd name="T6" fmla="*/ 2147483646 w 370"/>
              <a:gd name="T7" fmla="*/ 2147483646 h 366"/>
              <a:gd name="T8" fmla="*/ 2147483646 w 370"/>
              <a:gd name="T9" fmla="*/ 2147483646 h 366"/>
              <a:gd name="T10" fmla="*/ 2147483646 w 370"/>
              <a:gd name="T11" fmla="*/ 2147483646 h 366"/>
              <a:gd name="T12" fmla="*/ 2147483646 w 370"/>
              <a:gd name="T13" fmla="*/ 2147483646 h 366"/>
              <a:gd name="T14" fmla="*/ 2147483646 w 370"/>
              <a:gd name="T15" fmla="*/ 2147483646 h 366"/>
              <a:gd name="T16" fmla="*/ 2147483646 w 370"/>
              <a:gd name="T17" fmla="*/ 2147483646 h 366"/>
              <a:gd name="T18" fmla="*/ 2147483646 w 370"/>
              <a:gd name="T19" fmla="*/ 2147483646 h 366"/>
              <a:gd name="T20" fmla="*/ 2147483646 w 370"/>
              <a:gd name="T21" fmla="*/ 2147483646 h 366"/>
              <a:gd name="T22" fmla="*/ 2147483646 w 370"/>
              <a:gd name="T23" fmla="*/ 2147483646 h 366"/>
              <a:gd name="T24" fmla="*/ 2147483646 w 370"/>
              <a:gd name="T25" fmla="*/ 2147483646 h 366"/>
              <a:gd name="T26" fmla="*/ 2147483646 w 370"/>
              <a:gd name="T27" fmla="*/ 2147483646 h 366"/>
              <a:gd name="T28" fmla="*/ 2147483646 w 370"/>
              <a:gd name="T29" fmla="*/ 2147483646 h 366"/>
              <a:gd name="T30" fmla="*/ 2147483646 w 370"/>
              <a:gd name="T31" fmla="*/ 2147483646 h 366"/>
              <a:gd name="T32" fmla="*/ 2147483646 w 370"/>
              <a:gd name="T33" fmla="*/ 2147483646 h 366"/>
              <a:gd name="T34" fmla="*/ 2147483646 w 370"/>
              <a:gd name="T35" fmla="*/ 2147483646 h 366"/>
              <a:gd name="T36" fmla="*/ 2147483646 w 370"/>
              <a:gd name="T37" fmla="*/ 2147483646 h 366"/>
              <a:gd name="T38" fmla="*/ 2147483646 w 370"/>
              <a:gd name="T39" fmla="*/ 2147483646 h 366"/>
              <a:gd name="T40" fmla="*/ 2147483646 w 370"/>
              <a:gd name="T41" fmla="*/ 2147483646 h 366"/>
              <a:gd name="T42" fmla="*/ 2147483646 w 370"/>
              <a:gd name="T43" fmla="*/ 2147483646 h 366"/>
              <a:gd name="T44" fmla="*/ 2147483646 w 370"/>
              <a:gd name="T45" fmla="*/ 2147483646 h 366"/>
              <a:gd name="T46" fmla="*/ 2147483646 w 370"/>
              <a:gd name="T47" fmla="*/ 2147483646 h 366"/>
              <a:gd name="T48" fmla="*/ 2147483646 w 370"/>
              <a:gd name="T49" fmla="*/ 2147483646 h 366"/>
              <a:gd name="T50" fmla="*/ 2147483646 w 370"/>
              <a:gd name="T51" fmla="*/ 2147483646 h 366"/>
              <a:gd name="T52" fmla="*/ 2147483646 w 370"/>
              <a:gd name="T53" fmla="*/ 2147483646 h 366"/>
              <a:gd name="T54" fmla="*/ 2147483646 w 370"/>
              <a:gd name="T55" fmla="*/ 2147483646 h 366"/>
              <a:gd name="T56" fmla="*/ 2147483646 w 370"/>
              <a:gd name="T57" fmla="*/ 2147483646 h 366"/>
              <a:gd name="T58" fmla="*/ 2147483646 w 370"/>
              <a:gd name="T59" fmla="*/ 2147483646 h 366"/>
              <a:gd name="T60" fmla="*/ 2147483646 w 370"/>
              <a:gd name="T61" fmla="*/ 2147483646 h 366"/>
              <a:gd name="T62" fmla="*/ 2147483646 w 370"/>
              <a:gd name="T63" fmla="*/ 2147483646 h 366"/>
              <a:gd name="T64" fmla="*/ 2147483646 w 370"/>
              <a:gd name="T65" fmla="*/ 2147483646 h 366"/>
              <a:gd name="T66" fmla="*/ 2147483646 w 370"/>
              <a:gd name="T67" fmla="*/ 2147483646 h 366"/>
              <a:gd name="T68" fmla="*/ 2147483646 w 370"/>
              <a:gd name="T69" fmla="*/ 2147483646 h 366"/>
              <a:gd name="T70" fmla="*/ 2147483646 w 370"/>
              <a:gd name="T71" fmla="*/ 2147483646 h 366"/>
              <a:gd name="T72" fmla="*/ 2147483646 w 370"/>
              <a:gd name="T73" fmla="*/ 2147483646 h 366"/>
              <a:gd name="T74" fmla="*/ 2147483646 w 370"/>
              <a:gd name="T75" fmla="*/ 2147483646 h 366"/>
              <a:gd name="T76" fmla="*/ 2147483646 w 370"/>
              <a:gd name="T77" fmla="*/ 2147483646 h 366"/>
              <a:gd name="T78" fmla="*/ 2147483646 w 370"/>
              <a:gd name="T79" fmla="*/ 2147483646 h 366"/>
              <a:gd name="T80" fmla="*/ 2147483646 w 370"/>
              <a:gd name="T81" fmla="*/ 2147483646 h 366"/>
              <a:gd name="T82" fmla="*/ 2147483646 w 370"/>
              <a:gd name="T83" fmla="*/ 2147483646 h 366"/>
              <a:gd name="T84" fmla="*/ 2147483646 w 370"/>
              <a:gd name="T85" fmla="*/ 2147483646 h 366"/>
              <a:gd name="T86" fmla="*/ 2147483646 w 370"/>
              <a:gd name="T87" fmla="*/ 2147483646 h 366"/>
              <a:gd name="T88" fmla="*/ 2147483646 w 370"/>
              <a:gd name="T89" fmla="*/ 2147483646 h 366"/>
              <a:gd name="T90" fmla="*/ 2147483646 w 370"/>
              <a:gd name="T91" fmla="*/ 2147483646 h 366"/>
              <a:gd name="T92" fmla="*/ 2147483646 w 370"/>
              <a:gd name="T93" fmla="*/ 2147483646 h 366"/>
              <a:gd name="T94" fmla="*/ 2147483646 w 370"/>
              <a:gd name="T95" fmla="*/ 0 h 366"/>
              <a:gd name="T96" fmla="*/ 2147483646 w 370"/>
              <a:gd name="T97" fmla="*/ 2147483646 h 366"/>
              <a:gd name="T98" fmla="*/ 2147483646 w 370"/>
              <a:gd name="T99" fmla="*/ 2147483646 h 366"/>
              <a:gd name="T100" fmla="*/ 2147483646 w 370"/>
              <a:gd name="T101" fmla="*/ 2147483646 h 366"/>
              <a:gd name="T102" fmla="*/ 2147483646 w 370"/>
              <a:gd name="T103" fmla="*/ 2147483646 h 366"/>
              <a:gd name="T104" fmla="*/ 2147483646 w 370"/>
              <a:gd name="T105" fmla="*/ 2147483646 h 366"/>
              <a:gd name="T106" fmla="*/ 2147483646 w 370"/>
              <a:gd name="T107" fmla="*/ 2147483646 h 366"/>
              <a:gd name="T108" fmla="*/ 2147483646 w 370"/>
              <a:gd name="T109" fmla="*/ 2147483646 h 36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370" h="366">
                <a:moveTo>
                  <a:pt x="82" y="120"/>
                </a:moveTo>
                <a:lnTo>
                  <a:pt x="80" y="120"/>
                </a:lnTo>
                <a:lnTo>
                  <a:pt x="20" y="146"/>
                </a:lnTo>
                <a:lnTo>
                  <a:pt x="2" y="162"/>
                </a:lnTo>
                <a:lnTo>
                  <a:pt x="0" y="182"/>
                </a:lnTo>
                <a:lnTo>
                  <a:pt x="2" y="196"/>
                </a:lnTo>
                <a:lnTo>
                  <a:pt x="4" y="206"/>
                </a:lnTo>
                <a:lnTo>
                  <a:pt x="10" y="210"/>
                </a:lnTo>
                <a:lnTo>
                  <a:pt x="28" y="222"/>
                </a:lnTo>
                <a:lnTo>
                  <a:pt x="30" y="222"/>
                </a:lnTo>
                <a:lnTo>
                  <a:pt x="34" y="252"/>
                </a:lnTo>
                <a:lnTo>
                  <a:pt x="54" y="276"/>
                </a:lnTo>
                <a:lnTo>
                  <a:pt x="60" y="282"/>
                </a:lnTo>
                <a:lnTo>
                  <a:pt x="66" y="286"/>
                </a:lnTo>
                <a:lnTo>
                  <a:pt x="82" y="290"/>
                </a:lnTo>
                <a:lnTo>
                  <a:pt x="86" y="290"/>
                </a:lnTo>
                <a:lnTo>
                  <a:pt x="92" y="296"/>
                </a:lnTo>
                <a:lnTo>
                  <a:pt x="104" y="300"/>
                </a:lnTo>
                <a:lnTo>
                  <a:pt x="152" y="302"/>
                </a:lnTo>
                <a:lnTo>
                  <a:pt x="194" y="304"/>
                </a:lnTo>
                <a:lnTo>
                  <a:pt x="204" y="306"/>
                </a:lnTo>
                <a:lnTo>
                  <a:pt x="210" y="310"/>
                </a:lnTo>
                <a:lnTo>
                  <a:pt x="214" y="312"/>
                </a:lnTo>
                <a:lnTo>
                  <a:pt x="214" y="318"/>
                </a:lnTo>
                <a:lnTo>
                  <a:pt x="214" y="332"/>
                </a:lnTo>
                <a:lnTo>
                  <a:pt x="214" y="342"/>
                </a:lnTo>
                <a:lnTo>
                  <a:pt x="216" y="346"/>
                </a:lnTo>
                <a:lnTo>
                  <a:pt x="234" y="342"/>
                </a:lnTo>
                <a:lnTo>
                  <a:pt x="242" y="340"/>
                </a:lnTo>
                <a:lnTo>
                  <a:pt x="250" y="338"/>
                </a:lnTo>
                <a:lnTo>
                  <a:pt x="256" y="340"/>
                </a:lnTo>
                <a:lnTo>
                  <a:pt x="258" y="342"/>
                </a:lnTo>
                <a:lnTo>
                  <a:pt x="266" y="350"/>
                </a:lnTo>
                <a:lnTo>
                  <a:pt x="278" y="362"/>
                </a:lnTo>
                <a:lnTo>
                  <a:pt x="280" y="364"/>
                </a:lnTo>
                <a:lnTo>
                  <a:pt x="282" y="366"/>
                </a:lnTo>
                <a:lnTo>
                  <a:pt x="290" y="360"/>
                </a:lnTo>
                <a:lnTo>
                  <a:pt x="298" y="350"/>
                </a:lnTo>
                <a:lnTo>
                  <a:pt x="300" y="348"/>
                </a:lnTo>
                <a:lnTo>
                  <a:pt x="314" y="358"/>
                </a:lnTo>
                <a:lnTo>
                  <a:pt x="324" y="350"/>
                </a:lnTo>
                <a:lnTo>
                  <a:pt x="326" y="342"/>
                </a:lnTo>
                <a:lnTo>
                  <a:pt x="330" y="338"/>
                </a:lnTo>
                <a:lnTo>
                  <a:pt x="334" y="334"/>
                </a:lnTo>
                <a:lnTo>
                  <a:pt x="342" y="332"/>
                </a:lnTo>
                <a:lnTo>
                  <a:pt x="346" y="330"/>
                </a:lnTo>
                <a:lnTo>
                  <a:pt x="344" y="328"/>
                </a:lnTo>
                <a:lnTo>
                  <a:pt x="342" y="326"/>
                </a:lnTo>
                <a:lnTo>
                  <a:pt x="344" y="306"/>
                </a:lnTo>
                <a:lnTo>
                  <a:pt x="338" y="300"/>
                </a:lnTo>
                <a:lnTo>
                  <a:pt x="334" y="296"/>
                </a:lnTo>
                <a:lnTo>
                  <a:pt x="328" y="294"/>
                </a:lnTo>
                <a:lnTo>
                  <a:pt x="320" y="294"/>
                </a:lnTo>
                <a:lnTo>
                  <a:pt x="310" y="296"/>
                </a:lnTo>
                <a:lnTo>
                  <a:pt x="306" y="296"/>
                </a:lnTo>
                <a:lnTo>
                  <a:pt x="302" y="294"/>
                </a:lnTo>
                <a:lnTo>
                  <a:pt x="302" y="290"/>
                </a:lnTo>
                <a:lnTo>
                  <a:pt x="302" y="286"/>
                </a:lnTo>
                <a:lnTo>
                  <a:pt x="292" y="272"/>
                </a:lnTo>
                <a:lnTo>
                  <a:pt x="282" y="262"/>
                </a:lnTo>
                <a:lnTo>
                  <a:pt x="278" y="256"/>
                </a:lnTo>
                <a:lnTo>
                  <a:pt x="274" y="250"/>
                </a:lnTo>
                <a:lnTo>
                  <a:pt x="272" y="244"/>
                </a:lnTo>
                <a:lnTo>
                  <a:pt x="274" y="238"/>
                </a:lnTo>
                <a:lnTo>
                  <a:pt x="274" y="236"/>
                </a:lnTo>
                <a:lnTo>
                  <a:pt x="298" y="240"/>
                </a:lnTo>
                <a:lnTo>
                  <a:pt x="296" y="226"/>
                </a:lnTo>
                <a:lnTo>
                  <a:pt x="296" y="216"/>
                </a:lnTo>
                <a:lnTo>
                  <a:pt x="298" y="212"/>
                </a:lnTo>
                <a:lnTo>
                  <a:pt x="300" y="210"/>
                </a:lnTo>
                <a:lnTo>
                  <a:pt x="304" y="206"/>
                </a:lnTo>
                <a:lnTo>
                  <a:pt x="310" y="204"/>
                </a:lnTo>
                <a:lnTo>
                  <a:pt x="318" y="200"/>
                </a:lnTo>
                <a:lnTo>
                  <a:pt x="318" y="196"/>
                </a:lnTo>
                <a:lnTo>
                  <a:pt x="312" y="178"/>
                </a:lnTo>
                <a:lnTo>
                  <a:pt x="312" y="170"/>
                </a:lnTo>
                <a:lnTo>
                  <a:pt x="312" y="166"/>
                </a:lnTo>
                <a:lnTo>
                  <a:pt x="318" y="162"/>
                </a:lnTo>
                <a:lnTo>
                  <a:pt x="324" y="162"/>
                </a:lnTo>
                <a:lnTo>
                  <a:pt x="338" y="166"/>
                </a:lnTo>
                <a:lnTo>
                  <a:pt x="340" y="166"/>
                </a:lnTo>
                <a:lnTo>
                  <a:pt x="340" y="168"/>
                </a:lnTo>
                <a:lnTo>
                  <a:pt x="356" y="186"/>
                </a:lnTo>
                <a:lnTo>
                  <a:pt x="370" y="162"/>
                </a:lnTo>
                <a:lnTo>
                  <a:pt x="356" y="140"/>
                </a:lnTo>
                <a:lnTo>
                  <a:pt x="348" y="128"/>
                </a:lnTo>
                <a:lnTo>
                  <a:pt x="336" y="136"/>
                </a:lnTo>
                <a:lnTo>
                  <a:pt x="334" y="134"/>
                </a:lnTo>
                <a:lnTo>
                  <a:pt x="302" y="126"/>
                </a:lnTo>
                <a:lnTo>
                  <a:pt x="292" y="122"/>
                </a:lnTo>
                <a:lnTo>
                  <a:pt x="286" y="116"/>
                </a:lnTo>
                <a:lnTo>
                  <a:pt x="280" y="110"/>
                </a:lnTo>
                <a:lnTo>
                  <a:pt x="278" y="106"/>
                </a:lnTo>
                <a:lnTo>
                  <a:pt x="260" y="96"/>
                </a:lnTo>
                <a:lnTo>
                  <a:pt x="260" y="78"/>
                </a:lnTo>
                <a:lnTo>
                  <a:pt x="294" y="58"/>
                </a:lnTo>
                <a:lnTo>
                  <a:pt x="292" y="44"/>
                </a:lnTo>
                <a:lnTo>
                  <a:pt x="286" y="30"/>
                </a:lnTo>
                <a:lnTo>
                  <a:pt x="282" y="18"/>
                </a:lnTo>
                <a:lnTo>
                  <a:pt x="258" y="22"/>
                </a:lnTo>
                <a:lnTo>
                  <a:pt x="242" y="26"/>
                </a:lnTo>
                <a:lnTo>
                  <a:pt x="226" y="28"/>
                </a:lnTo>
                <a:lnTo>
                  <a:pt x="200" y="22"/>
                </a:lnTo>
                <a:lnTo>
                  <a:pt x="200" y="14"/>
                </a:lnTo>
                <a:lnTo>
                  <a:pt x="196" y="14"/>
                </a:lnTo>
                <a:lnTo>
                  <a:pt x="190" y="10"/>
                </a:lnTo>
                <a:lnTo>
                  <a:pt x="188" y="6"/>
                </a:lnTo>
                <a:lnTo>
                  <a:pt x="186" y="2"/>
                </a:lnTo>
                <a:lnTo>
                  <a:pt x="186" y="0"/>
                </a:lnTo>
                <a:lnTo>
                  <a:pt x="184" y="22"/>
                </a:lnTo>
                <a:lnTo>
                  <a:pt x="182" y="28"/>
                </a:lnTo>
                <a:lnTo>
                  <a:pt x="180" y="34"/>
                </a:lnTo>
                <a:lnTo>
                  <a:pt x="182" y="36"/>
                </a:lnTo>
                <a:lnTo>
                  <a:pt x="184" y="40"/>
                </a:lnTo>
                <a:lnTo>
                  <a:pt x="184" y="46"/>
                </a:lnTo>
                <a:lnTo>
                  <a:pt x="182" y="50"/>
                </a:lnTo>
                <a:lnTo>
                  <a:pt x="180" y="54"/>
                </a:lnTo>
                <a:lnTo>
                  <a:pt x="184" y="68"/>
                </a:lnTo>
                <a:lnTo>
                  <a:pt x="182" y="68"/>
                </a:lnTo>
                <a:lnTo>
                  <a:pt x="182" y="70"/>
                </a:lnTo>
                <a:lnTo>
                  <a:pt x="172" y="78"/>
                </a:lnTo>
                <a:lnTo>
                  <a:pt x="172" y="96"/>
                </a:lnTo>
                <a:lnTo>
                  <a:pt x="170" y="98"/>
                </a:lnTo>
                <a:lnTo>
                  <a:pt x="148" y="106"/>
                </a:lnTo>
                <a:lnTo>
                  <a:pt x="132" y="110"/>
                </a:lnTo>
                <a:lnTo>
                  <a:pt x="98" y="106"/>
                </a:lnTo>
                <a:lnTo>
                  <a:pt x="82" y="120"/>
                </a:lnTo>
                <a:close/>
              </a:path>
            </a:pathLst>
          </a:custGeom>
          <a:solidFill>
            <a:srgbClr val="0675DC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6" name="台湾"/>
          <p:cNvSpPr/>
          <p:nvPr/>
        </p:nvSpPr>
        <p:spPr bwMode="auto">
          <a:xfrm>
            <a:off x="4826423" y="4734512"/>
            <a:ext cx="152393" cy="368492"/>
          </a:xfrm>
          <a:custGeom>
            <a:avLst/>
            <a:gdLst>
              <a:gd name="T0" fmla="*/ 2147483646 w 106"/>
              <a:gd name="T1" fmla="*/ 0 h 256"/>
              <a:gd name="T2" fmla="*/ 2147483646 w 106"/>
              <a:gd name="T3" fmla="*/ 0 h 256"/>
              <a:gd name="T4" fmla="*/ 2147483646 w 106"/>
              <a:gd name="T5" fmla="*/ 2147483646 h 256"/>
              <a:gd name="T6" fmla="*/ 2147483646 w 106"/>
              <a:gd name="T7" fmla="*/ 2147483646 h 256"/>
              <a:gd name="T8" fmla="*/ 2147483646 w 106"/>
              <a:gd name="T9" fmla="*/ 2147483646 h 256"/>
              <a:gd name="T10" fmla="*/ 2147483646 w 106"/>
              <a:gd name="T11" fmla="*/ 2147483646 h 256"/>
              <a:gd name="T12" fmla="*/ 2147483646 w 106"/>
              <a:gd name="T13" fmla="*/ 2147483646 h 256"/>
              <a:gd name="T14" fmla="*/ 2147483646 w 106"/>
              <a:gd name="T15" fmla="*/ 2147483646 h 256"/>
              <a:gd name="T16" fmla="*/ 2147483646 w 106"/>
              <a:gd name="T17" fmla="*/ 2147483646 h 256"/>
              <a:gd name="T18" fmla="*/ 0 w 106"/>
              <a:gd name="T19" fmla="*/ 2147483646 h 256"/>
              <a:gd name="T20" fmla="*/ 2147483646 w 106"/>
              <a:gd name="T21" fmla="*/ 2147483646 h 256"/>
              <a:gd name="T22" fmla="*/ 2147483646 w 106"/>
              <a:gd name="T23" fmla="*/ 2147483646 h 256"/>
              <a:gd name="T24" fmla="*/ 2147483646 w 106"/>
              <a:gd name="T25" fmla="*/ 2147483646 h 256"/>
              <a:gd name="T26" fmla="*/ 2147483646 w 106"/>
              <a:gd name="T27" fmla="*/ 2147483646 h 256"/>
              <a:gd name="T28" fmla="*/ 2147483646 w 106"/>
              <a:gd name="T29" fmla="*/ 2147483646 h 256"/>
              <a:gd name="T30" fmla="*/ 2147483646 w 106"/>
              <a:gd name="T31" fmla="*/ 2147483646 h 256"/>
              <a:gd name="T32" fmla="*/ 2147483646 w 106"/>
              <a:gd name="T33" fmla="*/ 2147483646 h 256"/>
              <a:gd name="T34" fmla="*/ 2147483646 w 106"/>
              <a:gd name="T35" fmla="*/ 2147483646 h 256"/>
              <a:gd name="T36" fmla="*/ 2147483646 w 106"/>
              <a:gd name="T37" fmla="*/ 2147483646 h 256"/>
              <a:gd name="T38" fmla="*/ 2147483646 w 106"/>
              <a:gd name="T39" fmla="*/ 2147483646 h 256"/>
              <a:gd name="T40" fmla="*/ 2147483646 w 106"/>
              <a:gd name="T41" fmla="*/ 2147483646 h 256"/>
              <a:gd name="T42" fmla="*/ 2147483646 w 106"/>
              <a:gd name="T43" fmla="*/ 2147483646 h 256"/>
              <a:gd name="T44" fmla="*/ 2147483646 w 106"/>
              <a:gd name="T45" fmla="*/ 2147483646 h 256"/>
              <a:gd name="T46" fmla="*/ 2147483646 w 106"/>
              <a:gd name="T47" fmla="*/ 2147483646 h 256"/>
              <a:gd name="T48" fmla="*/ 2147483646 w 106"/>
              <a:gd name="T49" fmla="*/ 2147483646 h 256"/>
              <a:gd name="T50" fmla="*/ 2147483646 w 106"/>
              <a:gd name="T51" fmla="*/ 2147483646 h 256"/>
              <a:gd name="T52" fmla="*/ 2147483646 w 106"/>
              <a:gd name="T53" fmla="*/ 2147483646 h 256"/>
              <a:gd name="T54" fmla="*/ 2147483646 w 106"/>
              <a:gd name="T55" fmla="*/ 2147483646 h 256"/>
              <a:gd name="T56" fmla="*/ 2147483646 w 106"/>
              <a:gd name="T57" fmla="*/ 2147483646 h 256"/>
              <a:gd name="T58" fmla="*/ 2147483646 w 106"/>
              <a:gd name="T59" fmla="*/ 2147483646 h 256"/>
              <a:gd name="T60" fmla="*/ 2147483646 w 106"/>
              <a:gd name="T61" fmla="*/ 2147483646 h 256"/>
              <a:gd name="T62" fmla="*/ 2147483646 w 106"/>
              <a:gd name="T63" fmla="*/ 2147483646 h 256"/>
              <a:gd name="T64" fmla="*/ 2147483646 w 106"/>
              <a:gd name="T65" fmla="*/ 2147483646 h 256"/>
              <a:gd name="T66" fmla="*/ 2147483646 w 106"/>
              <a:gd name="T67" fmla="*/ 2147483646 h 256"/>
              <a:gd name="T68" fmla="*/ 2147483646 w 106"/>
              <a:gd name="T69" fmla="*/ 2147483646 h 256"/>
              <a:gd name="T70" fmla="*/ 2147483646 w 106"/>
              <a:gd name="T71" fmla="*/ 2147483646 h 256"/>
              <a:gd name="T72" fmla="*/ 2147483646 w 106"/>
              <a:gd name="T73" fmla="*/ 2147483646 h 256"/>
              <a:gd name="T74" fmla="*/ 2147483646 w 106"/>
              <a:gd name="T75" fmla="*/ 2147483646 h 256"/>
              <a:gd name="T76" fmla="*/ 2147483646 w 106"/>
              <a:gd name="T77" fmla="*/ 2147483646 h 256"/>
              <a:gd name="T78" fmla="*/ 2147483646 w 106"/>
              <a:gd name="T79" fmla="*/ 2147483646 h 256"/>
              <a:gd name="T80" fmla="*/ 2147483646 w 106"/>
              <a:gd name="T81" fmla="*/ 2147483646 h 256"/>
              <a:gd name="T82" fmla="*/ 2147483646 w 106"/>
              <a:gd name="T83" fmla="*/ 2147483646 h 256"/>
              <a:gd name="T84" fmla="*/ 2147483646 w 106"/>
              <a:gd name="T85" fmla="*/ 2147483646 h 256"/>
              <a:gd name="T86" fmla="*/ 2147483646 w 106"/>
              <a:gd name="T87" fmla="*/ 2147483646 h 256"/>
              <a:gd name="T88" fmla="*/ 2147483646 w 106"/>
              <a:gd name="T89" fmla="*/ 0 h 25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06" h="256">
                <a:moveTo>
                  <a:pt x="80" y="0"/>
                </a:moveTo>
                <a:lnTo>
                  <a:pt x="80" y="0"/>
                </a:lnTo>
                <a:lnTo>
                  <a:pt x="62" y="14"/>
                </a:lnTo>
                <a:lnTo>
                  <a:pt x="46" y="32"/>
                </a:lnTo>
                <a:lnTo>
                  <a:pt x="34" y="50"/>
                </a:lnTo>
                <a:lnTo>
                  <a:pt x="24" y="70"/>
                </a:lnTo>
                <a:lnTo>
                  <a:pt x="10" y="98"/>
                </a:lnTo>
                <a:lnTo>
                  <a:pt x="4" y="104"/>
                </a:lnTo>
                <a:lnTo>
                  <a:pt x="0" y="108"/>
                </a:lnTo>
                <a:lnTo>
                  <a:pt x="6" y="152"/>
                </a:lnTo>
                <a:lnTo>
                  <a:pt x="6" y="154"/>
                </a:lnTo>
                <a:lnTo>
                  <a:pt x="2" y="184"/>
                </a:lnTo>
                <a:lnTo>
                  <a:pt x="2" y="196"/>
                </a:lnTo>
                <a:lnTo>
                  <a:pt x="2" y="200"/>
                </a:lnTo>
                <a:lnTo>
                  <a:pt x="4" y="202"/>
                </a:lnTo>
                <a:lnTo>
                  <a:pt x="36" y="224"/>
                </a:lnTo>
                <a:lnTo>
                  <a:pt x="38" y="224"/>
                </a:lnTo>
                <a:lnTo>
                  <a:pt x="38" y="226"/>
                </a:lnTo>
                <a:lnTo>
                  <a:pt x="42" y="236"/>
                </a:lnTo>
                <a:lnTo>
                  <a:pt x="50" y="248"/>
                </a:lnTo>
                <a:lnTo>
                  <a:pt x="56" y="252"/>
                </a:lnTo>
                <a:lnTo>
                  <a:pt x="62" y="256"/>
                </a:lnTo>
                <a:lnTo>
                  <a:pt x="66" y="204"/>
                </a:lnTo>
                <a:lnTo>
                  <a:pt x="66" y="202"/>
                </a:lnTo>
                <a:lnTo>
                  <a:pt x="90" y="146"/>
                </a:lnTo>
                <a:lnTo>
                  <a:pt x="98" y="80"/>
                </a:lnTo>
                <a:lnTo>
                  <a:pt x="98" y="78"/>
                </a:lnTo>
                <a:lnTo>
                  <a:pt x="106" y="60"/>
                </a:lnTo>
                <a:lnTo>
                  <a:pt x="100" y="44"/>
                </a:lnTo>
                <a:lnTo>
                  <a:pt x="98" y="44"/>
                </a:lnTo>
                <a:lnTo>
                  <a:pt x="98" y="24"/>
                </a:lnTo>
                <a:lnTo>
                  <a:pt x="98" y="22"/>
                </a:lnTo>
                <a:lnTo>
                  <a:pt x="102" y="16"/>
                </a:lnTo>
                <a:lnTo>
                  <a:pt x="106" y="12"/>
                </a:lnTo>
                <a:lnTo>
                  <a:pt x="8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7" name="海南"/>
          <p:cNvSpPr/>
          <p:nvPr/>
        </p:nvSpPr>
        <p:spPr bwMode="auto">
          <a:xfrm>
            <a:off x="3705956" y="5387805"/>
            <a:ext cx="229840" cy="201109"/>
          </a:xfrm>
          <a:custGeom>
            <a:avLst/>
            <a:gdLst>
              <a:gd name="T0" fmla="*/ 2147483646 w 160"/>
              <a:gd name="T1" fmla="*/ 2147483646 h 140"/>
              <a:gd name="T2" fmla="*/ 2147483646 w 160"/>
              <a:gd name="T3" fmla="*/ 2147483646 h 140"/>
              <a:gd name="T4" fmla="*/ 2147483646 w 160"/>
              <a:gd name="T5" fmla="*/ 2147483646 h 140"/>
              <a:gd name="T6" fmla="*/ 2147483646 w 160"/>
              <a:gd name="T7" fmla="*/ 2147483646 h 140"/>
              <a:gd name="T8" fmla="*/ 2147483646 w 160"/>
              <a:gd name="T9" fmla="*/ 2147483646 h 140"/>
              <a:gd name="T10" fmla="*/ 2147483646 w 160"/>
              <a:gd name="T11" fmla="*/ 2147483646 h 140"/>
              <a:gd name="T12" fmla="*/ 2147483646 w 160"/>
              <a:gd name="T13" fmla="*/ 2147483646 h 140"/>
              <a:gd name="T14" fmla="*/ 2147483646 w 160"/>
              <a:gd name="T15" fmla="*/ 2147483646 h 140"/>
              <a:gd name="T16" fmla="*/ 2147483646 w 160"/>
              <a:gd name="T17" fmla="*/ 2147483646 h 140"/>
              <a:gd name="T18" fmla="*/ 2147483646 w 160"/>
              <a:gd name="T19" fmla="*/ 2147483646 h 140"/>
              <a:gd name="T20" fmla="*/ 2147483646 w 160"/>
              <a:gd name="T21" fmla="*/ 2147483646 h 140"/>
              <a:gd name="T22" fmla="*/ 2147483646 w 160"/>
              <a:gd name="T23" fmla="*/ 2147483646 h 140"/>
              <a:gd name="T24" fmla="*/ 2147483646 w 160"/>
              <a:gd name="T25" fmla="*/ 2147483646 h 140"/>
              <a:gd name="T26" fmla="*/ 0 w 160"/>
              <a:gd name="T27" fmla="*/ 2147483646 h 140"/>
              <a:gd name="T28" fmla="*/ 2147483646 w 160"/>
              <a:gd name="T29" fmla="*/ 2147483646 h 140"/>
              <a:gd name="T30" fmla="*/ 2147483646 w 160"/>
              <a:gd name="T31" fmla="*/ 2147483646 h 140"/>
              <a:gd name="T32" fmla="*/ 2147483646 w 160"/>
              <a:gd name="T33" fmla="*/ 2147483646 h 140"/>
              <a:gd name="T34" fmla="*/ 2147483646 w 160"/>
              <a:gd name="T35" fmla="*/ 2147483646 h 140"/>
              <a:gd name="T36" fmla="*/ 2147483646 w 160"/>
              <a:gd name="T37" fmla="*/ 2147483646 h 140"/>
              <a:gd name="T38" fmla="*/ 2147483646 w 160"/>
              <a:gd name="T39" fmla="*/ 2147483646 h 140"/>
              <a:gd name="T40" fmla="*/ 2147483646 w 160"/>
              <a:gd name="T41" fmla="*/ 2147483646 h 140"/>
              <a:gd name="T42" fmla="*/ 2147483646 w 160"/>
              <a:gd name="T43" fmla="*/ 2147483646 h 140"/>
              <a:gd name="T44" fmla="*/ 2147483646 w 160"/>
              <a:gd name="T45" fmla="*/ 2147483646 h 140"/>
              <a:gd name="T46" fmla="*/ 2147483646 w 160"/>
              <a:gd name="T47" fmla="*/ 2147483646 h 140"/>
              <a:gd name="T48" fmla="*/ 2147483646 w 160"/>
              <a:gd name="T49" fmla="*/ 2147483646 h 140"/>
              <a:gd name="T50" fmla="*/ 2147483646 w 160"/>
              <a:gd name="T51" fmla="*/ 2147483646 h 140"/>
              <a:gd name="T52" fmla="*/ 2147483646 w 160"/>
              <a:gd name="T53" fmla="*/ 2147483646 h 140"/>
              <a:gd name="T54" fmla="*/ 2147483646 w 160"/>
              <a:gd name="T55" fmla="*/ 2147483646 h 140"/>
              <a:gd name="T56" fmla="*/ 2147483646 w 160"/>
              <a:gd name="T57" fmla="*/ 2147483646 h 140"/>
              <a:gd name="T58" fmla="*/ 2147483646 w 160"/>
              <a:gd name="T59" fmla="*/ 2147483646 h 140"/>
              <a:gd name="T60" fmla="*/ 2147483646 w 160"/>
              <a:gd name="T61" fmla="*/ 2147483646 h 140"/>
              <a:gd name="T62" fmla="*/ 2147483646 w 160"/>
              <a:gd name="T63" fmla="*/ 2147483646 h 140"/>
              <a:gd name="T64" fmla="*/ 2147483646 w 160"/>
              <a:gd name="T65" fmla="*/ 2147483646 h 140"/>
              <a:gd name="T66" fmla="*/ 2147483646 w 160"/>
              <a:gd name="T67" fmla="*/ 2147483646 h 140"/>
              <a:gd name="T68" fmla="*/ 2147483646 w 160"/>
              <a:gd name="T69" fmla="*/ 2147483646 h 140"/>
              <a:gd name="T70" fmla="*/ 2147483646 w 160"/>
              <a:gd name="T71" fmla="*/ 2147483646 h 140"/>
              <a:gd name="T72" fmla="*/ 2147483646 w 160"/>
              <a:gd name="T73" fmla="*/ 2147483646 h 140"/>
              <a:gd name="T74" fmla="*/ 2147483646 w 160"/>
              <a:gd name="T75" fmla="*/ 2147483646 h 140"/>
              <a:gd name="T76" fmla="*/ 2147483646 w 160"/>
              <a:gd name="T77" fmla="*/ 2147483646 h 140"/>
              <a:gd name="T78" fmla="*/ 2147483646 w 160"/>
              <a:gd name="T79" fmla="*/ 2147483646 h 140"/>
              <a:gd name="T80" fmla="*/ 2147483646 w 160"/>
              <a:gd name="T81" fmla="*/ 2147483646 h 140"/>
              <a:gd name="T82" fmla="*/ 2147483646 w 160"/>
              <a:gd name="T83" fmla="*/ 0 h 140"/>
              <a:gd name="T84" fmla="*/ 2147483646 w 160"/>
              <a:gd name="T85" fmla="*/ 2147483646 h 140"/>
              <a:gd name="T86" fmla="*/ 2147483646 w 160"/>
              <a:gd name="T87" fmla="*/ 2147483646 h 140"/>
              <a:gd name="T88" fmla="*/ 2147483646 w 160"/>
              <a:gd name="T89" fmla="*/ 2147483646 h 140"/>
              <a:gd name="T90" fmla="*/ 2147483646 w 160"/>
              <a:gd name="T91" fmla="*/ 2147483646 h 140"/>
              <a:gd name="T92" fmla="*/ 2147483646 w 160"/>
              <a:gd name="T93" fmla="*/ 2147483646 h 140"/>
              <a:gd name="T94" fmla="*/ 2147483646 w 160"/>
              <a:gd name="T95" fmla="*/ 2147483646 h 14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60" h="140">
                <a:moveTo>
                  <a:pt x="72" y="14"/>
                </a:moveTo>
                <a:lnTo>
                  <a:pt x="70" y="18"/>
                </a:lnTo>
                <a:lnTo>
                  <a:pt x="68" y="20"/>
                </a:lnTo>
                <a:lnTo>
                  <a:pt x="36" y="28"/>
                </a:lnTo>
                <a:lnTo>
                  <a:pt x="38" y="32"/>
                </a:lnTo>
                <a:lnTo>
                  <a:pt x="48" y="44"/>
                </a:lnTo>
                <a:lnTo>
                  <a:pt x="44" y="46"/>
                </a:lnTo>
                <a:lnTo>
                  <a:pt x="30" y="54"/>
                </a:lnTo>
                <a:lnTo>
                  <a:pt x="6" y="72"/>
                </a:lnTo>
                <a:lnTo>
                  <a:pt x="2" y="80"/>
                </a:lnTo>
                <a:lnTo>
                  <a:pt x="0" y="92"/>
                </a:lnTo>
                <a:lnTo>
                  <a:pt x="4" y="108"/>
                </a:lnTo>
                <a:lnTo>
                  <a:pt x="10" y="126"/>
                </a:lnTo>
                <a:lnTo>
                  <a:pt x="34" y="128"/>
                </a:lnTo>
                <a:lnTo>
                  <a:pt x="36" y="128"/>
                </a:lnTo>
                <a:lnTo>
                  <a:pt x="60" y="140"/>
                </a:lnTo>
                <a:lnTo>
                  <a:pt x="86" y="136"/>
                </a:lnTo>
                <a:lnTo>
                  <a:pt x="94" y="132"/>
                </a:lnTo>
                <a:lnTo>
                  <a:pt x="102" y="126"/>
                </a:lnTo>
                <a:lnTo>
                  <a:pt x="112" y="118"/>
                </a:lnTo>
                <a:lnTo>
                  <a:pt x="122" y="106"/>
                </a:lnTo>
                <a:lnTo>
                  <a:pt x="124" y="106"/>
                </a:lnTo>
                <a:lnTo>
                  <a:pt x="126" y="104"/>
                </a:lnTo>
                <a:lnTo>
                  <a:pt x="136" y="100"/>
                </a:lnTo>
                <a:lnTo>
                  <a:pt x="134" y="66"/>
                </a:lnTo>
                <a:lnTo>
                  <a:pt x="148" y="44"/>
                </a:lnTo>
                <a:lnTo>
                  <a:pt x="160" y="34"/>
                </a:lnTo>
                <a:lnTo>
                  <a:pt x="160" y="22"/>
                </a:lnTo>
                <a:lnTo>
                  <a:pt x="158" y="14"/>
                </a:lnTo>
                <a:lnTo>
                  <a:pt x="156" y="10"/>
                </a:lnTo>
                <a:lnTo>
                  <a:pt x="152" y="2"/>
                </a:lnTo>
                <a:lnTo>
                  <a:pt x="146" y="0"/>
                </a:lnTo>
                <a:lnTo>
                  <a:pt x="146" y="12"/>
                </a:lnTo>
                <a:lnTo>
                  <a:pt x="126" y="8"/>
                </a:lnTo>
                <a:lnTo>
                  <a:pt x="116" y="14"/>
                </a:lnTo>
                <a:lnTo>
                  <a:pt x="114" y="14"/>
                </a:lnTo>
                <a:lnTo>
                  <a:pt x="72" y="1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766763" y="598535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0675DC"/>
                </a:solidFill>
                <a:latin typeface="+mj-ea"/>
                <a:ea typeface="+mj-ea"/>
              </a:rPr>
              <a:t>请输入你的标题</a:t>
            </a:r>
            <a:endParaRPr lang="zh-CN" altLang="en-US" sz="3200" dirty="0">
              <a:solidFill>
                <a:srgbClr val="0675DC"/>
              </a:solidFill>
              <a:latin typeface="+mj-ea"/>
              <a:ea typeface="+mj-ea"/>
            </a:endParaRPr>
          </a:p>
        </p:txBody>
      </p:sp>
      <p:cxnSp>
        <p:nvCxnSpPr>
          <p:cNvPr id="71" name="直接连接符 70"/>
          <p:cNvCxnSpPr/>
          <p:nvPr/>
        </p:nvCxnSpPr>
        <p:spPr>
          <a:xfrm>
            <a:off x="881180" y="1215579"/>
            <a:ext cx="77628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文本框 73"/>
          <p:cNvSpPr txBox="1"/>
          <p:nvPr/>
        </p:nvSpPr>
        <p:spPr>
          <a:xfrm>
            <a:off x="770294" y="6167900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数据来源：年度市场调查报告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6576544" y="2856531"/>
            <a:ext cx="4338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/>
                </a:solidFill>
              </a:rPr>
              <a:t>Lorem ipsum dolor sit </a:t>
            </a:r>
            <a:r>
              <a:rPr lang="en-US" altLang="zh-CN" dirty="0" err="1">
                <a:solidFill>
                  <a:schemeClr val="bg1"/>
                </a:solidFill>
              </a:rPr>
              <a:t>amet</a:t>
            </a:r>
            <a:r>
              <a:rPr lang="en-US" altLang="zh-CN" dirty="0">
                <a:solidFill>
                  <a:schemeClr val="bg1"/>
                </a:solidFill>
              </a:rPr>
              <a:t>, </a:t>
            </a:r>
            <a:r>
              <a:rPr lang="en-US" altLang="zh-CN" dirty="0" err="1">
                <a:solidFill>
                  <a:schemeClr val="bg1"/>
                </a:solidFill>
              </a:rPr>
              <a:t>conse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adipiscing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elitMaecenasporttitor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congue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massa</a:t>
            </a:r>
            <a:r>
              <a:rPr lang="en-US" altLang="zh-CN" dirty="0">
                <a:solidFill>
                  <a:schemeClr val="bg1"/>
                </a:solidFill>
              </a:rPr>
              <a:t>. </a:t>
            </a:r>
            <a:r>
              <a:rPr lang="en-US" altLang="zh-CN" dirty="0" err="1">
                <a:solidFill>
                  <a:schemeClr val="bg1"/>
                </a:solidFill>
              </a:rPr>
              <a:t>commodo</a:t>
            </a:r>
            <a:r>
              <a:rPr lang="en-US" altLang="zh-CN" dirty="0">
                <a:solidFill>
                  <a:schemeClr val="bg1"/>
                </a:solidFill>
              </a:rPr>
              <a:t> magna </a:t>
            </a:r>
            <a:r>
              <a:rPr lang="en-US" altLang="zh-CN" dirty="0" err="1">
                <a:solidFill>
                  <a:schemeClr val="bg1"/>
                </a:solidFill>
              </a:rPr>
              <a:t>eros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quis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urna</a:t>
            </a:r>
            <a:r>
              <a:rPr lang="en-US" altLang="zh-CN" dirty="0">
                <a:solidFill>
                  <a:schemeClr val="bg1"/>
                </a:solidFill>
              </a:rPr>
              <a:t>.</a:t>
            </a:r>
            <a:endParaRPr lang="zh-CN" altLang="en-US" dirty="0"/>
          </a:p>
        </p:txBody>
      </p:sp>
      <p:sp>
        <p:nvSpPr>
          <p:cNvPr id="49" name="矩形 48"/>
          <p:cNvSpPr/>
          <p:nvPr/>
        </p:nvSpPr>
        <p:spPr>
          <a:xfrm>
            <a:off x="7018351" y="4688394"/>
            <a:ext cx="4338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/>
                </a:solidFill>
              </a:rPr>
              <a:t>Lorem ipsum dolor sit </a:t>
            </a:r>
            <a:r>
              <a:rPr lang="en-US" altLang="zh-CN" dirty="0" err="1">
                <a:solidFill>
                  <a:schemeClr val="bg1"/>
                </a:solidFill>
              </a:rPr>
              <a:t>amet</a:t>
            </a:r>
            <a:r>
              <a:rPr lang="en-US" altLang="zh-CN" dirty="0">
                <a:solidFill>
                  <a:schemeClr val="bg1"/>
                </a:solidFill>
              </a:rPr>
              <a:t>, </a:t>
            </a:r>
            <a:r>
              <a:rPr lang="en-US" altLang="zh-CN" dirty="0" err="1">
                <a:solidFill>
                  <a:schemeClr val="bg1"/>
                </a:solidFill>
              </a:rPr>
              <a:t>conse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adipiscing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elitMaecenasporttitor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congue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massa</a:t>
            </a:r>
            <a:r>
              <a:rPr lang="en-US" altLang="zh-CN" dirty="0">
                <a:solidFill>
                  <a:schemeClr val="bg1"/>
                </a:solidFill>
              </a:rPr>
              <a:t>. </a:t>
            </a:r>
            <a:r>
              <a:rPr lang="en-US" altLang="zh-CN" dirty="0" err="1">
                <a:solidFill>
                  <a:schemeClr val="bg1"/>
                </a:solidFill>
              </a:rPr>
              <a:t>commodo</a:t>
            </a:r>
            <a:r>
              <a:rPr lang="en-US" altLang="zh-CN" dirty="0">
                <a:solidFill>
                  <a:schemeClr val="bg1"/>
                </a:solidFill>
              </a:rPr>
              <a:t> magna </a:t>
            </a:r>
            <a:r>
              <a:rPr lang="en-US" altLang="zh-CN" dirty="0" err="1">
                <a:solidFill>
                  <a:schemeClr val="bg1"/>
                </a:solidFill>
              </a:rPr>
              <a:t>eros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quis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urna</a:t>
            </a:r>
            <a:r>
              <a:rPr lang="en-US" altLang="zh-CN" dirty="0">
                <a:solidFill>
                  <a:schemeClr val="bg1"/>
                </a:solidFill>
              </a:rPr>
              <a:t>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11111E-6 L 0.1569 1.03935 " pathEditMode="relative" rAng="0" ptsTypes="AA">
                                      <p:cBhvr>
                                        <p:cTn id="6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5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8" grpId="0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95000"/>
                <a:lumOff val="5000"/>
              </a:schemeClr>
            </a:gs>
            <a:gs pos="100000">
              <a:schemeClr val="bg2">
                <a:lumMod val="1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037983" y="994410"/>
            <a:ext cx="472440" cy="472440"/>
          </a:xfrm>
          <a:prstGeom prst="ellipse">
            <a:avLst/>
          </a:prstGeom>
          <a:noFill/>
          <a:ln w="28575">
            <a:gradFill>
              <a:gsLst>
                <a:gs pos="0">
                  <a:srgbClr val="0058A8"/>
                </a:gs>
                <a:gs pos="100000">
                  <a:srgbClr val="0058A8">
                    <a:alpha val="0"/>
                  </a:srgbClr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1037983" y="2853690"/>
            <a:ext cx="472440" cy="472440"/>
          </a:xfrm>
          <a:prstGeom prst="ellipse">
            <a:avLst/>
          </a:prstGeom>
          <a:noFill/>
          <a:ln w="28575">
            <a:gradFill>
              <a:gsLst>
                <a:gs pos="0">
                  <a:srgbClr val="0058A8"/>
                </a:gs>
                <a:gs pos="100000">
                  <a:srgbClr val="0058A8">
                    <a:alpha val="0"/>
                  </a:srgbClr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1037983" y="4712970"/>
            <a:ext cx="472440" cy="472440"/>
          </a:xfrm>
          <a:prstGeom prst="ellipse">
            <a:avLst/>
          </a:prstGeom>
          <a:noFill/>
          <a:ln w="28575">
            <a:gradFill>
              <a:gsLst>
                <a:gs pos="0">
                  <a:srgbClr val="0058A8"/>
                </a:gs>
                <a:gs pos="100000">
                  <a:srgbClr val="0058A8">
                    <a:alpha val="0"/>
                  </a:srgbClr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>
            <a:stCxn id="2" idx="4"/>
            <a:endCxn id="4" idx="0"/>
          </p:cNvCxnSpPr>
          <p:nvPr/>
        </p:nvCxnSpPr>
        <p:spPr>
          <a:xfrm>
            <a:off x="1274203" y="1466850"/>
            <a:ext cx="0" cy="1386840"/>
          </a:xfrm>
          <a:prstGeom prst="line">
            <a:avLst/>
          </a:prstGeom>
          <a:ln w="28575">
            <a:gradFill>
              <a:gsLst>
                <a:gs pos="0">
                  <a:srgbClr val="0058A8"/>
                </a:gs>
                <a:gs pos="100000">
                  <a:srgbClr val="0058A8">
                    <a:alpha val="0"/>
                  </a:srgb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>
            <a:endCxn id="5" idx="0"/>
          </p:cNvCxnSpPr>
          <p:nvPr/>
        </p:nvCxnSpPr>
        <p:spPr>
          <a:xfrm>
            <a:off x="1274203" y="3326130"/>
            <a:ext cx="0" cy="1386840"/>
          </a:xfrm>
          <a:prstGeom prst="line">
            <a:avLst/>
          </a:prstGeom>
          <a:ln w="28575">
            <a:gradFill>
              <a:gsLst>
                <a:gs pos="0">
                  <a:srgbClr val="0058A8"/>
                </a:gs>
                <a:gs pos="100000">
                  <a:srgbClr val="0058A8">
                    <a:alpha val="0"/>
                  </a:srgb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>
            <a:stCxn id="5" idx="4"/>
          </p:cNvCxnSpPr>
          <p:nvPr/>
        </p:nvCxnSpPr>
        <p:spPr>
          <a:xfrm>
            <a:off x="1274203" y="5185410"/>
            <a:ext cx="0" cy="1244419"/>
          </a:xfrm>
          <a:prstGeom prst="line">
            <a:avLst/>
          </a:prstGeom>
          <a:ln w="28575">
            <a:gradFill>
              <a:gsLst>
                <a:gs pos="0">
                  <a:srgbClr val="0058A8"/>
                </a:gs>
                <a:gs pos="100000">
                  <a:srgbClr val="0058A8">
                    <a:alpha val="0"/>
                  </a:srgb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539641" y="1466850"/>
            <a:ext cx="4908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Lorem ipsum dolor sit </a:t>
            </a:r>
            <a:r>
              <a:rPr lang="en-US" altLang="zh-CN" dirty="0" err="1">
                <a:solidFill>
                  <a:schemeClr val="bg1"/>
                </a:solidFill>
              </a:rPr>
              <a:t>amet</a:t>
            </a:r>
            <a:r>
              <a:rPr lang="en-US" altLang="zh-CN" dirty="0">
                <a:solidFill>
                  <a:schemeClr val="bg1"/>
                </a:solidFill>
              </a:rPr>
              <a:t>, </a:t>
            </a:r>
            <a:r>
              <a:rPr lang="en-US" altLang="zh-CN" dirty="0" err="1">
                <a:solidFill>
                  <a:schemeClr val="bg1"/>
                </a:solidFill>
              </a:rPr>
              <a:t>conse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adipiscing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elitMaecenasporttitor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congue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massa</a:t>
            </a:r>
            <a:r>
              <a:rPr lang="en-US" altLang="zh-CN" dirty="0">
                <a:solidFill>
                  <a:schemeClr val="bg1"/>
                </a:solidFill>
              </a:rPr>
              <a:t>. </a:t>
            </a:r>
            <a:r>
              <a:rPr lang="en-US" altLang="zh-CN" dirty="0" err="1">
                <a:solidFill>
                  <a:schemeClr val="bg1"/>
                </a:solidFill>
              </a:rPr>
              <a:t>commodo</a:t>
            </a:r>
            <a:r>
              <a:rPr lang="en-US" altLang="zh-CN" dirty="0">
                <a:solidFill>
                  <a:schemeClr val="bg1"/>
                </a:solidFill>
              </a:rPr>
              <a:t> magna </a:t>
            </a:r>
            <a:r>
              <a:rPr lang="en-US" altLang="zh-CN" dirty="0" err="1">
                <a:solidFill>
                  <a:schemeClr val="bg1"/>
                </a:solidFill>
              </a:rPr>
              <a:t>eros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quis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urna</a:t>
            </a:r>
            <a:r>
              <a:rPr lang="en-US" altLang="zh-CN" dirty="0">
                <a:solidFill>
                  <a:schemeClr val="bg1"/>
                </a:solidFill>
              </a:rPr>
              <a:t>.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1539641" y="3557885"/>
            <a:ext cx="4908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Lorem ipsum dolor sit </a:t>
            </a:r>
            <a:r>
              <a:rPr lang="en-US" altLang="zh-CN" dirty="0" err="1">
                <a:solidFill>
                  <a:schemeClr val="bg1"/>
                </a:solidFill>
              </a:rPr>
              <a:t>amet</a:t>
            </a:r>
            <a:r>
              <a:rPr lang="en-US" altLang="zh-CN" dirty="0">
                <a:solidFill>
                  <a:schemeClr val="bg1"/>
                </a:solidFill>
              </a:rPr>
              <a:t>, </a:t>
            </a:r>
            <a:r>
              <a:rPr lang="en-US" altLang="zh-CN" dirty="0" err="1">
                <a:solidFill>
                  <a:schemeClr val="bg1"/>
                </a:solidFill>
              </a:rPr>
              <a:t>conse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adipiscing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elitMaecenasporttitor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congue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massa</a:t>
            </a:r>
            <a:r>
              <a:rPr lang="en-US" altLang="zh-CN" dirty="0">
                <a:solidFill>
                  <a:schemeClr val="bg1"/>
                </a:solidFill>
              </a:rPr>
              <a:t>. </a:t>
            </a:r>
            <a:r>
              <a:rPr lang="en-US" altLang="zh-CN" dirty="0" err="1">
                <a:solidFill>
                  <a:schemeClr val="bg1"/>
                </a:solidFill>
              </a:rPr>
              <a:t>commodo</a:t>
            </a:r>
            <a:r>
              <a:rPr lang="en-US" altLang="zh-CN" dirty="0">
                <a:solidFill>
                  <a:schemeClr val="bg1"/>
                </a:solidFill>
              </a:rPr>
              <a:t> magna </a:t>
            </a:r>
            <a:r>
              <a:rPr lang="en-US" altLang="zh-CN" dirty="0" err="1">
                <a:solidFill>
                  <a:schemeClr val="bg1"/>
                </a:solidFill>
              </a:rPr>
              <a:t>eros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quis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urna</a:t>
            </a:r>
            <a:r>
              <a:rPr lang="en-US" altLang="zh-CN" dirty="0">
                <a:solidFill>
                  <a:schemeClr val="bg1"/>
                </a:solidFill>
              </a:rPr>
              <a:t>.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1539641" y="5302210"/>
            <a:ext cx="4908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Lorem ipsum dolor sit </a:t>
            </a:r>
            <a:r>
              <a:rPr lang="en-US" altLang="zh-CN" dirty="0" err="1">
                <a:solidFill>
                  <a:schemeClr val="bg1"/>
                </a:solidFill>
              </a:rPr>
              <a:t>amet</a:t>
            </a:r>
            <a:r>
              <a:rPr lang="en-US" altLang="zh-CN" dirty="0">
                <a:solidFill>
                  <a:schemeClr val="bg1"/>
                </a:solidFill>
              </a:rPr>
              <a:t>, </a:t>
            </a:r>
            <a:r>
              <a:rPr lang="en-US" altLang="zh-CN" dirty="0" err="1">
                <a:solidFill>
                  <a:schemeClr val="bg1"/>
                </a:solidFill>
              </a:rPr>
              <a:t>conse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adipiscing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elitMaecenasporttitor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congue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massa</a:t>
            </a:r>
            <a:r>
              <a:rPr lang="en-US" altLang="zh-CN" dirty="0">
                <a:solidFill>
                  <a:schemeClr val="bg1"/>
                </a:solidFill>
              </a:rPr>
              <a:t>. </a:t>
            </a:r>
            <a:r>
              <a:rPr lang="en-US" altLang="zh-CN" dirty="0" err="1">
                <a:solidFill>
                  <a:schemeClr val="bg1"/>
                </a:solidFill>
              </a:rPr>
              <a:t>commodo</a:t>
            </a:r>
            <a:r>
              <a:rPr lang="en-US" altLang="zh-CN" dirty="0">
                <a:solidFill>
                  <a:schemeClr val="bg1"/>
                </a:solidFill>
              </a:rPr>
              <a:t> magna </a:t>
            </a:r>
            <a:r>
              <a:rPr lang="en-US" altLang="zh-CN" dirty="0" err="1">
                <a:solidFill>
                  <a:schemeClr val="bg1"/>
                </a:solidFill>
              </a:rPr>
              <a:t>eros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quis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urna</a:t>
            </a:r>
            <a:r>
              <a:rPr lang="en-US" altLang="zh-CN" dirty="0">
                <a:solidFill>
                  <a:schemeClr val="bg1"/>
                </a:solidFill>
              </a:rPr>
              <a:t>.</a:t>
            </a:r>
            <a:endParaRPr lang="zh-CN" alt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6093882" y="647577"/>
            <a:ext cx="10057238" cy="6143195"/>
            <a:chOff x="6093882" y="647577"/>
            <a:chExt cx="10057238" cy="614319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6093882" y="647577"/>
              <a:ext cx="10057238" cy="6143195"/>
            </a:xfrm>
            <a:prstGeom prst="rect">
              <a:avLst/>
            </a:prstGeom>
            <a:noFill/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7612457" y="1277258"/>
              <a:ext cx="7194924" cy="447461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9" grpId="0"/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95000"/>
                <a:lumOff val="5000"/>
              </a:schemeClr>
            </a:gs>
            <a:gs pos="100000">
              <a:schemeClr val="bg2">
                <a:lumMod val="1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2990435" y="851204"/>
            <a:ext cx="3323148" cy="5769205"/>
          </a:xfrm>
          <a:prstGeom prst="rect">
            <a:avLst/>
          </a:prstGeom>
        </p:spPr>
      </p:pic>
      <p:sp>
        <p:nvSpPr>
          <p:cNvPr id="12" name="菱形 11"/>
          <p:cNvSpPr/>
          <p:nvPr/>
        </p:nvSpPr>
        <p:spPr>
          <a:xfrm>
            <a:off x="6066374" y="1132664"/>
            <a:ext cx="3312929" cy="3312929"/>
          </a:xfrm>
          <a:prstGeom prst="diamond">
            <a:avLst/>
          </a:prstGeom>
          <a:gradFill flip="none" rotWithShape="1">
            <a:gsLst>
              <a:gs pos="99000">
                <a:srgbClr val="0058A8"/>
              </a:gs>
              <a:gs pos="63000">
                <a:srgbClr val="0058A8">
                  <a:alpha val="15000"/>
                </a:srgbClr>
              </a:gs>
              <a:gs pos="37000">
                <a:srgbClr val="0058A8">
                  <a:alpha val="0"/>
                </a:srgbClr>
              </a:gs>
            </a:gsLst>
            <a:lin ang="19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066374" y="2302613"/>
            <a:ext cx="4477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latin typeface="+mj-ea"/>
                <a:ea typeface="+mj-ea"/>
              </a:rPr>
              <a:t>键入你的大标题</a:t>
            </a:r>
            <a:endParaRPr lang="zh-CN" altLang="en-US" sz="4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066374" y="3089476"/>
            <a:ext cx="4477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+mn-ea"/>
              </a:rPr>
              <a:t>以及你的小标题</a:t>
            </a:r>
            <a:endParaRPr lang="zh-CN" altLang="en-US" sz="3600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6230933" y="3896228"/>
            <a:ext cx="112022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6080536" y="4067360"/>
            <a:ext cx="3321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All I do is win. 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No matter what.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89532" y="537986"/>
            <a:ext cx="1566843" cy="10772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622499" y="552525"/>
            <a:ext cx="15009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+mj-ea"/>
                <a:ea typeface="+mj-ea"/>
              </a:rPr>
              <a:t>Taylor</a:t>
            </a:r>
            <a:endParaRPr lang="en-US" altLang="zh-CN" sz="3200" b="1" dirty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lang="en-US" altLang="zh-CN" sz="3200" b="1" dirty="0">
                <a:solidFill>
                  <a:schemeClr val="bg1"/>
                </a:solidFill>
                <a:latin typeface="+mj-ea"/>
                <a:ea typeface="+mj-ea"/>
              </a:rPr>
              <a:t>PPT</a:t>
            </a:r>
            <a:endParaRPr lang="en-US" altLang="zh-CN" sz="3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814835" y="1132664"/>
            <a:ext cx="139700" cy="381384"/>
          </a:xfrm>
          <a:prstGeom prst="rect">
            <a:avLst/>
          </a:prstGeom>
          <a:solidFill>
            <a:srgbClr val="0058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2617294" y="6343103"/>
            <a:ext cx="2444948" cy="227615"/>
          </a:xfrm>
          <a:prstGeom prst="ellipse">
            <a:avLst/>
          </a:prstGeom>
          <a:noFill/>
          <a:ln>
            <a:gradFill flip="none" rotWithShape="1">
              <a:gsLst>
                <a:gs pos="0">
                  <a:srgbClr val="0675DC">
                    <a:alpha val="0"/>
                  </a:srgbClr>
                </a:gs>
                <a:gs pos="100000">
                  <a:srgbClr val="0675D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1510590" y="6122716"/>
            <a:ext cx="4812255" cy="448002"/>
          </a:xfrm>
          <a:prstGeom prst="ellipse">
            <a:avLst/>
          </a:prstGeom>
          <a:noFill/>
          <a:ln>
            <a:gradFill flip="none" rotWithShape="1">
              <a:gsLst>
                <a:gs pos="0">
                  <a:srgbClr val="0675DC">
                    <a:alpha val="0"/>
                  </a:srgbClr>
                </a:gs>
                <a:gs pos="100000">
                  <a:srgbClr val="0675D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240588" y="5869810"/>
            <a:ext cx="7901851" cy="700908"/>
          </a:xfrm>
          <a:prstGeom prst="ellipse">
            <a:avLst/>
          </a:prstGeom>
          <a:noFill/>
          <a:ln>
            <a:gradFill flip="none" rotWithShape="1">
              <a:gsLst>
                <a:gs pos="0">
                  <a:srgbClr val="0675DC">
                    <a:alpha val="0"/>
                  </a:srgbClr>
                </a:gs>
                <a:gs pos="100000">
                  <a:srgbClr val="0675D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-1501124" y="5522968"/>
            <a:ext cx="11448555" cy="1047750"/>
          </a:xfrm>
          <a:prstGeom prst="ellipse">
            <a:avLst/>
          </a:prstGeom>
          <a:noFill/>
          <a:ln>
            <a:gradFill flip="none" rotWithShape="1">
              <a:gsLst>
                <a:gs pos="0">
                  <a:srgbClr val="0675DC">
                    <a:alpha val="0"/>
                  </a:srgbClr>
                </a:gs>
                <a:gs pos="100000">
                  <a:srgbClr val="0675D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-3108068" y="5232456"/>
            <a:ext cx="15700117" cy="1338262"/>
          </a:xfrm>
          <a:prstGeom prst="ellipse">
            <a:avLst/>
          </a:prstGeom>
          <a:noFill/>
          <a:ln>
            <a:gradFill flip="none" rotWithShape="1">
              <a:gsLst>
                <a:gs pos="0">
                  <a:srgbClr val="0675DC">
                    <a:alpha val="0"/>
                  </a:srgbClr>
                </a:gs>
                <a:gs pos="100000">
                  <a:srgbClr val="0675D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"/>
                            </p:stCondLst>
                            <p:childTnLst>
                              <p:par>
                                <p:cTn id="5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"/>
                            </p:stCondLst>
                            <p:childTnLst>
                              <p:par>
                                <p:cTn id="5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00"/>
                            </p:stCondLst>
                            <p:childTnLst>
                              <p:par>
                                <p:cTn id="6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6" grpId="0"/>
      <p:bldP spid="19" grpId="0" animBg="1"/>
      <p:bldP spid="24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95000"/>
                <a:lumOff val="5000"/>
              </a:schemeClr>
            </a:gs>
            <a:gs pos="100000">
              <a:schemeClr val="bg2">
                <a:lumMod val="1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 rot="1558956">
            <a:off x="-979262" y="2716062"/>
            <a:ext cx="14718660" cy="161774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634040" y="513445"/>
            <a:ext cx="2882454" cy="5529488"/>
            <a:chOff x="4634040" y="513445"/>
            <a:chExt cx="2882454" cy="552948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4634040" y="513445"/>
              <a:ext cx="2882454" cy="5529488"/>
            </a:xfrm>
            <a:prstGeom prst="rect">
              <a:avLst/>
            </a:prstGeom>
          </p:spPr>
        </p:pic>
        <p:pic>
          <p:nvPicPr>
            <p:cNvPr id="10" name="图片占位符 55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>
            <a:xfrm>
              <a:off x="4987551" y="1146630"/>
              <a:ext cx="2240590" cy="4107542"/>
            </a:xfrm>
            <a:prstGeom prst="rect">
              <a:avLst/>
            </a:prstGeom>
          </p:spPr>
        </p:pic>
      </p:grpSp>
      <p:sp>
        <p:nvSpPr>
          <p:cNvPr id="11" name="椭圆 10"/>
          <p:cNvSpPr/>
          <p:nvPr/>
        </p:nvSpPr>
        <p:spPr>
          <a:xfrm>
            <a:off x="5469671" y="6294438"/>
            <a:ext cx="1276350" cy="9525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971861" y="4486129"/>
            <a:ext cx="30572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>
                <a:solidFill>
                  <a:schemeClr val="bg1"/>
                </a:solidFill>
              </a:rPr>
              <a:t>Fusce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posuere</a:t>
            </a:r>
            <a:r>
              <a:rPr lang="en-US" altLang="zh-CN" dirty="0">
                <a:solidFill>
                  <a:schemeClr val="bg1"/>
                </a:solidFill>
              </a:rPr>
              <a:t>, magna </a:t>
            </a:r>
            <a:r>
              <a:rPr lang="en-US" altLang="zh-CN" dirty="0" err="1">
                <a:solidFill>
                  <a:schemeClr val="bg1"/>
                </a:solidFill>
              </a:rPr>
              <a:t>sed</a:t>
            </a:r>
            <a:r>
              <a:rPr lang="en-US" altLang="zh-CN" dirty="0">
                <a:solidFill>
                  <a:schemeClr val="bg1"/>
                </a:solidFill>
              </a:rPr>
              <a:t> pulvinar </a:t>
            </a:r>
            <a:r>
              <a:rPr lang="en-US" altLang="zh-CN" dirty="0" err="1">
                <a:solidFill>
                  <a:schemeClr val="bg1"/>
                </a:solidFill>
              </a:rPr>
              <a:t>ultricies</a:t>
            </a:r>
            <a:r>
              <a:rPr lang="en-US" altLang="zh-CN" dirty="0">
                <a:solidFill>
                  <a:schemeClr val="bg1"/>
                </a:solidFill>
              </a:rPr>
              <a:t>, </a:t>
            </a:r>
            <a:r>
              <a:rPr lang="en-US" altLang="zh-CN" dirty="0" err="1">
                <a:solidFill>
                  <a:schemeClr val="bg1"/>
                </a:solidFill>
              </a:rPr>
              <a:t>purus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lectus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malesuada</a:t>
            </a:r>
            <a:r>
              <a:rPr lang="en-US" altLang="zh-CN" dirty="0">
                <a:solidFill>
                  <a:schemeClr val="bg1"/>
                </a:solidFill>
              </a:rPr>
              <a:t> libero, sit </a:t>
            </a:r>
            <a:r>
              <a:rPr lang="en-US" altLang="zh-CN" dirty="0" err="1">
                <a:solidFill>
                  <a:schemeClr val="bg1"/>
                </a:solidFill>
              </a:rPr>
              <a:t>amet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commodo</a:t>
            </a:r>
            <a:r>
              <a:rPr lang="en-US" altLang="zh-CN" dirty="0">
                <a:solidFill>
                  <a:schemeClr val="bg1"/>
                </a:solidFill>
              </a:rPr>
              <a:t> magna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8214923" y="1894252"/>
            <a:ext cx="29637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>
                <a:solidFill>
                  <a:schemeClr val="bg1"/>
                </a:solidFill>
              </a:rPr>
              <a:t>Fusce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posuere</a:t>
            </a:r>
            <a:r>
              <a:rPr lang="en-US" altLang="zh-CN" dirty="0">
                <a:solidFill>
                  <a:schemeClr val="bg1"/>
                </a:solidFill>
              </a:rPr>
              <a:t>, magna </a:t>
            </a:r>
            <a:r>
              <a:rPr lang="en-US" altLang="zh-CN" dirty="0" err="1">
                <a:solidFill>
                  <a:schemeClr val="bg1"/>
                </a:solidFill>
              </a:rPr>
              <a:t>sed</a:t>
            </a:r>
            <a:r>
              <a:rPr lang="en-US" altLang="zh-CN" dirty="0">
                <a:solidFill>
                  <a:schemeClr val="bg1"/>
                </a:solidFill>
              </a:rPr>
              <a:t> pulvinar </a:t>
            </a:r>
            <a:r>
              <a:rPr lang="en-US" altLang="zh-CN" dirty="0" err="1">
                <a:solidFill>
                  <a:schemeClr val="bg1"/>
                </a:solidFill>
              </a:rPr>
              <a:t>ultricies</a:t>
            </a:r>
            <a:r>
              <a:rPr lang="en-US" altLang="zh-CN" dirty="0">
                <a:solidFill>
                  <a:schemeClr val="bg1"/>
                </a:solidFill>
              </a:rPr>
              <a:t>, </a:t>
            </a:r>
            <a:r>
              <a:rPr lang="en-US" altLang="zh-CN" dirty="0" err="1">
                <a:solidFill>
                  <a:schemeClr val="bg1"/>
                </a:solidFill>
              </a:rPr>
              <a:t>purus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lectus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malesuada</a:t>
            </a:r>
            <a:r>
              <a:rPr lang="en-US" altLang="zh-CN" dirty="0">
                <a:solidFill>
                  <a:schemeClr val="bg1"/>
                </a:solidFill>
              </a:rPr>
              <a:t> libero, sit </a:t>
            </a:r>
            <a:r>
              <a:rPr lang="en-US" altLang="zh-CN" dirty="0" err="1">
                <a:solidFill>
                  <a:schemeClr val="bg1"/>
                </a:solidFill>
              </a:rPr>
              <a:t>amet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commodo</a:t>
            </a:r>
            <a:r>
              <a:rPr lang="en-US" altLang="zh-CN" dirty="0">
                <a:solidFill>
                  <a:schemeClr val="bg1"/>
                </a:solidFill>
              </a:rPr>
              <a:t> magna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971861" y="3733620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0675DC"/>
                </a:solidFill>
                <a:latin typeface="+mj-ea"/>
                <a:ea typeface="+mj-ea"/>
              </a:rPr>
              <a:t>请输入你的标题</a:t>
            </a:r>
            <a:endParaRPr lang="zh-CN" altLang="en-US" sz="3200" dirty="0">
              <a:solidFill>
                <a:srgbClr val="0675DC"/>
              </a:solidFill>
              <a:latin typeface="+mj-ea"/>
              <a:ea typeface="+mj-ea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086278" y="4388764"/>
            <a:ext cx="77628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8215848" y="1193619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0675DC"/>
                </a:solidFill>
                <a:latin typeface="+mj-ea"/>
                <a:ea typeface="+mj-ea"/>
              </a:rPr>
              <a:t>请输入你的标题</a:t>
            </a:r>
            <a:endParaRPr lang="zh-CN" altLang="en-US" sz="3200" dirty="0">
              <a:solidFill>
                <a:srgbClr val="0675DC"/>
              </a:solidFill>
              <a:latin typeface="+mj-ea"/>
              <a:ea typeface="+mj-ea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8330265" y="1810663"/>
            <a:ext cx="77628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H="1">
            <a:off x="6840542" y="1486006"/>
            <a:ext cx="1241426" cy="0"/>
          </a:xfrm>
          <a:prstGeom prst="line">
            <a:avLst/>
          </a:prstGeom>
          <a:ln w="28575">
            <a:solidFill>
              <a:srgbClr val="0675DC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6634366" y="1312235"/>
            <a:ext cx="347542" cy="347542"/>
            <a:chOff x="6659880" y="28851"/>
            <a:chExt cx="347542" cy="347542"/>
          </a:xfrm>
        </p:grpSpPr>
        <p:sp>
          <p:nvSpPr>
            <p:cNvPr id="15" name="椭圆 14"/>
            <p:cNvSpPr/>
            <p:nvPr/>
          </p:nvSpPr>
          <p:spPr>
            <a:xfrm>
              <a:off x="6659880" y="28851"/>
              <a:ext cx="347542" cy="347542"/>
            </a:xfrm>
            <a:prstGeom prst="ellipse">
              <a:avLst/>
            </a:prstGeom>
            <a:solidFill>
              <a:srgbClr val="0058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6746021" y="114992"/>
              <a:ext cx="175260" cy="1752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22" name="直接连接符 21"/>
          <p:cNvCxnSpPr/>
          <p:nvPr/>
        </p:nvCxnSpPr>
        <p:spPr>
          <a:xfrm>
            <a:off x="4127500" y="4026006"/>
            <a:ext cx="1342171" cy="0"/>
          </a:xfrm>
          <a:prstGeom prst="line">
            <a:avLst/>
          </a:prstGeom>
          <a:ln w="28575">
            <a:solidFill>
              <a:srgbClr val="0675DC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5263495" y="3852235"/>
            <a:ext cx="347542" cy="347542"/>
            <a:chOff x="6659880" y="28851"/>
            <a:chExt cx="347542" cy="347542"/>
          </a:xfrm>
        </p:grpSpPr>
        <p:sp>
          <p:nvSpPr>
            <p:cNvPr id="24" name="椭圆 23"/>
            <p:cNvSpPr/>
            <p:nvPr/>
          </p:nvSpPr>
          <p:spPr>
            <a:xfrm>
              <a:off x="6659880" y="28851"/>
              <a:ext cx="347542" cy="347542"/>
            </a:xfrm>
            <a:prstGeom prst="ellipse">
              <a:avLst/>
            </a:prstGeom>
            <a:solidFill>
              <a:srgbClr val="0058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6746021" y="114992"/>
              <a:ext cx="175260" cy="1752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49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49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/>
      <p:bldP spid="7" grpId="0"/>
      <p:bldP spid="8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4000">
              <a:schemeClr val="bg2">
                <a:lumMod val="10000"/>
              </a:schemeClr>
            </a:gs>
            <a:gs pos="100000">
              <a:srgbClr val="002C5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椭圆 217"/>
          <p:cNvSpPr/>
          <p:nvPr/>
        </p:nvSpPr>
        <p:spPr>
          <a:xfrm rot="1323040">
            <a:off x="3094172" y="2444455"/>
            <a:ext cx="348343" cy="3329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9" name="椭圆 218"/>
          <p:cNvSpPr/>
          <p:nvPr/>
        </p:nvSpPr>
        <p:spPr>
          <a:xfrm rot="1323040">
            <a:off x="8749483" y="4349909"/>
            <a:ext cx="348343" cy="3329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4151418" y="1375776"/>
            <a:ext cx="3889162" cy="4106448"/>
            <a:chOff x="2797066" y="1333500"/>
            <a:chExt cx="4067679" cy="406767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1" cstate="email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18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2797066" y="1333500"/>
              <a:ext cx="4067679" cy="4067678"/>
            </a:xfrm>
            <a:prstGeom prst="ellipse">
              <a:avLst/>
            </a:prstGeom>
          </p:spPr>
        </p:pic>
        <p:sp>
          <p:nvSpPr>
            <p:cNvPr id="6" name="椭圆 5"/>
            <p:cNvSpPr/>
            <p:nvPr/>
          </p:nvSpPr>
          <p:spPr>
            <a:xfrm>
              <a:off x="2978545" y="1476879"/>
              <a:ext cx="3806320" cy="3806320"/>
            </a:xfrm>
            <a:prstGeom prst="ellipse">
              <a:avLst/>
            </a:prstGeom>
            <a:gradFill>
              <a:gsLst>
                <a:gs pos="27000">
                  <a:schemeClr val="tx1">
                    <a:lumMod val="95000"/>
                    <a:lumOff val="5000"/>
                    <a:alpha val="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1" name="任意多边形: 形状 10"/>
          <p:cNvSpPr/>
          <p:nvPr/>
        </p:nvSpPr>
        <p:spPr>
          <a:xfrm rot="1388760">
            <a:off x="2730283" y="3139031"/>
            <a:ext cx="6731430" cy="938897"/>
          </a:xfrm>
          <a:custGeom>
            <a:avLst/>
            <a:gdLst>
              <a:gd name="connsiteX0" fmla="*/ 494883 w 8200572"/>
              <a:gd name="connsiteY0" fmla="*/ 378178 h 1817245"/>
              <a:gd name="connsiteX1" fmla="*/ 1492124 w 8200572"/>
              <a:gd name="connsiteY1" fmla="*/ 90699 h 1817245"/>
              <a:gd name="connsiteX2" fmla="*/ 1589204 w 8200572"/>
              <a:gd name="connsiteY2" fmla="*/ 73445 h 1817245"/>
              <a:gd name="connsiteX3" fmla="*/ 1657986 w 8200572"/>
              <a:gd name="connsiteY3" fmla="*/ 150550 h 1817245"/>
              <a:gd name="connsiteX4" fmla="*/ 3846531 w 8200572"/>
              <a:gd name="connsiteY4" fmla="*/ 745757 h 1817245"/>
              <a:gd name="connsiteX5" fmla="*/ 6114948 w 8200572"/>
              <a:gd name="connsiteY5" fmla="*/ 61014 h 1817245"/>
              <a:gd name="connsiteX6" fmla="*/ 6153185 w 8200572"/>
              <a:gd name="connsiteY6" fmla="*/ 0 h 1817245"/>
              <a:gd name="connsiteX7" fmla="*/ 6392794 w 8200572"/>
              <a:gd name="connsiteY7" fmla="*/ 34597 h 1817245"/>
              <a:gd name="connsiteX8" fmla="*/ 8200572 w 8200572"/>
              <a:gd name="connsiteY8" fmla="*/ 842703 h 1817245"/>
              <a:gd name="connsiteX9" fmla="*/ 4100286 w 8200572"/>
              <a:gd name="connsiteY9" fmla="*/ 1817245 h 1817245"/>
              <a:gd name="connsiteX10" fmla="*/ 0 w 8200572"/>
              <a:gd name="connsiteY10" fmla="*/ 842703 h 1817245"/>
              <a:gd name="connsiteX11" fmla="*/ 494883 w 8200572"/>
              <a:gd name="connsiteY11" fmla="*/ 378178 h 1817245"/>
              <a:gd name="connsiteX0-1" fmla="*/ 6153185 w 8200572"/>
              <a:gd name="connsiteY0-2" fmla="*/ 0 h 1817245"/>
              <a:gd name="connsiteX1-3" fmla="*/ 6392794 w 8200572"/>
              <a:gd name="connsiteY1-4" fmla="*/ 34597 h 1817245"/>
              <a:gd name="connsiteX2-5" fmla="*/ 8200572 w 8200572"/>
              <a:gd name="connsiteY2-6" fmla="*/ 842703 h 1817245"/>
              <a:gd name="connsiteX3-7" fmla="*/ 4100286 w 8200572"/>
              <a:gd name="connsiteY3-8" fmla="*/ 1817245 h 1817245"/>
              <a:gd name="connsiteX4-9" fmla="*/ 0 w 8200572"/>
              <a:gd name="connsiteY4-10" fmla="*/ 842703 h 1817245"/>
              <a:gd name="connsiteX5-11" fmla="*/ 494883 w 8200572"/>
              <a:gd name="connsiteY5-12" fmla="*/ 378178 h 1817245"/>
              <a:gd name="connsiteX6-13" fmla="*/ 1492124 w 8200572"/>
              <a:gd name="connsiteY6-14" fmla="*/ 90699 h 1817245"/>
              <a:gd name="connsiteX7-15" fmla="*/ 1589204 w 8200572"/>
              <a:gd name="connsiteY7-16" fmla="*/ 73445 h 1817245"/>
              <a:gd name="connsiteX8-17" fmla="*/ 1657986 w 8200572"/>
              <a:gd name="connsiteY8-18" fmla="*/ 150550 h 1817245"/>
              <a:gd name="connsiteX9-19" fmla="*/ 3846531 w 8200572"/>
              <a:gd name="connsiteY9-20" fmla="*/ 745757 h 1817245"/>
              <a:gd name="connsiteX10-21" fmla="*/ 6114948 w 8200572"/>
              <a:gd name="connsiteY10-22" fmla="*/ 61014 h 1817245"/>
              <a:gd name="connsiteX11-23" fmla="*/ 6241617 w 8200572"/>
              <a:gd name="connsiteY11-24" fmla="*/ 91440 h 1817245"/>
              <a:gd name="connsiteX0-25" fmla="*/ 6153185 w 8200572"/>
              <a:gd name="connsiteY0-26" fmla="*/ 0 h 1817245"/>
              <a:gd name="connsiteX1-27" fmla="*/ 6392794 w 8200572"/>
              <a:gd name="connsiteY1-28" fmla="*/ 34597 h 1817245"/>
              <a:gd name="connsiteX2-29" fmla="*/ 8200572 w 8200572"/>
              <a:gd name="connsiteY2-30" fmla="*/ 842703 h 1817245"/>
              <a:gd name="connsiteX3-31" fmla="*/ 4100286 w 8200572"/>
              <a:gd name="connsiteY3-32" fmla="*/ 1817245 h 1817245"/>
              <a:gd name="connsiteX4-33" fmla="*/ 0 w 8200572"/>
              <a:gd name="connsiteY4-34" fmla="*/ 842703 h 1817245"/>
              <a:gd name="connsiteX5-35" fmla="*/ 494883 w 8200572"/>
              <a:gd name="connsiteY5-36" fmla="*/ 378178 h 1817245"/>
              <a:gd name="connsiteX6-37" fmla="*/ 1492124 w 8200572"/>
              <a:gd name="connsiteY6-38" fmla="*/ 90699 h 1817245"/>
              <a:gd name="connsiteX7-39" fmla="*/ 1589204 w 8200572"/>
              <a:gd name="connsiteY7-40" fmla="*/ 73445 h 1817245"/>
              <a:gd name="connsiteX8-41" fmla="*/ 1657986 w 8200572"/>
              <a:gd name="connsiteY8-42" fmla="*/ 150550 h 1817245"/>
              <a:gd name="connsiteX9-43" fmla="*/ 3846531 w 8200572"/>
              <a:gd name="connsiteY9-44" fmla="*/ 745757 h 1817245"/>
              <a:gd name="connsiteX10-45" fmla="*/ 6114948 w 8200572"/>
              <a:gd name="connsiteY10-46" fmla="*/ 61014 h 1817245"/>
              <a:gd name="connsiteX0-47" fmla="*/ 6153185 w 8200572"/>
              <a:gd name="connsiteY0-48" fmla="*/ 0 h 1817245"/>
              <a:gd name="connsiteX1-49" fmla="*/ 6392794 w 8200572"/>
              <a:gd name="connsiteY1-50" fmla="*/ 34597 h 1817245"/>
              <a:gd name="connsiteX2-51" fmla="*/ 8200572 w 8200572"/>
              <a:gd name="connsiteY2-52" fmla="*/ 842703 h 1817245"/>
              <a:gd name="connsiteX3-53" fmla="*/ 4100286 w 8200572"/>
              <a:gd name="connsiteY3-54" fmla="*/ 1817245 h 1817245"/>
              <a:gd name="connsiteX4-55" fmla="*/ 0 w 8200572"/>
              <a:gd name="connsiteY4-56" fmla="*/ 842703 h 1817245"/>
              <a:gd name="connsiteX5-57" fmla="*/ 494883 w 8200572"/>
              <a:gd name="connsiteY5-58" fmla="*/ 378178 h 1817245"/>
              <a:gd name="connsiteX6-59" fmla="*/ 1492124 w 8200572"/>
              <a:gd name="connsiteY6-60" fmla="*/ 90699 h 1817245"/>
              <a:gd name="connsiteX7-61" fmla="*/ 1589204 w 8200572"/>
              <a:gd name="connsiteY7-62" fmla="*/ 73445 h 1817245"/>
              <a:gd name="connsiteX8-63" fmla="*/ 1657986 w 8200572"/>
              <a:gd name="connsiteY8-64" fmla="*/ 150550 h 1817245"/>
              <a:gd name="connsiteX9-65" fmla="*/ 3846531 w 8200572"/>
              <a:gd name="connsiteY9-66" fmla="*/ 745757 h 1817245"/>
              <a:gd name="connsiteX0-67" fmla="*/ 6153185 w 8200572"/>
              <a:gd name="connsiteY0-68" fmla="*/ 0 h 1817245"/>
              <a:gd name="connsiteX1-69" fmla="*/ 6392794 w 8200572"/>
              <a:gd name="connsiteY1-70" fmla="*/ 34597 h 1817245"/>
              <a:gd name="connsiteX2-71" fmla="*/ 8200572 w 8200572"/>
              <a:gd name="connsiteY2-72" fmla="*/ 842703 h 1817245"/>
              <a:gd name="connsiteX3-73" fmla="*/ 4100286 w 8200572"/>
              <a:gd name="connsiteY3-74" fmla="*/ 1817245 h 1817245"/>
              <a:gd name="connsiteX4-75" fmla="*/ 0 w 8200572"/>
              <a:gd name="connsiteY4-76" fmla="*/ 842703 h 1817245"/>
              <a:gd name="connsiteX5-77" fmla="*/ 494883 w 8200572"/>
              <a:gd name="connsiteY5-78" fmla="*/ 378178 h 1817245"/>
              <a:gd name="connsiteX6-79" fmla="*/ 1492124 w 8200572"/>
              <a:gd name="connsiteY6-80" fmla="*/ 90699 h 1817245"/>
              <a:gd name="connsiteX7-81" fmla="*/ 1589204 w 8200572"/>
              <a:gd name="connsiteY7-82" fmla="*/ 73445 h 1817245"/>
              <a:gd name="connsiteX8-83" fmla="*/ 1657986 w 8200572"/>
              <a:gd name="connsiteY8-84" fmla="*/ 150550 h 1817245"/>
              <a:gd name="connsiteX0-85" fmla="*/ 6153185 w 8200572"/>
              <a:gd name="connsiteY0-86" fmla="*/ 0 h 1817245"/>
              <a:gd name="connsiteX1-87" fmla="*/ 6392794 w 8200572"/>
              <a:gd name="connsiteY1-88" fmla="*/ 34597 h 1817245"/>
              <a:gd name="connsiteX2-89" fmla="*/ 8200572 w 8200572"/>
              <a:gd name="connsiteY2-90" fmla="*/ 842703 h 1817245"/>
              <a:gd name="connsiteX3-91" fmla="*/ 4100286 w 8200572"/>
              <a:gd name="connsiteY3-92" fmla="*/ 1817245 h 1817245"/>
              <a:gd name="connsiteX4-93" fmla="*/ 0 w 8200572"/>
              <a:gd name="connsiteY4-94" fmla="*/ 842703 h 1817245"/>
              <a:gd name="connsiteX5-95" fmla="*/ 494883 w 8200572"/>
              <a:gd name="connsiteY5-96" fmla="*/ 378178 h 1817245"/>
              <a:gd name="connsiteX6-97" fmla="*/ 1492124 w 8200572"/>
              <a:gd name="connsiteY6-98" fmla="*/ 90699 h 1817245"/>
              <a:gd name="connsiteX7-99" fmla="*/ 1589204 w 8200572"/>
              <a:gd name="connsiteY7-100" fmla="*/ 73445 h 1817245"/>
              <a:gd name="connsiteX0-101" fmla="*/ 6153185 w 8200572"/>
              <a:gd name="connsiteY0-102" fmla="*/ 0 h 1817245"/>
              <a:gd name="connsiteX1-103" fmla="*/ 6392794 w 8200572"/>
              <a:gd name="connsiteY1-104" fmla="*/ 34597 h 1817245"/>
              <a:gd name="connsiteX2-105" fmla="*/ 8200572 w 8200572"/>
              <a:gd name="connsiteY2-106" fmla="*/ 842703 h 1817245"/>
              <a:gd name="connsiteX3-107" fmla="*/ 4100286 w 8200572"/>
              <a:gd name="connsiteY3-108" fmla="*/ 1817245 h 1817245"/>
              <a:gd name="connsiteX4-109" fmla="*/ 0 w 8200572"/>
              <a:gd name="connsiteY4-110" fmla="*/ 842703 h 1817245"/>
              <a:gd name="connsiteX5-111" fmla="*/ 494883 w 8200572"/>
              <a:gd name="connsiteY5-112" fmla="*/ 378178 h 1817245"/>
              <a:gd name="connsiteX6-113" fmla="*/ 1492124 w 8200572"/>
              <a:gd name="connsiteY6-114" fmla="*/ 90699 h 181724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8200572" h="1817245">
                <a:moveTo>
                  <a:pt x="6153185" y="0"/>
                </a:moveTo>
                <a:lnTo>
                  <a:pt x="6392794" y="34597"/>
                </a:lnTo>
                <a:cubicBezTo>
                  <a:pt x="7483478" y="209729"/>
                  <a:pt x="8200572" y="506312"/>
                  <a:pt x="8200572" y="842703"/>
                </a:cubicBezTo>
                <a:cubicBezTo>
                  <a:pt x="8200572" y="1380928"/>
                  <a:pt x="6364811" y="1817245"/>
                  <a:pt x="4100286" y="1817245"/>
                </a:cubicBezTo>
                <a:cubicBezTo>
                  <a:pt x="1835761" y="1817245"/>
                  <a:pt x="0" y="1380928"/>
                  <a:pt x="0" y="842703"/>
                </a:cubicBezTo>
                <a:cubicBezTo>
                  <a:pt x="0" y="674508"/>
                  <a:pt x="179274" y="516264"/>
                  <a:pt x="494883" y="378178"/>
                </a:cubicBezTo>
                <a:cubicBezTo>
                  <a:pt x="747370" y="267709"/>
                  <a:pt x="1087112" y="170141"/>
                  <a:pt x="1492124" y="90699"/>
                </a:cubicBezTo>
              </a:path>
            </a:pathLst>
          </a:custGeom>
          <a:noFill/>
          <a:ln>
            <a:gradFill>
              <a:gsLst>
                <a:gs pos="0">
                  <a:schemeClr val="bg1">
                    <a:alpha val="0"/>
                  </a:schemeClr>
                </a:gs>
                <a:gs pos="45000">
                  <a:schemeClr val="bg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3802966" y="1135967"/>
            <a:ext cx="4586066" cy="4586066"/>
          </a:xfrm>
          <a:prstGeom prst="ellipse">
            <a:avLst/>
          </a:prstGeom>
        </p:spPr>
      </p:pic>
      <p:sp>
        <p:nvSpPr>
          <p:cNvPr id="220" name="文本框 219"/>
          <p:cNvSpPr txBox="1"/>
          <p:nvPr/>
        </p:nvSpPr>
        <p:spPr>
          <a:xfrm>
            <a:off x="481726" y="3742260"/>
            <a:ext cx="30105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solidFill>
                  <a:schemeClr val="bg1"/>
                </a:solidFill>
              </a:rPr>
              <a:t>Lorem ipsum dolor sit amet, consectetuer </a:t>
            </a:r>
            <a:r>
              <a:rPr lang="en-US" altLang="zh-CN" dirty="0" err="1">
                <a:solidFill>
                  <a:schemeClr val="bg1"/>
                </a:solidFill>
              </a:rPr>
              <a:t>adipiscing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elitMaecenas</a:t>
            </a:r>
            <a:r>
              <a:rPr lang="en-US" altLang="zh-CN" dirty="0">
                <a:solidFill>
                  <a:schemeClr val="bg1"/>
                </a:solidFill>
              </a:rPr>
              <a:t> porttitor congue massa. Fusce posuere, magna sed pulvinar ultricies, purus lectus malesuada libero, sit amet commodo magna eros quis </a:t>
            </a:r>
            <a:r>
              <a:rPr lang="en-US" altLang="zh-CN" dirty="0" err="1">
                <a:solidFill>
                  <a:schemeClr val="bg1"/>
                </a:solidFill>
              </a:rPr>
              <a:t>urna</a:t>
            </a:r>
            <a:r>
              <a:rPr lang="en-US" altLang="zh-CN" dirty="0">
                <a:solidFill>
                  <a:schemeClr val="bg1"/>
                </a:solidFill>
              </a:rPr>
              <a:t>.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221" name="文本框 220"/>
          <p:cNvSpPr txBox="1"/>
          <p:nvPr/>
        </p:nvSpPr>
        <p:spPr>
          <a:xfrm>
            <a:off x="1079713" y="3075649"/>
            <a:ext cx="2646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675DC"/>
                </a:solidFill>
                <a:latin typeface="+mj-ea"/>
              </a:rPr>
              <a:t>『</a:t>
            </a:r>
            <a:r>
              <a:rPr lang="zh-CN" altLang="en-US" sz="3200" dirty="0">
                <a:solidFill>
                  <a:srgbClr val="0675DC"/>
                </a:solidFill>
                <a:latin typeface="+mj-ea"/>
                <a:ea typeface="+mj-ea"/>
              </a:rPr>
              <a:t>标题在此</a:t>
            </a:r>
            <a:r>
              <a:rPr lang="en-US" altLang="zh-CN" sz="3200" dirty="0">
                <a:solidFill>
                  <a:srgbClr val="0675DC"/>
                </a:solidFill>
                <a:latin typeface="+mj-ea"/>
              </a:rPr>
              <a:t>』</a:t>
            </a:r>
            <a:endParaRPr lang="zh-CN" altLang="en-US" sz="3200" dirty="0">
              <a:solidFill>
                <a:srgbClr val="0675DC"/>
              </a:solidFill>
              <a:latin typeface="+mj-ea"/>
              <a:ea typeface="+mj-ea"/>
            </a:endParaRPr>
          </a:p>
        </p:txBody>
      </p:sp>
      <p:sp>
        <p:nvSpPr>
          <p:cNvPr id="222" name="文本框 221"/>
          <p:cNvSpPr txBox="1"/>
          <p:nvPr/>
        </p:nvSpPr>
        <p:spPr>
          <a:xfrm>
            <a:off x="8856340" y="1507968"/>
            <a:ext cx="30105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Lorem ipsum dolor sit amet, consectetuer </a:t>
            </a:r>
            <a:r>
              <a:rPr lang="en-US" altLang="zh-CN" dirty="0" err="1">
                <a:solidFill>
                  <a:schemeClr val="bg1"/>
                </a:solidFill>
              </a:rPr>
              <a:t>adipiscing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elitMaecenas</a:t>
            </a:r>
            <a:r>
              <a:rPr lang="en-US" altLang="zh-CN" dirty="0">
                <a:solidFill>
                  <a:schemeClr val="bg1"/>
                </a:solidFill>
              </a:rPr>
              <a:t> porttitor congue massa. Fusce posuere, magna sed pulvinar ultricies, purus lectus malesuada libero, sit amet commodo magna eros quis </a:t>
            </a:r>
            <a:r>
              <a:rPr lang="en-US" altLang="zh-CN" dirty="0" err="1">
                <a:solidFill>
                  <a:schemeClr val="bg1"/>
                </a:solidFill>
              </a:rPr>
              <a:t>urna</a:t>
            </a:r>
            <a:r>
              <a:rPr lang="en-US" altLang="zh-CN" dirty="0">
                <a:solidFill>
                  <a:schemeClr val="bg1"/>
                </a:solidFill>
              </a:rPr>
              <a:t>.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223" name="文本框 222"/>
          <p:cNvSpPr txBox="1"/>
          <p:nvPr/>
        </p:nvSpPr>
        <p:spPr>
          <a:xfrm>
            <a:off x="8615600" y="951438"/>
            <a:ext cx="2836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675DC"/>
                </a:solidFill>
                <a:latin typeface="+mj-ea"/>
              </a:rPr>
              <a:t>『</a:t>
            </a:r>
            <a:r>
              <a:rPr lang="zh-CN" altLang="en-US" sz="3200" dirty="0">
                <a:solidFill>
                  <a:srgbClr val="0675DC"/>
                </a:solidFill>
                <a:latin typeface="+mj-ea"/>
                <a:ea typeface="+mj-ea"/>
              </a:rPr>
              <a:t>标题在此</a:t>
            </a:r>
            <a:r>
              <a:rPr lang="en-US" altLang="zh-CN" sz="3200" dirty="0">
                <a:solidFill>
                  <a:srgbClr val="0675DC"/>
                </a:solidFill>
                <a:latin typeface="+mj-ea"/>
              </a:rPr>
              <a:t>』</a:t>
            </a:r>
            <a:endParaRPr lang="zh-CN" altLang="en-US" sz="3200" dirty="0">
              <a:solidFill>
                <a:srgbClr val="0675DC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0.11888 -0.13819 " pathEditMode="relative" rAng="0" ptsTypes="AA">
                                      <p:cBhvr>
                                        <p:cTn id="29" dur="1000" spd="-100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51" y="-6921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007 C -0.01537 -0.02385 -0.03164 -0.04676 -0.01458 -0.0625 C 0.00963 -0.07084 0.09831 -0.03496 0.13034 -0.01968 " pathEditMode="relative" rAng="0" ptsTypes="AAA">
                                      <p:cBhvr>
                                        <p:cTn id="33" dur="1000" spd="-100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2" y="-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 animBg="1"/>
      <p:bldP spid="218" grpId="1" animBg="1"/>
      <p:bldP spid="219" grpId="0" animBg="1"/>
      <p:bldP spid="219" grpId="1" animBg="1"/>
      <p:bldP spid="11" grpId="0" animBg="1"/>
      <p:bldP spid="220" grpId="0"/>
      <p:bldP spid="221" grpId="0"/>
      <p:bldP spid="222" grpId="0"/>
      <p:bldP spid="2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95000"/>
                <a:lumOff val="5000"/>
              </a:schemeClr>
            </a:gs>
            <a:gs pos="100000">
              <a:schemeClr val="bg2">
                <a:lumMod val="1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A_图片 1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email"/>
          <a:srcRect b="-1"/>
          <a:stretch>
            <a:fillRect/>
          </a:stretch>
        </p:blipFill>
        <p:spPr>
          <a:xfrm rot="12498191">
            <a:off x="8548164" y="2788172"/>
            <a:ext cx="786073" cy="736600"/>
          </a:xfrm>
          <a:prstGeom prst="rect">
            <a:avLst/>
          </a:prstGeom>
        </p:spPr>
      </p:pic>
      <p:pic>
        <p:nvPicPr>
          <p:cNvPr id="3" name="PA_图片 2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 cstate="email"/>
          <a:srcRect b="-1"/>
          <a:stretch>
            <a:fillRect/>
          </a:stretch>
        </p:blipFill>
        <p:spPr>
          <a:xfrm rot="4216740">
            <a:off x="2959889" y="2192031"/>
            <a:ext cx="758967" cy="711200"/>
          </a:xfrm>
          <a:prstGeom prst="rect">
            <a:avLst/>
          </a:prstGeom>
        </p:spPr>
      </p:pic>
      <p:pic>
        <p:nvPicPr>
          <p:cNvPr id="4" name="PA_图片 3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6" cstate="email"/>
          <a:srcRect b="-1"/>
          <a:stretch>
            <a:fillRect/>
          </a:stretch>
        </p:blipFill>
        <p:spPr>
          <a:xfrm rot="8884032">
            <a:off x="4709712" y="2420541"/>
            <a:ext cx="609884" cy="571500"/>
          </a:xfrm>
          <a:prstGeom prst="rect">
            <a:avLst/>
          </a:prstGeom>
        </p:spPr>
      </p:pic>
      <p:pic>
        <p:nvPicPr>
          <p:cNvPr id="16" name="PA_图片 15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8" cstate="email"/>
          <a:srcRect b="-1"/>
          <a:stretch>
            <a:fillRect/>
          </a:stretch>
        </p:blipFill>
        <p:spPr>
          <a:xfrm rot="12333554">
            <a:off x="6590752" y="3054834"/>
            <a:ext cx="853838" cy="8001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5" name="PA_图片 14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1" cstate="email"/>
          <a:srcRect b="-1"/>
          <a:stretch>
            <a:fillRect/>
          </a:stretch>
        </p:blipFill>
        <p:spPr>
          <a:xfrm rot="15175973">
            <a:off x="5579654" y="3311218"/>
            <a:ext cx="826732" cy="774700"/>
          </a:xfrm>
          <a:prstGeom prst="rect">
            <a:avLst/>
          </a:prstGeom>
        </p:spPr>
      </p:pic>
      <p:pic>
        <p:nvPicPr>
          <p:cNvPr id="5" name="PA_图片 4"/>
          <p:cNvPicPr>
            <a:picLocks noChangeAspect="1"/>
          </p:cNvPicPr>
          <p:nvPr>
            <p:custDataLst>
              <p:tags r:id="rId12"/>
            </p:custDataLst>
          </p:nvPr>
        </p:nvPicPr>
        <p:blipFill rotWithShape="1">
          <a:blip r:embed="rId13" cstate="email"/>
          <a:srcRect b="-1"/>
          <a:stretch>
            <a:fillRect/>
          </a:stretch>
        </p:blipFill>
        <p:spPr>
          <a:xfrm rot="12333554">
            <a:off x="5841231" y="2658140"/>
            <a:ext cx="650543" cy="609600"/>
          </a:xfrm>
          <a:prstGeom prst="rect">
            <a:avLst/>
          </a:prstGeom>
        </p:spPr>
      </p:pic>
      <p:pic>
        <p:nvPicPr>
          <p:cNvPr id="6" name="PA_图片 5"/>
          <p:cNvPicPr>
            <a:picLocks noChangeAspect="1"/>
          </p:cNvPicPr>
          <p:nvPr>
            <p:custDataLst>
              <p:tags r:id="rId14"/>
            </p:custDataLst>
          </p:nvPr>
        </p:nvPicPr>
        <p:blipFill rotWithShape="1">
          <a:blip r:embed="rId13" cstate="email"/>
          <a:srcRect b="-1"/>
          <a:stretch>
            <a:fillRect/>
          </a:stretch>
        </p:blipFill>
        <p:spPr>
          <a:xfrm rot="18237045">
            <a:off x="2642597" y="3231837"/>
            <a:ext cx="650543" cy="609600"/>
          </a:xfrm>
          <a:prstGeom prst="rect">
            <a:avLst/>
          </a:prstGeom>
        </p:spPr>
      </p:pic>
      <p:pic>
        <p:nvPicPr>
          <p:cNvPr id="7" name="PA_图片 6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16" cstate="email"/>
          <a:srcRect b="-1"/>
          <a:stretch>
            <a:fillRect/>
          </a:stretch>
        </p:blipFill>
        <p:spPr>
          <a:xfrm rot="12498191">
            <a:off x="4019435" y="2914714"/>
            <a:ext cx="772520" cy="723900"/>
          </a:xfrm>
          <a:prstGeom prst="rect">
            <a:avLst/>
          </a:prstGeom>
        </p:spPr>
      </p:pic>
      <p:pic>
        <p:nvPicPr>
          <p:cNvPr id="14" name="PA_图片 13"/>
          <p:cNvPicPr>
            <a:picLocks noChangeAspect="1"/>
          </p:cNvPicPr>
          <p:nvPr>
            <p:custDataLst>
              <p:tags r:id="rId17"/>
            </p:custDataLst>
          </p:nvPr>
        </p:nvPicPr>
        <p:blipFill rotWithShape="1">
          <a:blip r:embed="rId18" cstate="email"/>
          <a:srcRect b="-1"/>
          <a:stretch>
            <a:fillRect/>
          </a:stretch>
        </p:blipFill>
        <p:spPr>
          <a:xfrm rot="4216740">
            <a:off x="9105431" y="3228610"/>
            <a:ext cx="867391" cy="812800"/>
          </a:xfrm>
          <a:prstGeom prst="rect">
            <a:avLst/>
          </a:prstGeom>
        </p:spPr>
      </p:pic>
      <p:pic>
        <p:nvPicPr>
          <p:cNvPr id="17" name="PA_图片 16"/>
          <p:cNvPicPr>
            <a:picLocks noChangeAspect="1"/>
          </p:cNvPicPr>
          <p:nvPr>
            <p:custDataLst>
              <p:tags r:id="rId19"/>
            </p:custDataLst>
          </p:nvPr>
        </p:nvPicPr>
        <p:blipFill rotWithShape="1">
          <a:blip r:embed="rId2" cstate="email"/>
          <a:srcRect b="-1"/>
          <a:stretch>
            <a:fillRect/>
          </a:stretch>
        </p:blipFill>
        <p:spPr>
          <a:xfrm rot="12847898">
            <a:off x="10445942" y="2942193"/>
            <a:ext cx="786073" cy="736600"/>
          </a:xfrm>
          <a:prstGeom prst="rect">
            <a:avLst/>
          </a:prstGeom>
        </p:spPr>
      </p:pic>
      <p:pic>
        <p:nvPicPr>
          <p:cNvPr id="24" name="PA_图片 23"/>
          <p:cNvPicPr>
            <a:picLocks noChangeAspect="1"/>
          </p:cNvPicPr>
          <p:nvPr>
            <p:custDataLst>
              <p:tags r:id="rId20"/>
            </p:custDataLst>
          </p:nvPr>
        </p:nvPicPr>
        <p:blipFill rotWithShape="1">
          <a:blip r:embed="rId2" cstate="email"/>
          <a:srcRect b="-1"/>
          <a:stretch>
            <a:fillRect/>
          </a:stretch>
        </p:blipFill>
        <p:spPr>
          <a:xfrm rot="6142834">
            <a:off x="7563621" y="2528377"/>
            <a:ext cx="786073" cy="736600"/>
          </a:xfrm>
          <a:prstGeom prst="rect">
            <a:avLst/>
          </a:prstGeom>
        </p:spPr>
      </p:pic>
      <p:cxnSp>
        <p:nvCxnSpPr>
          <p:cNvPr id="19" name="直接连接符 18"/>
          <p:cNvCxnSpPr/>
          <p:nvPr/>
        </p:nvCxnSpPr>
        <p:spPr>
          <a:xfrm>
            <a:off x="3468959" y="2645848"/>
            <a:ext cx="1955630" cy="0"/>
          </a:xfrm>
          <a:prstGeom prst="line">
            <a:avLst/>
          </a:prstGeom>
          <a:ln w="28575" cap="rnd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</a:gsLst>
              <a:lin ang="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5259310" y="2875525"/>
            <a:ext cx="836690" cy="0"/>
          </a:xfrm>
          <a:prstGeom prst="line">
            <a:avLst/>
          </a:prstGeom>
          <a:ln w="28575" cap="rnd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</a:gsLst>
              <a:lin ang="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2286000" y="3389089"/>
            <a:ext cx="3215408" cy="0"/>
          </a:xfrm>
          <a:prstGeom prst="line">
            <a:avLst/>
          </a:prstGeom>
          <a:ln w="28575" cap="rnd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</a:gsLst>
              <a:lin ang="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6484632" y="3000180"/>
            <a:ext cx="836690" cy="0"/>
          </a:xfrm>
          <a:prstGeom prst="line">
            <a:avLst/>
          </a:prstGeom>
          <a:ln w="28575" cap="rnd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</a:gsLst>
              <a:lin ang="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9649692" y="3024851"/>
            <a:ext cx="836690" cy="0"/>
          </a:xfrm>
          <a:prstGeom prst="line">
            <a:avLst/>
          </a:prstGeom>
          <a:ln w="28575" cap="rnd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</a:gsLst>
              <a:lin ang="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7017671" y="3498248"/>
            <a:ext cx="836690" cy="0"/>
          </a:xfrm>
          <a:prstGeom prst="line">
            <a:avLst/>
          </a:prstGeom>
          <a:ln w="28575" cap="rnd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</a:gsLst>
              <a:lin ang="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8290560" y="3454884"/>
            <a:ext cx="3375728" cy="0"/>
          </a:xfrm>
          <a:prstGeom prst="line">
            <a:avLst/>
          </a:prstGeom>
          <a:ln w="28575" cap="rnd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</a:gsLst>
              <a:lin ang="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2669071" y="4624172"/>
            <a:ext cx="8997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Lorem ipsum dolor sit amet, consectetuer </a:t>
            </a:r>
            <a:r>
              <a:rPr lang="en-US" altLang="zh-CN" dirty="0" err="1">
                <a:solidFill>
                  <a:schemeClr val="bg1"/>
                </a:solidFill>
              </a:rPr>
              <a:t>adipiscing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elitMaecenas</a:t>
            </a:r>
            <a:r>
              <a:rPr lang="en-US" altLang="zh-CN" dirty="0">
                <a:solidFill>
                  <a:schemeClr val="bg1"/>
                </a:solidFill>
              </a:rPr>
              <a:t> porttitor congue massa. Fusce posuere, magna sed pulvinar ultricies, purus lectus malesuada libero, sit amet commodo magna eros quis </a:t>
            </a:r>
            <a:r>
              <a:rPr lang="en-US" altLang="zh-CN" dirty="0" err="1">
                <a:solidFill>
                  <a:schemeClr val="bg1"/>
                </a:solidFill>
              </a:rPr>
              <a:t>urna</a:t>
            </a:r>
            <a:r>
              <a:rPr lang="en-US" altLang="zh-CN" dirty="0">
                <a:solidFill>
                  <a:schemeClr val="bg1"/>
                </a:solidFill>
              </a:rPr>
              <a:t>.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684311" y="817481"/>
            <a:ext cx="4570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pc="600" dirty="0">
                <a:solidFill>
                  <a:srgbClr val="0675DC"/>
                </a:solidFill>
                <a:latin typeface="+mj-ea"/>
              </a:rPr>
              <a:t>『</a:t>
            </a:r>
            <a:r>
              <a:rPr lang="zh-CN" altLang="en-US" sz="3200" spc="600" dirty="0">
                <a:solidFill>
                  <a:srgbClr val="0675DC"/>
                </a:solidFill>
                <a:latin typeface="+mj-ea"/>
                <a:ea typeface="+mj-ea"/>
              </a:rPr>
              <a:t>请输入你的标题</a:t>
            </a:r>
            <a:r>
              <a:rPr lang="en-US" altLang="zh-CN" sz="3200" spc="600" dirty="0">
                <a:solidFill>
                  <a:srgbClr val="0675DC"/>
                </a:solidFill>
                <a:latin typeface="+mj-ea"/>
              </a:rPr>
              <a:t>』</a:t>
            </a:r>
            <a:endParaRPr lang="zh-CN" altLang="en-US" sz="3200" spc="600" dirty="0">
              <a:solidFill>
                <a:srgbClr val="0675DC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decel="10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" presetClass="entr" presetSubtype="8" decel="10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decel="100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decel="10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decel="10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95000"/>
                <a:lumOff val="5000"/>
              </a:schemeClr>
            </a:gs>
            <a:gs pos="100000">
              <a:schemeClr val="bg2">
                <a:lumMod val="1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-1251643" y="5830397"/>
            <a:ext cx="14679438" cy="2139922"/>
            <a:chOff x="-1251643" y="6218416"/>
            <a:chExt cx="14679438" cy="1279167"/>
          </a:xfrm>
        </p:grpSpPr>
        <p:sp>
          <p:nvSpPr>
            <p:cNvPr id="25" name="椭圆 24"/>
            <p:cNvSpPr/>
            <p:nvPr/>
          </p:nvSpPr>
          <p:spPr>
            <a:xfrm>
              <a:off x="4473718" y="6749217"/>
              <a:ext cx="2286000" cy="217564"/>
            </a:xfrm>
            <a:prstGeom prst="ellipse">
              <a:avLst/>
            </a:prstGeom>
            <a:noFill/>
            <a:ln>
              <a:gradFill flip="none" rotWithShape="1">
                <a:gsLst>
                  <a:gs pos="100000">
                    <a:srgbClr val="0675DC">
                      <a:alpha val="0"/>
                    </a:srgbClr>
                  </a:gs>
                  <a:gs pos="0">
                    <a:srgbClr val="0675DC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3367015" y="6643890"/>
              <a:ext cx="4499406" cy="428219"/>
            </a:xfrm>
            <a:prstGeom prst="ellipse">
              <a:avLst/>
            </a:prstGeom>
            <a:noFill/>
            <a:ln>
              <a:gradFill flip="none" rotWithShape="1">
                <a:gsLst>
                  <a:gs pos="100000">
                    <a:srgbClr val="0675DC">
                      <a:alpha val="0"/>
                    </a:srgbClr>
                  </a:gs>
                  <a:gs pos="0">
                    <a:srgbClr val="0675DC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2097013" y="6523021"/>
              <a:ext cx="7388144" cy="669957"/>
            </a:xfrm>
            <a:prstGeom prst="ellipse">
              <a:avLst/>
            </a:prstGeom>
            <a:noFill/>
            <a:ln>
              <a:gradFill flip="none" rotWithShape="1">
                <a:gsLst>
                  <a:gs pos="100000">
                    <a:srgbClr val="0675DC">
                      <a:alpha val="0"/>
                    </a:srgbClr>
                  </a:gs>
                  <a:gs pos="0">
                    <a:srgbClr val="0675DC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355301" y="6357258"/>
              <a:ext cx="10704274" cy="1001483"/>
            </a:xfrm>
            <a:prstGeom prst="ellipse">
              <a:avLst/>
            </a:prstGeom>
            <a:noFill/>
            <a:ln>
              <a:gradFill flip="none" rotWithShape="1">
                <a:gsLst>
                  <a:gs pos="100000">
                    <a:srgbClr val="0675DC">
                      <a:alpha val="0"/>
                    </a:srgbClr>
                  </a:gs>
                  <a:gs pos="0">
                    <a:srgbClr val="0675DC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-1251643" y="6218416"/>
              <a:ext cx="14679438" cy="1279167"/>
            </a:xfrm>
            <a:prstGeom prst="ellipse">
              <a:avLst/>
            </a:prstGeom>
            <a:noFill/>
            <a:ln>
              <a:gradFill flip="none" rotWithShape="1">
                <a:gsLst>
                  <a:gs pos="100000">
                    <a:srgbClr val="0675DC">
                      <a:alpha val="0"/>
                    </a:srgbClr>
                  </a:gs>
                  <a:gs pos="0">
                    <a:srgbClr val="0675DC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3634453" y="2000758"/>
            <a:ext cx="1352551" cy="150048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443669" y="-640559"/>
            <a:ext cx="2114550" cy="2272352"/>
          </a:xfrm>
          <a:prstGeom prst="rect">
            <a:avLst/>
          </a:prstGeom>
        </p:spPr>
      </p:pic>
      <p:cxnSp>
        <p:nvCxnSpPr>
          <p:cNvPr id="10" name="直接连接符 9"/>
          <p:cNvCxnSpPr/>
          <p:nvPr/>
        </p:nvCxnSpPr>
        <p:spPr>
          <a:xfrm>
            <a:off x="4058729" y="1684187"/>
            <a:ext cx="0" cy="1397488"/>
          </a:xfrm>
          <a:prstGeom prst="line">
            <a:avLst/>
          </a:prstGeom>
          <a:ln w="28575" cap="rnd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4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3333587">
            <a:off x="6183596" y="2982791"/>
            <a:ext cx="1352551" cy="150048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21172235">
            <a:off x="7258533" y="672987"/>
            <a:ext cx="1528582" cy="169577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5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2714982">
            <a:off x="3479568" y="3771818"/>
            <a:ext cx="2114550" cy="227235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Blur/>
                    </a14:imgEffect>
                    <a14:imgEffect>
                      <a14:brightnessContrast bright="33000"/>
                    </a14:imgEffect>
                  </a14:imgLayer>
                </a14:imgProps>
              </a:ext>
            </a:extLst>
          </a:blip>
          <a:srcRect l="43403" t="41442" r="33333" b="18559"/>
          <a:stretch>
            <a:fillRect/>
          </a:stretch>
        </p:blipFill>
        <p:spPr>
          <a:xfrm rot="19681641">
            <a:off x="4334135" y="4362266"/>
            <a:ext cx="5790546" cy="6222674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 rot="5400000">
            <a:off x="5679202" y="4468897"/>
            <a:ext cx="836690" cy="0"/>
          </a:xfrm>
          <a:prstGeom prst="line">
            <a:avLst/>
          </a:prstGeom>
          <a:ln w="28575" cap="rnd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</a:gsLst>
              <a:lin ang="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5188131" y="4959279"/>
            <a:ext cx="0" cy="2130183"/>
          </a:xfrm>
          <a:prstGeom prst="line">
            <a:avLst/>
          </a:prstGeom>
          <a:ln w="28575" cap="rnd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rot="5400000">
            <a:off x="3092111" y="3527664"/>
            <a:ext cx="836690" cy="0"/>
          </a:xfrm>
          <a:prstGeom prst="line">
            <a:avLst/>
          </a:prstGeom>
          <a:ln w="28575" cap="rnd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</a:gsLst>
              <a:lin ang="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7861075" y="2457059"/>
            <a:ext cx="0" cy="4574549"/>
          </a:xfrm>
          <a:prstGeom prst="line">
            <a:avLst/>
          </a:prstGeom>
          <a:ln w="28575" cap="rnd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6634862" y="1270007"/>
            <a:ext cx="0" cy="2362200"/>
          </a:xfrm>
          <a:prstGeom prst="line">
            <a:avLst/>
          </a:prstGeom>
          <a:ln w="28575" cap="rnd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5813689" y="-530869"/>
            <a:ext cx="0" cy="2714042"/>
          </a:xfrm>
          <a:prstGeom prst="line">
            <a:avLst/>
          </a:prstGeom>
          <a:ln w="28575" cap="rnd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8022824" y="2466865"/>
            <a:ext cx="36616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Lorem ipsum dolor sit amet, consectetuer </a:t>
            </a:r>
            <a:r>
              <a:rPr lang="en-US" altLang="zh-CN" dirty="0" err="1">
                <a:solidFill>
                  <a:schemeClr val="bg1"/>
                </a:solidFill>
              </a:rPr>
              <a:t>adipiscing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elitMaecenas</a:t>
            </a:r>
            <a:r>
              <a:rPr lang="en-US" altLang="zh-CN" dirty="0">
                <a:solidFill>
                  <a:schemeClr val="bg1"/>
                </a:solidFill>
              </a:rPr>
              <a:t> porttitor congue massa. Fusce posuere, magna sed pulvinar ultricies, purus lectus malesuada libero, sit amet commodo magna eros quis </a:t>
            </a:r>
            <a:r>
              <a:rPr lang="en-US" altLang="zh-CN" dirty="0" err="1">
                <a:solidFill>
                  <a:schemeClr val="bg1"/>
                </a:solidFill>
              </a:rPr>
              <a:t>urna</a:t>
            </a:r>
            <a:r>
              <a:rPr lang="en-US" altLang="zh-CN" dirty="0">
                <a:solidFill>
                  <a:schemeClr val="bg1"/>
                </a:solidFill>
              </a:rPr>
              <a:t>.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55301" y="3122891"/>
            <a:ext cx="30172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solidFill>
                  <a:schemeClr val="bg1"/>
                </a:solidFill>
              </a:rPr>
              <a:t>Lorem ipsum dolor sit amet, consectetuer </a:t>
            </a:r>
            <a:r>
              <a:rPr lang="en-US" altLang="zh-CN" dirty="0" err="1">
                <a:solidFill>
                  <a:schemeClr val="bg1"/>
                </a:solidFill>
              </a:rPr>
              <a:t>adipiscing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elitMaecenas</a:t>
            </a:r>
            <a:r>
              <a:rPr lang="en-US" altLang="zh-CN" dirty="0">
                <a:solidFill>
                  <a:schemeClr val="bg1"/>
                </a:solidFill>
              </a:rPr>
              <a:t> porttitor </a:t>
            </a:r>
            <a:r>
              <a:rPr lang="en-US" altLang="zh-CN" dirty="0" err="1">
                <a:solidFill>
                  <a:schemeClr val="bg1"/>
                </a:solidFill>
              </a:rPr>
              <a:t>congue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commodo</a:t>
            </a:r>
            <a:r>
              <a:rPr lang="en-US" altLang="zh-CN" dirty="0">
                <a:solidFill>
                  <a:schemeClr val="bg1"/>
                </a:solidFill>
              </a:rPr>
              <a:t> magna eros quis </a:t>
            </a:r>
            <a:r>
              <a:rPr lang="en-US" altLang="zh-CN" dirty="0" err="1">
                <a:solidFill>
                  <a:schemeClr val="bg1"/>
                </a:solidFill>
              </a:rPr>
              <a:t>urna</a:t>
            </a:r>
            <a:r>
              <a:rPr lang="en-US" altLang="zh-CN" dirty="0">
                <a:solidFill>
                  <a:schemeClr val="bg1"/>
                </a:solidFill>
              </a:rPr>
              <a:t>.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524424" y="2667324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675DC"/>
                </a:solidFill>
                <a:latin typeface="+mj-ea"/>
              </a:rPr>
              <a:t>『</a:t>
            </a:r>
            <a:r>
              <a:rPr lang="zh-CN" altLang="en-US" sz="2400" dirty="0">
                <a:solidFill>
                  <a:srgbClr val="0675DC"/>
                </a:solidFill>
                <a:latin typeface="+mj-ea"/>
                <a:ea typeface="+mj-ea"/>
              </a:rPr>
              <a:t>标题在此</a:t>
            </a:r>
            <a:r>
              <a:rPr lang="en-US" altLang="zh-CN" sz="2400" dirty="0">
                <a:solidFill>
                  <a:srgbClr val="0675DC"/>
                </a:solidFill>
                <a:latin typeface="+mj-ea"/>
              </a:rPr>
              <a:t>』</a:t>
            </a:r>
            <a:endParaRPr lang="zh-CN" altLang="en-US" sz="2400" dirty="0">
              <a:solidFill>
                <a:srgbClr val="0675DC"/>
              </a:solidFill>
              <a:latin typeface="+mj-ea"/>
              <a:ea typeface="+mj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822313" y="2043579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675DC"/>
                </a:solidFill>
                <a:latin typeface="+mj-ea"/>
              </a:rPr>
              <a:t>『</a:t>
            </a:r>
            <a:r>
              <a:rPr lang="zh-CN" altLang="en-US" sz="2400" dirty="0">
                <a:solidFill>
                  <a:srgbClr val="0675DC"/>
                </a:solidFill>
                <a:latin typeface="+mj-ea"/>
                <a:ea typeface="+mj-ea"/>
              </a:rPr>
              <a:t>标题在此</a:t>
            </a:r>
            <a:r>
              <a:rPr lang="en-US" altLang="zh-CN" sz="2400" dirty="0">
                <a:solidFill>
                  <a:srgbClr val="0675DC"/>
                </a:solidFill>
                <a:latin typeface="+mj-ea"/>
              </a:rPr>
              <a:t>』</a:t>
            </a:r>
            <a:endParaRPr lang="zh-CN" altLang="en-US" sz="2400" dirty="0">
              <a:solidFill>
                <a:srgbClr val="0675DC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21600000">
                                      <p:cBhvr>
                                        <p:cTn id="5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6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8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7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7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8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95000"/>
                <a:lumOff val="5000"/>
              </a:schemeClr>
            </a:gs>
            <a:gs pos="100000">
              <a:schemeClr val="bg2">
                <a:lumMod val="1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流程图: 手动操作 11"/>
          <p:cNvSpPr/>
          <p:nvPr/>
        </p:nvSpPr>
        <p:spPr>
          <a:xfrm>
            <a:off x="889000" y="1337822"/>
            <a:ext cx="8051800" cy="3312929"/>
          </a:xfrm>
          <a:prstGeom prst="flowChartManualOperation">
            <a:avLst/>
          </a:prstGeom>
          <a:gradFill flip="none" rotWithShape="1">
            <a:gsLst>
              <a:gs pos="99000">
                <a:srgbClr val="0058A8"/>
              </a:gs>
              <a:gs pos="63000">
                <a:srgbClr val="0058A8">
                  <a:alpha val="15000"/>
                </a:srgbClr>
              </a:gs>
              <a:gs pos="37000">
                <a:srgbClr val="0058A8">
                  <a:alpha val="0"/>
                </a:srgbClr>
              </a:gs>
            </a:gsLst>
            <a:lin ang="19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6610316" y="1132664"/>
            <a:ext cx="3703269" cy="5440802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489388" y="1683492"/>
            <a:ext cx="4477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latin typeface="+mj-ea"/>
                <a:ea typeface="+mj-ea"/>
              </a:rPr>
              <a:t>键入你的大标题</a:t>
            </a:r>
            <a:endParaRPr lang="zh-CN" altLang="en-US" sz="4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489388" y="2481490"/>
            <a:ext cx="4477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+mn-ea"/>
              </a:rPr>
              <a:t>以及你的小标题</a:t>
            </a:r>
            <a:endParaRPr lang="zh-CN" altLang="en-US" sz="3600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3555247" y="3303809"/>
            <a:ext cx="15078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3502996" y="3511001"/>
            <a:ext cx="3321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All I do is win. 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No matter what.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89532" y="537986"/>
            <a:ext cx="1566843" cy="10772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622499" y="552525"/>
            <a:ext cx="15009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+mj-ea"/>
                <a:ea typeface="+mj-ea"/>
              </a:rPr>
              <a:t>Taylor</a:t>
            </a:r>
            <a:endParaRPr lang="en-US" altLang="zh-CN" sz="3200" b="1" dirty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lang="en-US" altLang="zh-CN" sz="3200" b="1" dirty="0">
                <a:solidFill>
                  <a:schemeClr val="bg1"/>
                </a:solidFill>
                <a:latin typeface="+mj-ea"/>
                <a:ea typeface="+mj-ea"/>
              </a:rPr>
              <a:t>PPT</a:t>
            </a:r>
            <a:endParaRPr lang="en-US" altLang="zh-CN" sz="3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814835" y="1132664"/>
            <a:ext cx="139700" cy="381384"/>
          </a:xfrm>
          <a:prstGeom prst="rect">
            <a:avLst/>
          </a:prstGeom>
          <a:solidFill>
            <a:srgbClr val="0058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7541831" y="6144578"/>
            <a:ext cx="2893090" cy="227615"/>
          </a:xfrm>
          <a:prstGeom prst="ellipse">
            <a:avLst/>
          </a:prstGeom>
          <a:noFill/>
          <a:ln>
            <a:gradFill flip="none" rotWithShape="1">
              <a:gsLst>
                <a:gs pos="0">
                  <a:srgbClr val="0675DC">
                    <a:alpha val="0"/>
                  </a:srgbClr>
                </a:gs>
                <a:gs pos="100000">
                  <a:srgbClr val="0675D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5847317" y="5924191"/>
            <a:ext cx="5694307" cy="448002"/>
          </a:xfrm>
          <a:prstGeom prst="ellipse">
            <a:avLst/>
          </a:prstGeom>
          <a:noFill/>
          <a:ln>
            <a:gradFill flip="none" rotWithShape="1">
              <a:gsLst>
                <a:gs pos="0">
                  <a:srgbClr val="0675DC">
                    <a:alpha val="0"/>
                  </a:srgbClr>
                </a:gs>
                <a:gs pos="100000">
                  <a:srgbClr val="0675D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3810156" y="5671285"/>
            <a:ext cx="9350204" cy="700908"/>
          </a:xfrm>
          <a:prstGeom prst="ellipse">
            <a:avLst/>
          </a:prstGeom>
          <a:noFill/>
          <a:ln>
            <a:gradFill flip="none" rotWithShape="1">
              <a:gsLst>
                <a:gs pos="0">
                  <a:srgbClr val="0675DC">
                    <a:alpha val="0"/>
                  </a:srgbClr>
                </a:gs>
                <a:gs pos="100000">
                  <a:srgbClr val="0675D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1187784" y="5324443"/>
            <a:ext cx="13546994" cy="1047750"/>
          </a:xfrm>
          <a:prstGeom prst="ellipse">
            <a:avLst/>
          </a:prstGeom>
          <a:noFill/>
          <a:ln>
            <a:gradFill flip="none" rotWithShape="1">
              <a:gsLst>
                <a:gs pos="0">
                  <a:srgbClr val="0675DC">
                    <a:alpha val="0"/>
                  </a:srgbClr>
                </a:gs>
                <a:gs pos="100000">
                  <a:srgbClr val="0675D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-1474839" y="5033931"/>
            <a:ext cx="18577837" cy="1338262"/>
          </a:xfrm>
          <a:prstGeom prst="ellipse">
            <a:avLst/>
          </a:prstGeom>
          <a:noFill/>
          <a:ln>
            <a:gradFill flip="none" rotWithShape="1">
              <a:gsLst>
                <a:gs pos="0">
                  <a:srgbClr val="0675DC">
                    <a:alpha val="0"/>
                  </a:srgbClr>
                </a:gs>
                <a:gs pos="100000">
                  <a:srgbClr val="0675D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99"/>
                            </p:stCondLst>
                            <p:childTnLst>
                              <p:par>
                                <p:cTn id="5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99"/>
                            </p:stCondLst>
                            <p:childTnLst>
                              <p:par>
                                <p:cTn id="6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9" grpId="0"/>
      <p:bldP spid="24" grpId="0" animBg="1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PA_直接连接符 19"/>
          <p:cNvCxnSpPr/>
          <p:nvPr>
            <p:custDataLst>
              <p:tags r:id="rId1"/>
            </p:custDataLst>
          </p:nvPr>
        </p:nvCxnSpPr>
        <p:spPr>
          <a:xfrm flipV="1">
            <a:off x="7594935" y="1511818"/>
            <a:ext cx="1605400" cy="671344"/>
          </a:xfrm>
          <a:prstGeom prst="line">
            <a:avLst/>
          </a:prstGeom>
          <a:ln w="28575" cap="rnd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</a:gsLst>
              <a:lin ang="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1559428" y="552451"/>
            <a:ext cx="8475344" cy="5332202"/>
            <a:chOff x="1559428" y="552451"/>
            <a:chExt cx="8475344" cy="5332202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9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464561">
              <a:off x="1559428" y="552451"/>
              <a:ext cx="8475344" cy="5297088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 rot="4264561">
              <a:off x="3694209" y="72003"/>
              <a:ext cx="4553674" cy="7071626"/>
            </a:xfrm>
            <a:prstGeom prst="rect">
              <a:avLst/>
            </a:prstGeom>
          </p:spPr>
        </p:pic>
      </p:grpSp>
      <p:cxnSp>
        <p:nvCxnSpPr>
          <p:cNvPr id="26" name="PA_直接连接符 25"/>
          <p:cNvCxnSpPr/>
          <p:nvPr>
            <p:custDataLst>
              <p:tags r:id="rId5"/>
            </p:custDataLst>
          </p:nvPr>
        </p:nvCxnSpPr>
        <p:spPr>
          <a:xfrm flipV="1">
            <a:off x="8902902" y="1418863"/>
            <a:ext cx="2049968" cy="857254"/>
          </a:xfrm>
          <a:prstGeom prst="line">
            <a:avLst/>
          </a:prstGeom>
          <a:ln w="28575" cap="rnd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</a:gsLst>
              <a:lin ang="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A_直接连接符 14"/>
          <p:cNvCxnSpPr/>
          <p:nvPr>
            <p:custDataLst>
              <p:tags r:id="rId6"/>
            </p:custDataLst>
          </p:nvPr>
        </p:nvCxnSpPr>
        <p:spPr>
          <a:xfrm flipV="1">
            <a:off x="1030362" y="5484295"/>
            <a:ext cx="3132222" cy="1301831"/>
          </a:xfrm>
          <a:prstGeom prst="line">
            <a:avLst/>
          </a:prstGeom>
          <a:ln w="28575" cap="rnd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</a:gsLst>
              <a:lin ang="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A_直接连接符 21"/>
          <p:cNvCxnSpPr/>
          <p:nvPr>
            <p:custDataLst>
              <p:tags r:id="rId7"/>
            </p:custDataLst>
          </p:nvPr>
        </p:nvCxnSpPr>
        <p:spPr>
          <a:xfrm flipV="1">
            <a:off x="1793773" y="3676441"/>
            <a:ext cx="1605400" cy="671344"/>
          </a:xfrm>
          <a:prstGeom prst="line">
            <a:avLst/>
          </a:prstGeom>
          <a:ln w="28575" cap="rnd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</a:gsLst>
              <a:lin ang="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A_直接连接符 22"/>
          <p:cNvCxnSpPr/>
          <p:nvPr>
            <p:custDataLst>
              <p:tags r:id="rId8"/>
            </p:custDataLst>
          </p:nvPr>
        </p:nvCxnSpPr>
        <p:spPr>
          <a:xfrm flipV="1">
            <a:off x="6506507" y="1148045"/>
            <a:ext cx="1605400" cy="671344"/>
          </a:xfrm>
          <a:prstGeom prst="line">
            <a:avLst/>
          </a:prstGeom>
          <a:ln w="28575" cap="rnd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</a:gsLst>
              <a:lin ang="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A_直接连接符 23"/>
          <p:cNvCxnSpPr/>
          <p:nvPr>
            <p:custDataLst>
              <p:tags r:id="rId9"/>
            </p:custDataLst>
          </p:nvPr>
        </p:nvCxnSpPr>
        <p:spPr>
          <a:xfrm flipV="1">
            <a:off x="7161664" y="2465273"/>
            <a:ext cx="3420323" cy="1430306"/>
          </a:xfrm>
          <a:prstGeom prst="line">
            <a:avLst/>
          </a:prstGeom>
          <a:ln w="28575" cap="rnd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</a:gsLst>
              <a:lin ang="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A_直接连接符 28"/>
          <p:cNvCxnSpPr/>
          <p:nvPr>
            <p:custDataLst>
              <p:tags r:id="rId10"/>
            </p:custDataLst>
          </p:nvPr>
        </p:nvCxnSpPr>
        <p:spPr>
          <a:xfrm flipV="1">
            <a:off x="3230522" y="2292453"/>
            <a:ext cx="1605400" cy="671344"/>
          </a:xfrm>
          <a:prstGeom prst="line">
            <a:avLst/>
          </a:prstGeom>
          <a:ln w="28575" cap="rnd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</a:gsLst>
              <a:lin ang="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A_椭圆 1"/>
          <p:cNvSpPr/>
          <p:nvPr>
            <p:custDataLst>
              <p:tags r:id="rId11"/>
            </p:custDataLst>
          </p:nvPr>
        </p:nvSpPr>
        <p:spPr>
          <a:xfrm>
            <a:off x="5694950" y="992234"/>
            <a:ext cx="3932413" cy="3932412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22000"/>
                </a:schemeClr>
              </a:gs>
              <a:gs pos="49000">
                <a:schemeClr val="bg1">
                  <a:alpha val="0"/>
                </a:schemeClr>
              </a:gs>
            </a:gsLst>
            <a:lin ang="9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7029460" y="5542822"/>
            <a:ext cx="51196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>
                <a:solidFill>
                  <a:schemeClr val="bg1"/>
                </a:solidFill>
              </a:rPr>
              <a:t>Fusce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posuere</a:t>
            </a:r>
            <a:r>
              <a:rPr lang="en-US" altLang="zh-CN" dirty="0">
                <a:solidFill>
                  <a:schemeClr val="bg1"/>
                </a:solidFill>
              </a:rPr>
              <a:t>, magna </a:t>
            </a:r>
            <a:r>
              <a:rPr lang="en-US" altLang="zh-CN" dirty="0" err="1">
                <a:solidFill>
                  <a:schemeClr val="bg1"/>
                </a:solidFill>
              </a:rPr>
              <a:t>sed</a:t>
            </a:r>
            <a:r>
              <a:rPr lang="en-US" altLang="zh-CN" dirty="0">
                <a:solidFill>
                  <a:schemeClr val="bg1"/>
                </a:solidFill>
              </a:rPr>
              <a:t> pulvinar </a:t>
            </a:r>
            <a:r>
              <a:rPr lang="en-US" altLang="zh-CN" dirty="0" err="1">
                <a:solidFill>
                  <a:schemeClr val="bg1"/>
                </a:solidFill>
              </a:rPr>
              <a:t>ultricies</a:t>
            </a:r>
            <a:r>
              <a:rPr lang="en-US" altLang="zh-CN" dirty="0">
                <a:solidFill>
                  <a:schemeClr val="bg1"/>
                </a:solidFill>
              </a:rPr>
              <a:t>, </a:t>
            </a:r>
            <a:r>
              <a:rPr lang="en-US" altLang="zh-CN" dirty="0" err="1">
                <a:solidFill>
                  <a:schemeClr val="bg1"/>
                </a:solidFill>
              </a:rPr>
              <a:t>purus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lectus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malesuada</a:t>
            </a:r>
            <a:r>
              <a:rPr lang="en-US" altLang="zh-CN" dirty="0">
                <a:solidFill>
                  <a:schemeClr val="bg1"/>
                </a:solidFill>
              </a:rPr>
              <a:t> libero, sit </a:t>
            </a:r>
            <a:r>
              <a:rPr lang="en-US" altLang="zh-CN" dirty="0" err="1">
                <a:solidFill>
                  <a:schemeClr val="bg1"/>
                </a:solidFill>
              </a:rPr>
              <a:t>amet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commodo</a:t>
            </a:r>
            <a:r>
              <a:rPr lang="en-US" altLang="zh-CN" dirty="0">
                <a:solidFill>
                  <a:schemeClr val="bg1"/>
                </a:solidFill>
              </a:rPr>
              <a:t> magna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834411" y="1104664"/>
            <a:ext cx="51060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>
                <a:solidFill>
                  <a:schemeClr val="bg1"/>
                </a:solidFill>
              </a:rPr>
              <a:t>Fusce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posuere</a:t>
            </a:r>
            <a:r>
              <a:rPr lang="en-US" altLang="zh-CN" dirty="0">
                <a:solidFill>
                  <a:schemeClr val="bg1"/>
                </a:solidFill>
              </a:rPr>
              <a:t>, magna </a:t>
            </a:r>
            <a:r>
              <a:rPr lang="en-US" altLang="zh-CN" dirty="0" err="1">
                <a:solidFill>
                  <a:schemeClr val="bg1"/>
                </a:solidFill>
              </a:rPr>
              <a:t>sed</a:t>
            </a:r>
            <a:r>
              <a:rPr lang="en-US" altLang="zh-CN" dirty="0">
                <a:solidFill>
                  <a:schemeClr val="bg1"/>
                </a:solidFill>
              </a:rPr>
              <a:t> pulvinar </a:t>
            </a:r>
            <a:r>
              <a:rPr lang="en-US" altLang="zh-CN" dirty="0" err="1">
                <a:solidFill>
                  <a:schemeClr val="bg1"/>
                </a:solidFill>
              </a:rPr>
              <a:t>ultricies</a:t>
            </a:r>
            <a:r>
              <a:rPr lang="en-US" altLang="zh-CN" dirty="0">
                <a:solidFill>
                  <a:schemeClr val="bg1"/>
                </a:solidFill>
              </a:rPr>
              <a:t>, </a:t>
            </a:r>
            <a:r>
              <a:rPr lang="en-US" altLang="zh-CN" dirty="0" err="1">
                <a:solidFill>
                  <a:schemeClr val="bg1"/>
                </a:solidFill>
              </a:rPr>
              <a:t>purus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lectus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malesuada</a:t>
            </a:r>
            <a:r>
              <a:rPr lang="en-US" altLang="zh-CN" dirty="0">
                <a:solidFill>
                  <a:schemeClr val="bg1"/>
                </a:solidFill>
              </a:rPr>
              <a:t> libero, sit </a:t>
            </a:r>
            <a:r>
              <a:rPr lang="en-US" altLang="zh-CN" dirty="0" err="1">
                <a:solidFill>
                  <a:schemeClr val="bg1"/>
                </a:solidFill>
              </a:rPr>
              <a:t>amet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commodo</a:t>
            </a:r>
            <a:r>
              <a:rPr lang="en-US" altLang="zh-CN" dirty="0">
                <a:solidFill>
                  <a:schemeClr val="bg1"/>
                </a:solidFill>
              </a:rPr>
              <a:t> magna </a:t>
            </a:r>
            <a:r>
              <a:rPr lang="en-US" altLang="zh-CN" dirty="0" err="1">
                <a:solidFill>
                  <a:schemeClr val="bg1"/>
                </a:solidFill>
              </a:rPr>
              <a:t>eros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quis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urna</a:t>
            </a:r>
            <a:r>
              <a:rPr lang="en-US" altLang="zh-CN" dirty="0">
                <a:solidFill>
                  <a:schemeClr val="bg1"/>
                </a:solidFill>
              </a:rPr>
              <a:t>.</a:t>
            </a:r>
            <a:endParaRPr lang="zh-CN" altLang="en-US" dirty="0"/>
          </a:p>
        </p:txBody>
      </p:sp>
      <p:cxnSp>
        <p:nvCxnSpPr>
          <p:cNvPr id="7" name="PA_直接连接符 6"/>
          <p:cNvCxnSpPr/>
          <p:nvPr>
            <p:custDataLst>
              <p:tags r:id="rId12"/>
            </p:custDataLst>
          </p:nvPr>
        </p:nvCxnSpPr>
        <p:spPr>
          <a:xfrm flipV="1">
            <a:off x="1200100" y="2482450"/>
            <a:ext cx="7414440" cy="3081627"/>
          </a:xfrm>
          <a:prstGeom prst="line">
            <a:avLst/>
          </a:prstGeom>
          <a:ln w="28575" cap="rnd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</a:gsLst>
              <a:lin ang="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641330" y="676561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675DC"/>
                </a:solidFill>
                <a:latin typeface="+mj-ea"/>
              </a:rPr>
              <a:t>『</a:t>
            </a:r>
            <a:r>
              <a:rPr lang="zh-CN" altLang="en-US" sz="2400" dirty="0">
                <a:solidFill>
                  <a:srgbClr val="0675DC"/>
                </a:solidFill>
                <a:latin typeface="+mj-ea"/>
                <a:ea typeface="+mj-ea"/>
              </a:rPr>
              <a:t>标题在此</a:t>
            </a:r>
            <a:r>
              <a:rPr lang="en-US" altLang="zh-CN" sz="2400" dirty="0">
                <a:solidFill>
                  <a:srgbClr val="0675DC"/>
                </a:solidFill>
                <a:latin typeface="+mj-ea"/>
              </a:rPr>
              <a:t>』</a:t>
            </a:r>
            <a:endParaRPr lang="zh-CN" altLang="en-US" sz="2400" dirty="0">
              <a:solidFill>
                <a:srgbClr val="0675DC"/>
              </a:solidFill>
              <a:latin typeface="+mj-ea"/>
              <a:ea typeface="+mj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853798" y="5102412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675DC"/>
                </a:solidFill>
                <a:latin typeface="+mj-ea"/>
              </a:rPr>
              <a:t>『</a:t>
            </a:r>
            <a:r>
              <a:rPr lang="zh-CN" altLang="en-US" sz="2400" dirty="0">
                <a:solidFill>
                  <a:srgbClr val="0675DC"/>
                </a:solidFill>
                <a:latin typeface="+mj-ea"/>
                <a:ea typeface="+mj-ea"/>
              </a:rPr>
              <a:t>标题在此</a:t>
            </a:r>
            <a:r>
              <a:rPr lang="en-US" altLang="zh-CN" sz="2400" dirty="0">
                <a:solidFill>
                  <a:srgbClr val="0675DC"/>
                </a:solidFill>
                <a:latin typeface="+mj-ea"/>
              </a:rPr>
              <a:t>』</a:t>
            </a:r>
            <a:endParaRPr lang="zh-CN" altLang="en-US" sz="2400" dirty="0">
              <a:solidFill>
                <a:srgbClr val="0675DC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decel="100000" fill="hold" nodeType="withEffect">
                                  <p:stCondLst>
                                    <p:cond delay="71"/>
                                  </p:stCondLst>
                                  <p:childTnLst>
                                    <p:animMotion origin="layout" path="M -6.25E-7 -3.7037E-6 L -0.39687 0.2926 " pathEditMode="relative" rAng="0" ptsTypes="AA">
                                      <p:cBhvr>
                                        <p:cTn id="33" dur="1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44" y="1463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decel="100000" fill="hold" nodeType="withEffect">
                                  <p:stCondLst>
                                    <p:cond delay="49"/>
                                  </p:stCondLst>
                                  <p:childTnLst>
                                    <p:animMotion origin="layout" path="M -6.25E-7 -3.7037E-6 L -0.39687 0.2926 " pathEditMode="relative" rAng="0" ptsTypes="AA">
                                      <p:cBhvr>
                                        <p:cTn id="35" dur="1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44" y="1463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decel="100000" fill="hold" nodeType="withEffect">
                                  <p:stCondLst>
                                    <p:cond delay="63"/>
                                  </p:stCondLst>
                                  <p:childTnLst>
                                    <p:animMotion origin="layout" path="M -6.25E-7 -3.7037E-6 L -0.39687 0.2926 " pathEditMode="relative" rAng="0" ptsTypes="AA">
                                      <p:cBhvr>
                                        <p:cTn id="37" dur="1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44" y="1463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decel="100000" fill="hold" nodeType="withEffect">
                                  <p:stCondLst>
                                    <p:cond delay="165"/>
                                  </p:stCondLst>
                                  <p:childTnLst>
                                    <p:animMotion origin="layout" path="M -6.25E-7 -3.7037E-6 L -0.39687 0.2926 " pathEditMode="relative" rAng="0" ptsTypes="AA">
                                      <p:cBhvr>
                                        <p:cTn id="39" dur="1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44" y="1463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decel="100000" fill="hold" nodeType="withEffect">
                                  <p:stCondLst>
                                    <p:cond delay="163"/>
                                  </p:stCondLst>
                                  <p:childTnLst>
                                    <p:animMotion origin="layout" path="M -6.25E-7 -3.7037E-6 L -0.39687 0.2926 " pathEditMode="relative" rAng="0" ptsTypes="AA">
                                      <p:cBhvr>
                                        <p:cTn id="41" dur="10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44" y="1463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decel="100000" fill="hold" nodeType="withEffect">
                                  <p:stCondLst>
                                    <p:cond delay="224"/>
                                  </p:stCondLst>
                                  <p:childTnLst>
                                    <p:animMotion origin="layout" path="M -6.25E-7 -3.7037E-6 L -0.39687 0.2926 " pathEditMode="relative" rAng="0" ptsTypes="AA">
                                      <p:cBhvr>
                                        <p:cTn id="43" dur="10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44" y="1463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decel="100000" fill="hold" nodeType="withEffect">
                                  <p:stCondLst>
                                    <p:cond delay="177"/>
                                  </p:stCondLst>
                                  <p:childTnLst>
                                    <p:animMotion origin="layout" path="M -6.25E-7 -3.7037E-6 L -0.39687 0.2926 " pathEditMode="relative" rAng="0" ptsTypes="AA">
                                      <p:cBhvr>
                                        <p:cTn id="45" dur="10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44" y="1463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decel="100000" fill="hold" nodeType="withEffect">
                                  <p:stCondLst>
                                    <p:cond delay="29"/>
                                  </p:stCondLst>
                                  <p:childTnLst>
                                    <p:animMotion origin="layout" path="M -6.25E-7 -3.7037E-6 L -0.39687 0.2926 " pathEditMode="relative" rAng="0" ptsTypes="AA">
                                      <p:cBhvr>
                                        <p:cTn id="47" dur="1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44" y="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14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95000"/>
                <a:lumOff val="5000"/>
              </a:schemeClr>
            </a:gs>
            <a:gs pos="100000">
              <a:schemeClr val="bg2">
                <a:lumMod val="1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7"/>
          <p:cNvSpPr/>
          <p:nvPr/>
        </p:nvSpPr>
        <p:spPr bwMode="auto">
          <a:xfrm>
            <a:off x="2850513" y="2095500"/>
            <a:ext cx="1584675" cy="4762498"/>
          </a:xfrm>
          <a:custGeom>
            <a:avLst/>
            <a:gdLst>
              <a:gd name="T0" fmla="*/ 165 w 333"/>
              <a:gd name="T1" fmla="*/ 1078 h 1078"/>
              <a:gd name="T2" fmla="*/ 0 w 333"/>
              <a:gd name="T3" fmla="*/ 1078 h 1078"/>
              <a:gd name="T4" fmla="*/ 221 w 333"/>
              <a:gd name="T5" fmla="*/ 0 h 1078"/>
              <a:gd name="T6" fmla="*/ 333 w 333"/>
              <a:gd name="T7" fmla="*/ 0 h 1078"/>
              <a:gd name="T8" fmla="*/ 165 w 333"/>
              <a:gd name="T9" fmla="*/ 1078 h 10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3" h="1078">
                <a:moveTo>
                  <a:pt x="165" y="1078"/>
                </a:moveTo>
                <a:lnTo>
                  <a:pt x="0" y="1078"/>
                </a:lnTo>
                <a:lnTo>
                  <a:pt x="221" y="0"/>
                </a:lnTo>
                <a:lnTo>
                  <a:pt x="333" y="0"/>
                </a:lnTo>
                <a:lnTo>
                  <a:pt x="165" y="1078"/>
                </a:lnTo>
                <a:close/>
              </a:path>
            </a:pathLst>
          </a:custGeom>
          <a:gradFill>
            <a:gsLst>
              <a:gs pos="100000">
                <a:srgbClr val="0675DC"/>
              </a:gs>
              <a:gs pos="0">
                <a:srgbClr val="0675DC">
                  <a:alpha val="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7" name="Freeform 9"/>
          <p:cNvSpPr/>
          <p:nvPr/>
        </p:nvSpPr>
        <p:spPr bwMode="auto">
          <a:xfrm>
            <a:off x="5705782" y="2095500"/>
            <a:ext cx="780441" cy="4762498"/>
          </a:xfrm>
          <a:custGeom>
            <a:avLst/>
            <a:gdLst>
              <a:gd name="T0" fmla="*/ 164 w 164"/>
              <a:gd name="T1" fmla="*/ 1078 h 1078"/>
              <a:gd name="T2" fmla="*/ 0 w 164"/>
              <a:gd name="T3" fmla="*/ 1078 h 1078"/>
              <a:gd name="T4" fmla="*/ 27 w 164"/>
              <a:gd name="T5" fmla="*/ 0 h 1078"/>
              <a:gd name="T6" fmla="*/ 137 w 164"/>
              <a:gd name="T7" fmla="*/ 0 h 1078"/>
              <a:gd name="T8" fmla="*/ 164 w 164"/>
              <a:gd name="T9" fmla="*/ 1078 h 10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4" h="1078">
                <a:moveTo>
                  <a:pt x="164" y="1078"/>
                </a:moveTo>
                <a:lnTo>
                  <a:pt x="0" y="1078"/>
                </a:lnTo>
                <a:lnTo>
                  <a:pt x="27" y="0"/>
                </a:lnTo>
                <a:lnTo>
                  <a:pt x="137" y="0"/>
                </a:lnTo>
                <a:lnTo>
                  <a:pt x="164" y="1078"/>
                </a:lnTo>
                <a:close/>
              </a:path>
            </a:pathLst>
          </a:custGeom>
          <a:gradFill>
            <a:gsLst>
              <a:gs pos="100000">
                <a:srgbClr val="0675DC"/>
              </a:gs>
              <a:gs pos="0">
                <a:srgbClr val="0675DC">
                  <a:alpha val="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9" name="Freeform 11"/>
          <p:cNvSpPr/>
          <p:nvPr/>
        </p:nvSpPr>
        <p:spPr bwMode="auto">
          <a:xfrm>
            <a:off x="7761574" y="2095499"/>
            <a:ext cx="1579916" cy="4762498"/>
          </a:xfrm>
          <a:custGeom>
            <a:avLst/>
            <a:gdLst>
              <a:gd name="T0" fmla="*/ 332 w 332"/>
              <a:gd name="T1" fmla="*/ 1078 h 1078"/>
              <a:gd name="T2" fmla="*/ 167 w 332"/>
              <a:gd name="T3" fmla="*/ 1078 h 1078"/>
              <a:gd name="T4" fmla="*/ 0 w 332"/>
              <a:gd name="T5" fmla="*/ 0 h 1078"/>
              <a:gd name="T6" fmla="*/ 111 w 332"/>
              <a:gd name="T7" fmla="*/ 0 h 1078"/>
              <a:gd name="T8" fmla="*/ 332 w 332"/>
              <a:gd name="T9" fmla="*/ 1078 h 10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2" h="1078">
                <a:moveTo>
                  <a:pt x="332" y="1078"/>
                </a:moveTo>
                <a:lnTo>
                  <a:pt x="167" y="1078"/>
                </a:lnTo>
                <a:lnTo>
                  <a:pt x="0" y="0"/>
                </a:lnTo>
                <a:lnTo>
                  <a:pt x="111" y="0"/>
                </a:lnTo>
                <a:lnTo>
                  <a:pt x="332" y="1078"/>
                </a:lnTo>
                <a:close/>
              </a:path>
            </a:pathLst>
          </a:custGeom>
          <a:gradFill>
            <a:gsLst>
              <a:gs pos="100000">
                <a:srgbClr val="0675DC"/>
              </a:gs>
              <a:gs pos="0">
                <a:srgbClr val="0675DC">
                  <a:alpha val="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8" name="Freeform 10"/>
          <p:cNvSpPr/>
          <p:nvPr/>
        </p:nvSpPr>
        <p:spPr bwMode="auto">
          <a:xfrm>
            <a:off x="6795542" y="2095500"/>
            <a:ext cx="1118315" cy="4762498"/>
          </a:xfrm>
          <a:custGeom>
            <a:avLst/>
            <a:gdLst>
              <a:gd name="T0" fmla="*/ 235 w 235"/>
              <a:gd name="T1" fmla="*/ 1078 h 1078"/>
              <a:gd name="T2" fmla="*/ 71 w 235"/>
              <a:gd name="T3" fmla="*/ 1078 h 1078"/>
              <a:gd name="T4" fmla="*/ 0 w 235"/>
              <a:gd name="T5" fmla="*/ 0 h 1078"/>
              <a:gd name="T6" fmla="*/ 112 w 235"/>
              <a:gd name="T7" fmla="*/ 0 h 1078"/>
              <a:gd name="T8" fmla="*/ 235 w 235"/>
              <a:gd name="T9" fmla="*/ 1078 h 10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1078">
                <a:moveTo>
                  <a:pt x="235" y="1078"/>
                </a:moveTo>
                <a:lnTo>
                  <a:pt x="71" y="1078"/>
                </a:lnTo>
                <a:lnTo>
                  <a:pt x="0" y="0"/>
                </a:lnTo>
                <a:lnTo>
                  <a:pt x="112" y="0"/>
                </a:lnTo>
                <a:lnTo>
                  <a:pt x="235" y="1078"/>
                </a:lnTo>
                <a:close/>
              </a:path>
            </a:pathLst>
          </a:custGeom>
          <a:gradFill>
            <a:gsLst>
              <a:gs pos="100000">
                <a:srgbClr val="0675DC"/>
              </a:gs>
              <a:gs pos="0">
                <a:srgbClr val="0675DC">
                  <a:alpha val="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3" name="Freeform 5"/>
          <p:cNvSpPr/>
          <p:nvPr/>
        </p:nvSpPr>
        <p:spPr bwMode="auto">
          <a:xfrm>
            <a:off x="1427636" y="2095500"/>
            <a:ext cx="2036759" cy="4762498"/>
          </a:xfrm>
          <a:custGeom>
            <a:avLst/>
            <a:gdLst>
              <a:gd name="T0" fmla="*/ 164 w 428"/>
              <a:gd name="T1" fmla="*/ 1078 h 1078"/>
              <a:gd name="T2" fmla="*/ 0 w 428"/>
              <a:gd name="T3" fmla="*/ 1078 h 1078"/>
              <a:gd name="T4" fmla="*/ 317 w 428"/>
              <a:gd name="T5" fmla="*/ 0 h 1078"/>
              <a:gd name="T6" fmla="*/ 428 w 428"/>
              <a:gd name="T7" fmla="*/ 0 h 1078"/>
              <a:gd name="T8" fmla="*/ 164 w 428"/>
              <a:gd name="T9" fmla="*/ 1078 h 10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8" h="1078">
                <a:moveTo>
                  <a:pt x="164" y="1078"/>
                </a:moveTo>
                <a:lnTo>
                  <a:pt x="0" y="1078"/>
                </a:lnTo>
                <a:lnTo>
                  <a:pt x="317" y="0"/>
                </a:lnTo>
                <a:lnTo>
                  <a:pt x="428" y="0"/>
                </a:lnTo>
                <a:lnTo>
                  <a:pt x="164" y="1078"/>
                </a:lnTo>
                <a:close/>
              </a:path>
            </a:pathLst>
          </a:custGeom>
          <a:gradFill>
            <a:gsLst>
              <a:gs pos="100000">
                <a:srgbClr val="0675DC"/>
              </a:gs>
              <a:gs pos="0">
                <a:srgbClr val="0675DC">
                  <a:alpha val="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6" name="Freeform 8"/>
          <p:cNvSpPr/>
          <p:nvPr/>
        </p:nvSpPr>
        <p:spPr bwMode="auto">
          <a:xfrm>
            <a:off x="4278148" y="2095500"/>
            <a:ext cx="1118315" cy="4762498"/>
          </a:xfrm>
          <a:custGeom>
            <a:avLst/>
            <a:gdLst>
              <a:gd name="T0" fmla="*/ 165 w 235"/>
              <a:gd name="T1" fmla="*/ 1078 h 1078"/>
              <a:gd name="T2" fmla="*/ 0 w 235"/>
              <a:gd name="T3" fmla="*/ 1078 h 1078"/>
              <a:gd name="T4" fmla="*/ 123 w 235"/>
              <a:gd name="T5" fmla="*/ 0 h 1078"/>
              <a:gd name="T6" fmla="*/ 235 w 235"/>
              <a:gd name="T7" fmla="*/ 0 h 1078"/>
              <a:gd name="T8" fmla="*/ 165 w 235"/>
              <a:gd name="T9" fmla="*/ 1078 h 10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1078">
                <a:moveTo>
                  <a:pt x="165" y="1078"/>
                </a:moveTo>
                <a:lnTo>
                  <a:pt x="0" y="1078"/>
                </a:lnTo>
                <a:lnTo>
                  <a:pt x="123" y="0"/>
                </a:lnTo>
                <a:lnTo>
                  <a:pt x="235" y="0"/>
                </a:lnTo>
                <a:lnTo>
                  <a:pt x="165" y="1078"/>
                </a:lnTo>
                <a:close/>
              </a:path>
            </a:pathLst>
          </a:custGeom>
          <a:gradFill>
            <a:gsLst>
              <a:gs pos="100000">
                <a:srgbClr val="0675DC"/>
              </a:gs>
              <a:gs pos="0">
                <a:srgbClr val="0675DC">
                  <a:alpha val="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4" name="Freeform 6"/>
          <p:cNvSpPr/>
          <p:nvPr/>
        </p:nvSpPr>
        <p:spPr bwMode="auto">
          <a:xfrm>
            <a:off x="0" y="2095500"/>
            <a:ext cx="2503120" cy="4762498"/>
          </a:xfrm>
          <a:custGeom>
            <a:avLst/>
            <a:gdLst>
              <a:gd name="T0" fmla="*/ 164 w 526"/>
              <a:gd name="T1" fmla="*/ 1078 h 1078"/>
              <a:gd name="T2" fmla="*/ 0 w 526"/>
              <a:gd name="T3" fmla="*/ 1078 h 1078"/>
              <a:gd name="T4" fmla="*/ 414 w 526"/>
              <a:gd name="T5" fmla="*/ 0 h 1078"/>
              <a:gd name="T6" fmla="*/ 526 w 526"/>
              <a:gd name="T7" fmla="*/ 0 h 1078"/>
              <a:gd name="T8" fmla="*/ 164 w 526"/>
              <a:gd name="T9" fmla="*/ 1078 h 10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6" h="1078">
                <a:moveTo>
                  <a:pt x="164" y="1078"/>
                </a:moveTo>
                <a:lnTo>
                  <a:pt x="0" y="1078"/>
                </a:lnTo>
                <a:lnTo>
                  <a:pt x="414" y="0"/>
                </a:lnTo>
                <a:lnTo>
                  <a:pt x="526" y="0"/>
                </a:lnTo>
                <a:lnTo>
                  <a:pt x="164" y="1078"/>
                </a:lnTo>
                <a:close/>
              </a:path>
            </a:pathLst>
          </a:custGeom>
          <a:gradFill>
            <a:gsLst>
              <a:gs pos="100000">
                <a:srgbClr val="0675DC"/>
              </a:gs>
              <a:gs pos="0">
                <a:srgbClr val="0675DC">
                  <a:alpha val="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0" name="Freeform 12"/>
          <p:cNvSpPr/>
          <p:nvPr/>
        </p:nvSpPr>
        <p:spPr bwMode="auto">
          <a:xfrm>
            <a:off x="8727607" y="2095500"/>
            <a:ext cx="2041518" cy="4762498"/>
          </a:xfrm>
          <a:custGeom>
            <a:avLst/>
            <a:gdLst>
              <a:gd name="T0" fmla="*/ 429 w 429"/>
              <a:gd name="T1" fmla="*/ 1078 h 1078"/>
              <a:gd name="T2" fmla="*/ 264 w 429"/>
              <a:gd name="T3" fmla="*/ 1078 h 1078"/>
              <a:gd name="T4" fmla="*/ 0 w 429"/>
              <a:gd name="T5" fmla="*/ 0 h 1078"/>
              <a:gd name="T6" fmla="*/ 112 w 429"/>
              <a:gd name="T7" fmla="*/ 0 h 1078"/>
              <a:gd name="T8" fmla="*/ 429 w 429"/>
              <a:gd name="T9" fmla="*/ 1078 h 10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9" h="1078">
                <a:moveTo>
                  <a:pt x="429" y="1078"/>
                </a:moveTo>
                <a:lnTo>
                  <a:pt x="264" y="1078"/>
                </a:lnTo>
                <a:lnTo>
                  <a:pt x="0" y="0"/>
                </a:lnTo>
                <a:lnTo>
                  <a:pt x="112" y="0"/>
                </a:lnTo>
                <a:lnTo>
                  <a:pt x="429" y="1078"/>
                </a:lnTo>
                <a:close/>
              </a:path>
            </a:pathLst>
          </a:custGeom>
          <a:gradFill>
            <a:gsLst>
              <a:gs pos="100000">
                <a:srgbClr val="0675DC"/>
              </a:gs>
              <a:gs pos="0">
                <a:srgbClr val="0675DC">
                  <a:alpha val="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1" name="Freeform 13"/>
          <p:cNvSpPr/>
          <p:nvPr/>
        </p:nvSpPr>
        <p:spPr bwMode="auto">
          <a:xfrm>
            <a:off x="9688881" y="2095499"/>
            <a:ext cx="2503120" cy="4762498"/>
          </a:xfrm>
          <a:custGeom>
            <a:avLst/>
            <a:gdLst>
              <a:gd name="T0" fmla="*/ 526 w 526"/>
              <a:gd name="T1" fmla="*/ 1078 h 1078"/>
              <a:gd name="T2" fmla="*/ 362 w 526"/>
              <a:gd name="T3" fmla="*/ 1078 h 1078"/>
              <a:gd name="T4" fmla="*/ 0 w 526"/>
              <a:gd name="T5" fmla="*/ 0 h 1078"/>
              <a:gd name="T6" fmla="*/ 112 w 526"/>
              <a:gd name="T7" fmla="*/ 0 h 1078"/>
              <a:gd name="T8" fmla="*/ 526 w 526"/>
              <a:gd name="T9" fmla="*/ 1078 h 10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6" h="1078">
                <a:moveTo>
                  <a:pt x="526" y="1078"/>
                </a:moveTo>
                <a:lnTo>
                  <a:pt x="362" y="1078"/>
                </a:lnTo>
                <a:lnTo>
                  <a:pt x="0" y="0"/>
                </a:lnTo>
                <a:lnTo>
                  <a:pt x="112" y="0"/>
                </a:lnTo>
                <a:lnTo>
                  <a:pt x="526" y="1078"/>
                </a:lnTo>
                <a:close/>
              </a:path>
            </a:pathLst>
          </a:custGeom>
          <a:gradFill>
            <a:gsLst>
              <a:gs pos="100000">
                <a:srgbClr val="0675DC"/>
              </a:gs>
              <a:gs pos="0">
                <a:srgbClr val="0675DC">
                  <a:alpha val="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-2356095" y="2913894"/>
            <a:ext cx="16998835" cy="4508927"/>
          </a:xfrm>
          <a:prstGeom prst="rect">
            <a:avLst/>
          </a:prstGeom>
          <a:noFill/>
          <a:scene3d>
            <a:camera prst="perspectiveRelaxedModerately" fov="5100000">
              <a:rot lat="1980000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700" b="1" kern="1600" spc="1000" dirty="0">
                <a:solidFill>
                  <a:schemeClr val="bg1"/>
                </a:solidFill>
                <a:latin typeface="+mj-ea"/>
                <a:ea typeface="+mj-ea"/>
              </a:rPr>
              <a:t>SWOT</a:t>
            </a:r>
            <a:endParaRPr lang="zh-CN" altLang="en-US" sz="28700" b="1" kern="1600" spc="1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-43844" y="0"/>
            <a:ext cx="12192002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0"/>
                </a:schemeClr>
              </a:gs>
              <a:gs pos="100000">
                <a:schemeClr val="bg2">
                  <a:lumMod val="1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7" name="矩形 76"/>
          <p:cNvSpPr/>
          <p:nvPr/>
        </p:nvSpPr>
        <p:spPr>
          <a:xfrm>
            <a:off x="3586728" y="1033668"/>
            <a:ext cx="248642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err="1">
                <a:solidFill>
                  <a:srgbClr val="0675DC"/>
                </a:solidFill>
              </a:rPr>
              <a:t>Fusce</a:t>
            </a:r>
            <a:r>
              <a:rPr lang="en-US" altLang="zh-CN" sz="2400" b="1" dirty="0">
                <a:solidFill>
                  <a:srgbClr val="0675DC"/>
                </a:solidFill>
              </a:rPr>
              <a:t> </a:t>
            </a:r>
            <a:r>
              <a:rPr lang="en-US" altLang="zh-CN" sz="2400" b="1" dirty="0" err="1">
                <a:solidFill>
                  <a:srgbClr val="0675DC"/>
                </a:solidFill>
              </a:rPr>
              <a:t>posuere</a:t>
            </a:r>
            <a:r>
              <a:rPr lang="en-US" altLang="zh-CN" sz="2400" b="1" dirty="0">
                <a:solidFill>
                  <a:srgbClr val="0675DC"/>
                </a:solidFill>
              </a:rPr>
              <a:t>, </a:t>
            </a:r>
            <a:r>
              <a:rPr lang="en-US" altLang="zh-CN" dirty="0">
                <a:solidFill>
                  <a:schemeClr val="bg1"/>
                </a:solidFill>
              </a:rPr>
              <a:t>magna </a:t>
            </a:r>
            <a:r>
              <a:rPr lang="en-US" altLang="zh-CN" dirty="0" err="1">
                <a:solidFill>
                  <a:schemeClr val="bg1"/>
                </a:solidFill>
              </a:rPr>
              <a:t>sed</a:t>
            </a:r>
            <a:r>
              <a:rPr lang="en-US" altLang="zh-CN" dirty="0">
                <a:solidFill>
                  <a:schemeClr val="bg1"/>
                </a:solidFill>
              </a:rPr>
              <a:t> pulvinar </a:t>
            </a:r>
            <a:r>
              <a:rPr lang="en-US" altLang="zh-CN" dirty="0" err="1">
                <a:solidFill>
                  <a:schemeClr val="bg1"/>
                </a:solidFill>
              </a:rPr>
              <a:t>ultricies</a:t>
            </a:r>
            <a:r>
              <a:rPr lang="en-US" altLang="zh-CN" dirty="0">
                <a:solidFill>
                  <a:schemeClr val="bg1"/>
                </a:solidFill>
              </a:rPr>
              <a:t>, </a:t>
            </a:r>
            <a:r>
              <a:rPr lang="en-US" altLang="zh-CN" dirty="0" err="1">
                <a:solidFill>
                  <a:schemeClr val="bg1"/>
                </a:solidFill>
              </a:rPr>
              <a:t>purus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lectus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malesuada</a:t>
            </a:r>
            <a:r>
              <a:rPr lang="en-US" altLang="zh-CN" dirty="0">
                <a:solidFill>
                  <a:schemeClr val="bg1"/>
                </a:solidFill>
              </a:rPr>
              <a:t> libero, sit </a:t>
            </a:r>
            <a:r>
              <a:rPr lang="en-US" altLang="zh-CN" dirty="0" err="1">
                <a:solidFill>
                  <a:schemeClr val="bg1"/>
                </a:solidFill>
              </a:rPr>
              <a:t>amet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commodo</a:t>
            </a:r>
            <a:r>
              <a:rPr lang="en-US" altLang="zh-CN" dirty="0">
                <a:solidFill>
                  <a:schemeClr val="bg1"/>
                </a:solidFill>
              </a:rPr>
              <a:t> magna </a:t>
            </a:r>
            <a:r>
              <a:rPr lang="en-US" altLang="zh-CN" dirty="0" err="1">
                <a:solidFill>
                  <a:schemeClr val="bg1"/>
                </a:solidFill>
              </a:rPr>
              <a:t>eros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quis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urna</a:t>
            </a:r>
            <a:r>
              <a:rPr lang="en-US" altLang="zh-CN" dirty="0">
                <a:solidFill>
                  <a:schemeClr val="bg1"/>
                </a:solidFill>
              </a:rPr>
              <a:t>.</a:t>
            </a:r>
            <a:endParaRPr lang="zh-CN" altLang="en-US" dirty="0"/>
          </a:p>
        </p:txBody>
      </p:sp>
      <p:sp>
        <p:nvSpPr>
          <p:cNvPr id="78" name="矩形 77"/>
          <p:cNvSpPr/>
          <p:nvPr/>
        </p:nvSpPr>
        <p:spPr>
          <a:xfrm>
            <a:off x="6869544" y="1033668"/>
            <a:ext cx="229786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err="1">
                <a:solidFill>
                  <a:srgbClr val="0675DC"/>
                </a:solidFill>
              </a:rPr>
              <a:t>Fusce</a:t>
            </a:r>
            <a:r>
              <a:rPr lang="en-US" altLang="zh-CN" sz="2400" b="1" dirty="0">
                <a:solidFill>
                  <a:srgbClr val="0675DC"/>
                </a:solidFill>
              </a:rPr>
              <a:t> </a:t>
            </a:r>
            <a:r>
              <a:rPr lang="en-US" altLang="zh-CN" sz="2400" b="1" dirty="0" err="1">
                <a:solidFill>
                  <a:srgbClr val="0675DC"/>
                </a:solidFill>
              </a:rPr>
              <a:t>posuere</a:t>
            </a:r>
            <a:r>
              <a:rPr lang="en-US" altLang="zh-CN" sz="2400" b="1" dirty="0">
                <a:solidFill>
                  <a:srgbClr val="0675DC"/>
                </a:solidFill>
              </a:rPr>
              <a:t>, </a:t>
            </a:r>
            <a:r>
              <a:rPr lang="en-US" altLang="zh-CN" dirty="0">
                <a:solidFill>
                  <a:schemeClr val="bg1"/>
                </a:solidFill>
              </a:rPr>
              <a:t>magna </a:t>
            </a:r>
            <a:r>
              <a:rPr lang="en-US" altLang="zh-CN" dirty="0" err="1">
                <a:solidFill>
                  <a:schemeClr val="bg1"/>
                </a:solidFill>
              </a:rPr>
              <a:t>sed</a:t>
            </a:r>
            <a:r>
              <a:rPr lang="en-US" altLang="zh-CN" dirty="0">
                <a:solidFill>
                  <a:schemeClr val="bg1"/>
                </a:solidFill>
              </a:rPr>
              <a:t> pulvinar </a:t>
            </a:r>
            <a:r>
              <a:rPr lang="en-US" altLang="zh-CN" dirty="0" err="1">
                <a:solidFill>
                  <a:schemeClr val="bg1"/>
                </a:solidFill>
              </a:rPr>
              <a:t>ultricies</a:t>
            </a:r>
            <a:r>
              <a:rPr lang="en-US" altLang="zh-CN" dirty="0">
                <a:solidFill>
                  <a:schemeClr val="bg1"/>
                </a:solidFill>
              </a:rPr>
              <a:t>, </a:t>
            </a:r>
            <a:r>
              <a:rPr lang="en-US" altLang="zh-CN" dirty="0" err="1">
                <a:solidFill>
                  <a:schemeClr val="bg1"/>
                </a:solidFill>
              </a:rPr>
              <a:t>purus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lectus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malesuada</a:t>
            </a:r>
            <a:r>
              <a:rPr lang="en-US" altLang="zh-CN" dirty="0">
                <a:solidFill>
                  <a:schemeClr val="bg1"/>
                </a:solidFill>
              </a:rPr>
              <a:t> libero, sit </a:t>
            </a:r>
            <a:r>
              <a:rPr lang="en-US" altLang="zh-CN" dirty="0" err="1">
                <a:solidFill>
                  <a:schemeClr val="bg1"/>
                </a:solidFill>
              </a:rPr>
              <a:t>amet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commodo</a:t>
            </a:r>
            <a:r>
              <a:rPr lang="en-US" altLang="zh-CN" dirty="0">
                <a:solidFill>
                  <a:schemeClr val="bg1"/>
                </a:solidFill>
              </a:rPr>
              <a:t> magna </a:t>
            </a:r>
            <a:r>
              <a:rPr lang="en-US" altLang="zh-CN" dirty="0" err="1">
                <a:solidFill>
                  <a:schemeClr val="bg1"/>
                </a:solidFill>
              </a:rPr>
              <a:t>eros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quis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urna</a:t>
            </a:r>
            <a:r>
              <a:rPr lang="en-US" altLang="zh-CN" dirty="0">
                <a:solidFill>
                  <a:schemeClr val="bg1"/>
                </a:solidFill>
              </a:rPr>
              <a:t>.</a:t>
            </a:r>
            <a:endParaRPr lang="zh-CN" altLang="en-US" dirty="0"/>
          </a:p>
        </p:txBody>
      </p:sp>
      <p:sp>
        <p:nvSpPr>
          <p:cNvPr id="79" name="矩形 78"/>
          <p:cNvSpPr/>
          <p:nvPr/>
        </p:nvSpPr>
        <p:spPr>
          <a:xfrm>
            <a:off x="9463825" y="1033667"/>
            <a:ext cx="226606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err="1">
                <a:solidFill>
                  <a:srgbClr val="0675DC"/>
                </a:solidFill>
              </a:rPr>
              <a:t>Fusce</a:t>
            </a:r>
            <a:r>
              <a:rPr lang="en-US" altLang="zh-CN" sz="2400" b="1" dirty="0">
                <a:solidFill>
                  <a:srgbClr val="0675DC"/>
                </a:solidFill>
              </a:rPr>
              <a:t> </a:t>
            </a:r>
            <a:r>
              <a:rPr lang="en-US" altLang="zh-CN" sz="2400" b="1" dirty="0" err="1">
                <a:solidFill>
                  <a:srgbClr val="0675DC"/>
                </a:solidFill>
              </a:rPr>
              <a:t>posuere</a:t>
            </a:r>
            <a:r>
              <a:rPr lang="en-US" altLang="zh-CN" sz="2400" b="1" dirty="0">
                <a:solidFill>
                  <a:srgbClr val="0675DC"/>
                </a:solidFill>
              </a:rPr>
              <a:t>,</a:t>
            </a:r>
            <a:r>
              <a:rPr lang="en-US" altLang="zh-CN" dirty="0">
                <a:solidFill>
                  <a:schemeClr val="bg1"/>
                </a:solidFill>
              </a:rPr>
              <a:t> magna </a:t>
            </a:r>
            <a:r>
              <a:rPr lang="en-US" altLang="zh-CN" dirty="0" err="1">
                <a:solidFill>
                  <a:schemeClr val="bg1"/>
                </a:solidFill>
              </a:rPr>
              <a:t>sed</a:t>
            </a:r>
            <a:r>
              <a:rPr lang="en-US" altLang="zh-CN" dirty="0">
                <a:solidFill>
                  <a:schemeClr val="bg1"/>
                </a:solidFill>
              </a:rPr>
              <a:t> pulvinar </a:t>
            </a:r>
            <a:r>
              <a:rPr lang="en-US" altLang="zh-CN" dirty="0" err="1">
                <a:solidFill>
                  <a:schemeClr val="bg1"/>
                </a:solidFill>
              </a:rPr>
              <a:t>ultricies</a:t>
            </a:r>
            <a:r>
              <a:rPr lang="en-US" altLang="zh-CN" dirty="0">
                <a:solidFill>
                  <a:schemeClr val="bg1"/>
                </a:solidFill>
              </a:rPr>
              <a:t>, </a:t>
            </a:r>
            <a:r>
              <a:rPr lang="en-US" altLang="zh-CN" dirty="0" err="1">
                <a:solidFill>
                  <a:schemeClr val="bg1"/>
                </a:solidFill>
              </a:rPr>
              <a:t>purus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lectus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malesuada</a:t>
            </a:r>
            <a:r>
              <a:rPr lang="en-US" altLang="zh-CN" dirty="0">
                <a:solidFill>
                  <a:schemeClr val="bg1"/>
                </a:solidFill>
              </a:rPr>
              <a:t> libero, sit </a:t>
            </a:r>
            <a:r>
              <a:rPr lang="en-US" altLang="zh-CN" dirty="0" err="1">
                <a:solidFill>
                  <a:schemeClr val="bg1"/>
                </a:solidFill>
              </a:rPr>
              <a:t>amet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commodo</a:t>
            </a:r>
            <a:r>
              <a:rPr lang="en-US" altLang="zh-CN" dirty="0">
                <a:solidFill>
                  <a:schemeClr val="bg1"/>
                </a:solidFill>
              </a:rPr>
              <a:t> magna </a:t>
            </a:r>
            <a:r>
              <a:rPr lang="en-US" altLang="zh-CN" dirty="0" err="1">
                <a:solidFill>
                  <a:schemeClr val="bg1"/>
                </a:solidFill>
              </a:rPr>
              <a:t>eros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quis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urna</a:t>
            </a:r>
            <a:r>
              <a:rPr lang="en-US" altLang="zh-CN" dirty="0">
                <a:solidFill>
                  <a:schemeClr val="bg1"/>
                </a:solidFill>
              </a:rPr>
              <a:t>.</a:t>
            </a:r>
            <a:endParaRPr lang="zh-CN" altLang="en-US" dirty="0"/>
          </a:p>
        </p:txBody>
      </p:sp>
      <p:sp>
        <p:nvSpPr>
          <p:cNvPr id="80" name="矩形 79"/>
          <p:cNvSpPr/>
          <p:nvPr/>
        </p:nvSpPr>
        <p:spPr>
          <a:xfrm>
            <a:off x="642419" y="1033668"/>
            <a:ext cx="229786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err="1">
                <a:solidFill>
                  <a:srgbClr val="0675DC"/>
                </a:solidFill>
              </a:rPr>
              <a:t>Fusce</a:t>
            </a:r>
            <a:r>
              <a:rPr lang="en-US" altLang="zh-CN" sz="2400" b="1" dirty="0">
                <a:solidFill>
                  <a:srgbClr val="0675DC"/>
                </a:solidFill>
              </a:rPr>
              <a:t> </a:t>
            </a:r>
            <a:r>
              <a:rPr lang="en-US" altLang="zh-CN" sz="2400" b="1" dirty="0" err="1">
                <a:solidFill>
                  <a:srgbClr val="0675DC"/>
                </a:solidFill>
              </a:rPr>
              <a:t>posuere</a:t>
            </a:r>
            <a:r>
              <a:rPr lang="en-US" altLang="zh-CN" sz="2400" b="1" dirty="0">
                <a:solidFill>
                  <a:srgbClr val="0675DC"/>
                </a:solidFill>
              </a:rPr>
              <a:t>, </a:t>
            </a:r>
            <a:r>
              <a:rPr lang="en-US" altLang="zh-CN" dirty="0">
                <a:solidFill>
                  <a:schemeClr val="bg1"/>
                </a:solidFill>
              </a:rPr>
              <a:t>magna </a:t>
            </a:r>
            <a:r>
              <a:rPr lang="en-US" altLang="zh-CN" dirty="0" err="1">
                <a:solidFill>
                  <a:schemeClr val="bg1"/>
                </a:solidFill>
              </a:rPr>
              <a:t>sed</a:t>
            </a:r>
            <a:r>
              <a:rPr lang="en-US" altLang="zh-CN" dirty="0">
                <a:solidFill>
                  <a:schemeClr val="bg1"/>
                </a:solidFill>
              </a:rPr>
              <a:t> pulvinar </a:t>
            </a:r>
            <a:r>
              <a:rPr lang="en-US" altLang="zh-CN" dirty="0" err="1">
                <a:solidFill>
                  <a:schemeClr val="bg1"/>
                </a:solidFill>
              </a:rPr>
              <a:t>ultricies</a:t>
            </a:r>
            <a:r>
              <a:rPr lang="en-US" altLang="zh-CN" dirty="0">
                <a:solidFill>
                  <a:schemeClr val="bg1"/>
                </a:solidFill>
              </a:rPr>
              <a:t>, </a:t>
            </a:r>
            <a:r>
              <a:rPr lang="en-US" altLang="zh-CN" dirty="0" err="1">
                <a:solidFill>
                  <a:schemeClr val="bg1"/>
                </a:solidFill>
              </a:rPr>
              <a:t>purus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lectus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malesuada</a:t>
            </a:r>
            <a:r>
              <a:rPr lang="en-US" altLang="zh-CN" dirty="0">
                <a:solidFill>
                  <a:schemeClr val="bg1"/>
                </a:solidFill>
              </a:rPr>
              <a:t> libero, sit </a:t>
            </a:r>
            <a:r>
              <a:rPr lang="en-US" altLang="zh-CN" dirty="0" err="1">
                <a:solidFill>
                  <a:schemeClr val="bg1"/>
                </a:solidFill>
              </a:rPr>
              <a:t>amet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commodo</a:t>
            </a:r>
            <a:r>
              <a:rPr lang="en-US" altLang="zh-CN" dirty="0">
                <a:solidFill>
                  <a:schemeClr val="bg1"/>
                </a:solidFill>
              </a:rPr>
              <a:t> magna </a:t>
            </a:r>
            <a:r>
              <a:rPr lang="en-US" altLang="zh-CN" dirty="0" err="1">
                <a:solidFill>
                  <a:schemeClr val="bg1"/>
                </a:solidFill>
              </a:rPr>
              <a:t>eros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quis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urna</a:t>
            </a:r>
            <a:r>
              <a:rPr lang="en-US" altLang="zh-CN" dirty="0">
                <a:solidFill>
                  <a:schemeClr val="bg1"/>
                </a:solidFill>
              </a:rPr>
              <a:t>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9" grpId="0" animBg="1"/>
      <p:bldP spid="28" grpId="0" animBg="1"/>
      <p:bldP spid="23" grpId="0" animBg="1"/>
      <p:bldP spid="26" grpId="0" animBg="1"/>
      <p:bldP spid="24" grpId="0" animBg="1"/>
      <p:bldP spid="30" grpId="0" animBg="1"/>
      <p:bldP spid="31" grpId="0" animBg="1"/>
      <p:bldP spid="71" grpId="0"/>
      <p:bldP spid="77" grpId="0"/>
      <p:bldP spid="78" grpId="0"/>
      <p:bldP spid="79" grpId="0"/>
      <p:bldP spid="8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95000"/>
                <a:lumOff val="5000"/>
              </a:schemeClr>
            </a:gs>
            <a:gs pos="100000">
              <a:schemeClr val="bg2">
                <a:lumMod val="10000"/>
              </a:schemeClr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752172" y="2694047"/>
            <a:ext cx="59859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dirty="0">
                <a:solidFill>
                  <a:schemeClr val="bg1"/>
                </a:solidFill>
                <a:latin typeface="+mj-ea"/>
                <a:ea typeface="+mj-ea"/>
              </a:rPr>
              <a:t>ONTENTS</a:t>
            </a:r>
            <a:endParaRPr lang="zh-CN" altLang="en-US" sz="9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54" name="图片 53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-698987" y="2545674"/>
            <a:ext cx="13180635" cy="1747994"/>
          </a:xfrm>
          <a:prstGeom prst="rect">
            <a:avLst/>
          </a:prstGeom>
          <a:effectLst>
            <a:outerShdw blurRad="50800" dist="50800" dir="16200000" sx="101000" sy="101000" rotWithShape="0">
              <a:prstClr val="black">
                <a:alpha val="71000"/>
              </a:prstClr>
            </a:outerShdw>
          </a:effectLst>
        </p:spPr>
      </p:pic>
      <p:cxnSp>
        <p:nvCxnSpPr>
          <p:cNvPr id="13" name="直接连接符 12"/>
          <p:cNvCxnSpPr/>
          <p:nvPr/>
        </p:nvCxnSpPr>
        <p:spPr>
          <a:xfrm>
            <a:off x="2551291" y="0"/>
            <a:ext cx="0" cy="3371740"/>
          </a:xfrm>
          <a:prstGeom prst="line">
            <a:avLst/>
          </a:prstGeom>
          <a:ln w="19050">
            <a:solidFill>
              <a:srgbClr val="0058A8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2363311" y="2263745"/>
            <a:ext cx="1369286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1400" dirty="0"/>
          </a:p>
        </p:txBody>
      </p:sp>
      <p:cxnSp>
        <p:nvCxnSpPr>
          <p:cNvPr id="19" name="直接连接符 18"/>
          <p:cNvCxnSpPr/>
          <p:nvPr/>
        </p:nvCxnSpPr>
        <p:spPr>
          <a:xfrm>
            <a:off x="6786643" y="0"/>
            <a:ext cx="0" cy="3198361"/>
          </a:xfrm>
          <a:prstGeom prst="line">
            <a:avLst/>
          </a:prstGeom>
          <a:ln w="19050">
            <a:solidFill>
              <a:srgbClr val="0058A8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4754880" y="3919216"/>
            <a:ext cx="0" cy="2938784"/>
          </a:xfrm>
          <a:prstGeom prst="line">
            <a:avLst/>
          </a:prstGeom>
          <a:ln w="19050">
            <a:solidFill>
              <a:srgbClr val="0058A8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9072643" y="3706971"/>
            <a:ext cx="0" cy="3151029"/>
          </a:xfrm>
          <a:prstGeom prst="line">
            <a:avLst/>
          </a:prstGeom>
          <a:ln w="19050">
            <a:solidFill>
              <a:srgbClr val="0058A8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2752265" y="345409"/>
            <a:ext cx="28660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rgbClr val="0058A8"/>
                </a:solidFill>
                <a:ea typeface="+mj-ea"/>
              </a:rPr>
              <a:t>PART 1</a:t>
            </a:r>
            <a:endParaRPr lang="zh-CN" altLang="en-US" sz="6600" dirty="0">
              <a:solidFill>
                <a:srgbClr val="0058A8"/>
              </a:solidFill>
              <a:ea typeface="+mj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2752266" y="1267337"/>
            <a:ext cx="37099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第一部分的标题</a:t>
            </a:r>
            <a:endParaRPr lang="en-US" altLang="zh-CN" sz="2800" dirty="0">
              <a:solidFill>
                <a:schemeClr val="bg1"/>
              </a:solidFill>
            </a:endParaRPr>
          </a:p>
          <a:p>
            <a:r>
              <a:rPr lang="en-US" altLang="zh-CN" sz="2400" dirty="0">
                <a:solidFill>
                  <a:schemeClr val="bg1"/>
                </a:solidFill>
              </a:rPr>
              <a:t>Text your title here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6913409" y="345409"/>
            <a:ext cx="28464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600">
                <a:solidFill>
                  <a:srgbClr val="0058A8"/>
                </a:solidFill>
                <a:ea typeface="+mj-ea"/>
              </a:defRPr>
            </a:lvl1pPr>
          </a:lstStyle>
          <a:p>
            <a:r>
              <a:rPr lang="en-US" altLang="zh-CN" dirty="0"/>
              <a:t>PART 2</a:t>
            </a:r>
            <a:endParaRPr lang="zh-CN" altLang="en-US" dirty="0"/>
          </a:p>
        </p:txBody>
      </p:sp>
      <p:sp>
        <p:nvSpPr>
          <p:cNvPr id="48" name="文本框 47"/>
          <p:cNvSpPr txBox="1"/>
          <p:nvPr/>
        </p:nvSpPr>
        <p:spPr>
          <a:xfrm>
            <a:off x="6987617" y="1267337"/>
            <a:ext cx="37099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第二部分的标题</a:t>
            </a:r>
            <a:endParaRPr lang="en-US" altLang="zh-CN" sz="2800" dirty="0">
              <a:solidFill>
                <a:schemeClr val="bg1"/>
              </a:solidFill>
            </a:endParaRPr>
          </a:p>
          <a:p>
            <a:r>
              <a:rPr lang="en-US" altLang="zh-CN" sz="2400" dirty="0">
                <a:solidFill>
                  <a:schemeClr val="bg1"/>
                </a:solidFill>
              </a:rPr>
              <a:t>Text your title here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836892" y="4569412"/>
            <a:ext cx="29772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600">
                <a:solidFill>
                  <a:srgbClr val="0058A8"/>
                </a:solidFill>
                <a:ea typeface="+mj-ea"/>
              </a:defRPr>
            </a:lvl1pPr>
          </a:lstStyle>
          <a:p>
            <a:r>
              <a:rPr lang="en-US" altLang="zh-CN" dirty="0"/>
              <a:t>PART 3</a:t>
            </a:r>
            <a:endParaRPr lang="zh-CN" altLang="en-US" dirty="0"/>
          </a:p>
        </p:txBody>
      </p:sp>
      <p:sp>
        <p:nvSpPr>
          <p:cNvPr id="50" name="文本框 49"/>
          <p:cNvSpPr txBox="1"/>
          <p:nvPr/>
        </p:nvSpPr>
        <p:spPr>
          <a:xfrm>
            <a:off x="890839" y="5504349"/>
            <a:ext cx="37099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dirty="0">
                <a:solidFill>
                  <a:schemeClr val="bg1"/>
                </a:solidFill>
              </a:rPr>
              <a:t>第三部分的标题</a:t>
            </a:r>
            <a:endParaRPr lang="en-US" altLang="zh-CN" sz="2800" dirty="0">
              <a:solidFill>
                <a:schemeClr val="bg1"/>
              </a:solidFill>
            </a:endParaRPr>
          </a:p>
          <a:p>
            <a:pPr algn="r"/>
            <a:r>
              <a:rPr lang="en-US" altLang="zh-CN" sz="2400" dirty="0">
                <a:solidFill>
                  <a:schemeClr val="bg1"/>
                </a:solidFill>
              </a:rPr>
              <a:t>Text your title here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6145959" y="4567612"/>
            <a:ext cx="29266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600">
                <a:solidFill>
                  <a:srgbClr val="0058A8"/>
                </a:solidFill>
                <a:ea typeface="+mj-ea"/>
              </a:defRPr>
            </a:lvl1pPr>
          </a:lstStyle>
          <a:p>
            <a:r>
              <a:rPr lang="en-US" altLang="zh-CN" dirty="0"/>
              <a:t>PART 4</a:t>
            </a:r>
            <a:endParaRPr lang="zh-CN" altLang="en-US" dirty="0"/>
          </a:p>
        </p:txBody>
      </p:sp>
      <p:sp>
        <p:nvSpPr>
          <p:cNvPr id="52" name="文本框 51"/>
          <p:cNvSpPr txBox="1"/>
          <p:nvPr/>
        </p:nvSpPr>
        <p:spPr>
          <a:xfrm>
            <a:off x="5208601" y="5504349"/>
            <a:ext cx="37099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dirty="0">
                <a:solidFill>
                  <a:schemeClr val="bg1"/>
                </a:solidFill>
              </a:rPr>
              <a:t>第四部分的标题</a:t>
            </a:r>
            <a:endParaRPr lang="en-US" altLang="zh-CN" sz="2800" dirty="0">
              <a:solidFill>
                <a:schemeClr val="bg1"/>
              </a:solidFill>
            </a:endParaRPr>
          </a:p>
          <a:p>
            <a:pPr algn="r"/>
            <a:r>
              <a:rPr lang="en-US" altLang="zh-CN" sz="2400" dirty="0">
                <a:solidFill>
                  <a:schemeClr val="bg1"/>
                </a:solidFill>
              </a:rPr>
              <a:t>Text your title here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333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333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333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333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41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930400" y="1818288"/>
            <a:ext cx="4413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Lorem ipsum dolor sit amet, consectetuer </a:t>
            </a:r>
            <a:r>
              <a:rPr lang="en-US" altLang="zh-CN" dirty="0" err="1">
                <a:solidFill>
                  <a:schemeClr val="bg1"/>
                </a:solidFill>
              </a:rPr>
              <a:t>adipiscing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elitMaecenas</a:t>
            </a:r>
            <a:r>
              <a:rPr lang="en-US" altLang="zh-CN" dirty="0">
                <a:solidFill>
                  <a:schemeClr val="bg1"/>
                </a:solidFill>
              </a:rPr>
              <a:t> porttitor congue massa. Fusce posuere, magna sed pulvinar ultricies, purus lectus malesuada libero, sit amet commodo magna eros quis </a:t>
            </a:r>
            <a:r>
              <a:rPr lang="en-US" altLang="zh-CN" dirty="0" err="1">
                <a:solidFill>
                  <a:schemeClr val="bg1"/>
                </a:solidFill>
              </a:rPr>
              <a:t>urna</a:t>
            </a:r>
            <a:r>
              <a:rPr lang="en-US" altLang="zh-CN" dirty="0">
                <a:solidFill>
                  <a:schemeClr val="bg1"/>
                </a:solidFill>
              </a:rPr>
              <a:t>.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2" name="椭圆 1"/>
          <p:cNvSpPr/>
          <p:nvPr/>
        </p:nvSpPr>
        <p:spPr>
          <a:xfrm>
            <a:off x="1132114" y="928914"/>
            <a:ext cx="493486" cy="49348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533400">
              <a:schemeClr val="accent5">
                <a:satMod val="175000"/>
                <a:alpha val="3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/>
          <p:cNvCxnSpPr>
            <a:stCxn id="2" idx="5"/>
          </p:cNvCxnSpPr>
          <p:nvPr/>
        </p:nvCxnSpPr>
        <p:spPr>
          <a:xfrm>
            <a:off x="1553331" y="1350131"/>
            <a:ext cx="377069" cy="37706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1930400" y="1727199"/>
            <a:ext cx="15965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1771196" y="1246102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675DC"/>
                </a:solidFill>
                <a:latin typeface="+mj-ea"/>
              </a:rPr>
              <a:t>『</a:t>
            </a:r>
            <a:r>
              <a:rPr lang="zh-CN" altLang="en-US" sz="2400" dirty="0">
                <a:solidFill>
                  <a:srgbClr val="0675DC"/>
                </a:solidFill>
                <a:latin typeface="+mj-ea"/>
                <a:ea typeface="+mj-ea"/>
              </a:rPr>
              <a:t>标题在此</a:t>
            </a:r>
            <a:r>
              <a:rPr lang="en-US" altLang="zh-CN" sz="2400" dirty="0">
                <a:solidFill>
                  <a:srgbClr val="0675DC"/>
                </a:solidFill>
                <a:latin typeface="+mj-ea"/>
              </a:rPr>
              <a:t>』</a:t>
            </a:r>
            <a:endParaRPr lang="zh-CN" altLang="en-US" sz="2400" dirty="0">
              <a:solidFill>
                <a:srgbClr val="0675DC"/>
              </a:solidFill>
              <a:latin typeface="+mj-ea"/>
              <a:ea typeface="+mj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692869" y="4206076"/>
            <a:ext cx="4413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solidFill>
                  <a:schemeClr val="bg1"/>
                </a:solidFill>
              </a:rPr>
              <a:t>Lorem ipsum dolor sit amet, consectetuer </a:t>
            </a:r>
            <a:r>
              <a:rPr lang="en-US" altLang="zh-CN" dirty="0" err="1">
                <a:solidFill>
                  <a:schemeClr val="bg1"/>
                </a:solidFill>
              </a:rPr>
              <a:t>adipiscing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elitMaecenas</a:t>
            </a:r>
            <a:r>
              <a:rPr lang="en-US" altLang="zh-CN" dirty="0">
                <a:solidFill>
                  <a:schemeClr val="bg1"/>
                </a:solidFill>
              </a:rPr>
              <a:t> porttitor congue massa. Fusce posuere, magna sed pulvinar ultricies, purus lectus malesuada libero, sit amet commodo magna eros quis </a:t>
            </a:r>
            <a:r>
              <a:rPr lang="en-US" altLang="zh-CN" dirty="0" err="1">
                <a:solidFill>
                  <a:schemeClr val="bg1"/>
                </a:solidFill>
              </a:rPr>
              <a:t>urna</a:t>
            </a:r>
            <a:r>
              <a:rPr lang="en-US" altLang="zh-CN" dirty="0">
                <a:solidFill>
                  <a:schemeClr val="bg1"/>
                </a:solidFill>
              </a:rPr>
              <a:t>.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10177093" y="3483240"/>
            <a:ext cx="493486" cy="49348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533400">
              <a:schemeClr val="accent5">
                <a:satMod val="175000"/>
                <a:alpha val="3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5" name="直接连接符 34"/>
          <p:cNvCxnSpPr/>
          <p:nvPr/>
        </p:nvCxnSpPr>
        <p:spPr>
          <a:xfrm flipH="1">
            <a:off x="9956786" y="3883331"/>
            <a:ext cx="299966" cy="24090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8177389" y="3658513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675DC"/>
                </a:solidFill>
                <a:latin typeface="+mj-ea"/>
              </a:rPr>
              <a:t>『</a:t>
            </a:r>
            <a:r>
              <a:rPr lang="zh-CN" altLang="en-US" sz="2400" dirty="0">
                <a:solidFill>
                  <a:srgbClr val="0675DC"/>
                </a:solidFill>
                <a:latin typeface="+mj-ea"/>
                <a:ea typeface="+mj-ea"/>
              </a:rPr>
              <a:t>标题在此</a:t>
            </a:r>
            <a:r>
              <a:rPr lang="en-US" altLang="zh-CN" sz="2400" dirty="0">
                <a:solidFill>
                  <a:srgbClr val="0675DC"/>
                </a:solidFill>
                <a:latin typeface="+mj-ea"/>
              </a:rPr>
              <a:t>』</a:t>
            </a:r>
            <a:endParaRPr lang="zh-CN" altLang="en-US" sz="2400" dirty="0">
              <a:solidFill>
                <a:srgbClr val="0675DC"/>
              </a:solidFill>
              <a:latin typeface="+mj-ea"/>
              <a:ea typeface="+mj-ea"/>
            </a:endParaRPr>
          </a:p>
        </p:txBody>
      </p:sp>
      <p:cxnSp>
        <p:nvCxnSpPr>
          <p:cNvPr id="42" name="直接连接符 41"/>
          <p:cNvCxnSpPr/>
          <p:nvPr/>
        </p:nvCxnSpPr>
        <p:spPr>
          <a:xfrm flipH="1">
            <a:off x="8426450" y="4124240"/>
            <a:ext cx="1530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椭圆 43"/>
          <p:cNvSpPr/>
          <p:nvPr/>
        </p:nvSpPr>
        <p:spPr>
          <a:xfrm>
            <a:off x="1930400" y="6732814"/>
            <a:ext cx="250372" cy="2503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533400">
              <a:schemeClr val="accent5">
                <a:satMod val="175000"/>
                <a:alpha val="3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8426450" y="-168729"/>
            <a:ext cx="250372" cy="2503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533400">
              <a:schemeClr val="accent5">
                <a:satMod val="175000"/>
                <a:alpha val="3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50" fill="hold"/>
                                        <p:tgtEl>
                                          <p:spTgt spid="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50" fill="hold"/>
                                        <p:tgtEl>
                                          <p:spTgt spid="4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50" fill="hold"/>
                                        <p:tgtEl>
                                          <p:spTgt spid="4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50" fill="hold"/>
                                        <p:tgtEl>
                                          <p:spTgt spid="3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50" fill="hold"/>
                                        <p:tgtEl>
                                          <p:spTgt spid="2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50" fill="hold"/>
                                        <p:tgtEl>
                                          <p:spTgt spid="45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50" fill="hold"/>
                                        <p:tgtEl>
                                          <p:spTgt spid="4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50" fill="hold"/>
                                        <p:tgtEl>
                                          <p:spTgt spid="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50" fill="hold"/>
                                        <p:tgtEl>
                                          <p:spTgt spid="4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50" fill="hold"/>
                                        <p:tgtEl>
                                          <p:spTgt spid="4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50" fill="hold"/>
                                        <p:tgtEl>
                                          <p:spTgt spid="3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50" fill="hold"/>
                                        <p:tgtEl>
                                          <p:spTgt spid="2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45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4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50" fill="hold"/>
                                        <p:tgtEl>
                                          <p:spTgt spid="3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 animBg="1"/>
      <p:bldP spid="2" grpId="1" animBg="1"/>
      <p:bldP spid="2" grpId="2" animBg="1"/>
      <p:bldP spid="2" grpId="3" animBg="1"/>
      <p:bldP spid="25" grpId="0"/>
      <p:bldP spid="33" grpId="0"/>
      <p:bldP spid="34" grpId="0" animBg="1"/>
      <p:bldP spid="34" grpId="1" animBg="1"/>
      <p:bldP spid="34" grpId="2" animBg="1"/>
      <p:bldP spid="34" grpId="3" animBg="1"/>
      <p:bldP spid="37" grpId="0"/>
      <p:bldP spid="44" grpId="0" animBg="1"/>
      <p:bldP spid="44" grpId="1" animBg="1"/>
      <p:bldP spid="44" grpId="2" animBg="1"/>
      <p:bldP spid="44" grpId="3" animBg="1"/>
      <p:bldP spid="45" grpId="0" animBg="1"/>
      <p:bldP spid="45" grpId="1" animBg="1"/>
      <p:bldP spid="45" grpId="2" animBg="1"/>
      <p:bldP spid="45" grpId="3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5000">
              <a:srgbClr val="002C54"/>
            </a:gs>
            <a:gs pos="44000">
              <a:schemeClr val="bg2">
                <a:lumMod val="1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190500" y="1248215"/>
            <a:ext cx="11772472" cy="4729991"/>
            <a:chOff x="190500" y="452630"/>
            <a:chExt cx="11772472" cy="4729991"/>
          </a:xfrm>
          <a:solidFill>
            <a:schemeClr val="bg1">
              <a:alpha val="29000"/>
            </a:schemeClr>
          </a:solidFill>
        </p:grpSpPr>
        <p:sp>
          <p:nvSpPr>
            <p:cNvPr id="25" name="椭圆 24"/>
            <p:cNvSpPr/>
            <p:nvPr/>
          </p:nvSpPr>
          <p:spPr>
            <a:xfrm flipV="1">
              <a:off x="190500" y="452630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 flipV="1">
              <a:off x="966207" y="2431928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 flipV="1">
              <a:off x="9308985" y="805022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 flipV="1">
              <a:off x="10022947" y="3334352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 flipV="1">
              <a:off x="10128719" y="127529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 flipV="1">
              <a:off x="6823339" y="1173618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 flipV="1">
              <a:off x="252244" y="4745184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 flipV="1">
              <a:off x="490232" y="1135487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 flipV="1">
              <a:off x="5025213" y="375378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 flipV="1">
              <a:off x="3874941" y="1084646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 flipV="1">
              <a:off x="4641789" y="442742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 flipV="1">
              <a:off x="2513124" y="62707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 flipV="1">
              <a:off x="8251263" y="3334352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 flipV="1">
              <a:off x="4390580" y="792312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 flipV="1">
              <a:off x="9203213" y="2825944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 flipV="1">
              <a:off x="9256099" y="2825944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 flipV="1">
              <a:off x="6307700" y="2444638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 flipV="1">
              <a:off x="4245143" y="1694736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 flipV="1">
              <a:off x="5580517" y="995675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 flipV="1">
              <a:off x="4932662" y="4071544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 flipV="1">
              <a:off x="5871390" y="1605765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 flipV="1">
              <a:off x="979428" y="3601266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 flipV="1">
              <a:off x="5990384" y="1338850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 flipV="1">
              <a:off x="3584067" y="677920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 flipV="1">
              <a:off x="11397985" y="2622581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 flipV="1">
              <a:off x="1574396" y="1364271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 flipV="1">
              <a:off x="9150327" y="1364271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 flipV="1">
              <a:off x="7762067" y="1987071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 flipV="1">
              <a:off x="1746276" y="576238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 flipV="1">
              <a:off x="8714017" y="1288010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 flipV="1">
              <a:off x="8621466" y="4109674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 flipV="1">
              <a:off x="9996504" y="2126883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 flipV="1">
              <a:off x="4892998" y="766891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8" name="椭圆 57"/>
            <p:cNvSpPr/>
            <p:nvPr/>
          </p:nvSpPr>
          <p:spPr>
            <a:xfrm flipV="1">
              <a:off x="7590187" y="3270801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9" name="椭圆 58"/>
            <p:cNvSpPr/>
            <p:nvPr/>
          </p:nvSpPr>
          <p:spPr>
            <a:xfrm flipV="1">
              <a:off x="6651460" y="4122385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0" name="椭圆 59"/>
            <p:cNvSpPr/>
            <p:nvPr/>
          </p:nvSpPr>
          <p:spPr>
            <a:xfrm flipV="1">
              <a:off x="8211599" y="187267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1" name="椭圆 60"/>
            <p:cNvSpPr/>
            <p:nvPr/>
          </p:nvSpPr>
          <p:spPr>
            <a:xfrm flipV="1">
              <a:off x="3544403" y="311827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2" name="椭圆 61"/>
            <p:cNvSpPr/>
            <p:nvPr/>
          </p:nvSpPr>
          <p:spPr>
            <a:xfrm flipV="1">
              <a:off x="7814953" y="1097356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3" name="椭圆 62"/>
            <p:cNvSpPr/>
            <p:nvPr/>
          </p:nvSpPr>
          <p:spPr>
            <a:xfrm flipV="1">
              <a:off x="9123884" y="3042017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4" name="椭圆 63"/>
            <p:cNvSpPr/>
            <p:nvPr/>
          </p:nvSpPr>
          <p:spPr>
            <a:xfrm flipV="1">
              <a:off x="6558909" y="2851364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5" name="椭圆 64"/>
            <p:cNvSpPr/>
            <p:nvPr/>
          </p:nvSpPr>
          <p:spPr>
            <a:xfrm flipV="1">
              <a:off x="3848498" y="1936230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 flipV="1">
              <a:off x="1574396" y="1948940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7" name="椭圆 66"/>
            <p:cNvSpPr/>
            <p:nvPr/>
          </p:nvSpPr>
          <p:spPr>
            <a:xfrm flipV="1">
              <a:off x="4615346" y="3232670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8" name="椭圆 67"/>
            <p:cNvSpPr/>
            <p:nvPr/>
          </p:nvSpPr>
          <p:spPr>
            <a:xfrm flipV="1">
              <a:off x="8806567" y="2025201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9" name="椭圆 68"/>
            <p:cNvSpPr/>
            <p:nvPr/>
          </p:nvSpPr>
          <p:spPr>
            <a:xfrm flipV="1">
              <a:off x="9269320" y="550818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0" name="椭圆 69"/>
            <p:cNvSpPr/>
            <p:nvPr/>
          </p:nvSpPr>
          <p:spPr>
            <a:xfrm flipV="1">
              <a:off x="1666947" y="250818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1" name="椭圆 70"/>
            <p:cNvSpPr/>
            <p:nvPr/>
          </p:nvSpPr>
          <p:spPr>
            <a:xfrm flipV="1">
              <a:off x="4747561" y="1542214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2" name="椭圆 71"/>
            <p:cNvSpPr/>
            <p:nvPr/>
          </p:nvSpPr>
          <p:spPr>
            <a:xfrm flipV="1">
              <a:off x="622447" y="3906311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3" name="椭圆 72"/>
            <p:cNvSpPr/>
            <p:nvPr/>
          </p:nvSpPr>
          <p:spPr>
            <a:xfrm flipV="1">
              <a:off x="4959105" y="3893601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4" name="椭圆 73"/>
            <p:cNvSpPr/>
            <p:nvPr/>
          </p:nvSpPr>
          <p:spPr>
            <a:xfrm flipV="1">
              <a:off x="3187422" y="249547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5" name="椭圆 74"/>
            <p:cNvSpPr/>
            <p:nvPr/>
          </p:nvSpPr>
          <p:spPr>
            <a:xfrm flipV="1">
              <a:off x="6704346" y="3817340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6" name="椭圆 75"/>
            <p:cNvSpPr/>
            <p:nvPr/>
          </p:nvSpPr>
          <p:spPr>
            <a:xfrm flipV="1">
              <a:off x="6043270" y="1338850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7" name="椭圆 76"/>
            <p:cNvSpPr/>
            <p:nvPr/>
          </p:nvSpPr>
          <p:spPr>
            <a:xfrm flipV="1">
              <a:off x="9229656" y="438929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8" name="椭圆 77"/>
            <p:cNvSpPr/>
            <p:nvPr/>
          </p:nvSpPr>
          <p:spPr>
            <a:xfrm flipV="1">
              <a:off x="10816238" y="1427822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9" name="椭圆 78"/>
            <p:cNvSpPr/>
            <p:nvPr/>
          </p:nvSpPr>
          <p:spPr>
            <a:xfrm flipV="1">
              <a:off x="6572131" y="2876785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0" name="椭圆 79"/>
            <p:cNvSpPr/>
            <p:nvPr/>
          </p:nvSpPr>
          <p:spPr>
            <a:xfrm flipV="1">
              <a:off x="6783675" y="3283511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1" name="椭圆 80"/>
            <p:cNvSpPr/>
            <p:nvPr/>
          </p:nvSpPr>
          <p:spPr>
            <a:xfrm flipV="1">
              <a:off x="5884612" y="1529503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2" name="椭圆 81"/>
            <p:cNvSpPr/>
            <p:nvPr/>
          </p:nvSpPr>
          <p:spPr>
            <a:xfrm flipV="1">
              <a:off x="10327042" y="2406507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3" name="椭圆 82"/>
            <p:cNvSpPr/>
            <p:nvPr/>
          </p:nvSpPr>
          <p:spPr>
            <a:xfrm flipV="1">
              <a:off x="7762067" y="2953046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4" name="椭圆 83"/>
            <p:cNvSpPr/>
            <p:nvPr/>
          </p:nvSpPr>
          <p:spPr>
            <a:xfrm flipV="1">
              <a:off x="11609529" y="437658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5" name="椭圆 84"/>
            <p:cNvSpPr/>
            <p:nvPr/>
          </p:nvSpPr>
          <p:spPr>
            <a:xfrm flipV="1">
              <a:off x="4099707" y="189809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6" name="椭圆 85"/>
            <p:cNvSpPr/>
            <p:nvPr/>
          </p:nvSpPr>
          <p:spPr>
            <a:xfrm flipV="1">
              <a:off x="9758517" y="2978466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7" name="椭圆 86"/>
            <p:cNvSpPr/>
            <p:nvPr/>
          </p:nvSpPr>
          <p:spPr>
            <a:xfrm flipV="1">
              <a:off x="7709181" y="1656605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8" name="椭圆 87"/>
            <p:cNvSpPr/>
            <p:nvPr/>
          </p:nvSpPr>
          <p:spPr>
            <a:xfrm flipV="1">
              <a:off x="10842681" y="716050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9" name="椭圆 88"/>
            <p:cNvSpPr/>
            <p:nvPr/>
          </p:nvSpPr>
          <p:spPr>
            <a:xfrm flipV="1">
              <a:off x="6294479" y="4897707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0" name="椭圆 89"/>
            <p:cNvSpPr/>
            <p:nvPr/>
          </p:nvSpPr>
          <p:spPr>
            <a:xfrm flipV="1">
              <a:off x="8766903" y="65249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1" name="椭圆 90"/>
            <p:cNvSpPr/>
            <p:nvPr/>
          </p:nvSpPr>
          <p:spPr>
            <a:xfrm flipV="1">
              <a:off x="3544403" y="995675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2" name="椭圆 91"/>
            <p:cNvSpPr/>
            <p:nvPr/>
          </p:nvSpPr>
          <p:spPr>
            <a:xfrm flipV="1">
              <a:off x="11292213" y="3372483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3" name="椭圆 92"/>
            <p:cNvSpPr/>
            <p:nvPr/>
          </p:nvSpPr>
          <p:spPr>
            <a:xfrm flipV="1">
              <a:off x="9718852" y="4923127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4" name="椭圆 93"/>
            <p:cNvSpPr/>
            <p:nvPr/>
          </p:nvSpPr>
          <p:spPr>
            <a:xfrm flipV="1">
              <a:off x="6572131" y="311827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5" name="椭圆 94"/>
            <p:cNvSpPr/>
            <p:nvPr/>
          </p:nvSpPr>
          <p:spPr>
            <a:xfrm flipV="1">
              <a:off x="8119048" y="2978466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6" name="椭圆 95"/>
            <p:cNvSpPr/>
            <p:nvPr/>
          </p:nvSpPr>
          <p:spPr>
            <a:xfrm flipV="1">
              <a:off x="9401536" y="1720156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7" name="椭圆 96"/>
            <p:cNvSpPr/>
            <p:nvPr/>
          </p:nvSpPr>
          <p:spPr>
            <a:xfrm flipV="1">
              <a:off x="5606960" y="3016597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8" name="椭圆 97"/>
            <p:cNvSpPr/>
            <p:nvPr/>
          </p:nvSpPr>
          <p:spPr>
            <a:xfrm flipV="1">
              <a:off x="11292213" y="122445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9" name="椭圆 98"/>
            <p:cNvSpPr/>
            <p:nvPr/>
          </p:nvSpPr>
          <p:spPr>
            <a:xfrm flipV="1">
              <a:off x="4483131" y="3461454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0" name="椭圆 99"/>
            <p:cNvSpPr/>
            <p:nvPr/>
          </p:nvSpPr>
          <p:spPr>
            <a:xfrm flipV="1">
              <a:off x="1071979" y="4694344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1" name="椭圆 100"/>
            <p:cNvSpPr/>
            <p:nvPr/>
          </p:nvSpPr>
          <p:spPr>
            <a:xfrm flipV="1">
              <a:off x="8938782" y="253360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2" name="椭圆 101"/>
            <p:cNvSpPr/>
            <p:nvPr/>
          </p:nvSpPr>
          <p:spPr>
            <a:xfrm flipV="1">
              <a:off x="1270301" y="1656605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3" name="椭圆 102"/>
            <p:cNvSpPr/>
            <p:nvPr/>
          </p:nvSpPr>
          <p:spPr>
            <a:xfrm flipV="1">
              <a:off x="10604694" y="5113780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4" name="椭圆 103"/>
            <p:cNvSpPr/>
            <p:nvPr/>
          </p:nvSpPr>
          <p:spPr>
            <a:xfrm flipV="1">
              <a:off x="6611795" y="2927626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5" name="椭圆 104"/>
            <p:cNvSpPr/>
            <p:nvPr/>
          </p:nvSpPr>
          <p:spPr>
            <a:xfrm flipV="1">
              <a:off x="10922010" y="4516401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6" name="椭圆 105"/>
            <p:cNvSpPr/>
            <p:nvPr/>
          </p:nvSpPr>
          <p:spPr>
            <a:xfrm flipV="1">
              <a:off x="8224820" y="3397903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7" name="椭圆 106"/>
            <p:cNvSpPr/>
            <p:nvPr/>
          </p:nvSpPr>
          <p:spPr>
            <a:xfrm flipV="1">
              <a:off x="9308985" y="2940336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8" name="椭圆 107"/>
            <p:cNvSpPr/>
            <p:nvPr/>
          </p:nvSpPr>
          <p:spPr>
            <a:xfrm flipV="1">
              <a:off x="3769169" y="2215854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9" name="椭圆 108"/>
            <p:cNvSpPr/>
            <p:nvPr/>
          </p:nvSpPr>
          <p:spPr>
            <a:xfrm flipV="1">
              <a:off x="3465074" y="1656605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0" name="椭圆 109"/>
            <p:cNvSpPr/>
            <p:nvPr/>
          </p:nvSpPr>
          <p:spPr>
            <a:xfrm flipV="1">
              <a:off x="7193542" y="3868180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1" name="椭圆 110"/>
            <p:cNvSpPr/>
            <p:nvPr/>
          </p:nvSpPr>
          <p:spPr>
            <a:xfrm flipV="1">
              <a:off x="11675637" y="2444638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2" name="椭圆 111"/>
            <p:cNvSpPr/>
            <p:nvPr/>
          </p:nvSpPr>
          <p:spPr>
            <a:xfrm flipV="1">
              <a:off x="1865270" y="4313038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3" name="椭圆 112"/>
            <p:cNvSpPr/>
            <p:nvPr/>
          </p:nvSpPr>
          <p:spPr>
            <a:xfrm flipV="1">
              <a:off x="6254814" y="3080148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4" name="椭圆 113"/>
            <p:cNvSpPr/>
            <p:nvPr/>
          </p:nvSpPr>
          <p:spPr>
            <a:xfrm flipV="1">
              <a:off x="939763" y="957544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5" name="椭圆 114"/>
            <p:cNvSpPr/>
            <p:nvPr/>
          </p:nvSpPr>
          <p:spPr>
            <a:xfrm flipV="1">
              <a:off x="3795612" y="4020703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6" name="椭圆 115"/>
            <p:cNvSpPr/>
            <p:nvPr/>
          </p:nvSpPr>
          <p:spPr>
            <a:xfrm flipV="1">
              <a:off x="8304150" y="4719764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7" name="椭圆 116"/>
            <p:cNvSpPr/>
            <p:nvPr/>
          </p:nvSpPr>
          <p:spPr>
            <a:xfrm flipV="1">
              <a:off x="10208048" y="4503691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8" name="椭圆 117"/>
            <p:cNvSpPr/>
            <p:nvPr/>
          </p:nvSpPr>
          <p:spPr>
            <a:xfrm flipV="1">
              <a:off x="3689839" y="4529111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9" name="椭圆 118"/>
            <p:cNvSpPr/>
            <p:nvPr/>
          </p:nvSpPr>
          <p:spPr>
            <a:xfrm flipV="1">
              <a:off x="450567" y="376649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0" name="椭圆 119"/>
            <p:cNvSpPr/>
            <p:nvPr/>
          </p:nvSpPr>
          <p:spPr>
            <a:xfrm flipV="1">
              <a:off x="8687574" y="4478270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1" name="椭圆 120"/>
            <p:cNvSpPr/>
            <p:nvPr/>
          </p:nvSpPr>
          <p:spPr>
            <a:xfrm flipV="1">
              <a:off x="4694675" y="563528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2" name="椭圆 121"/>
            <p:cNvSpPr/>
            <p:nvPr/>
          </p:nvSpPr>
          <p:spPr>
            <a:xfrm flipV="1">
              <a:off x="7722403" y="441471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3" name="椭圆 122"/>
            <p:cNvSpPr/>
            <p:nvPr/>
          </p:nvSpPr>
          <p:spPr>
            <a:xfrm flipV="1">
              <a:off x="10102276" y="126258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4" name="椭圆 123"/>
            <p:cNvSpPr/>
            <p:nvPr/>
          </p:nvSpPr>
          <p:spPr>
            <a:xfrm flipV="1">
              <a:off x="5924276" y="4973968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5" name="椭圆 124"/>
            <p:cNvSpPr/>
            <p:nvPr/>
          </p:nvSpPr>
          <p:spPr>
            <a:xfrm flipV="1">
              <a:off x="2870105" y="3207250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6" name="椭圆 125"/>
            <p:cNvSpPr/>
            <p:nvPr/>
          </p:nvSpPr>
          <p:spPr>
            <a:xfrm flipV="1">
              <a:off x="10578251" y="982965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7" name="椭圆 126"/>
            <p:cNvSpPr/>
            <p:nvPr/>
          </p:nvSpPr>
          <p:spPr>
            <a:xfrm flipV="1">
              <a:off x="569561" y="2177724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8" name="椭圆 127"/>
            <p:cNvSpPr/>
            <p:nvPr/>
          </p:nvSpPr>
          <p:spPr>
            <a:xfrm flipV="1">
              <a:off x="10842681" y="2025201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9" name="椭圆 128"/>
            <p:cNvSpPr/>
            <p:nvPr/>
          </p:nvSpPr>
          <p:spPr>
            <a:xfrm flipV="1">
              <a:off x="3610510" y="1821838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0" name="椭圆 129"/>
            <p:cNvSpPr/>
            <p:nvPr/>
          </p:nvSpPr>
          <p:spPr>
            <a:xfrm flipV="1">
              <a:off x="8833010" y="2063332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1" name="椭圆 130"/>
            <p:cNvSpPr/>
            <p:nvPr/>
          </p:nvSpPr>
          <p:spPr>
            <a:xfrm flipV="1">
              <a:off x="10829460" y="2559030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2" name="椭圆 131"/>
            <p:cNvSpPr/>
            <p:nvPr/>
          </p:nvSpPr>
          <p:spPr>
            <a:xfrm flipV="1">
              <a:off x="2645339" y="126258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3" name="椭圆 132"/>
            <p:cNvSpPr/>
            <p:nvPr/>
          </p:nvSpPr>
          <p:spPr>
            <a:xfrm flipV="1">
              <a:off x="2023928" y="4262197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4" name="椭圆 133"/>
            <p:cNvSpPr/>
            <p:nvPr/>
          </p:nvSpPr>
          <p:spPr>
            <a:xfrm flipV="1">
              <a:off x="9137105" y="4923127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5" name="椭圆 134"/>
            <p:cNvSpPr/>
            <p:nvPr/>
          </p:nvSpPr>
          <p:spPr>
            <a:xfrm flipV="1">
              <a:off x="2764333" y="2635291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6" name="椭圆 135"/>
            <p:cNvSpPr/>
            <p:nvPr/>
          </p:nvSpPr>
          <p:spPr>
            <a:xfrm flipV="1">
              <a:off x="4245143" y="3258091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7" name="椭圆 136"/>
            <p:cNvSpPr/>
            <p:nvPr/>
          </p:nvSpPr>
          <p:spPr>
            <a:xfrm flipV="1">
              <a:off x="6400251" y="4084254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8" name="椭圆 137"/>
            <p:cNvSpPr/>
            <p:nvPr/>
          </p:nvSpPr>
          <p:spPr>
            <a:xfrm flipV="1">
              <a:off x="4060042" y="501209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9" name="椭圆 138"/>
            <p:cNvSpPr/>
            <p:nvPr/>
          </p:nvSpPr>
          <p:spPr>
            <a:xfrm flipV="1">
              <a:off x="9269320" y="1961650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0" name="椭圆 139"/>
            <p:cNvSpPr/>
            <p:nvPr/>
          </p:nvSpPr>
          <p:spPr>
            <a:xfrm flipV="1">
              <a:off x="11477314" y="2114173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1" name="椭圆 140"/>
            <p:cNvSpPr/>
            <p:nvPr/>
          </p:nvSpPr>
          <p:spPr>
            <a:xfrm flipV="1">
              <a:off x="900099" y="1033805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2" name="椭圆 141"/>
            <p:cNvSpPr/>
            <p:nvPr/>
          </p:nvSpPr>
          <p:spPr>
            <a:xfrm flipV="1">
              <a:off x="10485700" y="3957152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3" name="椭圆 142"/>
            <p:cNvSpPr/>
            <p:nvPr/>
          </p:nvSpPr>
          <p:spPr>
            <a:xfrm flipV="1">
              <a:off x="10274156" y="3219960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4" name="椭圆 143"/>
            <p:cNvSpPr/>
            <p:nvPr/>
          </p:nvSpPr>
          <p:spPr>
            <a:xfrm flipV="1">
              <a:off x="10260934" y="2800524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5" name="椭圆 144"/>
            <p:cNvSpPr/>
            <p:nvPr/>
          </p:nvSpPr>
          <p:spPr>
            <a:xfrm flipV="1">
              <a:off x="11199662" y="5101070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6" name="椭圆 145"/>
            <p:cNvSpPr/>
            <p:nvPr/>
          </p:nvSpPr>
          <p:spPr>
            <a:xfrm flipV="1">
              <a:off x="6730789" y="3969862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7" name="椭圆 146"/>
            <p:cNvSpPr/>
            <p:nvPr/>
          </p:nvSpPr>
          <p:spPr>
            <a:xfrm flipV="1">
              <a:off x="11424428" y="2304826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8" name="椭圆 147"/>
            <p:cNvSpPr/>
            <p:nvPr/>
          </p:nvSpPr>
          <p:spPr>
            <a:xfrm flipV="1">
              <a:off x="11146776" y="4973968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9" name="椭圆 148"/>
            <p:cNvSpPr/>
            <p:nvPr/>
          </p:nvSpPr>
          <p:spPr>
            <a:xfrm flipV="1">
              <a:off x="9758517" y="2711552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0" name="椭圆 149"/>
            <p:cNvSpPr/>
            <p:nvPr/>
          </p:nvSpPr>
          <p:spPr>
            <a:xfrm flipV="1">
              <a:off x="8066162" y="677920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1" name="椭圆 150"/>
            <p:cNvSpPr/>
            <p:nvPr/>
          </p:nvSpPr>
          <p:spPr>
            <a:xfrm flipV="1">
              <a:off x="4972327" y="311827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2" name="椭圆 151"/>
            <p:cNvSpPr/>
            <p:nvPr/>
          </p:nvSpPr>
          <p:spPr>
            <a:xfrm flipV="1">
              <a:off x="8674352" y="4160515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3" name="椭圆 152"/>
            <p:cNvSpPr/>
            <p:nvPr/>
          </p:nvSpPr>
          <p:spPr>
            <a:xfrm flipV="1">
              <a:off x="2870105" y="187267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4" name="椭圆 153"/>
            <p:cNvSpPr/>
            <p:nvPr/>
          </p:nvSpPr>
          <p:spPr>
            <a:xfrm flipV="1">
              <a:off x="7034884" y="1770997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5" name="椭圆 154"/>
            <p:cNvSpPr/>
            <p:nvPr/>
          </p:nvSpPr>
          <p:spPr>
            <a:xfrm flipV="1">
              <a:off x="556339" y="503751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6" name="椭圆 155"/>
            <p:cNvSpPr/>
            <p:nvPr/>
          </p:nvSpPr>
          <p:spPr>
            <a:xfrm flipV="1">
              <a:off x="6704346" y="5139201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7" name="椭圆 156"/>
            <p:cNvSpPr/>
            <p:nvPr/>
          </p:nvSpPr>
          <p:spPr>
            <a:xfrm flipV="1">
              <a:off x="4020377" y="2304826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8" name="椭圆 157"/>
            <p:cNvSpPr/>
            <p:nvPr/>
          </p:nvSpPr>
          <p:spPr>
            <a:xfrm flipV="1">
              <a:off x="3425409" y="4211356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9" name="椭圆 158"/>
            <p:cNvSpPr/>
            <p:nvPr/>
          </p:nvSpPr>
          <p:spPr>
            <a:xfrm flipV="1">
              <a:off x="6810118" y="2736973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0" name="椭圆 159"/>
            <p:cNvSpPr/>
            <p:nvPr/>
          </p:nvSpPr>
          <p:spPr>
            <a:xfrm flipV="1">
              <a:off x="3835276" y="3219960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1" name="椭圆 160"/>
            <p:cNvSpPr/>
            <p:nvPr/>
          </p:nvSpPr>
          <p:spPr>
            <a:xfrm flipV="1">
              <a:off x="11186441" y="1745577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2" name="椭圆 161"/>
            <p:cNvSpPr/>
            <p:nvPr/>
          </p:nvSpPr>
          <p:spPr>
            <a:xfrm flipV="1">
              <a:off x="11860738" y="1643895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3" name="椭圆 162"/>
            <p:cNvSpPr/>
            <p:nvPr/>
          </p:nvSpPr>
          <p:spPr>
            <a:xfrm flipV="1">
              <a:off x="10736909" y="3385193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4" name="椭圆 163"/>
            <p:cNvSpPr/>
            <p:nvPr/>
          </p:nvSpPr>
          <p:spPr>
            <a:xfrm flipV="1">
              <a:off x="7590187" y="1135487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5" name="椭圆 164"/>
            <p:cNvSpPr/>
            <p:nvPr/>
          </p:nvSpPr>
          <p:spPr>
            <a:xfrm flipV="1">
              <a:off x="9864289" y="2304826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6" name="椭圆 165"/>
            <p:cNvSpPr/>
            <p:nvPr/>
          </p:nvSpPr>
          <p:spPr>
            <a:xfrm flipV="1">
              <a:off x="1785941" y="189809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7" name="椭圆 166"/>
            <p:cNvSpPr/>
            <p:nvPr/>
          </p:nvSpPr>
          <p:spPr>
            <a:xfrm flipV="1">
              <a:off x="7762067" y="4821446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8" name="椭圆 167"/>
            <p:cNvSpPr/>
            <p:nvPr/>
          </p:nvSpPr>
          <p:spPr>
            <a:xfrm flipV="1">
              <a:off x="11212884" y="2864075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9" name="椭圆 168"/>
            <p:cNvSpPr/>
            <p:nvPr/>
          </p:nvSpPr>
          <p:spPr>
            <a:xfrm flipV="1">
              <a:off x="4866555" y="932124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0" name="椭圆 169"/>
            <p:cNvSpPr/>
            <p:nvPr/>
          </p:nvSpPr>
          <p:spPr>
            <a:xfrm flipV="1">
              <a:off x="6096156" y="314369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1" name="椭圆 170"/>
            <p:cNvSpPr/>
            <p:nvPr/>
          </p:nvSpPr>
          <p:spPr>
            <a:xfrm flipV="1">
              <a:off x="11860738" y="3245381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2" name="椭圆 171"/>
            <p:cNvSpPr/>
            <p:nvPr/>
          </p:nvSpPr>
          <p:spPr>
            <a:xfrm flipV="1">
              <a:off x="5567295" y="5164621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3" name="椭圆 172"/>
            <p:cNvSpPr/>
            <p:nvPr/>
          </p:nvSpPr>
          <p:spPr>
            <a:xfrm flipV="1">
              <a:off x="5051656" y="3232670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4" name="椭圆 173"/>
            <p:cNvSpPr/>
            <p:nvPr/>
          </p:nvSpPr>
          <p:spPr>
            <a:xfrm flipV="1">
              <a:off x="4972327" y="316911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5" name="椭圆 174"/>
            <p:cNvSpPr/>
            <p:nvPr/>
          </p:nvSpPr>
          <p:spPr>
            <a:xfrm flipV="1">
              <a:off x="1481846" y="1160907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6" name="椭圆 175"/>
            <p:cNvSpPr/>
            <p:nvPr/>
          </p:nvSpPr>
          <p:spPr>
            <a:xfrm flipV="1">
              <a:off x="4628567" y="2063332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7" name="椭圆 176"/>
            <p:cNvSpPr/>
            <p:nvPr/>
          </p:nvSpPr>
          <p:spPr>
            <a:xfrm flipV="1">
              <a:off x="2076814" y="881283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8" name="椭圆 177"/>
            <p:cNvSpPr/>
            <p:nvPr/>
          </p:nvSpPr>
          <p:spPr>
            <a:xfrm flipV="1">
              <a:off x="1508289" y="1097356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9" name="椭圆 178"/>
            <p:cNvSpPr/>
            <p:nvPr/>
          </p:nvSpPr>
          <p:spPr>
            <a:xfrm flipV="1">
              <a:off x="6810118" y="2711552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0" name="椭圆 179"/>
            <p:cNvSpPr/>
            <p:nvPr/>
          </p:nvSpPr>
          <p:spPr>
            <a:xfrm flipV="1">
              <a:off x="10472479" y="3410613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1" name="椭圆 180"/>
            <p:cNvSpPr/>
            <p:nvPr/>
          </p:nvSpPr>
          <p:spPr>
            <a:xfrm flipV="1">
              <a:off x="8026498" y="2559030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2" name="椭圆 181"/>
            <p:cNvSpPr/>
            <p:nvPr/>
          </p:nvSpPr>
          <p:spPr>
            <a:xfrm flipV="1">
              <a:off x="5487966" y="3537715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3" name="椭圆 182"/>
            <p:cNvSpPr/>
            <p:nvPr/>
          </p:nvSpPr>
          <p:spPr>
            <a:xfrm flipV="1">
              <a:off x="9798181" y="1656605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4" name="椭圆 183"/>
            <p:cNvSpPr/>
            <p:nvPr/>
          </p:nvSpPr>
          <p:spPr>
            <a:xfrm flipV="1">
              <a:off x="4086485" y="2444638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5" name="椭圆 184"/>
            <p:cNvSpPr/>
            <p:nvPr/>
          </p:nvSpPr>
          <p:spPr>
            <a:xfrm flipV="1">
              <a:off x="5461523" y="4147805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6" name="椭圆 185"/>
            <p:cNvSpPr/>
            <p:nvPr/>
          </p:nvSpPr>
          <p:spPr>
            <a:xfrm flipV="1">
              <a:off x="4707896" y="2660711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7" name="椭圆 186"/>
            <p:cNvSpPr/>
            <p:nvPr/>
          </p:nvSpPr>
          <p:spPr>
            <a:xfrm flipV="1">
              <a:off x="11649194" y="4046123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8" name="椭圆 187"/>
            <p:cNvSpPr/>
            <p:nvPr/>
          </p:nvSpPr>
          <p:spPr>
            <a:xfrm flipV="1">
              <a:off x="7048105" y="2139593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9" name="椭圆 188"/>
            <p:cNvSpPr/>
            <p:nvPr/>
          </p:nvSpPr>
          <p:spPr>
            <a:xfrm flipV="1">
              <a:off x="9732074" y="487267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0" name="椭圆 189"/>
            <p:cNvSpPr/>
            <p:nvPr/>
          </p:nvSpPr>
          <p:spPr>
            <a:xfrm flipV="1">
              <a:off x="10022947" y="1961650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1" name="椭圆 190"/>
            <p:cNvSpPr/>
            <p:nvPr/>
          </p:nvSpPr>
          <p:spPr>
            <a:xfrm flipV="1">
              <a:off x="2566010" y="741471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2" name="椭圆 191"/>
            <p:cNvSpPr/>
            <p:nvPr/>
          </p:nvSpPr>
          <p:spPr>
            <a:xfrm flipV="1">
              <a:off x="556339" y="3690238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3" name="椭圆 192"/>
            <p:cNvSpPr/>
            <p:nvPr/>
          </p:nvSpPr>
          <p:spPr>
            <a:xfrm flipV="1">
              <a:off x="278688" y="4287617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4" name="椭圆 193"/>
            <p:cNvSpPr/>
            <p:nvPr/>
          </p:nvSpPr>
          <p:spPr>
            <a:xfrm flipV="1">
              <a:off x="1838827" y="3092858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5" name="椭圆 194"/>
            <p:cNvSpPr/>
            <p:nvPr/>
          </p:nvSpPr>
          <p:spPr>
            <a:xfrm flipV="1">
              <a:off x="9560194" y="4300327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6" name="椭圆 195"/>
            <p:cNvSpPr/>
            <p:nvPr/>
          </p:nvSpPr>
          <p:spPr>
            <a:xfrm flipV="1">
              <a:off x="11226105" y="4897707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7" name="椭圆 196"/>
            <p:cNvSpPr/>
            <p:nvPr/>
          </p:nvSpPr>
          <p:spPr>
            <a:xfrm flipV="1">
              <a:off x="2843662" y="4694344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8" name="椭圆 197"/>
            <p:cNvSpPr/>
            <p:nvPr/>
          </p:nvSpPr>
          <p:spPr>
            <a:xfrm flipV="1">
              <a:off x="11944972" y="4862545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5" name="图表 4"/>
          <p:cNvGraphicFramePr/>
          <p:nvPr/>
        </p:nvGraphicFramePr>
        <p:xfrm>
          <a:off x="2724603" y="950799"/>
          <a:ext cx="6399894" cy="3222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" name="椭圆 1"/>
          <p:cNvSpPr/>
          <p:nvPr/>
        </p:nvSpPr>
        <p:spPr>
          <a:xfrm>
            <a:off x="2324100" y="-171450"/>
            <a:ext cx="7200900" cy="72009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565199" y="4834331"/>
            <a:ext cx="4660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Lorem ipsum dolor sit amet, consectetuer </a:t>
            </a:r>
            <a:r>
              <a:rPr lang="en-US" altLang="zh-CN" dirty="0" err="1">
                <a:solidFill>
                  <a:schemeClr val="bg1"/>
                </a:solidFill>
              </a:rPr>
              <a:t>adipiscing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elitMaecenas</a:t>
            </a:r>
            <a:r>
              <a:rPr lang="en-US" altLang="zh-CN" dirty="0">
                <a:solidFill>
                  <a:schemeClr val="bg1"/>
                </a:solidFill>
              </a:rPr>
              <a:t> porttitor congue massa. Fusce posuere, magna </a:t>
            </a:r>
            <a:r>
              <a:rPr lang="en-US" altLang="zh-CN" dirty="0" err="1">
                <a:solidFill>
                  <a:schemeClr val="bg1"/>
                </a:solidFill>
              </a:rPr>
              <a:t>sed</a:t>
            </a:r>
            <a:r>
              <a:rPr lang="en-US" altLang="zh-CN" dirty="0">
                <a:solidFill>
                  <a:schemeClr val="bg1"/>
                </a:solidFill>
              </a:rPr>
              <a:t> pulvinar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 flipV="1">
            <a:off x="918168" y="3883814"/>
            <a:ext cx="114191" cy="1141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 flipV="1">
            <a:off x="1845189" y="3682831"/>
            <a:ext cx="114191" cy="1141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 flipV="1">
            <a:off x="1265368" y="3582823"/>
            <a:ext cx="114191" cy="1141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 flipV="1">
            <a:off x="685041" y="3502814"/>
            <a:ext cx="111587" cy="1115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 flipV="1">
            <a:off x="507649" y="3718734"/>
            <a:ext cx="114191" cy="1141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 flipV="1">
            <a:off x="1799361" y="3471903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 flipV="1">
            <a:off x="10456931" y="3878508"/>
            <a:ext cx="114191" cy="1141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 flipV="1">
            <a:off x="10643322" y="3748455"/>
            <a:ext cx="111587" cy="1115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 flipV="1">
            <a:off x="9811312" y="3717544"/>
            <a:ext cx="114191" cy="1141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 flipV="1">
            <a:off x="11136005" y="3992699"/>
            <a:ext cx="79072" cy="790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 flipV="1">
            <a:off x="10846574" y="3440123"/>
            <a:ext cx="107219" cy="1072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 flipV="1">
            <a:off x="10419894" y="3481946"/>
            <a:ext cx="98854" cy="98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 flipV="1">
            <a:off x="12573257" y="3501624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 flipV="1">
            <a:off x="11576714" y="3748455"/>
            <a:ext cx="114191" cy="1141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 flipV="1">
            <a:off x="11971697" y="3779366"/>
            <a:ext cx="114191" cy="1141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 flipV="1">
            <a:off x="11738570" y="3398366"/>
            <a:ext cx="111587" cy="1115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  <p:bldP spid="2" grpId="0" animBg="1"/>
      <p:bldP spid="4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C54"/>
            </a:gs>
            <a:gs pos="53000">
              <a:schemeClr val="bg2">
                <a:lumMod val="1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848903" y="-937604"/>
            <a:ext cx="7184188" cy="7179454"/>
            <a:chOff x="610039" y="-1232572"/>
            <a:chExt cx="7184188" cy="7179454"/>
          </a:xfrm>
        </p:grpSpPr>
        <p:sp>
          <p:nvSpPr>
            <p:cNvPr id="2" name="椭圆 1"/>
            <p:cNvSpPr/>
            <p:nvPr/>
          </p:nvSpPr>
          <p:spPr>
            <a:xfrm rot="16545309">
              <a:off x="612406" y="-1234939"/>
              <a:ext cx="7179454" cy="7184188"/>
            </a:xfrm>
            <a:prstGeom prst="ellipse">
              <a:avLst/>
            </a:prstGeom>
            <a:blipFill dpi="0" rotWithShape="1">
              <a:blip r:embed="rId1" cstate="email">
                <a:alphaModFix amt="84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2797066" y="1333500"/>
              <a:ext cx="4067679" cy="4067678"/>
              <a:chOff x="2797066" y="1333500"/>
              <a:chExt cx="4067679" cy="4067678"/>
            </a:xfrm>
          </p:grpSpPr>
          <p:pic>
            <p:nvPicPr>
              <p:cNvPr id="4" name="图片 3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797066" y="1333500"/>
                <a:ext cx="4067679" cy="4067678"/>
              </a:xfrm>
              <a:prstGeom prst="ellipse">
                <a:avLst/>
              </a:prstGeom>
            </p:spPr>
          </p:pic>
          <p:sp>
            <p:nvSpPr>
              <p:cNvPr id="5" name="椭圆 4"/>
              <p:cNvSpPr/>
              <p:nvPr/>
            </p:nvSpPr>
            <p:spPr>
              <a:xfrm>
                <a:off x="2978545" y="1476879"/>
                <a:ext cx="3806320" cy="3806320"/>
              </a:xfrm>
              <a:prstGeom prst="ellipse">
                <a:avLst/>
              </a:prstGeom>
              <a:gradFill>
                <a:gsLst>
                  <a:gs pos="27000">
                    <a:schemeClr val="tx1">
                      <a:lumMod val="95000"/>
                      <a:lumOff val="5000"/>
                      <a:alpha val="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1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3" name="PA_椭圆 12"/>
          <p:cNvSpPr/>
          <p:nvPr>
            <p:custDataLst>
              <p:tags r:id="rId4"/>
            </p:custDataLst>
          </p:nvPr>
        </p:nvSpPr>
        <p:spPr>
          <a:xfrm flipV="1">
            <a:off x="4898490" y="3639496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PA_椭圆 13"/>
          <p:cNvSpPr/>
          <p:nvPr>
            <p:custDataLst>
              <p:tags r:id="rId5"/>
            </p:custDataLst>
          </p:nvPr>
        </p:nvSpPr>
        <p:spPr>
          <a:xfrm flipV="1">
            <a:off x="2839866" y="3733118"/>
            <a:ext cx="114191" cy="1141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PA_椭圆 14"/>
          <p:cNvSpPr/>
          <p:nvPr>
            <p:custDataLst>
              <p:tags r:id="rId6"/>
            </p:custDataLst>
          </p:nvPr>
        </p:nvSpPr>
        <p:spPr>
          <a:xfrm flipV="1">
            <a:off x="4895944" y="3328920"/>
            <a:ext cx="114191" cy="1141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PA_椭圆 15"/>
          <p:cNvSpPr/>
          <p:nvPr>
            <p:custDataLst>
              <p:tags r:id="rId7"/>
            </p:custDataLst>
          </p:nvPr>
        </p:nvSpPr>
        <p:spPr>
          <a:xfrm flipV="1">
            <a:off x="1594612" y="3785845"/>
            <a:ext cx="114191" cy="1141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PA_椭圆 16"/>
          <p:cNvSpPr/>
          <p:nvPr>
            <p:custDataLst>
              <p:tags r:id="rId8"/>
            </p:custDataLst>
          </p:nvPr>
        </p:nvSpPr>
        <p:spPr>
          <a:xfrm flipV="1">
            <a:off x="5142322" y="3542445"/>
            <a:ext cx="114191" cy="1141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PA_椭圆 17"/>
          <p:cNvSpPr/>
          <p:nvPr>
            <p:custDataLst>
              <p:tags r:id="rId9"/>
            </p:custDataLst>
          </p:nvPr>
        </p:nvSpPr>
        <p:spPr>
          <a:xfrm flipV="1">
            <a:off x="2184381" y="3681641"/>
            <a:ext cx="114191" cy="1141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PA_椭圆 18"/>
          <p:cNvSpPr/>
          <p:nvPr>
            <p:custDataLst>
              <p:tags r:id="rId10"/>
            </p:custDataLst>
          </p:nvPr>
        </p:nvSpPr>
        <p:spPr>
          <a:xfrm flipV="1">
            <a:off x="9685652" y="3593992"/>
            <a:ext cx="114191" cy="1141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PA_椭圆 19"/>
          <p:cNvSpPr/>
          <p:nvPr>
            <p:custDataLst>
              <p:tags r:id="rId11"/>
            </p:custDataLst>
          </p:nvPr>
        </p:nvSpPr>
        <p:spPr>
          <a:xfrm flipV="1">
            <a:off x="8792926" y="3450354"/>
            <a:ext cx="114191" cy="1141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PA_椭圆 20"/>
          <p:cNvSpPr/>
          <p:nvPr>
            <p:custDataLst>
              <p:tags r:id="rId12"/>
            </p:custDataLst>
          </p:nvPr>
        </p:nvSpPr>
        <p:spPr>
          <a:xfrm flipV="1">
            <a:off x="2172364" y="3831735"/>
            <a:ext cx="114191" cy="1141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PA_椭圆 21"/>
          <p:cNvSpPr/>
          <p:nvPr>
            <p:custDataLst>
              <p:tags r:id="rId13"/>
            </p:custDataLst>
          </p:nvPr>
        </p:nvSpPr>
        <p:spPr>
          <a:xfrm flipV="1">
            <a:off x="3237190" y="3479339"/>
            <a:ext cx="57096" cy="570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PA_椭圆 22"/>
          <p:cNvSpPr/>
          <p:nvPr>
            <p:custDataLst>
              <p:tags r:id="rId14"/>
            </p:custDataLst>
          </p:nvPr>
        </p:nvSpPr>
        <p:spPr>
          <a:xfrm flipV="1">
            <a:off x="8833255" y="3536435"/>
            <a:ext cx="75301" cy="75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PA_椭圆 23"/>
          <p:cNvSpPr/>
          <p:nvPr>
            <p:custDataLst>
              <p:tags r:id="rId15"/>
            </p:custDataLst>
          </p:nvPr>
        </p:nvSpPr>
        <p:spPr>
          <a:xfrm flipV="1">
            <a:off x="4649963" y="3926798"/>
            <a:ext cx="114190" cy="1141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PA_椭圆 24"/>
          <p:cNvSpPr/>
          <p:nvPr>
            <p:custDataLst>
              <p:tags r:id="rId16"/>
            </p:custDataLst>
          </p:nvPr>
        </p:nvSpPr>
        <p:spPr>
          <a:xfrm flipV="1">
            <a:off x="10630010" y="3962510"/>
            <a:ext cx="114190" cy="1141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6" name="PA_椭圆 25"/>
          <p:cNvSpPr/>
          <p:nvPr>
            <p:custDataLst>
              <p:tags r:id="rId17"/>
            </p:custDataLst>
          </p:nvPr>
        </p:nvSpPr>
        <p:spPr>
          <a:xfrm flipV="1">
            <a:off x="11760309" y="3378309"/>
            <a:ext cx="114191" cy="1141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" name="PA_椭圆 26"/>
          <p:cNvSpPr/>
          <p:nvPr>
            <p:custDataLst>
              <p:tags r:id="rId18"/>
            </p:custDataLst>
          </p:nvPr>
        </p:nvSpPr>
        <p:spPr>
          <a:xfrm flipV="1">
            <a:off x="3641034" y="3785176"/>
            <a:ext cx="58977" cy="589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PA_椭圆 27"/>
          <p:cNvSpPr/>
          <p:nvPr>
            <p:custDataLst>
              <p:tags r:id="rId19"/>
            </p:custDataLst>
          </p:nvPr>
        </p:nvSpPr>
        <p:spPr>
          <a:xfrm flipV="1">
            <a:off x="1361485" y="3404845"/>
            <a:ext cx="111587" cy="1115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9" name="PA_椭圆 28"/>
          <p:cNvSpPr/>
          <p:nvPr>
            <p:custDataLst>
              <p:tags r:id="rId20"/>
            </p:custDataLst>
          </p:nvPr>
        </p:nvSpPr>
        <p:spPr>
          <a:xfrm flipV="1">
            <a:off x="108843" y="3620765"/>
            <a:ext cx="114191" cy="1141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0" name="PA_椭圆 29"/>
          <p:cNvSpPr/>
          <p:nvPr>
            <p:custDataLst>
              <p:tags r:id="rId21"/>
            </p:custDataLst>
          </p:nvPr>
        </p:nvSpPr>
        <p:spPr>
          <a:xfrm flipV="1">
            <a:off x="2138553" y="3470713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" name="PA_椭圆 35"/>
          <p:cNvSpPr/>
          <p:nvPr>
            <p:custDataLst>
              <p:tags r:id="rId22"/>
            </p:custDataLst>
          </p:nvPr>
        </p:nvSpPr>
        <p:spPr>
          <a:xfrm flipV="1">
            <a:off x="10990581" y="3548381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PA_椭圆 36"/>
          <p:cNvSpPr/>
          <p:nvPr>
            <p:custDataLst>
              <p:tags r:id="rId23"/>
            </p:custDataLst>
          </p:nvPr>
        </p:nvSpPr>
        <p:spPr>
          <a:xfrm flipV="1">
            <a:off x="11480909" y="3530709"/>
            <a:ext cx="114191" cy="1141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PA_椭圆 37"/>
          <p:cNvSpPr/>
          <p:nvPr>
            <p:custDataLst>
              <p:tags r:id="rId24"/>
            </p:custDataLst>
          </p:nvPr>
        </p:nvSpPr>
        <p:spPr>
          <a:xfrm flipV="1">
            <a:off x="3720225" y="3593530"/>
            <a:ext cx="57096" cy="570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9" name="PA_椭圆 38"/>
          <p:cNvSpPr/>
          <p:nvPr>
            <p:custDataLst>
              <p:tags r:id="rId25"/>
            </p:custDataLst>
          </p:nvPr>
        </p:nvSpPr>
        <p:spPr>
          <a:xfrm flipV="1">
            <a:off x="4097935" y="4342319"/>
            <a:ext cx="75301" cy="75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0" name="PA_椭圆 39"/>
          <p:cNvSpPr/>
          <p:nvPr>
            <p:custDataLst>
              <p:tags r:id="rId26"/>
            </p:custDataLst>
          </p:nvPr>
        </p:nvSpPr>
        <p:spPr>
          <a:xfrm flipV="1">
            <a:off x="11531710" y="3530710"/>
            <a:ext cx="114190" cy="1141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1" name="PA_椭圆 40"/>
          <p:cNvSpPr/>
          <p:nvPr>
            <p:custDataLst>
              <p:tags r:id="rId27"/>
            </p:custDataLst>
          </p:nvPr>
        </p:nvSpPr>
        <p:spPr>
          <a:xfrm flipV="1">
            <a:off x="11417410" y="3479910"/>
            <a:ext cx="114190" cy="1141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PA_椭圆 41"/>
          <p:cNvSpPr/>
          <p:nvPr>
            <p:custDataLst>
              <p:tags r:id="rId28"/>
            </p:custDataLst>
          </p:nvPr>
        </p:nvSpPr>
        <p:spPr>
          <a:xfrm flipV="1">
            <a:off x="6048159" y="4093123"/>
            <a:ext cx="114191" cy="1141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3" name="PA_椭圆 42"/>
          <p:cNvSpPr/>
          <p:nvPr>
            <p:custDataLst>
              <p:tags r:id="rId29"/>
            </p:custDataLst>
          </p:nvPr>
        </p:nvSpPr>
        <p:spPr>
          <a:xfrm flipV="1">
            <a:off x="3622031" y="3030307"/>
            <a:ext cx="114191" cy="1141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4" name="PA_椭圆 43"/>
          <p:cNvSpPr/>
          <p:nvPr>
            <p:custDataLst>
              <p:tags r:id="rId30"/>
            </p:custDataLst>
          </p:nvPr>
        </p:nvSpPr>
        <p:spPr>
          <a:xfrm flipV="1">
            <a:off x="3662360" y="3116388"/>
            <a:ext cx="75301" cy="75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5" name="PA_椭圆 44"/>
          <p:cNvSpPr/>
          <p:nvPr>
            <p:custDataLst>
              <p:tags r:id="rId31"/>
            </p:custDataLst>
          </p:nvPr>
        </p:nvSpPr>
        <p:spPr>
          <a:xfrm flipV="1">
            <a:off x="3931733" y="3059292"/>
            <a:ext cx="114190" cy="1141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6" name="PA_椭圆 45"/>
          <p:cNvSpPr/>
          <p:nvPr>
            <p:custDataLst>
              <p:tags r:id="rId32"/>
            </p:custDataLst>
          </p:nvPr>
        </p:nvSpPr>
        <p:spPr>
          <a:xfrm flipV="1">
            <a:off x="6947563" y="3920505"/>
            <a:ext cx="114191" cy="1141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7" name="PA_椭圆 46"/>
          <p:cNvSpPr/>
          <p:nvPr>
            <p:custDataLst>
              <p:tags r:id="rId33"/>
            </p:custDataLst>
          </p:nvPr>
        </p:nvSpPr>
        <p:spPr>
          <a:xfrm flipV="1">
            <a:off x="6985172" y="4483024"/>
            <a:ext cx="114190" cy="1141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8" name="PA_椭圆 47"/>
          <p:cNvSpPr/>
          <p:nvPr>
            <p:custDataLst>
              <p:tags r:id="rId34"/>
            </p:custDataLst>
          </p:nvPr>
        </p:nvSpPr>
        <p:spPr>
          <a:xfrm flipV="1">
            <a:off x="10165081" y="3357881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9" name="PA_椭圆 48"/>
          <p:cNvSpPr/>
          <p:nvPr>
            <p:custDataLst>
              <p:tags r:id="rId35"/>
            </p:custDataLst>
          </p:nvPr>
        </p:nvSpPr>
        <p:spPr>
          <a:xfrm flipV="1">
            <a:off x="10566509" y="3327509"/>
            <a:ext cx="114191" cy="1141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0" name="PA_椭圆 49"/>
          <p:cNvSpPr/>
          <p:nvPr>
            <p:custDataLst>
              <p:tags r:id="rId36"/>
            </p:custDataLst>
          </p:nvPr>
        </p:nvSpPr>
        <p:spPr>
          <a:xfrm flipV="1">
            <a:off x="10703927" y="3599541"/>
            <a:ext cx="114190" cy="1141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1" name="PA_文本框 7"/>
          <p:cNvSpPr txBox="1"/>
          <p:nvPr>
            <p:custDataLst>
              <p:tags r:id="rId37"/>
            </p:custDataLst>
          </p:nvPr>
        </p:nvSpPr>
        <p:spPr>
          <a:xfrm>
            <a:off x="-101487" y="1893241"/>
            <a:ext cx="1257537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600" dirty="0">
                <a:ln w="19050" cap="sq">
                  <a:noFill/>
                  <a:prstDash val="solid"/>
                </a:ln>
                <a:gradFill flip="none" rotWithShape="1">
                  <a:gsLst>
                    <a:gs pos="100000">
                      <a:srgbClr val="0058A8">
                        <a:alpha val="20000"/>
                      </a:srgbClr>
                    </a:gs>
                    <a:gs pos="60000">
                      <a:srgbClr val="0367C2"/>
                    </a:gs>
                    <a:gs pos="0">
                      <a:srgbClr val="0675DC"/>
                    </a:gs>
                  </a:gsLst>
                  <a:lin ang="5400000" scaled="1"/>
                  <a:tileRect/>
                </a:gradFill>
                <a:effectLst>
                  <a:glow>
                    <a:srgbClr val="0675DC"/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DAM.CG PRO" pitchFamily="50" charset="0"/>
              </a:rPr>
              <a:t>THANKS</a:t>
            </a:r>
            <a:endParaRPr lang="zh-CN" altLang="en-US" sz="16600" dirty="0">
              <a:ln w="19050" cap="sq">
                <a:noFill/>
                <a:prstDash val="solid"/>
              </a:ln>
              <a:gradFill flip="none" rotWithShape="1">
                <a:gsLst>
                  <a:gs pos="100000">
                    <a:srgbClr val="0058A8">
                      <a:alpha val="20000"/>
                    </a:srgbClr>
                  </a:gs>
                  <a:gs pos="60000">
                    <a:srgbClr val="0367C2"/>
                  </a:gs>
                  <a:gs pos="0">
                    <a:srgbClr val="0675DC"/>
                  </a:gs>
                </a:gsLst>
                <a:lin ang="5400000" scaled="1"/>
                <a:tileRect/>
              </a:gradFill>
              <a:effectLst>
                <a:glow>
                  <a:srgbClr val="0675DC"/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DAM.CG PRO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6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69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01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103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181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399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323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395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>
                                  <p:stCondLst>
                                    <p:cond delay="107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ecel="100000" fill="hold" grpId="0" nodeType="withEffect">
                                  <p:stCondLst>
                                    <p:cond delay="193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grpId="0" nodeType="withEffect">
                                  <p:stCondLst>
                                    <p:cond delay="39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100000" fill="hold" grpId="0" nodeType="withEffect">
                                  <p:stCondLst>
                                    <p:cond delay="384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grpId="0" nodeType="withEffect">
                                  <p:stCondLst>
                                    <p:cond delay="35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decel="100000" fill="hold" grpId="0" nodeType="withEffect">
                                  <p:stCondLst>
                                    <p:cond delay="287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decel="100000" fill="hold" grpId="0" nodeType="withEffect">
                                  <p:stCondLst>
                                    <p:cond delay="393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decel="100000" fill="hold" grpId="0" nodeType="withEffect">
                                  <p:stCondLst>
                                    <p:cond delay="83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100000" fill="hold" grpId="0" nodeType="withEffect">
                                  <p:stCondLst>
                                    <p:cond delay="239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decel="100000" fill="hold" grpId="0" nodeType="withEffect">
                                  <p:stCondLst>
                                    <p:cond delay="371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grpId="0" nodeType="withEffect">
                                  <p:stCondLst>
                                    <p:cond delay="25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decel="100000" fill="hold" grpId="0" nodeType="withEffect">
                                  <p:stCondLst>
                                    <p:cond delay="143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decel="100000" fill="hold" grpId="0" nodeType="withEffect">
                                  <p:stCondLst>
                                    <p:cond delay="166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decel="100000" fill="hold" grpId="0" nodeType="withEffect">
                                  <p:stCondLst>
                                    <p:cond delay="329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decel="100000" fill="hold" grpId="0" nodeType="withEffect">
                                  <p:stCondLst>
                                    <p:cond delay="228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decel="100000" fill="hold" grpId="0" nodeType="withEffect">
                                  <p:stCondLst>
                                    <p:cond delay="159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decel="100000" fill="hold" grpId="0" nodeType="withEffect">
                                  <p:stCondLst>
                                    <p:cond delay="94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decel="100000" fill="hold" grpId="0" nodeType="withEffect">
                                  <p:stCondLst>
                                    <p:cond delay="352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decel="100000" fill="hold" grpId="0" nodeType="withEffect">
                                  <p:stCondLst>
                                    <p:cond delay="119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decel="100000" fill="hold" grpId="0" nodeType="withEffect">
                                  <p:stCondLst>
                                    <p:cond delay="97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decel="100000" fill="hold" grpId="0" nodeType="withEffect">
                                  <p:stCondLst>
                                    <p:cond delay="165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decel="100000" fill="hold" grpId="0" nodeType="withEffect">
                                  <p:stCondLst>
                                    <p:cond delay="169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decel="100000" fill="hold" grpId="0" nodeType="withEffect">
                                  <p:stCondLst>
                                    <p:cond delay="192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decel="100000" fill="hold" grpId="0" nodeType="withEffect">
                                  <p:stCondLst>
                                    <p:cond delay="53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635" y="2586991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95000"/>
                <a:lumOff val="5000"/>
              </a:schemeClr>
            </a:gs>
            <a:gs pos="100000">
              <a:schemeClr val="bg2">
                <a:lumMod val="1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五边形 11"/>
          <p:cNvSpPr/>
          <p:nvPr/>
        </p:nvSpPr>
        <p:spPr>
          <a:xfrm>
            <a:off x="6671272" y="1615204"/>
            <a:ext cx="3312929" cy="3312929"/>
          </a:xfrm>
          <a:prstGeom prst="pentagon">
            <a:avLst/>
          </a:prstGeom>
          <a:gradFill flip="none" rotWithShape="1">
            <a:gsLst>
              <a:gs pos="99000">
                <a:srgbClr val="0058A8"/>
              </a:gs>
              <a:gs pos="63000">
                <a:srgbClr val="0058A8">
                  <a:alpha val="15000"/>
                </a:srgbClr>
              </a:gs>
              <a:gs pos="37000">
                <a:srgbClr val="0058A8">
                  <a:alpha val="0"/>
                </a:srgbClr>
              </a:gs>
            </a:gsLst>
            <a:lin ang="19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3184272" y="674591"/>
            <a:ext cx="2035616" cy="5329238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3398344" y="6180961"/>
            <a:ext cx="2286000" cy="227615"/>
          </a:xfrm>
          <a:prstGeom prst="ellipse">
            <a:avLst/>
          </a:prstGeom>
          <a:noFill/>
          <a:ln>
            <a:gradFill flip="none" rotWithShape="1">
              <a:gsLst>
                <a:gs pos="0">
                  <a:srgbClr val="0675DC">
                    <a:alpha val="0"/>
                  </a:srgbClr>
                </a:gs>
                <a:gs pos="100000">
                  <a:srgbClr val="0675D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2291641" y="5960574"/>
            <a:ext cx="4499406" cy="448002"/>
          </a:xfrm>
          <a:prstGeom prst="ellipse">
            <a:avLst/>
          </a:prstGeom>
          <a:noFill/>
          <a:ln>
            <a:gradFill flip="none" rotWithShape="1">
              <a:gsLst>
                <a:gs pos="0">
                  <a:srgbClr val="0675DC">
                    <a:alpha val="0"/>
                  </a:srgbClr>
                </a:gs>
                <a:gs pos="100000">
                  <a:srgbClr val="0675D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1021639" y="5707668"/>
            <a:ext cx="7388144" cy="700908"/>
          </a:xfrm>
          <a:prstGeom prst="ellipse">
            <a:avLst/>
          </a:prstGeom>
          <a:noFill/>
          <a:ln>
            <a:gradFill flip="none" rotWithShape="1">
              <a:gsLst>
                <a:gs pos="0">
                  <a:srgbClr val="0675DC">
                    <a:alpha val="0"/>
                  </a:srgbClr>
                </a:gs>
                <a:gs pos="100000">
                  <a:srgbClr val="0675D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-720073" y="5360826"/>
            <a:ext cx="10704274" cy="1047750"/>
          </a:xfrm>
          <a:prstGeom prst="ellipse">
            <a:avLst/>
          </a:prstGeom>
          <a:noFill/>
          <a:ln>
            <a:gradFill flip="none" rotWithShape="1">
              <a:gsLst>
                <a:gs pos="0">
                  <a:srgbClr val="0675DC">
                    <a:alpha val="0"/>
                  </a:srgbClr>
                </a:gs>
                <a:gs pos="100000">
                  <a:srgbClr val="0675D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-2327017" y="5070314"/>
            <a:ext cx="14679438" cy="1338262"/>
          </a:xfrm>
          <a:prstGeom prst="ellipse">
            <a:avLst/>
          </a:prstGeom>
          <a:noFill/>
          <a:ln>
            <a:gradFill flip="none" rotWithShape="1">
              <a:gsLst>
                <a:gs pos="0">
                  <a:srgbClr val="0675DC">
                    <a:alpha val="0"/>
                  </a:srgbClr>
                </a:gs>
                <a:gs pos="100000">
                  <a:srgbClr val="0675D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219889" y="2306540"/>
            <a:ext cx="4477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latin typeface="+mj-ea"/>
                <a:ea typeface="+mj-ea"/>
              </a:rPr>
              <a:t>键入你的大标题</a:t>
            </a:r>
            <a:endParaRPr lang="zh-CN" altLang="en-US" sz="4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219889" y="3093403"/>
            <a:ext cx="4477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+mn-ea"/>
              </a:rPr>
              <a:t>以及你的小标题</a:t>
            </a:r>
            <a:endParaRPr lang="zh-CN" altLang="en-US" sz="3600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5367371" y="3900155"/>
            <a:ext cx="112022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589532" y="537986"/>
            <a:ext cx="1566843" cy="10772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22499" y="552525"/>
            <a:ext cx="15009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+mj-ea"/>
                <a:ea typeface="+mj-ea"/>
              </a:rPr>
              <a:t>Taylor</a:t>
            </a:r>
            <a:endParaRPr lang="en-US" altLang="zh-CN" sz="3200" b="1" dirty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lang="en-US" altLang="zh-CN" sz="3200" b="1" dirty="0">
                <a:solidFill>
                  <a:schemeClr val="bg1"/>
                </a:solidFill>
                <a:latin typeface="+mj-ea"/>
                <a:ea typeface="+mj-ea"/>
              </a:rPr>
              <a:t>PPT</a:t>
            </a:r>
            <a:endParaRPr lang="en-US" altLang="zh-CN" sz="3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14835" y="1132664"/>
            <a:ext cx="139700" cy="381384"/>
          </a:xfrm>
          <a:prstGeom prst="rect">
            <a:avLst/>
          </a:prstGeom>
          <a:solidFill>
            <a:srgbClr val="0058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5234051" y="4071287"/>
            <a:ext cx="3321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All I do is win. 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No matter what.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3" presetClass="entr" presetSubtype="32" fill="hold" grpId="1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"/>
                            </p:stCondLst>
                            <p:childTnLst>
                              <p:par>
                                <p:cTn id="5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"/>
                            </p:stCondLst>
                            <p:childTnLst>
                              <p:par>
                                <p:cTn id="6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2" animBg="1"/>
      <p:bldP spid="6" grpId="0" animBg="1"/>
      <p:bldP spid="7" grpId="0" animBg="1"/>
      <p:bldP spid="8" grpId="0" animBg="1"/>
      <p:bldP spid="9" grpId="0" animBg="1"/>
      <p:bldP spid="10" grpId="0" animBg="1"/>
      <p:bldP spid="13" grpId="1"/>
      <p:bldP spid="14" grpId="0"/>
      <p:bldP spid="2" grpId="0" animBg="1"/>
      <p:bldP spid="3" grpId="0"/>
      <p:bldP spid="4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椭圆 23"/>
          <p:cNvSpPr/>
          <p:nvPr/>
        </p:nvSpPr>
        <p:spPr>
          <a:xfrm>
            <a:off x="1089695" y="4299493"/>
            <a:ext cx="64735" cy="2182948"/>
          </a:xfrm>
          <a:custGeom>
            <a:avLst/>
            <a:gdLst>
              <a:gd name="connsiteX0" fmla="*/ 0 w 350520"/>
              <a:gd name="connsiteY0" fmla="*/ 1844040 h 3688080"/>
              <a:gd name="connsiteX1" fmla="*/ 175260 w 350520"/>
              <a:gd name="connsiteY1" fmla="*/ 0 h 3688080"/>
              <a:gd name="connsiteX2" fmla="*/ 350520 w 350520"/>
              <a:gd name="connsiteY2" fmla="*/ 1844040 h 3688080"/>
              <a:gd name="connsiteX3" fmla="*/ 175260 w 350520"/>
              <a:gd name="connsiteY3" fmla="*/ 3688080 h 3688080"/>
              <a:gd name="connsiteX4" fmla="*/ 0 w 350520"/>
              <a:gd name="connsiteY4" fmla="*/ 1844040 h 3688080"/>
              <a:gd name="connsiteX0-1" fmla="*/ 0 w 350520"/>
              <a:gd name="connsiteY0-2" fmla="*/ 1844040 h 3688080"/>
              <a:gd name="connsiteX1-3" fmla="*/ 175260 w 350520"/>
              <a:gd name="connsiteY1-4" fmla="*/ 0 h 3688080"/>
              <a:gd name="connsiteX2-5" fmla="*/ 350520 w 350520"/>
              <a:gd name="connsiteY2-6" fmla="*/ 1844040 h 3688080"/>
              <a:gd name="connsiteX3-7" fmla="*/ 175260 w 350520"/>
              <a:gd name="connsiteY3-8" fmla="*/ 3688080 h 3688080"/>
              <a:gd name="connsiteX4-9" fmla="*/ 0 w 350520"/>
              <a:gd name="connsiteY4-10" fmla="*/ 1844040 h 3688080"/>
              <a:gd name="connsiteX0-11" fmla="*/ 0 w 350520"/>
              <a:gd name="connsiteY0-12" fmla="*/ 1844040 h 3694292"/>
              <a:gd name="connsiteX1-13" fmla="*/ 175260 w 350520"/>
              <a:gd name="connsiteY1-14" fmla="*/ 0 h 3694292"/>
              <a:gd name="connsiteX2-15" fmla="*/ 350520 w 350520"/>
              <a:gd name="connsiteY2-16" fmla="*/ 1844040 h 3694292"/>
              <a:gd name="connsiteX3-17" fmla="*/ 175260 w 350520"/>
              <a:gd name="connsiteY3-18" fmla="*/ 3688080 h 3694292"/>
              <a:gd name="connsiteX4-19" fmla="*/ 0 w 350520"/>
              <a:gd name="connsiteY4-20" fmla="*/ 1844040 h 3694292"/>
              <a:gd name="connsiteX0-21" fmla="*/ 0 w 350520"/>
              <a:gd name="connsiteY0-22" fmla="*/ 1844040 h 3759328"/>
              <a:gd name="connsiteX1-23" fmla="*/ 175260 w 350520"/>
              <a:gd name="connsiteY1-24" fmla="*/ 0 h 3759328"/>
              <a:gd name="connsiteX2-25" fmla="*/ 350520 w 350520"/>
              <a:gd name="connsiteY2-26" fmla="*/ 1844040 h 3759328"/>
              <a:gd name="connsiteX3-27" fmla="*/ 175260 w 350520"/>
              <a:gd name="connsiteY3-28" fmla="*/ 3688080 h 3759328"/>
              <a:gd name="connsiteX4-29" fmla="*/ 0 w 350520"/>
              <a:gd name="connsiteY4-30" fmla="*/ 1844040 h 3759328"/>
              <a:gd name="connsiteX0-31" fmla="*/ 0 w 350520"/>
              <a:gd name="connsiteY0-32" fmla="*/ 1844040 h 3688080"/>
              <a:gd name="connsiteX1-33" fmla="*/ 175260 w 350520"/>
              <a:gd name="connsiteY1-34" fmla="*/ 0 h 3688080"/>
              <a:gd name="connsiteX2-35" fmla="*/ 350520 w 350520"/>
              <a:gd name="connsiteY2-36" fmla="*/ 1844040 h 3688080"/>
              <a:gd name="connsiteX3-37" fmla="*/ 175260 w 350520"/>
              <a:gd name="connsiteY3-38" fmla="*/ 3688080 h 3688080"/>
              <a:gd name="connsiteX4-39" fmla="*/ 0 w 350520"/>
              <a:gd name="connsiteY4-40" fmla="*/ 1844040 h 3688080"/>
              <a:gd name="connsiteX0-41" fmla="*/ 12834 w 376188"/>
              <a:gd name="connsiteY0-42" fmla="*/ 1844040 h 3688080"/>
              <a:gd name="connsiteX1-43" fmla="*/ 188094 w 376188"/>
              <a:gd name="connsiteY1-44" fmla="*/ 0 h 3688080"/>
              <a:gd name="connsiteX2-45" fmla="*/ 363354 w 376188"/>
              <a:gd name="connsiteY2-46" fmla="*/ 1844040 h 3688080"/>
              <a:gd name="connsiteX3-47" fmla="*/ 188094 w 376188"/>
              <a:gd name="connsiteY3-48" fmla="*/ 3688080 h 3688080"/>
              <a:gd name="connsiteX4-49" fmla="*/ 12834 w 376188"/>
              <a:gd name="connsiteY4-50" fmla="*/ 1844040 h 3688080"/>
              <a:gd name="connsiteX0-51" fmla="*/ 12834 w 376188"/>
              <a:gd name="connsiteY0-52" fmla="*/ 2548890 h 4392930"/>
              <a:gd name="connsiteX1-53" fmla="*/ 188094 w 376188"/>
              <a:gd name="connsiteY1-54" fmla="*/ 0 h 4392930"/>
              <a:gd name="connsiteX2-55" fmla="*/ 363354 w 376188"/>
              <a:gd name="connsiteY2-56" fmla="*/ 2548890 h 4392930"/>
              <a:gd name="connsiteX3-57" fmla="*/ 188094 w 376188"/>
              <a:gd name="connsiteY3-58" fmla="*/ 4392930 h 4392930"/>
              <a:gd name="connsiteX4-59" fmla="*/ 12834 w 376188"/>
              <a:gd name="connsiteY4-60" fmla="*/ 2548890 h 4392930"/>
              <a:gd name="connsiteX0-61" fmla="*/ 11785 w 375139"/>
              <a:gd name="connsiteY0-62" fmla="*/ 2548890 h 5641158"/>
              <a:gd name="connsiteX1-63" fmla="*/ 187045 w 375139"/>
              <a:gd name="connsiteY1-64" fmla="*/ 0 h 5641158"/>
              <a:gd name="connsiteX2-65" fmla="*/ 362305 w 375139"/>
              <a:gd name="connsiteY2-66" fmla="*/ 2548890 h 5641158"/>
              <a:gd name="connsiteX3-67" fmla="*/ 172531 w 375139"/>
              <a:gd name="connsiteY3-68" fmla="*/ 5641158 h 5641158"/>
              <a:gd name="connsiteX4-69" fmla="*/ 11785 w 375139"/>
              <a:gd name="connsiteY4-70" fmla="*/ 2548890 h 5641158"/>
              <a:gd name="connsiteX0-71" fmla="*/ 11785 w 375139"/>
              <a:gd name="connsiteY0-72" fmla="*/ 2548890 h 5641158"/>
              <a:gd name="connsiteX1-73" fmla="*/ 187045 w 375139"/>
              <a:gd name="connsiteY1-74" fmla="*/ 0 h 5641158"/>
              <a:gd name="connsiteX2-75" fmla="*/ 362305 w 375139"/>
              <a:gd name="connsiteY2-76" fmla="*/ 2548890 h 5641158"/>
              <a:gd name="connsiteX3-77" fmla="*/ 172531 w 375139"/>
              <a:gd name="connsiteY3-78" fmla="*/ 5641158 h 5641158"/>
              <a:gd name="connsiteX4-79" fmla="*/ 11785 w 375139"/>
              <a:gd name="connsiteY4-80" fmla="*/ 2548890 h 5641158"/>
              <a:gd name="connsiteX0-81" fmla="*/ 24459 w 387813"/>
              <a:gd name="connsiteY0-82" fmla="*/ 2548890 h 5641158"/>
              <a:gd name="connsiteX1-83" fmla="*/ 199719 w 387813"/>
              <a:gd name="connsiteY1-84" fmla="*/ 0 h 5641158"/>
              <a:gd name="connsiteX2-85" fmla="*/ 374979 w 387813"/>
              <a:gd name="connsiteY2-86" fmla="*/ 2548890 h 5641158"/>
              <a:gd name="connsiteX3-87" fmla="*/ 185205 w 387813"/>
              <a:gd name="connsiteY3-88" fmla="*/ 5641158 h 5641158"/>
              <a:gd name="connsiteX4-89" fmla="*/ 24459 w 387813"/>
              <a:gd name="connsiteY4-90" fmla="*/ 2548890 h 5641158"/>
              <a:gd name="connsiteX0-91" fmla="*/ 24459 w 387813"/>
              <a:gd name="connsiteY0-92" fmla="*/ 2548890 h 5641158"/>
              <a:gd name="connsiteX1-93" fmla="*/ 199719 w 387813"/>
              <a:gd name="connsiteY1-94" fmla="*/ 0 h 5641158"/>
              <a:gd name="connsiteX2-95" fmla="*/ 374979 w 387813"/>
              <a:gd name="connsiteY2-96" fmla="*/ 2548890 h 5641158"/>
              <a:gd name="connsiteX3-97" fmla="*/ 185205 w 387813"/>
              <a:gd name="connsiteY3-98" fmla="*/ 5641158 h 5641158"/>
              <a:gd name="connsiteX4-99" fmla="*/ 24459 w 387813"/>
              <a:gd name="connsiteY4-100" fmla="*/ 2548890 h 5641158"/>
              <a:gd name="connsiteX0-101" fmla="*/ 24459 w 394141"/>
              <a:gd name="connsiteY0-102" fmla="*/ 2548890 h 5641158"/>
              <a:gd name="connsiteX1-103" fmla="*/ 199719 w 394141"/>
              <a:gd name="connsiteY1-104" fmla="*/ 0 h 5641158"/>
              <a:gd name="connsiteX2-105" fmla="*/ 374979 w 394141"/>
              <a:gd name="connsiteY2-106" fmla="*/ 2548890 h 5641158"/>
              <a:gd name="connsiteX3-107" fmla="*/ 185205 w 394141"/>
              <a:gd name="connsiteY3-108" fmla="*/ 5641158 h 5641158"/>
              <a:gd name="connsiteX4-109" fmla="*/ 24459 w 394141"/>
              <a:gd name="connsiteY4-110" fmla="*/ 2548890 h 56411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94141" h="5641158">
                <a:moveTo>
                  <a:pt x="24459" y="2548890"/>
                </a:moveTo>
                <a:cubicBezTo>
                  <a:pt x="-2150" y="1318411"/>
                  <a:pt x="-58999" y="0"/>
                  <a:pt x="199719" y="0"/>
                </a:cubicBezTo>
                <a:cubicBezTo>
                  <a:pt x="458437" y="0"/>
                  <a:pt x="389493" y="1225655"/>
                  <a:pt x="374979" y="2548890"/>
                </a:cubicBezTo>
                <a:cubicBezTo>
                  <a:pt x="302408" y="3886639"/>
                  <a:pt x="281639" y="4981371"/>
                  <a:pt x="185205" y="5641158"/>
                </a:cubicBezTo>
                <a:cubicBezTo>
                  <a:pt x="104232" y="4812921"/>
                  <a:pt x="51068" y="3779369"/>
                  <a:pt x="24459" y="2548890"/>
                </a:cubicBezTo>
                <a:close/>
              </a:path>
            </a:pathLst>
          </a:custGeom>
          <a:gradFill>
            <a:gsLst>
              <a:gs pos="20000">
                <a:schemeClr val="bg1">
                  <a:alpha val="0"/>
                </a:schemeClr>
              </a:gs>
              <a:gs pos="100000">
                <a:schemeClr val="bg1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3"/>
          <p:cNvSpPr/>
          <p:nvPr/>
        </p:nvSpPr>
        <p:spPr>
          <a:xfrm>
            <a:off x="5775995" y="548232"/>
            <a:ext cx="64735" cy="2182948"/>
          </a:xfrm>
          <a:custGeom>
            <a:avLst/>
            <a:gdLst>
              <a:gd name="connsiteX0" fmla="*/ 0 w 350520"/>
              <a:gd name="connsiteY0" fmla="*/ 1844040 h 3688080"/>
              <a:gd name="connsiteX1" fmla="*/ 175260 w 350520"/>
              <a:gd name="connsiteY1" fmla="*/ 0 h 3688080"/>
              <a:gd name="connsiteX2" fmla="*/ 350520 w 350520"/>
              <a:gd name="connsiteY2" fmla="*/ 1844040 h 3688080"/>
              <a:gd name="connsiteX3" fmla="*/ 175260 w 350520"/>
              <a:gd name="connsiteY3" fmla="*/ 3688080 h 3688080"/>
              <a:gd name="connsiteX4" fmla="*/ 0 w 350520"/>
              <a:gd name="connsiteY4" fmla="*/ 1844040 h 3688080"/>
              <a:gd name="connsiteX0-1" fmla="*/ 0 w 350520"/>
              <a:gd name="connsiteY0-2" fmla="*/ 1844040 h 3688080"/>
              <a:gd name="connsiteX1-3" fmla="*/ 175260 w 350520"/>
              <a:gd name="connsiteY1-4" fmla="*/ 0 h 3688080"/>
              <a:gd name="connsiteX2-5" fmla="*/ 350520 w 350520"/>
              <a:gd name="connsiteY2-6" fmla="*/ 1844040 h 3688080"/>
              <a:gd name="connsiteX3-7" fmla="*/ 175260 w 350520"/>
              <a:gd name="connsiteY3-8" fmla="*/ 3688080 h 3688080"/>
              <a:gd name="connsiteX4-9" fmla="*/ 0 w 350520"/>
              <a:gd name="connsiteY4-10" fmla="*/ 1844040 h 3688080"/>
              <a:gd name="connsiteX0-11" fmla="*/ 0 w 350520"/>
              <a:gd name="connsiteY0-12" fmla="*/ 1844040 h 3694292"/>
              <a:gd name="connsiteX1-13" fmla="*/ 175260 w 350520"/>
              <a:gd name="connsiteY1-14" fmla="*/ 0 h 3694292"/>
              <a:gd name="connsiteX2-15" fmla="*/ 350520 w 350520"/>
              <a:gd name="connsiteY2-16" fmla="*/ 1844040 h 3694292"/>
              <a:gd name="connsiteX3-17" fmla="*/ 175260 w 350520"/>
              <a:gd name="connsiteY3-18" fmla="*/ 3688080 h 3694292"/>
              <a:gd name="connsiteX4-19" fmla="*/ 0 w 350520"/>
              <a:gd name="connsiteY4-20" fmla="*/ 1844040 h 3694292"/>
              <a:gd name="connsiteX0-21" fmla="*/ 0 w 350520"/>
              <a:gd name="connsiteY0-22" fmla="*/ 1844040 h 3759328"/>
              <a:gd name="connsiteX1-23" fmla="*/ 175260 w 350520"/>
              <a:gd name="connsiteY1-24" fmla="*/ 0 h 3759328"/>
              <a:gd name="connsiteX2-25" fmla="*/ 350520 w 350520"/>
              <a:gd name="connsiteY2-26" fmla="*/ 1844040 h 3759328"/>
              <a:gd name="connsiteX3-27" fmla="*/ 175260 w 350520"/>
              <a:gd name="connsiteY3-28" fmla="*/ 3688080 h 3759328"/>
              <a:gd name="connsiteX4-29" fmla="*/ 0 w 350520"/>
              <a:gd name="connsiteY4-30" fmla="*/ 1844040 h 3759328"/>
              <a:gd name="connsiteX0-31" fmla="*/ 0 w 350520"/>
              <a:gd name="connsiteY0-32" fmla="*/ 1844040 h 3688080"/>
              <a:gd name="connsiteX1-33" fmla="*/ 175260 w 350520"/>
              <a:gd name="connsiteY1-34" fmla="*/ 0 h 3688080"/>
              <a:gd name="connsiteX2-35" fmla="*/ 350520 w 350520"/>
              <a:gd name="connsiteY2-36" fmla="*/ 1844040 h 3688080"/>
              <a:gd name="connsiteX3-37" fmla="*/ 175260 w 350520"/>
              <a:gd name="connsiteY3-38" fmla="*/ 3688080 h 3688080"/>
              <a:gd name="connsiteX4-39" fmla="*/ 0 w 350520"/>
              <a:gd name="connsiteY4-40" fmla="*/ 1844040 h 3688080"/>
              <a:gd name="connsiteX0-41" fmla="*/ 12834 w 376188"/>
              <a:gd name="connsiteY0-42" fmla="*/ 1844040 h 3688080"/>
              <a:gd name="connsiteX1-43" fmla="*/ 188094 w 376188"/>
              <a:gd name="connsiteY1-44" fmla="*/ 0 h 3688080"/>
              <a:gd name="connsiteX2-45" fmla="*/ 363354 w 376188"/>
              <a:gd name="connsiteY2-46" fmla="*/ 1844040 h 3688080"/>
              <a:gd name="connsiteX3-47" fmla="*/ 188094 w 376188"/>
              <a:gd name="connsiteY3-48" fmla="*/ 3688080 h 3688080"/>
              <a:gd name="connsiteX4-49" fmla="*/ 12834 w 376188"/>
              <a:gd name="connsiteY4-50" fmla="*/ 1844040 h 3688080"/>
              <a:gd name="connsiteX0-51" fmla="*/ 12834 w 376188"/>
              <a:gd name="connsiteY0-52" fmla="*/ 2548890 h 4392930"/>
              <a:gd name="connsiteX1-53" fmla="*/ 188094 w 376188"/>
              <a:gd name="connsiteY1-54" fmla="*/ 0 h 4392930"/>
              <a:gd name="connsiteX2-55" fmla="*/ 363354 w 376188"/>
              <a:gd name="connsiteY2-56" fmla="*/ 2548890 h 4392930"/>
              <a:gd name="connsiteX3-57" fmla="*/ 188094 w 376188"/>
              <a:gd name="connsiteY3-58" fmla="*/ 4392930 h 4392930"/>
              <a:gd name="connsiteX4-59" fmla="*/ 12834 w 376188"/>
              <a:gd name="connsiteY4-60" fmla="*/ 2548890 h 4392930"/>
              <a:gd name="connsiteX0-61" fmla="*/ 11785 w 375139"/>
              <a:gd name="connsiteY0-62" fmla="*/ 2548890 h 5641158"/>
              <a:gd name="connsiteX1-63" fmla="*/ 187045 w 375139"/>
              <a:gd name="connsiteY1-64" fmla="*/ 0 h 5641158"/>
              <a:gd name="connsiteX2-65" fmla="*/ 362305 w 375139"/>
              <a:gd name="connsiteY2-66" fmla="*/ 2548890 h 5641158"/>
              <a:gd name="connsiteX3-67" fmla="*/ 172531 w 375139"/>
              <a:gd name="connsiteY3-68" fmla="*/ 5641158 h 5641158"/>
              <a:gd name="connsiteX4-69" fmla="*/ 11785 w 375139"/>
              <a:gd name="connsiteY4-70" fmla="*/ 2548890 h 5641158"/>
              <a:gd name="connsiteX0-71" fmla="*/ 11785 w 375139"/>
              <a:gd name="connsiteY0-72" fmla="*/ 2548890 h 5641158"/>
              <a:gd name="connsiteX1-73" fmla="*/ 187045 w 375139"/>
              <a:gd name="connsiteY1-74" fmla="*/ 0 h 5641158"/>
              <a:gd name="connsiteX2-75" fmla="*/ 362305 w 375139"/>
              <a:gd name="connsiteY2-76" fmla="*/ 2548890 h 5641158"/>
              <a:gd name="connsiteX3-77" fmla="*/ 172531 w 375139"/>
              <a:gd name="connsiteY3-78" fmla="*/ 5641158 h 5641158"/>
              <a:gd name="connsiteX4-79" fmla="*/ 11785 w 375139"/>
              <a:gd name="connsiteY4-80" fmla="*/ 2548890 h 5641158"/>
              <a:gd name="connsiteX0-81" fmla="*/ 24459 w 387813"/>
              <a:gd name="connsiteY0-82" fmla="*/ 2548890 h 5641158"/>
              <a:gd name="connsiteX1-83" fmla="*/ 199719 w 387813"/>
              <a:gd name="connsiteY1-84" fmla="*/ 0 h 5641158"/>
              <a:gd name="connsiteX2-85" fmla="*/ 374979 w 387813"/>
              <a:gd name="connsiteY2-86" fmla="*/ 2548890 h 5641158"/>
              <a:gd name="connsiteX3-87" fmla="*/ 185205 w 387813"/>
              <a:gd name="connsiteY3-88" fmla="*/ 5641158 h 5641158"/>
              <a:gd name="connsiteX4-89" fmla="*/ 24459 w 387813"/>
              <a:gd name="connsiteY4-90" fmla="*/ 2548890 h 5641158"/>
              <a:gd name="connsiteX0-91" fmla="*/ 24459 w 387813"/>
              <a:gd name="connsiteY0-92" fmla="*/ 2548890 h 5641158"/>
              <a:gd name="connsiteX1-93" fmla="*/ 199719 w 387813"/>
              <a:gd name="connsiteY1-94" fmla="*/ 0 h 5641158"/>
              <a:gd name="connsiteX2-95" fmla="*/ 374979 w 387813"/>
              <a:gd name="connsiteY2-96" fmla="*/ 2548890 h 5641158"/>
              <a:gd name="connsiteX3-97" fmla="*/ 185205 w 387813"/>
              <a:gd name="connsiteY3-98" fmla="*/ 5641158 h 5641158"/>
              <a:gd name="connsiteX4-99" fmla="*/ 24459 w 387813"/>
              <a:gd name="connsiteY4-100" fmla="*/ 2548890 h 5641158"/>
              <a:gd name="connsiteX0-101" fmla="*/ 24459 w 394141"/>
              <a:gd name="connsiteY0-102" fmla="*/ 2548890 h 5641158"/>
              <a:gd name="connsiteX1-103" fmla="*/ 199719 w 394141"/>
              <a:gd name="connsiteY1-104" fmla="*/ 0 h 5641158"/>
              <a:gd name="connsiteX2-105" fmla="*/ 374979 w 394141"/>
              <a:gd name="connsiteY2-106" fmla="*/ 2548890 h 5641158"/>
              <a:gd name="connsiteX3-107" fmla="*/ 185205 w 394141"/>
              <a:gd name="connsiteY3-108" fmla="*/ 5641158 h 5641158"/>
              <a:gd name="connsiteX4-109" fmla="*/ 24459 w 394141"/>
              <a:gd name="connsiteY4-110" fmla="*/ 2548890 h 56411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94141" h="5641158">
                <a:moveTo>
                  <a:pt x="24459" y="2548890"/>
                </a:moveTo>
                <a:cubicBezTo>
                  <a:pt x="-2150" y="1318411"/>
                  <a:pt x="-58999" y="0"/>
                  <a:pt x="199719" y="0"/>
                </a:cubicBezTo>
                <a:cubicBezTo>
                  <a:pt x="458437" y="0"/>
                  <a:pt x="389493" y="1225655"/>
                  <a:pt x="374979" y="2548890"/>
                </a:cubicBezTo>
                <a:cubicBezTo>
                  <a:pt x="302408" y="3886639"/>
                  <a:pt x="281639" y="4981371"/>
                  <a:pt x="185205" y="5641158"/>
                </a:cubicBezTo>
                <a:cubicBezTo>
                  <a:pt x="104232" y="4812921"/>
                  <a:pt x="51068" y="3779369"/>
                  <a:pt x="24459" y="2548890"/>
                </a:cubicBezTo>
                <a:close/>
              </a:path>
            </a:pathLst>
          </a:custGeom>
          <a:gradFill>
            <a:gsLst>
              <a:gs pos="20000">
                <a:schemeClr val="bg1">
                  <a:alpha val="0"/>
                </a:schemeClr>
              </a:gs>
              <a:gs pos="100000">
                <a:schemeClr val="bg1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3"/>
          <p:cNvSpPr/>
          <p:nvPr/>
        </p:nvSpPr>
        <p:spPr>
          <a:xfrm>
            <a:off x="8888221" y="5041900"/>
            <a:ext cx="45719" cy="1566996"/>
          </a:xfrm>
          <a:custGeom>
            <a:avLst/>
            <a:gdLst>
              <a:gd name="connsiteX0" fmla="*/ 0 w 350520"/>
              <a:gd name="connsiteY0" fmla="*/ 1844040 h 3688080"/>
              <a:gd name="connsiteX1" fmla="*/ 175260 w 350520"/>
              <a:gd name="connsiteY1" fmla="*/ 0 h 3688080"/>
              <a:gd name="connsiteX2" fmla="*/ 350520 w 350520"/>
              <a:gd name="connsiteY2" fmla="*/ 1844040 h 3688080"/>
              <a:gd name="connsiteX3" fmla="*/ 175260 w 350520"/>
              <a:gd name="connsiteY3" fmla="*/ 3688080 h 3688080"/>
              <a:gd name="connsiteX4" fmla="*/ 0 w 350520"/>
              <a:gd name="connsiteY4" fmla="*/ 1844040 h 3688080"/>
              <a:gd name="connsiteX0-1" fmla="*/ 0 w 350520"/>
              <a:gd name="connsiteY0-2" fmla="*/ 1844040 h 3688080"/>
              <a:gd name="connsiteX1-3" fmla="*/ 175260 w 350520"/>
              <a:gd name="connsiteY1-4" fmla="*/ 0 h 3688080"/>
              <a:gd name="connsiteX2-5" fmla="*/ 350520 w 350520"/>
              <a:gd name="connsiteY2-6" fmla="*/ 1844040 h 3688080"/>
              <a:gd name="connsiteX3-7" fmla="*/ 175260 w 350520"/>
              <a:gd name="connsiteY3-8" fmla="*/ 3688080 h 3688080"/>
              <a:gd name="connsiteX4-9" fmla="*/ 0 w 350520"/>
              <a:gd name="connsiteY4-10" fmla="*/ 1844040 h 3688080"/>
              <a:gd name="connsiteX0-11" fmla="*/ 0 w 350520"/>
              <a:gd name="connsiteY0-12" fmla="*/ 1844040 h 3694292"/>
              <a:gd name="connsiteX1-13" fmla="*/ 175260 w 350520"/>
              <a:gd name="connsiteY1-14" fmla="*/ 0 h 3694292"/>
              <a:gd name="connsiteX2-15" fmla="*/ 350520 w 350520"/>
              <a:gd name="connsiteY2-16" fmla="*/ 1844040 h 3694292"/>
              <a:gd name="connsiteX3-17" fmla="*/ 175260 w 350520"/>
              <a:gd name="connsiteY3-18" fmla="*/ 3688080 h 3694292"/>
              <a:gd name="connsiteX4-19" fmla="*/ 0 w 350520"/>
              <a:gd name="connsiteY4-20" fmla="*/ 1844040 h 3694292"/>
              <a:gd name="connsiteX0-21" fmla="*/ 0 w 350520"/>
              <a:gd name="connsiteY0-22" fmla="*/ 1844040 h 3759328"/>
              <a:gd name="connsiteX1-23" fmla="*/ 175260 w 350520"/>
              <a:gd name="connsiteY1-24" fmla="*/ 0 h 3759328"/>
              <a:gd name="connsiteX2-25" fmla="*/ 350520 w 350520"/>
              <a:gd name="connsiteY2-26" fmla="*/ 1844040 h 3759328"/>
              <a:gd name="connsiteX3-27" fmla="*/ 175260 w 350520"/>
              <a:gd name="connsiteY3-28" fmla="*/ 3688080 h 3759328"/>
              <a:gd name="connsiteX4-29" fmla="*/ 0 w 350520"/>
              <a:gd name="connsiteY4-30" fmla="*/ 1844040 h 3759328"/>
              <a:gd name="connsiteX0-31" fmla="*/ 0 w 350520"/>
              <a:gd name="connsiteY0-32" fmla="*/ 1844040 h 3688080"/>
              <a:gd name="connsiteX1-33" fmla="*/ 175260 w 350520"/>
              <a:gd name="connsiteY1-34" fmla="*/ 0 h 3688080"/>
              <a:gd name="connsiteX2-35" fmla="*/ 350520 w 350520"/>
              <a:gd name="connsiteY2-36" fmla="*/ 1844040 h 3688080"/>
              <a:gd name="connsiteX3-37" fmla="*/ 175260 w 350520"/>
              <a:gd name="connsiteY3-38" fmla="*/ 3688080 h 3688080"/>
              <a:gd name="connsiteX4-39" fmla="*/ 0 w 350520"/>
              <a:gd name="connsiteY4-40" fmla="*/ 1844040 h 3688080"/>
              <a:gd name="connsiteX0-41" fmla="*/ 12834 w 376188"/>
              <a:gd name="connsiteY0-42" fmla="*/ 1844040 h 3688080"/>
              <a:gd name="connsiteX1-43" fmla="*/ 188094 w 376188"/>
              <a:gd name="connsiteY1-44" fmla="*/ 0 h 3688080"/>
              <a:gd name="connsiteX2-45" fmla="*/ 363354 w 376188"/>
              <a:gd name="connsiteY2-46" fmla="*/ 1844040 h 3688080"/>
              <a:gd name="connsiteX3-47" fmla="*/ 188094 w 376188"/>
              <a:gd name="connsiteY3-48" fmla="*/ 3688080 h 3688080"/>
              <a:gd name="connsiteX4-49" fmla="*/ 12834 w 376188"/>
              <a:gd name="connsiteY4-50" fmla="*/ 1844040 h 3688080"/>
              <a:gd name="connsiteX0-51" fmla="*/ 12834 w 376188"/>
              <a:gd name="connsiteY0-52" fmla="*/ 2548890 h 4392930"/>
              <a:gd name="connsiteX1-53" fmla="*/ 188094 w 376188"/>
              <a:gd name="connsiteY1-54" fmla="*/ 0 h 4392930"/>
              <a:gd name="connsiteX2-55" fmla="*/ 363354 w 376188"/>
              <a:gd name="connsiteY2-56" fmla="*/ 2548890 h 4392930"/>
              <a:gd name="connsiteX3-57" fmla="*/ 188094 w 376188"/>
              <a:gd name="connsiteY3-58" fmla="*/ 4392930 h 4392930"/>
              <a:gd name="connsiteX4-59" fmla="*/ 12834 w 376188"/>
              <a:gd name="connsiteY4-60" fmla="*/ 2548890 h 4392930"/>
              <a:gd name="connsiteX0-61" fmla="*/ 11785 w 375139"/>
              <a:gd name="connsiteY0-62" fmla="*/ 2548890 h 5641158"/>
              <a:gd name="connsiteX1-63" fmla="*/ 187045 w 375139"/>
              <a:gd name="connsiteY1-64" fmla="*/ 0 h 5641158"/>
              <a:gd name="connsiteX2-65" fmla="*/ 362305 w 375139"/>
              <a:gd name="connsiteY2-66" fmla="*/ 2548890 h 5641158"/>
              <a:gd name="connsiteX3-67" fmla="*/ 172531 w 375139"/>
              <a:gd name="connsiteY3-68" fmla="*/ 5641158 h 5641158"/>
              <a:gd name="connsiteX4-69" fmla="*/ 11785 w 375139"/>
              <a:gd name="connsiteY4-70" fmla="*/ 2548890 h 5641158"/>
              <a:gd name="connsiteX0-71" fmla="*/ 11785 w 375139"/>
              <a:gd name="connsiteY0-72" fmla="*/ 2548890 h 5641158"/>
              <a:gd name="connsiteX1-73" fmla="*/ 187045 w 375139"/>
              <a:gd name="connsiteY1-74" fmla="*/ 0 h 5641158"/>
              <a:gd name="connsiteX2-75" fmla="*/ 362305 w 375139"/>
              <a:gd name="connsiteY2-76" fmla="*/ 2548890 h 5641158"/>
              <a:gd name="connsiteX3-77" fmla="*/ 172531 w 375139"/>
              <a:gd name="connsiteY3-78" fmla="*/ 5641158 h 5641158"/>
              <a:gd name="connsiteX4-79" fmla="*/ 11785 w 375139"/>
              <a:gd name="connsiteY4-80" fmla="*/ 2548890 h 5641158"/>
              <a:gd name="connsiteX0-81" fmla="*/ 24459 w 387813"/>
              <a:gd name="connsiteY0-82" fmla="*/ 2548890 h 5641158"/>
              <a:gd name="connsiteX1-83" fmla="*/ 199719 w 387813"/>
              <a:gd name="connsiteY1-84" fmla="*/ 0 h 5641158"/>
              <a:gd name="connsiteX2-85" fmla="*/ 374979 w 387813"/>
              <a:gd name="connsiteY2-86" fmla="*/ 2548890 h 5641158"/>
              <a:gd name="connsiteX3-87" fmla="*/ 185205 w 387813"/>
              <a:gd name="connsiteY3-88" fmla="*/ 5641158 h 5641158"/>
              <a:gd name="connsiteX4-89" fmla="*/ 24459 w 387813"/>
              <a:gd name="connsiteY4-90" fmla="*/ 2548890 h 5641158"/>
              <a:gd name="connsiteX0-91" fmla="*/ 24459 w 387813"/>
              <a:gd name="connsiteY0-92" fmla="*/ 2548890 h 5641158"/>
              <a:gd name="connsiteX1-93" fmla="*/ 199719 w 387813"/>
              <a:gd name="connsiteY1-94" fmla="*/ 0 h 5641158"/>
              <a:gd name="connsiteX2-95" fmla="*/ 374979 w 387813"/>
              <a:gd name="connsiteY2-96" fmla="*/ 2548890 h 5641158"/>
              <a:gd name="connsiteX3-97" fmla="*/ 185205 w 387813"/>
              <a:gd name="connsiteY3-98" fmla="*/ 5641158 h 5641158"/>
              <a:gd name="connsiteX4-99" fmla="*/ 24459 w 387813"/>
              <a:gd name="connsiteY4-100" fmla="*/ 2548890 h 5641158"/>
              <a:gd name="connsiteX0-101" fmla="*/ 24459 w 394141"/>
              <a:gd name="connsiteY0-102" fmla="*/ 2548890 h 5641158"/>
              <a:gd name="connsiteX1-103" fmla="*/ 199719 w 394141"/>
              <a:gd name="connsiteY1-104" fmla="*/ 0 h 5641158"/>
              <a:gd name="connsiteX2-105" fmla="*/ 374979 w 394141"/>
              <a:gd name="connsiteY2-106" fmla="*/ 2548890 h 5641158"/>
              <a:gd name="connsiteX3-107" fmla="*/ 185205 w 394141"/>
              <a:gd name="connsiteY3-108" fmla="*/ 5641158 h 5641158"/>
              <a:gd name="connsiteX4-109" fmla="*/ 24459 w 394141"/>
              <a:gd name="connsiteY4-110" fmla="*/ 2548890 h 56411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94141" h="5641158">
                <a:moveTo>
                  <a:pt x="24459" y="2548890"/>
                </a:moveTo>
                <a:cubicBezTo>
                  <a:pt x="-2150" y="1318411"/>
                  <a:pt x="-58999" y="0"/>
                  <a:pt x="199719" y="0"/>
                </a:cubicBezTo>
                <a:cubicBezTo>
                  <a:pt x="458437" y="0"/>
                  <a:pt x="389493" y="1225655"/>
                  <a:pt x="374979" y="2548890"/>
                </a:cubicBezTo>
                <a:cubicBezTo>
                  <a:pt x="302408" y="3886639"/>
                  <a:pt x="281639" y="4981371"/>
                  <a:pt x="185205" y="5641158"/>
                </a:cubicBezTo>
                <a:cubicBezTo>
                  <a:pt x="104232" y="4812921"/>
                  <a:pt x="51068" y="3779369"/>
                  <a:pt x="24459" y="2548890"/>
                </a:cubicBezTo>
                <a:close/>
              </a:path>
            </a:pathLst>
          </a:custGeom>
          <a:gradFill>
            <a:gsLst>
              <a:gs pos="20000">
                <a:schemeClr val="bg1">
                  <a:alpha val="0"/>
                </a:schemeClr>
              </a:gs>
              <a:gs pos="100000">
                <a:schemeClr val="bg1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18996" y="2007905"/>
            <a:ext cx="39223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Lorem ipsum dolor sit amet, consectetuer </a:t>
            </a:r>
            <a:r>
              <a:rPr lang="en-US" altLang="zh-CN" dirty="0" err="1">
                <a:solidFill>
                  <a:schemeClr val="bg1"/>
                </a:solidFill>
              </a:rPr>
              <a:t>adipiscing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elitMaecenas</a:t>
            </a:r>
            <a:r>
              <a:rPr lang="en-US" altLang="zh-CN" dirty="0">
                <a:solidFill>
                  <a:schemeClr val="bg1"/>
                </a:solidFill>
              </a:rPr>
              <a:t> porttitor congue massa. Fusce posuere, magna sed pulvinar ultricies, purus lectus malesuada libero, sit amet commodo magna eros quis </a:t>
            </a:r>
            <a:r>
              <a:rPr lang="en-US" altLang="zh-CN" dirty="0" err="1">
                <a:solidFill>
                  <a:schemeClr val="bg1"/>
                </a:solidFill>
              </a:rPr>
              <a:t>urna</a:t>
            </a:r>
            <a:r>
              <a:rPr lang="en-US" altLang="zh-CN" dirty="0">
                <a:solidFill>
                  <a:schemeClr val="bg1"/>
                </a:solidFill>
              </a:rPr>
              <a:t>.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5977207" y="1135747"/>
            <a:ext cx="37076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Nunc </a:t>
            </a:r>
            <a:r>
              <a:rPr lang="en-US" altLang="zh-CN" dirty="0" err="1">
                <a:solidFill>
                  <a:schemeClr val="bg1"/>
                </a:solidFill>
              </a:rPr>
              <a:t>viverra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imperdiet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enim</a:t>
            </a:r>
            <a:r>
              <a:rPr lang="en-US" altLang="zh-CN" dirty="0">
                <a:solidFill>
                  <a:schemeClr val="bg1"/>
                </a:solidFill>
              </a:rPr>
              <a:t>. </a:t>
            </a:r>
            <a:r>
              <a:rPr lang="en-US" altLang="zh-CN" dirty="0" err="1">
                <a:solidFill>
                  <a:schemeClr val="bg1"/>
                </a:solidFill>
              </a:rPr>
              <a:t>Fusce</a:t>
            </a:r>
            <a:r>
              <a:rPr lang="en-US" altLang="zh-CN" dirty="0">
                <a:solidFill>
                  <a:schemeClr val="bg1"/>
                </a:solidFill>
              </a:rPr>
              <a:t> est. </a:t>
            </a:r>
            <a:r>
              <a:rPr lang="en-US" altLang="zh-CN" dirty="0" err="1">
                <a:solidFill>
                  <a:schemeClr val="bg1"/>
                </a:solidFill>
              </a:rPr>
              <a:t>Vivamus</a:t>
            </a:r>
            <a:r>
              <a:rPr lang="en-US" altLang="zh-CN" dirty="0">
                <a:solidFill>
                  <a:schemeClr val="bg1"/>
                </a:solidFill>
              </a:rPr>
              <a:t> a </a:t>
            </a:r>
            <a:r>
              <a:rPr lang="en-US" altLang="zh-CN" dirty="0" err="1">
                <a:solidFill>
                  <a:schemeClr val="bg1"/>
                </a:solidFill>
              </a:rPr>
              <a:t>tellus</a:t>
            </a:r>
            <a:r>
              <a:rPr lang="en-US" altLang="zh-CN" dirty="0">
                <a:solidFill>
                  <a:schemeClr val="bg1"/>
                </a:solidFill>
              </a:rPr>
              <a:t>.</a:t>
            </a:r>
            <a:r>
              <a:rPr lang="fr-FR" altLang="zh-CN" dirty="0">
                <a:solidFill>
                  <a:schemeClr val="bg1"/>
                </a:solidFill>
              </a:rPr>
              <a:t> nonummy pede. Mauris et orci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7975672" y="3514877"/>
            <a:ext cx="36241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>
                <a:solidFill>
                  <a:schemeClr val="bg1"/>
                </a:solidFill>
              </a:rPr>
              <a:t>Pellentesque</a:t>
            </a:r>
            <a:r>
              <a:rPr lang="en-US" altLang="zh-CN" dirty="0">
                <a:solidFill>
                  <a:schemeClr val="bg1"/>
                </a:solidFill>
              </a:rPr>
              <a:t> habitant </a:t>
            </a:r>
            <a:r>
              <a:rPr lang="en-US" altLang="zh-CN" dirty="0" err="1">
                <a:solidFill>
                  <a:schemeClr val="bg1"/>
                </a:solidFill>
              </a:rPr>
              <a:t>morbi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tristique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senectus</a:t>
            </a:r>
            <a:r>
              <a:rPr lang="en-US" altLang="zh-CN" dirty="0">
                <a:solidFill>
                  <a:schemeClr val="bg1"/>
                </a:solidFill>
              </a:rPr>
              <a:t> et </a:t>
            </a:r>
            <a:r>
              <a:rPr lang="en-US" altLang="zh-CN" dirty="0" err="1">
                <a:solidFill>
                  <a:schemeClr val="bg1"/>
                </a:solidFill>
              </a:rPr>
              <a:t>netus</a:t>
            </a:r>
            <a:r>
              <a:rPr lang="en-US" altLang="zh-CN" dirty="0">
                <a:solidFill>
                  <a:schemeClr val="bg1"/>
                </a:solidFill>
              </a:rPr>
              <a:t> et </a:t>
            </a:r>
            <a:r>
              <a:rPr lang="en-US" altLang="zh-CN" dirty="0" err="1">
                <a:solidFill>
                  <a:schemeClr val="bg1"/>
                </a:solidFill>
              </a:rPr>
              <a:t>malesuada</a:t>
            </a:r>
            <a:r>
              <a:rPr lang="en-US" altLang="zh-CN" dirty="0">
                <a:solidFill>
                  <a:schemeClr val="bg1"/>
                </a:solidFill>
              </a:rPr>
              <a:t> fames ac </a:t>
            </a:r>
            <a:r>
              <a:rPr lang="en-US" altLang="zh-CN" dirty="0" err="1">
                <a:solidFill>
                  <a:schemeClr val="bg1"/>
                </a:solidFill>
              </a:rPr>
              <a:t>turpis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egestas</a:t>
            </a:r>
            <a:r>
              <a:rPr lang="en-US" altLang="zh-CN" dirty="0">
                <a:solidFill>
                  <a:schemeClr val="bg1"/>
                </a:solidFill>
              </a:rPr>
              <a:t>. </a:t>
            </a:r>
            <a:r>
              <a:rPr lang="en-US" altLang="zh-CN" dirty="0" err="1">
                <a:solidFill>
                  <a:schemeClr val="bg1"/>
                </a:solidFill>
              </a:rPr>
              <a:t>Proin</a:t>
            </a:r>
            <a:r>
              <a:rPr lang="en-US" altLang="zh-CN" dirty="0">
                <a:solidFill>
                  <a:schemeClr val="bg1"/>
                </a:solidFill>
              </a:rPr>
              <a:t> pharetra.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18996" y="1347319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0675DC"/>
                </a:solidFill>
                <a:latin typeface="+mj-ea"/>
                <a:ea typeface="+mj-ea"/>
              </a:rPr>
              <a:t>请输入你的标题</a:t>
            </a:r>
            <a:endParaRPr lang="zh-CN" altLang="en-US" sz="3200" dirty="0">
              <a:solidFill>
                <a:srgbClr val="0675DC"/>
              </a:solidFill>
              <a:latin typeface="+mj-ea"/>
              <a:ea typeface="+mj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977207" y="499800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0675DC"/>
                </a:solidFill>
                <a:latin typeface="+mj-ea"/>
                <a:ea typeface="+mj-ea"/>
              </a:rPr>
              <a:t>请输入你的标题</a:t>
            </a:r>
            <a:endParaRPr lang="zh-CN" altLang="en-US" sz="3200" dirty="0">
              <a:solidFill>
                <a:srgbClr val="0675DC"/>
              </a:solidFill>
              <a:latin typeface="+mj-ea"/>
              <a:ea typeface="+mj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975672" y="2930102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0675DC"/>
                </a:solidFill>
                <a:latin typeface="+mj-ea"/>
                <a:ea typeface="+mj-ea"/>
              </a:rPr>
              <a:t>请输入你的标题</a:t>
            </a:r>
            <a:endParaRPr lang="zh-CN" altLang="en-US" sz="3200" dirty="0">
              <a:solidFill>
                <a:srgbClr val="0675DC"/>
              </a:solidFill>
              <a:latin typeface="+mj-ea"/>
              <a:ea typeface="+mj-ea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33413" y="1964363"/>
            <a:ext cx="77628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094186" y="1105838"/>
            <a:ext cx="75619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8075386" y="3514877"/>
            <a:ext cx="75619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333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333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333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" grpId="0"/>
      <p:bldP spid="3" grpId="0"/>
      <p:bldP spid="4" grpId="0"/>
      <p:bldP spid="6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95000"/>
                <a:lumOff val="5000"/>
              </a:schemeClr>
            </a:gs>
            <a:gs pos="100000">
              <a:schemeClr val="bg2">
                <a:lumMod val="1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矩形 1"/>
          <p:cNvSpPr/>
          <p:nvPr>
            <p:custDataLst>
              <p:tags r:id="rId1"/>
            </p:custDataLst>
          </p:nvPr>
        </p:nvSpPr>
        <p:spPr>
          <a:xfrm>
            <a:off x="0" y="43854"/>
            <a:ext cx="12192001" cy="6806923"/>
          </a:xfrm>
          <a:prstGeom prst="rect">
            <a:avLst/>
          </a:prstGeom>
          <a:gradFill>
            <a:gsLst>
              <a:gs pos="47000">
                <a:srgbClr val="001B32"/>
              </a:gs>
              <a:gs pos="0">
                <a:schemeClr val="tx1">
                  <a:lumMod val="95000"/>
                  <a:lumOff val="5000"/>
                </a:schemeClr>
              </a:gs>
              <a:gs pos="100000">
                <a:schemeClr val="bg2">
                  <a:lumMod val="10000"/>
                </a:schemeClr>
              </a:gs>
            </a:gsLst>
            <a:lin ang="12600000" scaled="0"/>
          </a:gradFill>
          <a:ln w="381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grpSp>
        <p:nvGrpSpPr>
          <p:cNvPr id="8" name="PA_组合 7"/>
          <p:cNvGrpSpPr/>
          <p:nvPr>
            <p:custDataLst>
              <p:tags r:id="rId2"/>
            </p:custDataLst>
          </p:nvPr>
        </p:nvGrpSpPr>
        <p:grpSpPr>
          <a:xfrm>
            <a:off x="-474917" y="3121865"/>
            <a:ext cx="2019300" cy="2019300"/>
            <a:chOff x="2797066" y="1333500"/>
            <a:chExt cx="4067679" cy="4067678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8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2797066" y="1333500"/>
              <a:ext cx="4067679" cy="4067678"/>
            </a:xfrm>
            <a:prstGeom prst="ellipse">
              <a:avLst/>
            </a:prstGeom>
          </p:spPr>
        </p:pic>
        <p:sp>
          <p:nvSpPr>
            <p:cNvPr id="10" name="椭圆 9"/>
            <p:cNvSpPr/>
            <p:nvPr/>
          </p:nvSpPr>
          <p:spPr>
            <a:xfrm>
              <a:off x="2978545" y="1476879"/>
              <a:ext cx="3806320" cy="3806320"/>
            </a:xfrm>
            <a:prstGeom prst="ellipse">
              <a:avLst/>
            </a:prstGeom>
            <a:gradFill>
              <a:gsLst>
                <a:gs pos="27000">
                  <a:schemeClr val="tx1">
                    <a:lumMod val="95000"/>
                    <a:lumOff val="5000"/>
                    <a:alpha val="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PA_组合 10"/>
          <p:cNvGrpSpPr/>
          <p:nvPr>
            <p:custDataLst>
              <p:tags r:id="rId5"/>
            </p:custDataLst>
          </p:nvPr>
        </p:nvGrpSpPr>
        <p:grpSpPr>
          <a:xfrm>
            <a:off x="1305374" y="1829741"/>
            <a:ext cx="735167" cy="735167"/>
            <a:chOff x="2797066" y="1333500"/>
            <a:chExt cx="4067679" cy="4067678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8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2797066" y="1333500"/>
              <a:ext cx="4067679" cy="4067678"/>
            </a:xfrm>
            <a:prstGeom prst="ellipse">
              <a:avLst/>
            </a:prstGeom>
          </p:spPr>
        </p:pic>
        <p:sp>
          <p:nvSpPr>
            <p:cNvPr id="13" name="椭圆 12"/>
            <p:cNvSpPr/>
            <p:nvPr/>
          </p:nvSpPr>
          <p:spPr>
            <a:xfrm>
              <a:off x="2978545" y="1476879"/>
              <a:ext cx="3806320" cy="3806320"/>
            </a:xfrm>
            <a:prstGeom prst="ellipse">
              <a:avLst/>
            </a:prstGeom>
            <a:gradFill>
              <a:gsLst>
                <a:gs pos="27000">
                  <a:schemeClr val="tx1">
                    <a:lumMod val="95000"/>
                    <a:lumOff val="5000"/>
                    <a:alpha val="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7" name="PA_椭圆 16"/>
          <p:cNvSpPr/>
          <p:nvPr>
            <p:custDataLst>
              <p:tags r:id="rId8"/>
            </p:custDataLst>
          </p:nvPr>
        </p:nvSpPr>
        <p:spPr>
          <a:xfrm flipV="1">
            <a:off x="2534130" y="1255803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PA_椭圆 17"/>
          <p:cNvSpPr/>
          <p:nvPr>
            <p:custDataLst>
              <p:tags r:id="rId9"/>
            </p:custDataLst>
          </p:nvPr>
        </p:nvSpPr>
        <p:spPr>
          <a:xfrm flipV="1">
            <a:off x="324339" y="6758081"/>
            <a:ext cx="114191" cy="1141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PA_椭圆 18"/>
          <p:cNvSpPr/>
          <p:nvPr>
            <p:custDataLst>
              <p:tags r:id="rId10"/>
            </p:custDataLst>
          </p:nvPr>
        </p:nvSpPr>
        <p:spPr>
          <a:xfrm flipV="1">
            <a:off x="1599691" y="5549627"/>
            <a:ext cx="114191" cy="1141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PA_椭圆 19"/>
          <p:cNvSpPr/>
          <p:nvPr>
            <p:custDataLst>
              <p:tags r:id="rId11"/>
            </p:custDataLst>
          </p:nvPr>
        </p:nvSpPr>
        <p:spPr>
          <a:xfrm flipV="1">
            <a:off x="1790191" y="6692627"/>
            <a:ext cx="114191" cy="1141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PA_椭圆 20"/>
          <p:cNvSpPr/>
          <p:nvPr>
            <p:custDataLst>
              <p:tags r:id="rId12"/>
            </p:custDataLst>
          </p:nvPr>
        </p:nvSpPr>
        <p:spPr>
          <a:xfrm flipV="1">
            <a:off x="1129902" y="3219504"/>
            <a:ext cx="114191" cy="1141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PA_椭圆 21"/>
          <p:cNvSpPr/>
          <p:nvPr>
            <p:custDataLst>
              <p:tags r:id="rId13"/>
            </p:custDataLst>
          </p:nvPr>
        </p:nvSpPr>
        <p:spPr>
          <a:xfrm flipV="1">
            <a:off x="324339" y="6326281"/>
            <a:ext cx="114191" cy="1141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PA_椭圆 22"/>
          <p:cNvSpPr/>
          <p:nvPr>
            <p:custDataLst>
              <p:tags r:id="rId14"/>
            </p:custDataLst>
          </p:nvPr>
        </p:nvSpPr>
        <p:spPr>
          <a:xfrm flipV="1">
            <a:off x="1327639" y="6656481"/>
            <a:ext cx="114191" cy="1141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PA_椭圆 24"/>
          <p:cNvSpPr/>
          <p:nvPr>
            <p:custDataLst>
              <p:tags r:id="rId15"/>
            </p:custDataLst>
          </p:nvPr>
        </p:nvSpPr>
        <p:spPr>
          <a:xfrm flipV="1">
            <a:off x="1002902" y="1263704"/>
            <a:ext cx="114191" cy="1141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1" name="PA_椭圆 30"/>
          <p:cNvSpPr/>
          <p:nvPr>
            <p:custDataLst>
              <p:tags r:id="rId16"/>
            </p:custDataLst>
          </p:nvPr>
        </p:nvSpPr>
        <p:spPr>
          <a:xfrm flipV="1">
            <a:off x="2501502" y="2749604"/>
            <a:ext cx="114191" cy="1141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2" name="PA_椭圆 31"/>
          <p:cNvSpPr/>
          <p:nvPr>
            <p:custDataLst>
              <p:tags r:id="rId17"/>
            </p:custDataLst>
          </p:nvPr>
        </p:nvSpPr>
        <p:spPr>
          <a:xfrm flipV="1">
            <a:off x="1124439" y="5742081"/>
            <a:ext cx="114191" cy="1141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3" name="PA_椭圆 32"/>
          <p:cNvSpPr/>
          <p:nvPr>
            <p:custDataLst>
              <p:tags r:id="rId18"/>
            </p:custDataLst>
          </p:nvPr>
        </p:nvSpPr>
        <p:spPr>
          <a:xfrm flipV="1">
            <a:off x="1682297" y="1854199"/>
            <a:ext cx="57096" cy="570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PA_椭圆 33"/>
          <p:cNvSpPr/>
          <p:nvPr>
            <p:custDataLst>
              <p:tags r:id="rId19"/>
            </p:custDataLst>
          </p:nvPr>
        </p:nvSpPr>
        <p:spPr>
          <a:xfrm flipV="1">
            <a:off x="1943492" y="1531194"/>
            <a:ext cx="75301" cy="75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5" name="PA_椭圆 34"/>
          <p:cNvSpPr/>
          <p:nvPr>
            <p:custDataLst>
              <p:tags r:id="rId20"/>
            </p:custDataLst>
          </p:nvPr>
        </p:nvSpPr>
        <p:spPr>
          <a:xfrm flipV="1">
            <a:off x="2285603" y="1543105"/>
            <a:ext cx="114190" cy="1141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" name="PA_椭圆 35"/>
          <p:cNvSpPr/>
          <p:nvPr>
            <p:custDataLst>
              <p:tags r:id="rId21"/>
            </p:custDataLst>
          </p:nvPr>
        </p:nvSpPr>
        <p:spPr>
          <a:xfrm flipV="1">
            <a:off x="1282303" y="3321105"/>
            <a:ext cx="114190" cy="1141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PA_椭圆 36"/>
          <p:cNvSpPr/>
          <p:nvPr>
            <p:custDataLst>
              <p:tags r:id="rId22"/>
            </p:custDataLst>
          </p:nvPr>
        </p:nvSpPr>
        <p:spPr>
          <a:xfrm flipV="1">
            <a:off x="63102" y="1276404"/>
            <a:ext cx="114191" cy="1141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PA_椭圆 37"/>
          <p:cNvSpPr/>
          <p:nvPr>
            <p:custDataLst>
              <p:tags r:id="rId23"/>
            </p:custDataLst>
          </p:nvPr>
        </p:nvSpPr>
        <p:spPr>
          <a:xfrm flipV="1">
            <a:off x="1293953" y="5784595"/>
            <a:ext cx="58977" cy="589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9" name="PA_椭圆 38"/>
          <p:cNvSpPr/>
          <p:nvPr>
            <p:custDataLst>
              <p:tags r:id="rId24"/>
            </p:custDataLst>
          </p:nvPr>
        </p:nvSpPr>
        <p:spPr>
          <a:xfrm flipV="1">
            <a:off x="1691306" y="4568308"/>
            <a:ext cx="111587" cy="1115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0" name="PA_椭圆 39"/>
          <p:cNvSpPr/>
          <p:nvPr>
            <p:custDataLst>
              <p:tags r:id="rId25"/>
            </p:custDataLst>
          </p:nvPr>
        </p:nvSpPr>
        <p:spPr>
          <a:xfrm>
            <a:off x="1846826" y="7086768"/>
            <a:ext cx="64904" cy="649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1" name="PA_椭圆 40"/>
          <p:cNvSpPr/>
          <p:nvPr>
            <p:custDataLst>
              <p:tags r:id="rId26"/>
            </p:custDataLst>
          </p:nvPr>
        </p:nvSpPr>
        <p:spPr>
          <a:xfrm flipV="1">
            <a:off x="-140098" y="4514904"/>
            <a:ext cx="114191" cy="1141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PA_椭圆 41"/>
          <p:cNvSpPr/>
          <p:nvPr>
            <p:custDataLst>
              <p:tags r:id="rId27"/>
            </p:custDataLst>
          </p:nvPr>
        </p:nvSpPr>
        <p:spPr>
          <a:xfrm flipV="1">
            <a:off x="2039684" y="5164782"/>
            <a:ext cx="114191" cy="1141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3" name="PA_椭圆 42"/>
          <p:cNvSpPr/>
          <p:nvPr>
            <p:custDataLst>
              <p:tags r:id="rId28"/>
            </p:custDataLst>
          </p:nvPr>
        </p:nvSpPr>
        <p:spPr>
          <a:xfrm flipV="1">
            <a:off x="2468374" y="4634176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4" name="PA_椭圆 43"/>
          <p:cNvSpPr/>
          <p:nvPr>
            <p:custDataLst>
              <p:tags r:id="rId29"/>
            </p:custDataLst>
          </p:nvPr>
        </p:nvSpPr>
        <p:spPr>
          <a:xfrm flipV="1">
            <a:off x="5873555" y="264816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5" name="PA_椭圆 44"/>
          <p:cNvSpPr/>
          <p:nvPr>
            <p:custDataLst>
              <p:tags r:id="rId30"/>
            </p:custDataLst>
          </p:nvPr>
        </p:nvSpPr>
        <p:spPr>
          <a:xfrm flipV="1">
            <a:off x="4491511" y="61443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7" name="PA_椭圆 46"/>
          <p:cNvSpPr/>
          <p:nvPr>
            <p:custDataLst>
              <p:tags r:id="rId31"/>
            </p:custDataLst>
          </p:nvPr>
        </p:nvSpPr>
        <p:spPr>
          <a:xfrm flipV="1">
            <a:off x="4886184" y="38484"/>
            <a:ext cx="114191" cy="1141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1" name="PA_椭圆 50"/>
          <p:cNvSpPr/>
          <p:nvPr>
            <p:custDataLst>
              <p:tags r:id="rId32"/>
            </p:custDataLst>
          </p:nvPr>
        </p:nvSpPr>
        <p:spPr>
          <a:xfrm flipV="1">
            <a:off x="4060684" y="406784"/>
            <a:ext cx="114191" cy="1141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2" name="PA_椭圆 51"/>
          <p:cNvSpPr/>
          <p:nvPr>
            <p:custDataLst>
              <p:tags r:id="rId33"/>
            </p:custDataLst>
          </p:nvPr>
        </p:nvSpPr>
        <p:spPr>
          <a:xfrm flipV="1">
            <a:off x="4230198" y="449298"/>
            <a:ext cx="58977" cy="589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4" name="PA_椭圆 53"/>
          <p:cNvSpPr/>
          <p:nvPr>
            <p:custDataLst>
              <p:tags r:id="rId34"/>
            </p:custDataLst>
          </p:nvPr>
        </p:nvSpPr>
        <p:spPr>
          <a:xfrm flipV="1">
            <a:off x="5038584" y="-279016"/>
            <a:ext cx="114191" cy="1141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6" name="PA_组合 65"/>
          <p:cNvGrpSpPr/>
          <p:nvPr>
            <p:custDataLst>
              <p:tags r:id="rId35"/>
            </p:custDataLst>
          </p:nvPr>
        </p:nvGrpSpPr>
        <p:grpSpPr>
          <a:xfrm>
            <a:off x="8274880" y="3081593"/>
            <a:ext cx="6104002" cy="6104002"/>
            <a:chOff x="2797066" y="1333500"/>
            <a:chExt cx="4067679" cy="4067678"/>
          </a:xfrm>
        </p:grpSpPr>
        <p:pic>
          <p:nvPicPr>
            <p:cNvPr id="67" name="图片 66"/>
            <p:cNvPicPr>
              <a:picLocks noChangeAspect="1"/>
            </p:cNvPicPr>
            <p:nvPr/>
          </p:nvPicPr>
          <p:blipFill rotWithShape="1">
            <a:blip r:embed="rId36" cstate="email">
              <a:extLst>
                <a:ext uri="{BEBA8EAE-BF5A-486C-A8C5-ECC9F3942E4B}">
                  <a14:imgProps xmlns:a14="http://schemas.microsoft.com/office/drawing/2010/main">
                    <a14:imgLayer r:embed="rId37">
                      <a14:imgEffect>
                        <a14:brightnessContrast bright="18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2797066" y="1333500"/>
              <a:ext cx="4067679" cy="4067678"/>
            </a:xfrm>
            <a:prstGeom prst="ellipse">
              <a:avLst/>
            </a:prstGeom>
          </p:spPr>
        </p:pic>
        <p:sp>
          <p:nvSpPr>
            <p:cNvPr id="68" name="椭圆 67"/>
            <p:cNvSpPr/>
            <p:nvPr/>
          </p:nvSpPr>
          <p:spPr>
            <a:xfrm rot="10800000">
              <a:off x="2874938" y="1437595"/>
              <a:ext cx="3806320" cy="3806320"/>
            </a:xfrm>
            <a:prstGeom prst="ellipse">
              <a:avLst/>
            </a:prstGeom>
            <a:gradFill>
              <a:gsLst>
                <a:gs pos="0">
                  <a:schemeClr val="tx1">
                    <a:lumMod val="95000"/>
                    <a:lumOff val="5000"/>
                    <a:alpha val="0"/>
                  </a:schemeClr>
                </a:gs>
                <a:gs pos="90000">
                  <a:schemeClr val="tx1">
                    <a:lumMod val="95000"/>
                    <a:lumOff val="5000"/>
                  </a:schemeClr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3" name="PA_矩形 2"/>
          <p:cNvSpPr/>
          <p:nvPr>
            <p:custDataLst>
              <p:tags r:id="rId38"/>
            </p:custDataLst>
          </p:nvPr>
        </p:nvSpPr>
        <p:spPr>
          <a:xfrm>
            <a:off x="3346543" y="5312712"/>
            <a:ext cx="58141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dirty="0" err="1">
                <a:solidFill>
                  <a:schemeClr val="bg1"/>
                </a:solidFill>
              </a:rPr>
              <a:t>Fusce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posuere</a:t>
            </a:r>
            <a:r>
              <a:rPr lang="en-US" altLang="zh-CN" dirty="0">
                <a:solidFill>
                  <a:schemeClr val="bg1"/>
                </a:solidFill>
              </a:rPr>
              <a:t>, magna </a:t>
            </a:r>
            <a:r>
              <a:rPr lang="en-US" altLang="zh-CN" dirty="0" err="1">
                <a:solidFill>
                  <a:schemeClr val="bg1"/>
                </a:solidFill>
              </a:rPr>
              <a:t>sed</a:t>
            </a:r>
            <a:r>
              <a:rPr lang="en-US" altLang="zh-CN" dirty="0">
                <a:solidFill>
                  <a:schemeClr val="bg1"/>
                </a:solidFill>
              </a:rPr>
              <a:t> pulvinar </a:t>
            </a:r>
            <a:r>
              <a:rPr lang="en-US" altLang="zh-CN" dirty="0" err="1">
                <a:solidFill>
                  <a:schemeClr val="bg1"/>
                </a:solidFill>
              </a:rPr>
              <a:t>ultricies</a:t>
            </a:r>
            <a:r>
              <a:rPr lang="en-US" altLang="zh-CN" dirty="0">
                <a:solidFill>
                  <a:schemeClr val="bg1"/>
                </a:solidFill>
              </a:rPr>
              <a:t>, </a:t>
            </a:r>
            <a:r>
              <a:rPr lang="en-US" altLang="zh-CN" dirty="0" err="1">
                <a:solidFill>
                  <a:schemeClr val="bg1"/>
                </a:solidFill>
              </a:rPr>
              <a:t>purus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lectus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malesuada</a:t>
            </a:r>
            <a:r>
              <a:rPr lang="en-US" altLang="zh-CN" dirty="0">
                <a:solidFill>
                  <a:schemeClr val="bg1"/>
                </a:solidFill>
              </a:rPr>
              <a:t> libero, sit </a:t>
            </a:r>
            <a:r>
              <a:rPr lang="en-US" altLang="zh-CN" dirty="0" err="1">
                <a:solidFill>
                  <a:schemeClr val="bg1"/>
                </a:solidFill>
              </a:rPr>
              <a:t>amet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commodo</a:t>
            </a:r>
            <a:r>
              <a:rPr lang="en-US" altLang="zh-CN" dirty="0">
                <a:solidFill>
                  <a:schemeClr val="bg1"/>
                </a:solidFill>
              </a:rPr>
              <a:t> magna </a:t>
            </a:r>
            <a:r>
              <a:rPr lang="en-US" altLang="zh-CN" dirty="0" err="1">
                <a:solidFill>
                  <a:schemeClr val="bg1"/>
                </a:solidFill>
              </a:rPr>
              <a:t>eros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quis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urna</a:t>
            </a:r>
            <a:r>
              <a:rPr lang="en-US" altLang="zh-CN" dirty="0">
                <a:solidFill>
                  <a:schemeClr val="bg1"/>
                </a:solidFill>
              </a:rPr>
              <a:t>.</a:t>
            </a:r>
            <a:endParaRPr lang="zh-CN" altLang="en-US" dirty="0"/>
          </a:p>
        </p:txBody>
      </p:sp>
      <p:sp>
        <p:nvSpPr>
          <p:cNvPr id="49" name="PA_文本框 48"/>
          <p:cNvSpPr txBox="1"/>
          <p:nvPr>
            <p:custDataLst>
              <p:tags r:id="rId39"/>
            </p:custDataLst>
          </p:nvPr>
        </p:nvSpPr>
        <p:spPr>
          <a:xfrm>
            <a:off x="7068561" y="4802192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0675DC"/>
                </a:solidFill>
                <a:latin typeface="+mj-ea"/>
                <a:ea typeface="+mj-ea"/>
              </a:rPr>
              <a:t>『</a:t>
            </a:r>
            <a:r>
              <a:rPr lang="zh-CN" altLang="en-US" sz="2800" dirty="0">
                <a:solidFill>
                  <a:schemeClr val="bg1"/>
                </a:solidFill>
                <a:latin typeface="+mj-ea"/>
                <a:ea typeface="+mj-ea"/>
              </a:rPr>
              <a:t>标题在此</a:t>
            </a:r>
            <a:r>
              <a:rPr lang="en-US" altLang="zh-CN" sz="2800" dirty="0">
                <a:solidFill>
                  <a:srgbClr val="0675DC"/>
                </a:solidFill>
                <a:latin typeface="+mj-ea"/>
                <a:ea typeface="+mj-ea"/>
              </a:rPr>
              <a:t>』</a:t>
            </a:r>
            <a:endParaRPr lang="zh-CN" altLang="en-US" sz="2800" dirty="0">
              <a:solidFill>
                <a:srgbClr val="0675DC"/>
              </a:solidFill>
              <a:latin typeface="+mj-ea"/>
              <a:ea typeface="+mj-ea"/>
            </a:endParaRPr>
          </a:p>
        </p:txBody>
      </p:sp>
      <p:sp>
        <p:nvSpPr>
          <p:cNvPr id="24" name="PA_椭圆 23"/>
          <p:cNvSpPr/>
          <p:nvPr>
            <p:custDataLst>
              <p:tags r:id="rId40"/>
            </p:custDataLst>
          </p:nvPr>
        </p:nvSpPr>
        <p:spPr>
          <a:xfrm flipV="1">
            <a:off x="2514202" y="4845104"/>
            <a:ext cx="114191" cy="1141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4" name="PA_组合 13"/>
          <p:cNvGrpSpPr/>
          <p:nvPr>
            <p:custDataLst>
              <p:tags r:id="rId41"/>
            </p:custDataLst>
          </p:nvPr>
        </p:nvGrpSpPr>
        <p:grpSpPr>
          <a:xfrm>
            <a:off x="821698" y="-1823445"/>
            <a:ext cx="7184188" cy="7179454"/>
            <a:chOff x="821698" y="-1823445"/>
            <a:chExt cx="7184188" cy="7179454"/>
          </a:xfrm>
        </p:grpSpPr>
        <p:sp>
          <p:nvSpPr>
            <p:cNvPr id="6" name="椭圆 5"/>
            <p:cNvSpPr/>
            <p:nvPr/>
          </p:nvSpPr>
          <p:spPr>
            <a:xfrm rot="16545309">
              <a:off x="824065" y="-1825812"/>
              <a:ext cx="7179454" cy="7184188"/>
            </a:xfrm>
            <a:prstGeom prst="ellipse">
              <a:avLst/>
            </a:prstGeom>
            <a:blipFill dpi="0" rotWithShape="1">
              <a:blip r:embed="rId42" cstate="email">
                <a:alphaModFix amt="84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3008725" y="742627"/>
              <a:ext cx="4067679" cy="4067678"/>
              <a:chOff x="2797066" y="1333500"/>
              <a:chExt cx="4067679" cy="4067678"/>
            </a:xfrm>
          </p:grpSpPr>
          <p:pic>
            <p:nvPicPr>
              <p:cNvPr id="4" name="图片 3"/>
              <p:cNvPicPr>
                <a:picLocks noChangeAspect="1"/>
              </p:cNvPicPr>
              <p:nvPr/>
            </p:nvPicPr>
            <p:blipFill rotWithShape="1">
              <a:blip r:embed="rId43" cstate="email">
                <a:extLst>
                  <a:ext uri="{BEBA8EAE-BF5A-486C-A8C5-ECC9F3942E4B}">
                    <a14:imgProps xmlns:a14="http://schemas.microsoft.com/office/drawing/2010/main">
                      <a14:imgLayer r:embed="rId44"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797066" y="1333500"/>
                <a:ext cx="4067679" cy="4067678"/>
              </a:xfrm>
              <a:prstGeom prst="ellipse">
                <a:avLst/>
              </a:prstGeom>
            </p:spPr>
          </p:pic>
          <p:sp>
            <p:nvSpPr>
              <p:cNvPr id="5" name="椭圆 4"/>
              <p:cNvSpPr/>
              <p:nvPr/>
            </p:nvSpPr>
            <p:spPr>
              <a:xfrm>
                <a:off x="2978545" y="1476879"/>
                <a:ext cx="3806320" cy="3806320"/>
              </a:xfrm>
              <a:prstGeom prst="ellipse">
                <a:avLst/>
              </a:prstGeom>
              <a:gradFill>
                <a:gsLst>
                  <a:gs pos="27000">
                    <a:schemeClr val="tx1">
                      <a:lumMod val="95000"/>
                      <a:lumOff val="5000"/>
                      <a:alpha val="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1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46" name="PA_文本框 45"/>
          <p:cNvSpPr txBox="1"/>
          <p:nvPr>
            <p:custDataLst>
              <p:tags r:id="rId45"/>
            </p:custDataLst>
          </p:nvPr>
        </p:nvSpPr>
        <p:spPr>
          <a:xfrm>
            <a:off x="6133846" y="2202010"/>
            <a:ext cx="5296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Lorem ipsum dolor sit amet, consectetuer </a:t>
            </a:r>
            <a:r>
              <a:rPr lang="en-US" altLang="zh-CN" dirty="0" err="1">
                <a:solidFill>
                  <a:schemeClr val="bg1"/>
                </a:solidFill>
              </a:rPr>
              <a:t>adipiscing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elitMaecenas</a:t>
            </a:r>
            <a:r>
              <a:rPr lang="en-US" altLang="zh-CN" dirty="0">
                <a:solidFill>
                  <a:schemeClr val="bg1"/>
                </a:solidFill>
              </a:rPr>
              <a:t> porttitor congue </a:t>
            </a:r>
            <a:r>
              <a:rPr lang="en-US" altLang="zh-CN" dirty="0" err="1">
                <a:solidFill>
                  <a:schemeClr val="bg1"/>
                </a:solidFill>
              </a:rPr>
              <a:t>massa</a:t>
            </a:r>
            <a:r>
              <a:rPr lang="en-US" altLang="zh-CN" dirty="0">
                <a:solidFill>
                  <a:schemeClr val="bg1"/>
                </a:solidFill>
              </a:rPr>
              <a:t>. 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48" name="PA_文本框 47"/>
          <p:cNvSpPr txBox="1"/>
          <p:nvPr>
            <p:custDataLst>
              <p:tags r:id="rId46"/>
            </p:custDataLst>
          </p:nvPr>
        </p:nvSpPr>
        <p:spPr>
          <a:xfrm>
            <a:off x="5943134" y="1657295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0675DC"/>
                </a:solidFill>
                <a:latin typeface="+mj-ea"/>
                <a:ea typeface="+mj-ea"/>
              </a:rPr>
              <a:t>『</a:t>
            </a:r>
            <a:r>
              <a:rPr lang="zh-CN" altLang="en-US" sz="2800" dirty="0">
                <a:solidFill>
                  <a:schemeClr val="bg1"/>
                </a:solidFill>
                <a:latin typeface="+mj-ea"/>
                <a:ea typeface="+mj-ea"/>
              </a:rPr>
              <a:t>标题在此</a:t>
            </a:r>
            <a:r>
              <a:rPr lang="en-US" altLang="zh-CN" sz="2800" dirty="0">
                <a:solidFill>
                  <a:srgbClr val="0675DC"/>
                </a:solidFill>
                <a:latin typeface="+mj-ea"/>
                <a:ea typeface="+mj-ea"/>
              </a:rPr>
              <a:t>』</a:t>
            </a:r>
            <a:endParaRPr lang="zh-CN" altLang="en-US" sz="2800" dirty="0">
              <a:solidFill>
                <a:srgbClr val="0675DC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grpId="0" nodeType="withEffect">
                                  <p:stCondLst>
                                    <p:cond delay="148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267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186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299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18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151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decel="100000" fill="hold" grpId="0" nodeType="withEffect">
                                  <p:stCondLst>
                                    <p:cond delay="198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265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>
                                  <p:stCondLst>
                                    <p:cond delay="221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decel="100000" fill="hold" grpId="0" nodeType="withEffect">
                                  <p:stCondLst>
                                    <p:cond delay="135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decel="100000" fill="hold" grpId="0" nodeType="withEffect">
                                  <p:stCondLst>
                                    <p:cond delay="126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decel="100000" fill="hold" grpId="0" nodeType="withEffect">
                                  <p:stCondLst>
                                    <p:cond delay="297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179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decel="100000" fill="hold" grpId="0" nodeType="withEffect">
                                  <p:stCondLst>
                                    <p:cond delay="128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decel="100000" fill="hold" grpId="0" nodeType="withEffect">
                                  <p:stCondLst>
                                    <p:cond delay="294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decel="100000" fill="hold" grpId="0" nodeType="withEffect">
                                  <p:stCondLst>
                                    <p:cond delay="198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decel="100000" fill="hold" grpId="0" nodeType="withEffect">
                                  <p:stCondLst>
                                    <p:cond delay="187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decel="100000" fill="hold" grpId="0" nodeType="withEffect">
                                  <p:stCondLst>
                                    <p:cond delay="237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decel="100000" fill="hold" grpId="0" nodeType="withEffect">
                                  <p:stCondLst>
                                    <p:cond delay="286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decel="100000" fill="hold" grpId="0" nodeType="withEffect">
                                  <p:stCondLst>
                                    <p:cond delay="185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decel="100000" fill="hold" grpId="0" nodeType="withEffect">
                                  <p:stCondLst>
                                    <p:cond delay="286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decel="100000" fill="hold" grpId="0" nodeType="withEffect">
                                  <p:stCondLst>
                                    <p:cond delay="112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decel="100000" fill="hold" grpId="0" nodeType="withEffect">
                                  <p:stCondLst>
                                    <p:cond delay="13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decel="100000" fill="hold" grpId="0" nodeType="withEffect">
                                  <p:stCondLst>
                                    <p:cond delay="234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37" presetClass="path" presetSubtype="0" decel="100000" fill="hold" nodeType="withEffect">
                                  <p:stCondLst>
                                    <p:cond delay="234"/>
                                  </p:stCondLst>
                                  <p:childTnLst>
                                    <p:animMotion origin="layout" path="M -0.00052 -0.00046 C -0.01953 -0.06018 -0.03307 -0.17199 -0.00951 -0.22106 C 0.01432 -0.2706 0.08294 -0.3 0.14219 -0.29722 " pathEditMode="relative" rAng="0" ptsTypes="AAA">
                                      <p:cBhvr>
                                        <p:cTn id="125" dur="75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5" y="-14838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2" presetClass="entr" presetSubtype="8" decel="100000" fill="hold" nodeType="withEffect">
                                  <p:stCondLst>
                                    <p:cond delay="494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decel="100000" fill="hold" nodeType="withEffect">
                                  <p:stCondLst>
                                    <p:cond delay="509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577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333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333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7" grpId="0" animBg="1"/>
      <p:bldP spid="51" grpId="0" animBg="1"/>
      <p:bldP spid="52" grpId="0" animBg="1"/>
      <p:bldP spid="54" grpId="0" animBg="1"/>
      <p:bldP spid="3" grpId="0"/>
      <p:bldP spid="49" grpId="0"/>
      <p:bldP spid="24" grpId="0" animBg="1"/>
      <p:bldP spid="46" grpId="0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95000"/>
                <a:lumOff val="5000"/>
              </a:schemeClr>
            </a:gs>
            <a:gs pos="100000">
              <a:schemeClr val="bg2">
                <a:lumMod val="10000"/>
              </a:schemeClr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/>
        </p:nvSpPr>
        <p:spPr>
          <a:xfrm flipV="1">
            <a:off x="4589944" y="1261857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 flipV="1">
            <a:off x="3484221" y="6529313"/>
            <a:ext cx="114191" cy="1141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 flipV="1">
            <a:off x="4073654" y="5355519"/>
            <a:ext cx="114191" cy="1141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 flipV="1">
            <a:off x="3633224" y="1440819"/>
            <a:ext cx="114191" cy="1141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 flipV="1">
            <a:off x="3484221" y="6097513"/>
            <a:ext cx="114191" cy="1141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 flipV="1">
            <a:off x="3260854" y="5495219"/>
            <a:ext cx="114191" cy="1141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 flipV="1">
            <a:off x="2508385" y="517536"/>
            <a:ext cx="114191" cy="1141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 flipV="1">
            <a:off x="4950924" y="2172492"/>
            <a:ext cx="114191" cy="1141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 flipV="1">
            <a:off x="4284321" y="5513313"/>
            <a:ext cx="114191" cy="1141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 flipV="1">
            <a:off x="3187780" y="1108031"/>
            <a:ext cx="57096" cy="570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 flipV="1">
            <a:off x="3448975" y="785026"/>
            <a:ext cx="75301" cy="75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 flipV="1">
            <a:off x="4341417" y="1549159"/>
            <a:ext cx="114190" cy="1141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 flipV="1">
            <a:off x="3409058" y="2251473"/>
            <a:ext cx="114190" cy="1141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5006708" y="6858000"/>
            <a:ext cx="64904" cy="649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菱形 5"/>
          <p:cNvSpPr/>
          <p:nvPr/>
        </p:nvSpPr>
        <p:spPr>
          <a:xfrm>
            <a:off x="2638964" y="3497397"/>
            <a:ext cx="2432648" cy="2432648"/>
          </a:xfrm>
          <a:prstGeom prst="diamond">
            <a:avLst/>
          </a:prstGeom>
          <a:solidFill>
            <a:srgbClr val="0058A8"/>
          </a:solidFill>
          <a:ln>
            <a:solidFill>
              <a:schemeClr val="bg1"/>
            </a:solidFill>
          </a:ln>
          <a:scene3d>
            <a:camera prst="perspectiveRelaxedModerately">
              <a:rot lat="16800000" lon="0" rev="0"/>
            </a:camera>
            <a:lightRig rig="threePt" dir="t"/>
          </a:scene3d>
          <a:sp3d prstMaterial="matte">
            <a:bevelB w="165100" h="127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菱形 3"/>
          <p:cNvSpPr/>
          <p:nvPr/>
        </p:nvSpPr>
        <p:spPr>
          <a:xfrm>
            <a:off x="719226" y="3470364"/>
            <a:ext cx="6272124" cy="1128944"/>
          </a:xfrm>
          <a:prstGeom prst="diamond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菱形 2"/>
          <p:cNvSpPr/>
          <p:nvPr/>
        </p:nvSpPr>
        <p:spPr>
          <a:xfrm>
            <a:off x="1465772" y="1549159"/>
            <a:ext cx="4779034" cy="4779034"/>
          </a:xfrm>
          <a:prstGeom prst="diamond">
            <a:avLst/>
          </a:prstGeom>
          <a:solidFill>
            <a:srgbClr val="0058A8"/>
          </a:solidFill>
          <a:ln>
            <a:solidFill>
              <a:schemeClr val="bg1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RelaxedModerately">
              <a:rot lat="16800000" lon="0" rev="0"/>
            </a:camera>
            <a:lightRig rig="threePt" dir="t"/>
          </a:scene3d>
          <a:sp3d prstMaterial="matte">
            <a:bevelB w="165100" h="127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菱形 1"/>
          <p:cNvSpPr/>
          <p:nvPr/>
        </p:nvSpPr>
        <p:spPr>
          <a:xfrm>
            <a:off x="2431930" y="1549159"/>
            <a:ext cx="2846717" cy="2846717"/>
          </a:xfrm>
          <a:prstGeom prst="diamond">
            <a:avLst/>
          </a:prstGeom>
          <a:solidFill>
            <a:srgbClr val="0058A8"/>
          </a:solidFill>
          <a:ln>
            <a:noFill/>
          </a:ln>
          <a:effectLst>
            <a:outerShdw blurRad="88900" dist="355600" dir="5400000" sx="90000" sy="-19000" rotWithShape="0">
              <a:prstClr val="black">
                <a:alpha val="15000"/>
              </a:prstClr>
            </a:outerShdw>
          </a:effectLst>
          <a:scene3d>
            <a:camera prst="perspectiveRelaxedModerately">
              <a:rot lat="16800000" lon="0" rev="0"/>
            </a:camera>
            <a:lightRig rig="threePt" dir="t"/>
          </a:scene3d>
          <a:sp3d prstMaterial="matte">
            <a:bevelB w="165100" h="635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3855288" y="0"/>
            <a:ext cx="0" cy="297251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3855288" y="3885483"/>
            <a:ext cx="0" cy="21026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3855288" y="4514850"/>
            <a:ext cx="0" cy="27859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3855288" y="5050971"/>
            <a:ext cx="0" cy="18070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>
            <a:off x="5764561" y="5673811"/>
            <a:ext cx="57470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>
                <a:solidFill>
                  <a:schemeClr val="bg1"/>
                </a:solidFill>
              </a:rPr>
              <a:t>Fusce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posuere</a:t>
            </a:r>
            <a:r>
              <a:rPr lang="en-US" altLang="zh-CN" dirty="0">
                <a:solidFill>
                  <a:schemeClr val="bg1"/>
                </a:solidFill>
              </a:rPr>
              <a:t>, magna </a:t>
            </a:r>
            <a:r>
              <a:rPr lang="en-US" altLang="zh-CN" dirty="0" err="1">
                <a:solidFill>
                  <a:schemeClr val="bg1"/>
                </a:solidFill>
              </a:rPr>
              <a:t>sed</a:t>
            </a:r>
            <a:r>
              <a:rPr lang="en-US" altLang="zh-CN" dirty="0">
                <a:solidFill>
                  <a:schemeClr val="bg1"/>
                </a:solidFill>
              </a:rPr>
              <a:t> pulvinar </a:t>
            </a:r>
            <a:r>
              <a:rPr lang="en-US" altLang="zh-CN" dirty="0" err="1">
                <a:solidFill>
                  <a:schemeClr val="bg1"/>
                </a:solidFill>
              </a:rPr>
              <a:t>ultricies</a:t>
            </a:r>
            <a:r>
              <a:rPr lang="en-US" altLang="zh-CN" dirty="0">
                <a:solidFill>
                  <a:schemeClr val="bg1"/>
                </a:solidFill>
              </a:rPr>
              <a:t>, </a:t>
            </a:r>
            <a:r>
              <a:rPr lang="en-US" altLang="zh-CN" dirty="0" err="1">
                <a:solidFill>
                  <a:schemeClr val="bg1"/>
                </a:solidFill>
              </a:rPr>
              <a:t>purus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lectus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malesuada</a:t>
            </a:r>
            <a:r>
              <a:rPr lang="en-US" altLang="zh-CN" dirty="0">
                <a:solidFill>
                  <a:schemeClr val="bg1"/>
                </a:solidFill>
              </a:rPr>
              <a:t> libero, sit </a:t>
            </a:r>
            <a:r>
              <a:rPr lang="en-US" altLang="zh-CN" dirty="0" err="1">
                <a:solidFill>
                  <a:schemeClr val="bg1"/>
                </a:solidFill>
              </a:rPr>
              <a:t>amet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commodo</a:t>
            </a:r>
            <a:r>
              <a:rPr lang="en-US" altLang="zh-CN" dirty="0">
                <a:solidFill>
                  <a:schemeClr val="bg1"/>
                </a:solidFill>
              </a:rPr>
              <a:t> magna</a:t>
            </a:r>
            <a:endParaRPr lang="zh-CN" altLang="en-US" dirty="0"/>
          </a:p>
        </p:txBody>
      </p:sp>
      <p:sp>
        <p:nvSpPr>
          <p:cNvPr id="37" name="矩形 36"/>
          <p:cNvSpPr/>
          <p:nvPr/>
        </p:nvSpPr>
        <p:spPr>
          <a:xfrm>
            <a:off x="7198385" y="3677084"/>
            <a:ext cx="45001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Lorem ipsum dolor sit </a:t>
            </a:r>
            <a:r>
              <a:rPr lang="en-US" altLang="zh-CN" dirty="0" err="1">
                <a:solidFill>
                  <a:schemeClr val="bg1"/>
                </a:solidFill>
              </a:rPr>
              <a:t>amet</a:t>
            </a:r>
            <a:r>
              <a:rPr lang="en-US" altLang="zh-CN" dirty="0">
                <a:solidFill>
                  <a:schemeClr val="bg1"/>
                </a:solidFill>
              </a:rPr>
              <a:t>, </a:t>
            </a:r>
            <a:r>
              <a:rPr lang="en-US" altLang="zh-CN" dirty="0" err="1">
                <a:solidFill>
                  <a:schemeClr val="bg1"/>
                </a:solidFill>
              </a:rPr>
              <a:t>conse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adipiscing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elitMaecenasporttitor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congue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massa</a:t>
            </a:r>
            <a:r>
              <a:rPr lang="en-US" altLang="zh-CN" dirty="0">
                <a:solidFill>
                  <a:schemeClr val="bg1"/>
                </a:solidFill>
              </a:rPr>
              <a:t>. </a:t>
            </a:r>
            <a:r>
              <a:rPr lang="en-US" altLang="zh-CN" dirty="0" err="1">
                <a:solidFill>
                  <a:schemeClr val="bg1"/>
                </a:solidFill>
              </a:rPr>
              <a:t>commodo</a:t>
            </a:r>
            <a:r>
              <a:rPr lang="en-US" altLang="zh-CN" dirty="0">
                <a:solidFill>
                  <a:schemeClr val="bg1"/>
                </a:solidFill>
              </a:rPr>
              <a:t> magna </a:t>
            </a:r>
            <a:r>
              <a:rPr lang="en-US" altLang="zh-CN" dirty="0" err="1">
                <a:solidFill>
                  <a:schemeClr val="bg1"/>
                </a:solidFill>
              </a:rPr>
              <a:t>eros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quis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urna</a:t>
            </a:r>
            <a:r>
              <a:rPr lang="en-US" altLang="zh-CN" dirty="0">
                <a:solidFill>
                  <a:schemeClr val="bg1"/>
                </a:solidFill>
              </a:rPr>
              <a:t>.</a:t>
            </a:r>
            <a:endParaRPr lang="zh-CN" altLang="en-US" dirty="0"/>
          </a:p>
        </p:txBody>
      </p:sp>
      <p:sp>
        <p:nvSpPr>
          <p:cNvPr id="38" name="矩形 37"/>
          <p:cNvSpPr/>
          <p:nvPr/>
        </p:nvSpPr>
        <p:spPr>
          <a:xfrm>
            <a:off x="5764561" y="1722128"/>
            <a:ext cx="57470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>
                <a:solidFill>
                  <a:schemeClr val="bg1"/>
                </a:solidFill>
              </a:rPr>
              <a:t>Fusce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posuere</a:t>
            </a:r>
            <a:r>
              <a:rPr lang="en-US" altLang="zh-CN" dirty="0">
                <a:solidFill>
                  <a:schemeClr val="bg1"/>
                </a:solidFill>
              </a:rPr>
              <a:t>, magna </a:t>
            </a:r>
            <a:r>
              <a:rPr lang="en-US" altLang="zh-CN" dirty="0" err="1">
                <a:solidFill>
                  <a:schemeClr val="bg1"/>
                </a:solidFill>
              </a:rPr>
              <a:t>sed</a:t>
            </a:r>
            <a:r>
              <a:rPr lang="en-US" altLang="zh-CN" dirty="0">
                <a:solidFill>
                  <a:schemeClr val="bg1"/>
                </a:solidFill>
              </a:rPr>
              <a:t> pulvinar </a:t>
            </a:r>
            <a:r>
              <a:rPr lang="en-US" altLang="zh-CN" dirty="0" err="1">
                <a:solidFill>
                  <a:schemeClr val="bg1"/>
                </a:solidFill>
              </a:rPr>
              <a:t>ultricies</a:t>
            </a:r>
            <a:r>
              <a:rPr lang="en-US" altLang="zh-CN" dirty="0">
                <a:solidFill>
                  <a:schemeClr val="bg1"/>
                </a:solidFill>
              </a:rPr>
              <a:t>, </a:t>
            </a:r>
            <a:r>
              <a:rPr lang="en-US" altLang="zh-CN" dirty="0" err="1">
                <a:solidFill>
                  <a:schemeClr val="bg1"/>
                </a:solidFill>
              </a:rPr>
              <a:t>purus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lectus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malesuada</a:t>
            </a:r>
            <a:r>
              <a:rPr lang="en-US" altLang="zh-CN" dirty="0">
                <a:solidFill>
                  <a:schemeClr val="bg1"/>
                </a:solidFill>
              </a:rPr>
              <a:t> libero, sit </a:t>
            </a:r>
            <a:r>
              <a:rPr lang="en-US" altLang="zh-CN" dirty="0" err="1">
                <a:solidFill>
                  <a:schemeClr val="bg1"/>
                </a:solidFill>
              </a:rPr>
              <a:t>amet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commodo</a:t>
            </a:r>
            <a:r>
              <a:rPr lang="en-US" altLang="zh-CN" dirty="0">
                <a:solidFill>
                  <a:schemeClr val="bg1"/>
                </a:solidFill>
              </a:rPr>
              <a:t> magna </a:t>
            </a:r>
            <a:r>
              <a:rPr lang="en-US" altLang="zh-CN" dirty="0" err="1">
                <a:solidFill>
                  <a:schemeClr val="bg1"/>
                </a:solidFill>
              </a:rPr>
              <a:t>eros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quis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urna</a:t>
            </a:r>
            <a:r>
              <a:rPr lang="en-US" altLang="zh-CN" dirty="0">
                <a:solidFill>
                  <a:schemeClr val="bg1"/>
                </a:solidFill>
              </a:rPr>
              <a:t>.</a:t>
            </a:r>
            <a:endParaRPr lang="zh-CN" altLang="en-US" dirty="0"/>
          </a:p>
        </p:txBody>
      </p:sp>
      <p:sp>
        <p:nvSpPr>
          <p:cNvPr id="39" name="文本框 38"/>
          <p:cNvSpPr txBox="1"/>
          <p:nvPr/>
        </p:nvSpPr>
        <p:spPr>
          <a:xfrm>
            <a:off x="5764626" y="1137353"/>
            <a:ext cx="1173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0675DC"/>
                </a:solidFill>
                <a:latin typeface="+mj-ea"/>
                <a:ea typeface="+mj-ea"/>
              </a:rPr>
              <a:t>NO.1</a:t>
            </a:r>
            <a:endParaRPr lang="zh-CN" altLang="en-US" sz="3200" dirty="0">
              <a:solidFill>
                <a:srgbClr val="0675DC"/>
              </a:solidFill>
              <a:latin typeface="+mj-ea"/>
              <a:ea typeface="+mj-ea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7217034" y="3093549"/>
            <a:ext cx="1173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0675DC"/>
                </a:solidFill>
                <a:latin typeface="+mj-ea"/>
                <a:ea typeface="+mj-ea"/>
              </a:rPr>
              <a:t>NO.2</a:t>
            </a:r>
            <a:endParaRPr lang="zh-CN" altLang="en-US" sz="3200" dirty="0">
              <a:solidFill>
                <a:srgbClr val="0675DC"/>
              </a:solidFill>
              <a:latin typeface="+mj-ea"/>
              <a:ea typeface="+mj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5761753" y="5144004"/>
            <a:ext cx="1173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0675DC"/>
                </a:solidFill>
                <a:latin typeface="+mj-ea"/>
                <a:ea typeface="+mj-ea"/>
              </a:rPr>
              <a:t>NO.3</a:t>
            </a:r>
            <a:endParaRPr lang="zh-CN" altLang="en-US" sz="3200" dirty="0">
              <a:solidFill>
                <a:srgbClr val="0675DC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3" grpId="0" animBg="1"/>
      <p:bldP spid="6" grpId="0" animBg="1"/>
      <p:bldP spid="4" grpId="0" animBg="1"/>
      <p:bldP spid="3" grpId="0" animBg="1"/>
      <p:bldP spid="2" grpId="0" animBg="1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95000"/>
                <a:lumOff val="5000"/>
              </a:schemeClr>
            </a:gs>
            <a:gs pos="100000">
              <a:schemeClr val="bg2">
                <a:lumMod val="1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6815199" y="1212001"/>
            <a:ext cx="3455515" cy="4842507"/>
          </a:xfrm>
          <a:prstGeom prst="rect">
            <a:avLst/>
          </a:prstGeom>
        </p:spPr>
      </p:pic>
      <p:sp>
        <p:nvSpPr>
          <p:cNvPr id="12" name="椭圆 11"/>
          <p:cNvSpPr/>
          <p:nvPr/>
        </p:nvSpPr>
        <p:spPr>
          <a:xfrm rot="14285801">
            <a:off x="1970897" y="1473626"/>
            <a:ext cx="3312929" cy="3312929"/>
          </a:xfrm>
          <a:prstGeom prst="ellipse">
            <a:avLst/>
          </a:prstGeom>
          <a:gradFill flip="none" rotWithShape="1">
            <a:gsLst>
              <a:gs pos="99000">
                <a:srgbClr val="0058A8"/>
              </a:gs>
              <a:gs pos="63000">
                <a:srgbClr val="0058A8">
                  <a:alpha val="15000"/>
                </a:srgbClr>
              </a:gs>
              <a:gs pos="37000">
                <a:srgbClr val="0058A8">
                  <a:alpha val="0"/>
                </a:srgbClr>
              </a:gs>
            </a:gsLst>
            <a:lin ang="19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608661" y="2465047"/>
            <a:ext cx="4477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4800" b="1" dirty="0">
                <a:solidFill>
                  <a:schemeClr val="bg1"/>
                </a:solidFill>
                <a:latin typeface="+mj-ea"/>
                <a:ea typeface="+mj-ea"/>
              </a:rPr>
              <a:t>键入你的大标题</a:t>
            </a:r>
            <a:endParaRPr lang="zh-CN" altLang="en-US" sz="4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608661" y="3251910"/>
            <a:ext cx="4477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600" dirty="0">
                <a:solidFill>
                  <a:schemeClr val="bg1"/>
                </a:solidFill>
                <a:latin typeface="+mn-ea"/>
              </a:rPr>
              <a:t>以及你的小标题</a:t>
            </a:r>
            <a:endParaRPr lang="zh-CN" altLang="en-US" sz="3600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5830505" y="4058662"/>
            <a:ext cx="112022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3764722" y="4229794"/>
            <a:ext cx="3321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solidFill>
                  <a:schemeClr val="bg1"/>
                </a:solidFill>
              </a:rPr>
              <a:t>All I do is win. </a:t>
            </a:r>
            <a:endParaRPr lang="en-US" altLang="zh-CN" dirty="0">
              <a:solidFill>
                <a:schemeClr val="bg1"/>
              </a:solidFill>
            </a:endParaRPr>
          </a:p>
          <a:p>
            <a:pPr algn="r"/>
            <a:r>
              <a:rPr lang="en-US" altLang="zh-CN" dirty="0">
                <a:solidFill>
                  <a:schemeClr val="bg1"/>
                </a:solidFill>
              </a:rPr>
              <a:t>No matter what.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89532" y="537986"/>
            <a:ext cx="1566843" cy="10772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622499" y="552525"/>
            <a:ext cx="15009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+mj-ea"/>
                <a:ea typeface="+mj-ea"/>
              </a:rPr>
              <a:t>Taylor</a:t>
            </a:r>
            <a:endParaRPr lang="en-US" altLang="zh-CN" sz="3200" b="1" dirty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lang="en-US" altLang="zh-CN" sz="3200" b="1" dirty="0">
                <a:solidFill>
                  <a:schemeClr val="bg1"/>
                </a:solidFill>
                <a:latin typeface="+mj-ea"/>
                <a:ea typeface="+mj-ea"/>
              </a:rPr>
              <a:t>PPT</a:t>
            </a:r>
            <a:endParaRPr lang="en-US" altLang="zh-CN" sz="3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814835" y="1132664"/>
            <a:ext cx="139700" cy="381384"/>
          </a:xfrm>
          <a:prstGeom prst="rect">
            <a:avLst/>
          </a:prstGeom>
          <a:solidFill>
            <a:srgbClr val="0058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7380700" y="6163711"/>
            <a:ext cx="2700260" cy="227615"/>
          </a:xfrm>
          <a:prstGeom prst="ellipse">
            <a:avLst/>
          </a:prstGeom>
          <a:noFill/>
          <a:ln>
            <a:gradFill flip="none" rotWithShape="1">
              <a:gsLst>
                <a:gs pos="0">
                  <a:srgbClr val="0675DC">
                    <a:alpha val="0"/>
                  </a:srgbClr>
                </a:gs>
                <a:gs pos="100000">
                  <a:srgbClr val="0675D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5872893" y="5943324"/>
            <a:ext cx="5314770" cy="448002"/>
          </a:xfrm>
          <a:prstGeom prst="ellipse">
            <a:avLst/>
          </a:prstGeom>
          <a:noFill/>
          <a:ln>
            <a:gradFill flip="none" rotWithShape="1">
              <a:gsLst>
                <a:gs pos="0">
                  <a:srgbClr val="0675DC">
                    <a:alpha val="0"/>
                  </a:srgbClr>
                </a:gs>
                <a:gs pos="100000">
                  <a:srgbClr val="0675D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4079405" y="5690418"/>
            <a:ext cx="8726994" cy="700908"/>
          </a:xfrm>
          <a:prstGeom prst="ellipse">
            <a:avLst/>
          </a:prstGeom>
          <a:noFill/>
          <a:ln>
            <a:gradFill flip="none" rotWithShape="1">
              <a:gsLst>
                <a:gs pos="0">
                  <a:srgbClr val="0675DC">
                    <a:alpha val="0"/>
                  </a:srgbClr>
                </a:gs>
                <a:gs pos="100000">
                  <a:srgbClr val="0675D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1736757" y="5343576"/>
            <a:ext cx="12644060" cy="1047750"/>
          </a:xfrm>
          <a:prstGeom prst="ellipse">
            <a:avLst/>
          </a:prstGeom>
          <a:noFill/>
          <a:ln>
            <a:gradFill flip="none" rotWithShape="1">
              <a:gsLst>
                <a:gs pos="0">
                  <a:srgbClr val="0675DC">
                    <a:alpha val="0"/>
                  </a:srgbClr>
                </a:gs>
                <a:gs pos="100000">
                  <a:srgbClr val="0675D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-590550" y="5053064"/>
            <a:ext cx="17339587" cy="1338262"/>
          </a:xfrm>
          <a:prstGeom prst="ellipse">
            <a:avLst/>
          </a:prstGeom>
          <a:noFill/>
          <a:ln>
            <a:gradFill flip="none" rotWithShape="1">
              <a:gsLst>
                <a:gs pos="0">
                  <a:srgbClr val="0675DC">
                    <a:alpha val="0"/>
                  </a:srgbClr>
                </a:gs>
                <a:gs pos="100000">
                  <a:srgbClr val="0675D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32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"/>
                            </p:stCondLst>
                            <p:childTnLst>
                              <p:par>
                                <p:cTn id="5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8" grpId="0"/>
      <p:bldP spid="16" grpId="0" animBg="1"/>
      <p:bldP spid="19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082899" y="840347"/>
            <a:ext cx="334478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900" dirty="0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rPr>
              <a:t>“</a:t>
            </a:r>
            <a:endParaRPr lang="zh-CN" altLang="en-US" sz="19900" dirty="0">
              <a:solidFill>
                <a:schemeClr val="bg1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448300" y="4492097"/>
            <a:ext cx="1677062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9900" dirty="0">
                <a:solidFill>
                  <a:schemeClr val="bg1"/>
                </a:solidFill>
                <a:latin typeface="+mj-ea"/>
                <a:ea typeface="+mj-ea"/>
              </a:rPr>
              <a:t>”</a:t>
            </a:r>
            <a:endParaRPr lang="zh-CN" altLang="en-US" sz="199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33365" y="3105834"/>
            <a:ext cx="97252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Lorem ipsum dolor sit </a:t>
            </a:r>
            <a:r>
              <a:rPr lang="en-US" altLang="zh-CN" dirty="0" err="1">
                <a:solidFill>
                  <a:schemeClr val="bg1"/>
                </a:solidFill>
              </a:rPr>
              <a:t>amet</a:t>
            </a:r>
            <a:r>
              <a:rPr lang="en-US" altLang="zh-CN" dirty="0">
                <a:solidFill>
                  <a:schemeClr val="bg1"/>
                </a:solidFill>
              </a:rPr>
              <a:t>, </a:t>
            </a:r>
            <a:r>
              <a:rPr lang="en-US" altLang="zh-CN" dirty="0" err="1">
                <a:solidFill>
                  <a:schemeClr val="bg1"/>
                </a:solidFill>
              </a:rPr>
              <a:t>conse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adipiscing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elitMaecenasporttitor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congue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massa</a:t>
            </a:r>
            <a:r>
              <a:rPr lang="en-US" altLang="zh-CN" dirty="0">
                <a:solidFill>
                  <a:schemeClr val="bg1"/>
                </a:solidFill>
              </a:rPr>
              <a:t>. </a:t>
            </a:r>
            <a:r>
              <a:rPr lang="en-US" altLang="zh-CN" dirty="0" err="1">
                <a:solidFill>
                  <a:schemeClr val="bg1"/>
                </a:solidFill>
              </a:rPr>
              <a:t>commodo</a:t>
            </a:r>
            <a:r>
              <a:rPr lang="en-US" altLang="zh-CN" dirty="0">
                <a:solidFill>
                  <a:schemeClr val="bg1"/>
                </a:solidFill>
              </a:rPr>
              <a:t> magna </a:t>
            </a:r>
            <a:r>
              <a:rPr lang="en-US" altLang="zh-CN" dirty="0" err="1">
                <a:solidFill>
                  <a:schemeClr val="bg1"/>
                </a:solidFill>
              </a:rPr>
              <a:t>eros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quis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urna</a:t>
            </a:r>
            <a:r>
              <a:rPr lang="en-US" altLang="zh-CN" dirty="0">
                <a:solidFill>
                  <a:schemeClr val="bg1"/>
                </a:solidFill>
              </a:rPr>
              <a:t>.</a:t>
            </a:r>
            <a:r>
              <a:rPr lang="fr-FR" altLang="zh-CN" dirty="0">
                <a:solidFill>
                  <a:schemeClr val="bg1"/>
                </a:solidFill>
              </a:rPr>
              <a:t> Pellentesque habitant morbi tristique senectus et netus et malesuada fames ac turpis egestas. Proin pharetra.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119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1322"/>
            </a:gs>
            <a:gs pos="38000">
              <a:schemeClr val="bg2">
                <a:lumMod val="1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0" y="3543300"/>
            <a:ext cx="2209800" cy="3314700"/>
          </a:xfrm>
          <a:prstGeom prst="line">
            <a:avLst/>
          </a:prstGeom>
          <a:ln w="22225">
            <a:gradFill>
              <a:gsLst>
                <a:gs pos="0">
                  <a:srgbClr val="0058A8"/>
                </a:gs>
                <a:gs pos="100000">
                  <a:srgbClr val="0058A8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V="1">
            <a:off x="6096000" y="3543300"/>
            <a:ext cx="0" cy="3314700"/>
          </a:xfrm>
          <a:prstGeom prst="line">
            <a:avLst/>
          </a:prstGeom>
          <a:ln w="22225">
            <a:gradFill>
              <a:gsLst>
                <a:gs pos="0">
                  <a:srgbClr val="0058A8"/>
                </a:gs>
                <a:gs pos="100000">
                  <a:srgbClr val="0058A8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4152899" y="3543300"/>
            <a:ext cx="561975" cy="3314700"/>
          </a:xfrm>
          <a:prstGeom prst="line">
            <a:avLst/>
          </a:prstGeom>
          <a:ln w="22225">
            <a:gradFill>
              <a:gsLst>
                <a:gs pos="0">
                  <a:srgbClr val="0058A8"/>
                </a:gs>
                <a:gs pos="100000">
                  <a:srgbClr val="0058A8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2162688" y="3543300"/>
            <a:ext cx="1171062" cy="3314700"/>
          </a:xfrm>
          <a:prstGeom prst="line">
            <a:avLst/>
          </a:prstGeom>
          <a:ln w="22225">
            <a:gradFill>
              <a:gsLst>
                <a:gs pos="0">
                  <a:srgbClr val="0058A8"/>
                </a:gs>
                <a:gs pos="100000">
                  <a:srgbClr val="0058A8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 flipV="1">
            <a:off x="9982200" y="3543300"/>
            <a:ext cx="2209800" cy="3314700"/>
          </a:xfrm>
          <a:prstGeom prst="line">
            <a:avLst/>
          </a:prstGeom>
          <a:ln w="22225">
            <a:gradFill>
              <a:gsLst>
                <a:gs pos="0">
                  <a:srgbClr val="0058A8"/>
                </a:gs>
                <a:gs pos="100000">
                  <a:srgbClr val="0058A8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 flipV="1">
            <a:off x="7477126" y="3543300"/>
            <a:ext cx="561975" cy="3314700"/>
          </a:xfrm>
          <a:prstGeom prst="line">
            <a:avLst/>
          </a:prstGeom>
          <a:ln w="22225">
            <a:gradFill>
              <a:gsLst>
                <a:gs pos="0">
                  <a:srgbClr val="0058A8"/>
                </a:gs>
                <a:gs pos="100000">
                  <a:srgbClr val="0058A8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H="1" flipV="1">
            <a:off x="8858252" y="3543300"/>
            <a:ext cx="1142998" cy="3352800"/>
          </a:xfrm>
          <a:prstGeom prst="line">
            <a:avLst/>
          </a:prstGeom>
          <a:ln w="22225">
            <a:gradFill>
              <a:gsLst>
                <a:gs pos="0">
                  <a:srgbClr val="0058A8"/>
                </a:gs>
                <a:gs pos="100000">
                  <a:srgbClr val="0058A8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0" y="6096000"/>
            <a:ext cx="12192000" cy="0"/>
          </a:xfrm>
          <a:prstGeom prst="line">
            <a:avLst/>
          </a:prstGeom>
          <a:ln w="22225">
            <a:solidFill>
              <a:srgbClr val="0058A8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0" y="5105400"/>
            <a:ext cx="12192000" cy="0"/>
          </a:xfrm>
          <a:prstGeom prst="line">
            <a:avLst/>
          </a:prstGeom>
          <a:ln w="22225">
            <a:solidFill>
              <a:srgbClr val="0058A8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0" y="4191000"/>
            <a:ext cx="12192000" cy="0"/>
          </a:xfrm>
          <a:prstGeom prst="line">
            <a:avLst/>
          </a:prstGeom>
          <a:ln w="22225">
            <a:solidFill>
              <a:srgbClr val="0058A8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图表 7"/>
          <p:cNvGraphicFramePr/>
          <p:nvPr/>
        </p:nvGraphicFramePr>
        <p:xfrm>
          <a:off x="823560" y="1752599"/>
          <a:ext cx="4963230" cy="3984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3" name="椭圆 12"/>
          <p:cNvSpPr/>
          <p:nvPr/>
        </p:nvSpPr>
        <p:spPr>
          <a:xfrm>
            <a:off x="7039785" y="584042"/>
            <a:ext cx="2934552" cy="2934552"/>
          </a:xfrm>
          <a:prstGeom prst="ellipse">
            <a:avLst/>
          </a:prstGeom>
          <a:gradFill flip="none" rotWithShape="1">
            <a:gsLst>
              <a:gs pos="100000">
                <a:srgbClr val="0058A8">
                  <a:alpha val="15000"/>
                </a:srgbClr>
              </a:gs>
              <a:gs pos="49000">
                <a:srgbClr val="0058A8">
                  <a:alpha val="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605939" y="4036348"/>
            <a:ext cx="4908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Lorem ipsum dolor sit </a:t>
            </a:r>
            <a:r>
              <a:rPr lang="en-US" altLang="zh-CN" dirty="0" err="1">
                <a:solidFill>
                  <a:schemeClr val="bg1"/>
                </a:solidFill>
              </a:rPr>
              <a:t>amet</a:t>
            </a:r>
            <a:r>
              <a:rPr lang="en-US" altLang="zh-CN" dirty="0">
                <a:solidFill>
                  <a:schemeClr val="bg1"/>
                </a:solidFill>
              </a:rPr>
              <a:t>, </a:t>
            </a:r>
            <a:r>
              <a:rPr lang="en-US" altLang="zh-CN" dirty="0" err="1">
                <a:solidFill>
                  <a:schemeClr val="bg1"/>
                </a:solidFill>
              </a:rPr>
              <a:t>conse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adipiscing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elitMaecenasporttitor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congue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massa</a:t>
            </a:r>
            <a:r>
              <a:rPr lang="en-US" altLang="zh-CN" dirty="0">
                <a:solidFill>
                  <a:schemeClr val="bg1"/>
                </a:solidFill>
              </a:rPr>
              <a:t>. </a:t>
            </a:r>
            <a:r>
              <a:rPr lang="en-US" altLang="zh-CN" dirty="0" err="1">
                <a:solidFill>
                  <a:schemeClr val="bg1"/>
                </a:solidFill>
              </a:rPr>
              <a:t>commodo</a:t>
            </a:r>
            <a:r>
              <a:rPr lang="en-US" altLang="zh-CN" dirty="0">
                <a:solidFill>
                  <a:schemeClr val="bg1"/>
                </a:solidFill>
              </a:rPr>
              <a:t> magna </a:t>
            </a:r>
            <a:r>
              <a:rPr lang="en-US" altLang="zh-CN" dirty="0" err="1">
                <a:solidFill>
                  <a:schemeClr val="bg1"/>
                </a:solidFill>
              </a:rPr>
              <a:t>eros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quis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urna</a:t>
            </a:r>
            <a:r>
              <a:rPr lang="en-US" altLang="zh-CN" dirty="0">
                <a:solidFill>
                  <a:schemeClr val="bg1"/>
                </a:solidFill>
              </a:rPr>
              <a:t>.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6568069" y="2903646"/>
            <a:ext cx="38779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b="1" spc="600" dirty="0">
                <a:solidFill>
                  <a:schemeClr val="bg1"/>
                </a:solidFill>
                <a:latin typeface="+mj-ea"/>
                <a:ea typeface="+mj-ea"/>
              </a:rPr>
              <a:t>标题在此</a:t>
            </a:r>
            <a:endParaRPr lang="zh-CN" altLang="en-US" sz="6600" b="1" spc="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333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Chart bld="category"/>
        </p:bldSub>
      </p:bldGraphic>
      <p:bldP spid="13" grpId="0" animBg="1"/>
      <p:bldP spid="16" grpId="0"/>
      <p:bldP spid="17" grpId="0"/>
    </p:bldLst>
  </p:timing>
</p:sld>
</file>

<file path=ppt/tags/tag1.xml><?xml version="1.0" encoding="utf-8"?>
<p:tagLst xmlns:p="http://schemas.openxmlformats.org/presentationml/2006/main">
  <p:tag name="PA" val="v3.0.1"/>
</p:tagLst>
</file>

<file path=ppt/tags/tag10.xml><?xml version="1.0" encoding="utf-8"?>
<p:tagLst xmlns:p="http://schemas.openxmlformats.org/presentationml/2006/main">
  <p:tag name="PA" val="v3.0.1"/>
</p:tagLst>
</file>

<file path=ppt/tags/tag11.xml><?xml version="1.0" encoding="utf-8"?>
<p:tagLst xmlns:p="http://schemas.openxmlformats.org/presentationml/2006/main">
  <p:tag name="PA" val="v3.0.1"/>
</p:tagLst>
</file>

<file path=ppt/tags/tag12.xml><?xml version="1.0" encoding="utf-8"?>
<p:tagLst xmlns:p="http://schemas.openxmlformats.org/presentationml/2006/main">
  <p:tag name="PA" val="v3.0.1"/>
</p:tagLst>
</file>

<file path=ppt/tags/tag13.xml><?xml version="1.0" encoding="utf-8"?>
<p:tagLst xmlns:p="http://schemas.openxmlformats.org/presentationml/2006/main">
  <p:tag name="PA" val="v3.0.1"/>
</p:tagLst>
</file>

<file path=ppt/tags/tag14.xml><?xml version="1.0" encoding="utf-8"?>
<p:tagLst xmlns:p="http://schemas.openxmlformats.org/presentationml/2006/main">
  <p:tag name="PA" val="v3.0.1"/>
</p:tagLst>
</file>

<file path=ppt/tags/tag15.xml><?xml version="1.0" encoding="utf-8"?>
<p:tagLst xmlns:p="http://schemas.openxmlformats.org/presentationml/2006/main">
  <p:tag name="PA" val="v3.0.1"/>
</p:tagLst>
</file>

<file path=ppt/tags/tag16.xml><?xml version="1.0" encoding="utf-8"?>
<p:tagLst xmlns:p="http://schemas.openxmlformats.org/presentationml/2006/main">
  <p:tag name="PA" val="v3.0.1"/>
</p:tagLst>
</file>

<file path=ppt/tags/tag17.xml><?xml version="1.0" encoding="utf-8"?>
<p:tagLst xmlns:p="http://schemas.openxmlformats.org/presentationml/2006/main">
  <p:tag name="PA" val="v3.0.1"/>
</p:tagLst>
</file>

<file path=ppt/tags/tag18.xml><?xml version="1.0" encoding="utf-8"?>
<p:tagLst xmlns:p="http://schemas.openxmlformats.org/presentationml/2006/main">
  <p:tag name="PA" val="v3.0.1"/>
</p:tagLst>
</file>

<file path=ppt/tags/tag19.xml><?xml version="1.0" encoding="utf-8"?>
<p:tagLst xmlns:p="http://schemas.openxmlformats.org/presentationml/2006/main">
  <p:tag name="PA" val="v3.0.1"/>
</p:tagLst>
</file>

<file path=ppt/tags/tag2.xml><?xml version="1.0" encoding="utf-8"?>
<p:tagLst xmlns:p="http://schemas.openxmlformats.org/presentationml/2006/main">
  <p:tag name="PA" val="v3.0.1"/>
</p:tagLst>
</file>

<file path=ppt/tags/tag20.xml><?xml version="1.0" encoding="utf-8"?>
<p:tagLst xmlns:p="http://schemas.openxmlformats.org/presentationml/2006/main">
  <p:tag name="PA" val="v3.0.1"/>
</p:tagLst>
</file>

<file path=ppt/tags/tag21.xml><?xml version="1.0" encoding="utf-8"?>
<p:tagLst xmlns:p="http://schemas.openxmlformats.org/presentationml/2006/main">
  <p:tag name="PA" val="v3.0.1"/>
</p:tagLst>
</file>

<file path=ppt/tags/tag22.xml><?xml version="1.0" encoding="utf-8"?>
<p:tagLst xmlns:p="http://schemas.openxmlformats.org/presentationml/2006/main">
  <p:tag name="PA" val="v3.0.1"/>
</p:tagLst>
</file>

<file path=ppt/tags/tag23.xml><?xml version="1.0" encoding="utf-8"?>
<p:tagLst xmlns:p="http://schemas.openxmlformats.org/presentationml/2006/main">
  <p:tag name="PA" val="v3.0.1"/>
</p:tagLst>
</file>

<file path=ppt/tags/tag24.xml><?xml version="1.0" encoding="utf-8"?>
<p:tagLst xmlns:p="http://schemas.openxmlformats.org/presentationml/2006/main">
  <p:tag name="PA" val="v3.0.1"/>
</p:tagLst>
</file>

<file path=ppt/tags/tag25.xml><?xml version="1.0" encoding="utf-8"?>
<p:tagLst xmlns:p="http://schemas.openxmlformats.org/presentationml/2006/main">
  <p:tag name="PA" val="v3.0.1"/>
</p:tagLst>
</file>

<file path=ppt/tags/tag26.xml><?xml version="1.0" encoding="utf-8"?>
<p:tagLst xmlns:p="http://schemas.openxmlformats.org/presentationml/2006/main">
  <p:tag name="PA" val="v3.0.1"/>
</p:tagLst>
</file>

<file path=ppt/tags/tag27.xml><?xml version="1.0" encoding="utf-8"?>
<p:tagLst xmlns:p="http://schemas.openxmlformats.org/presentationml/2006/main">
  <p:tag name="PA" val="v3.0.1"/>
</p:tagLst>
</file>

<file path=ppt/tags/tag28.xml><?xml version="1.0" encoding="utf-8"?>
<p:tagLst xmlns:p="http://schemas.openxmlformats.org/presentationml/2006/main">
  <p:tag name="PA" val="v3.0.1"/>
</p:tagLst>
</file>

<file path=ppt/tags/tag29.xml><?xml version="1.0" encoding="utf-8"?>
<p:tagLst xmlns:p="http://schemas.openxmlformats.org/presentationml/2006/main">
  <p:tag name="PA" val="v3.0.1"/>
</p:tagLst>
</file>

<file path=ppt/tags/tag3.xml><?xml version="1.0" encoding="utf-8"?>
<p:tagLst xmlns:p="http://schemas.openxmlformats.org/presentationml/2006/main">
  <p:tag name="PA" val="v3.0.1"/>
</p:tagLst>
</file>

<file path=ppt/tags/tag30.xml><?xml version="1.0" encoding="utf-8"?>
<p:tagLst xmlns:p="http://schemas.openxmlformats.org/presentationml/2006/main">
  <p:tag name="PA" val="v3.0.1"/>
</p:tagLst>
</file>

<file path=ppt/tags/tag31.xml><?xml version="1.0" encoding="utf-8"?>
<p:tagLst xmlns:p="http://schemas.openxmlformats.org/presentationml/2006/main">
  <p:tag name="PA" val="v3.0.1"/>
</p:tagLst>
</file>

<file path=ppt/tags/tag32.xml><?xml version="1.0" encoding="utf-8"?>
<p:tagLst xmlns:p="http://schemas.openxmlformats.org/presentationml/2006/main">
  <p:tag name="PA" val="v3.0.1"/>
</p:tagLst>
</file>

<file path=ppt/tags/tag33.xml><?xml version="1.0" encoding="utf-8"?>
<p:tagLst xmlns:p="http://schemas.openxmlformats.org/presentationml/2006/main">
  <p:tag name="PA" val="v3.0.1"/>
</p:tagLst>
</file>

<file path=ppt/tags/tag34.xml><?xml version="1.0" encoding="utf-8"?>
<p:tagLst xmlns:p="http://schemas.openxmlformats.org/presentationml/2006/main">
  <p:tag name="PA" val="v3.0.1"/>
</p:tagLst>
</file>

<file path=ppt/tags/tag35.xml><?xml version="1.0" encoding="utf-8"?>
<p:tagLst xmlns:p="http://schemas.openxmlformats.org/presentationml/2006/main">
  <p:tag name="PA" val="v3.0.1"/>
</p:tagLst>
</file>

<file path=ppt/tags/tag36.xml><?xml version="1.0" encoding="utf-8"?>
<p:tagLst xmlns:p="http://schemas.openxmlformats.org/presentationml/2006/main">
  <p:tag name="PA" val="v3.0.1"/>
</p:tagLst>
</file>

<file path=ppt/tags/tag37.xml><?xml version="1.0" encoding="utf-8"?>
<p:tagLst xmlns:p="http://schemas.openxmlformats.org/presentationml/2006/main">
  <p:tag name="PA" val="v3.0.1"/>
</p:tagLst>
</file>

<file path=ppt/tags/tag38.xml><?xml version="1.0" encoding="utf-8"?>
<p:tagLst xmlns:p="http://schemas.openxmlformats.org/presentationml/2006/main">
  <p:tag name="PA" val="v3.0.1"/>
</p:tagLst>
</file>

<file path=ppt/tags/tag39.xml><?xml version="1.0" encoding="utf-8"?>
<p:tagLst xmlns:p="http://schemas.openxmlformats.org/presentationml/2006/main">
  <p:tag name="PA" val="v3.0.1"/>
</p:tagLst>
</file>

<file path=ppt/tags/tag4.xml><?xml version="1.0" encoding="utf-8"?>
<p:tagLst xmlns:p="http://schemas.openxmlformats.org/presentationml/2006/main">
  <p:tag name="PA" val="v3.0.1"/>
</p:tagLst>
</file>

<file path=ppt/tags/tag40.xml><?xml version="1.0" encoding="utf-8"?>
<p:tagLst xmlns:p="http://schemas.openxmlformats.org/presentationml/2006/main">
  <p:tag name="PA" val="v3.0.1"/>
</p:tagLst>
</file>

<file path=ppt/tags/tag41.xml><?xml version="1.0" encoding="utf-8"?>
<p:tagLst xmlns:p="http://schemas.openxmlformats.org/presentationml/2006/main">
  <p:tag name="PA" val="v3.0.1"/>
</p:tagLst>
</file>

<file path=ppt/tags/tag42.xml><?xml version="1.0" encoding="utf-8"?>
<p:tagLst xmlns:p="http://schemas.openxmlformats.org/presentationml/2006/main">
  <p:tag name="PA" val="v3.0.1"/>
</p:tagLst>
</file>

<file path=ppt/tags/tag43.xml><?xml version="1.0" encoding="utf-8"?>
<p:tagLst xmlns:p="http://schemas.openxmlformats.org/presentationml/2006/main">
  <p:tag name="PA" val="v3.0.1"/>
</p:tagLst>
</file>

<file path=ppt/tags/tag44.xml><?xml version="1.0" encoding="utf-8"?>
<p:tagLst xmlns:p="http://schemas.openxmlformats.org/presentationml/2006/main">
  <p:tag name="PA" val="v3.0.1"/>
</p:tagLst>
</file>

<file path=ppt/tags/tag45.xml><?xml version="1.0" encoding="utf-8"?>
<p:tagLst xmlns:p="http://schemas.openxmlformats.org/presentationml/2006/main">
  <p:tag name="PA" val="v3.0.1"/>
</p:tagLst>
</file>

<file path=ppt/tags/tag46.xml><?xml version="1.0" encoding="utf-8"?>
<p:tagLst xmlns:p="http://schemas.openxmlformats.org/presentationml/2006/main">
  <p:tag name="PA" val="v3.0.1"/>
</p:tagLst>
</file>

<file path=ppt/tags/tag47.xml><?xml version="1.0" encoding="utf-8"?>
<p:tagLst xmlns:p="http://schemas.openxmlformats.org/presentationml/2006/main">
  <p:tag name="PA" val="v3.0.1"/>
</p:tagLst>
</file>

<file path=ppt/tags/tag48.xml><?xml version="1.0" encoding="utf-8"?>
<p:tagLst xmlns:p="http://schemas.openxmlformats.org/presentationml/2006/main">
  <p:tag name="PA" val="v3.0.1"/>
</p:tagLst>
</file>

<file path=ppt/tags/tag49.xml><?xml version="1.0" encoding="utf-8"?>
<p:tagLst xmlns:p="http://schemas.openxmlformats.org/presentationml/2006/main">
  <p:tag name="PA" val="v3.0.1"/>
</p:tagLst>
</file>

<file path=ppt/tags/tag5.xml><?xml version="1.0" encoding="utf-8"?>
<p:tagLst xmlns:p="http://schemas.openxmlformats.org/presentationml/2006/main">
  <p:tag name="PA" val="v3.0.1"/>
</p:tagLst>
</file>

<file path=ppt/tags/tag50.xml><?xml version="1.0" encoding="utf-8"?>
<p:tagLst xmlns:p="http://schemas.openxmlformats.org/presentationml/2006/main">
  <p:tag name="PA" val="v3.0.1"/>
</p:tagLst>
</file>

<file path=ppt/tags/tag51.xml><?xml version="1.0" encoding="utf-8"?>
<p:tagLst xmlns:p="http://schemas.openxmlformats.org/presentationml/2006/main">
  <p:tag name="PA" val="v3.0.1"/>
</p:tagLst>
</file>

<file path=ppt/tags/tag52.xml><?xml version="1.0" encoding="utf-8"?>
<p:tagLst xmlns:p="http://schemas.openxmlformats.org/presentationml/2006/main">
  <p:tag name="PA" val="v3.0.1"/>
</p:tagLst>
</file>

<file path=ppt/tags/tag53.xml><?xml version="1.0" encoding="utf-8"?>
<p:tagLst xmlns:p="http://schemas.openxmlformats.org/presentationml/2006/main">
  <p:tag name="PA" val="v3.0.1"/>
</p:tagLst>
</file>

<file path=ppt/tags/tag54.xml><?xml version="1.0" encoding="utf-8"?>
<p:tagLst xmlns:p="http://schemas.openxmlformats.org/presentationml/2006/main">
  <p:tag name="PA" val="v3.0.1"/>
</p:tagLst>
</file>

<file path=ppt/tags/tag55.xml><?xml version="1.0" encoding="utf-8"?>
<p:tagLst xmlns:p="http://schemas.openxmlformats.org/presentationml/2006/main">
  <p:tag name="PA" val="v3.0.1"/>
</p:tagLst>
</file>

<file path=ppt/tags/tag56.xml><?xml version="1.0" encoding="utf-8"?>
<p:tagLst xmlns:p="http://schemas.openxmlformats.org/presentationml/2006/main">
  <p:tag name="PA" val="v3.0.1"/>
</p:tagLst>
</file>

<file path=ppt/tags/tag57.xml><?xml version="1.0" encoding="utf-8"?>
<p:tagLst xmlns:p="http://schemas.openxmlformats.org/presentationml/2006/main">
  <p:tag name="PA" val="v3.0.1"/>
</p:tagLst>
</file>

<file path=ppt/tags/tag58.xml><?xml version="1.0" encoding="utf-8"?>
<p:tagLst xmlns:p="http://schemas.openxmlformats.org/presentationml/2006/main">
  <p:tag name="PA" val="v3.0.1"/>
</p:tagLst>
</file>

<file path=ppt/tags/tag59.xml><?xml version="1.0" encoding="utf-8"?>
<p:tagLst xmlns:p="http://schemas.openxmlformats.org/presentationml/2006/main">
  <p:tag name="PA" val="v3.0.1"/>
</p:tagLst>
</file>

<file path=ppt/tags/tag6.xml><?xml version="1.0" encoding="utf-8"?>
<p:tagLst xmlns:p="http://schemas.openxmlformats.org/presentationml/2006/main">
  <p:tag name="PA" val="v3.0.1"/>
</p:tagLst>
</file>

<file path=ppt/tags/tag60.xml><?xml version="1.0" encoding="utf-8"?>
<p:tagLst xmlns:p="http://schemas.openxmlformats.org/presentationml/2006/main">
  <p:tag name="PA" val="v3.0.1"/>
</p:tagLst>
</file>

<file path=ppt/tags/tag61.xml><?xml version="1.0" encoding="utf-8"?>
<p:tagLst xmlns:p="http://schemas.openxmlformats.org/presentationml/2006/main">
  <p:tag name="PA" val="v3.0.1"/>
</p:tagLst>
</file>

<file path=ppt/tags/tag62.xml><?xml version="1.0" encoding="utf-8"?>
<p:tagLst xmlns:p="http://schemas.openxmlformats.org/presentationml/2006/main">
  <p:tag name="PA" val="v3.0.1"/>
</p:tagLst>
</file>

<file path=ppt/tags/tag63.xml><?xml version="1.0" encoding="utf-8"?>
<p:tagLst xmlns:p="http://schemas.openxmlformats.org/presentationml/2006/main">
  <p:tag name="PA" val="v3.0.1"/>
</p:tagLst>
</file>

<file path=ppt/tags/tag64.xml><?xml version="1.0" encoding="utf-8"?>
<p:tagLst xmlns:p="http://schemas.openxmlformats.org/presentationml/2006/main">
  <p:tag name="PA" val="v3.0.1"/>
</p:tagLst>
</file>

<file path=ppt/tags/tag65.xml><?xml version="1.0" encoding="utf-8"?>
<p:tagLst xmlns:p="http://schemas.openxmlformats.org/presentationml/2006/main">
  <p:tag name="PA" val="v3.0.1"/>
</p:tagLst>
</file>

<file path=ppt/tags/tag66.xml><?xml version="1.0" encoding="utf-8"?>
<p:tagLst xmlns:p="http://schemas.openxmlformats.org/presentationml/2006/main">
  <p:tag name="PA" val="v3.0.1"/>
</p:tagLst>
</file>

<file path=ppt/tags/tag67.xml><?xml version="1.0" encoding="utf-8"?>
<p:tagLst xmlns:p="http://schemas.openxmlformats.org/presentationml/2006/main">
  <p:tag name="PA" val="v3.0.1"/>
</p:tagLst>
</file>

<file path=ppt/tags/tag68.xml><?xml version="1.0" encoding="utf-8"?>
<p:tagLst xmlns:p="http://schemas.openxmlformats.org/presentationml/2006/main">
  <p:tag name="PA" val="v3.0.1"/>
</p:tagLst>
</file>

<file path=ppt/tags/tag69.xml><?xml version="1.0" encoding="utf-8"?>
<p:tagLst xmlns:p="http://schemas.openxmlformats.org/presentationml/2006/main">
  <p:tag name="PA" val="v3.0.1"/>
</p:tagLst>
</file>

<file path=ppt/tags/tag7.xml><?xml version="1.0" encoding="utf-8"?>
<p:tagLst xmlns:p="http://schemas.openxmlformats.org/presentationml/2006/main">
  <p:tag name="PA" val="v3.0.1"/>
</p:tagLst>
</file>

<file path=ppt/tags/tag70.xml><?xml version="1.0" encoding="utf-8"?>
<p:tagLst xmlns:p="http://schemas.openxmlformats.org/presentationml/2006/main">
  <p:tag name="PA" val="v3.0.1"/>
</p:tagLst>
</file>

<file path=ppt/tags/tag71.xml><?xml version="1.0" encoding="utf-8"?>
<p:tagLst xmlns:p="http://schemas.openxmlformats.org/presentationml/2006/main">
  <p:tag name="PA" val="v3.0.1"/>
</p:tagLst>
</file>

<file path=ppt/tags/tag72.xml><?xml version="1.0" encoding="utf-8"?>
<p:tagLst xmlns:p="http://schemas.openxmlformats.org/presentationml/2006/main">
  <p:tag name="PA" val="v3.0.1"/>
</p:tagLst>
</file>

<file path=ppt/tags/tag73.xml><?xml version="1.0" encoding="utf-8"?>
<p:tagLst xmlns:p="http://schemas.openxmlformats.org/presentationml/2006/main">
  <p:tag name="PA" val="v3.0.1"/>
</p:tagLst>
</file>

<file path=ppt/tags/tag74.xml><?xml version="1.0" encoding="utf-8"?>
<p:tagLst xmlns:p="http://schemas.openxmlformats.org/presentationml/2006/main">
  <p:tag name="PA" val="v3.0.1"/>
</p:tagLst>
</file>

<file path=ppt/tags/tag75.xml><?xml version="1.0" encoding="utf-8"?>
<p:tagLst xmlns:p="http://schemas.openxmlformats.org/presentationml/2006/main">
  <p:tag name="PA" val="v3.0.1"/>
</p:tagLst>
</file>

<file path=ppt/tags/tag76.xml><?xml version="1.0" encoding="utf-8"?>
<p:tagLst xmlns:p="http://schemas.openxmlformats.org/presentationml/2006/main">
  <p:tag name="PA" val="v3.0.1"/>
</p:tagLst>
</file>

<file path=ppt/tags/tag77.xml><?xml version="1.0" encoding="utf-8"?>
<p:tagLst xmlns:p="http://schemas.openxmlformats.org/presentationml/2006/main">
  <p:tag name="PA" val="v3.0.1"/>
</p:tagLst>
</file>

<file path=ppt/tags/tag78.xml><?xml version="1.0" encoding="utf-8"?>
<p:tagLst xmlns:p="http://schemas.openxmlformats.org/presentationml/2006/main">
  <p:tag name="PA" val="v3.0.1"/>
</p:tagLst>
</file>

<file path=ppt/tags/tag79.xml><?xml version="1.0" encoding="utf-8"?>
<p:tagLst xmlns:p="http://schemas.openxmlformats.org/presentationml/2006/main">
  <p:tag name="PA" val="v3.0.1"/>
</p:tagLst>
</file>

<file path=ppt/tags/tag8.xml><?xml version="1.0" encoding="utf-8"?>
<p:tagLst xmlns:p="http://schemas.openxmlformats.org/presentationml/2006/main">
  <p:tag name="PA" val="v3.0.1"/>
</p:tagLst>
</file>

<file path=ppt/tags/tag80.xml><?xml version="1.0" encoding="utf-8"?>
<p:tagLst xmlns:p="http://schemas.openxmlformats.org/presentationml/2006/main">
  <p:tag name="PA" val="v3.0.1"/>
</p:tagLst>
</file>

<file path=ppt/tags/tag81.xml><?xml version="1.0" encoding="utf-8"?>
<p:tagLst xmlns:p="http://schemas.openxmlformats.org/presentationml/2006/main">
  <p:tag name="PA" val="v3.0.1"/>
</p:tagLst>
</file>

<file path=ppt/tags/tag82.xml><?xml version="1.0" encoding="utf-8"?>
<p:tagLst xmlns:p="http://schemas.openxmlformats.org/presentationml/2006/main">
  <p:tag name="PA" val="v3.0.1"/>
</p:tagLst>
</file>

<file path=ppt/tags/tag83.xml><?xml version="1.0" encoding="utf-8"?>
<p:tagLst xmlns:p="http://schemas.openxmlformats.org/presentationml/2006/main">
  <p:tag name="PA" val="v3.0.1"/>
</p:tagLst>
</file>

<file path=ppt/tags/tag84.xml><?xml version="1.0" encoding="utf-8"?>
<p:tagLst xmlns:p="http://schemas.openxmlformats.org/presentationml/2006/main">
  <p:tag name="PA" val="v3.0.1"/>
</p:tagLst>
</file>

<file path=ppt/tags/tag85.xml><?xml version="1.0" encoding="utf-8"?>
<p:tagLst xmlns:p="http://schemas.openxmlformats.org/presentationml/2006/main">
  <p:tag name="PA" val="v3.0.1"/>
</p:tagLst>
</file>

<file path=ppt/tags/tag86.xml><?xml version="1.0" encoding="utf-8"?>
<p:tagLst xmlns:p="http://schemas.openxmlformats.org/presentationml/2006/main">
  <p:tag name="PA" val="v3.0.1"/>
</p:tagLst>
</file>

<file path=ppt/tags/tag87.xml><?xml version="1.0" encoding="utf-8"?>
<p:tagLst xmlns:p="http://schemas.openxmlformats.org/presentationml/2006/main">
  <p:tag name="PA" val="v3.0.1"/>
</p:tagLst>
</file>

<file path=ppt/tags/tag88.xml><?xml version="1.0" encoding="utf-8"?>
<p:tagLst xmlns:p="http://schemas.openxmlformats.org/presentationml/2006/main">
  <p:tag name="PA" val="v3.0.1"/>
</p:tagLst>
</file>

<file path=ppt/tags/tag89.xml><?xml version="1.0" encoding="utf-8"?>
<p:tagLst xmlns:p="http://schemas.openxmlformats.org/presentationml/2006/main">
  <p:tag name="PA" val="v3.0.1"/>
</p:tagLst>
</file>

<file path=ppt/tags/tag9.xml><?xml version="1.0" encoding="utf-8"?>
<p:tagLst xmlns:p="http://schemas.openxmlformats.org/presentationml/2006/main">
  <p:tag name="PA" val="v3.0.1"/>
</p:tagLst>
</file>

<file path=ppt/tags/tag90.xml><?xml version="1.0" encoding="utf-8"?>
<p:tagLst xmlns:p="http://schemas.openxmlformats.org/presentationml/2006/main">
  <p:tag name="PA" val="v3.0.1"/>
</p:tagLst>
</file>

<file path=ppt/tags/tag91.xml><?xml version="1.0" encoding="utf-8"?>
<p:tagLst xmlns:p="http://schemas.openxmlformats.org/presentationml/2006/main">
  <p:tag name="PA" val="v3.0.1"/>
</p:tagLst>
</file>

<file path=ppt/tags/tag92.xml><?xml version="1.0" encoding="utf-8"?>
<p:tagLst xmlns:p="http://schemas.openxmlformats.org/presentationml/2006/main">
  <p:tag name="PA" val="v3.0.1"/>
</p:tagLst>
</file>

<file path=ppt/tags/tag93.xml><?xml version="1.0" encoding="utf-8"?>
<p:tagLst xmlns:p="http://schemas.openxmlformats.org/presentationml/2006/main">
  <p:tag name="PA" val="v3.0.1"/>
</p:tagLst>
</file>

<file path=ppt/tags/tag94.xml><?xml version="1.0" encoding="utf-8"?>
<p:tagLst xmlns:p="http://schemas.openxmlformats.org/presentationml/2006/main">
  <p:tag name="PA" val="v3.0.1"/>
</p:tagLst>
</file>

<file path=ppt/tags/tag95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吖嘿">
      <a:majorFont>
        <a:latin typeface="Arial Black"/>
        <a:ea typeface="微软雅黑"/>
        <a:cs typeface=""/>
      </a:majorFont>
      <a:minorFont>
        <a:latin typeface="微软雅黑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58A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4804</Words>
  <Application>WPS 演示</Application>
  <PresentationFormat>宽屏</PresentationFormat>
  <Paragraphs>189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5" baseType="lpstr">
      <vt:lpstr>Arial</vt:lpstr>
      <vt:lpstr>宋体</vt:lpstr>
      <vt:lpstr>Wingdings</vt:lpstr>
      <vt:lpstr>微软雅黑</vt:lpstr>
      <vt:lpstr>微软雅黑 Light</vt:lpstr>
      <vt:lpstr>Arial Unicode MS</vt:lpstr>
      <vt:lpstr>Calibri</vt:lpstr>
      <vt:lpstr>等线</vt:lpstr>
      <vt:lpstr>ADAM.CG PRO</vt:lpstr>
      <vt:lpstr>Segoe Print</vt:lpstr>
      <vt:lpstr>Arial Black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Years later</cp:lastModifiedBy>
  <cp:revision>4</cp:revision>
  <dcterms:created xsi:type="dcterms:W3CDTF">2017-03-18T03:00:00Z</dcterms:created>
  <dcterms:modified xsi:type="dcterms:W3CDTF">2024-04-24T18:08:14Z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5826C7067A1F4ADBAEE1FC30FCE2C5B0_13</vt:lpwstr>
  </property>
  <property fmtid="{D5CDD505-2E9C-101B-9397-08002B2CF9AE}" pid="3" name="KSOProductBuildVer">
    <vt:lpwstr>2052-12.1.0.16417</vt:lpwstr>
  </property>
</Properties>
</file>