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83" r:id="rId3"/>
    <p:sldId id="258" r:id="rId4"/>
    <p:sldId id="259" r:id="rId6"/>
    <p:sldId id="271" r:id="rId7"/>
    <p:sldId id="285" r:id="rId8"/>
    <p:sldId id="286" r:id="rId9"/>
    <p:sldId id="292" r:id="rId10"/>
    <p:sldId id="260" r:id="rId11"/>
    <p:sldId id="293" r:id="rId12"/>
    <p:sldId id="295" r:id="rId13"/>
    <p:sldId id="296" r:id="rId14"/>
    <p:sldId id="294" r:id="rId15"/>
    <p:sldId id="261" r:id="rId16"/>
    <p:sldId id="297" r:id="rId17"/>
    <p:sldId id="291" r:id="rId18"/>
    <p:sldId id="298" r:id="rId19"/>
    <p:sldId id="299" r:id="rId20"/>
    <p:sldId id="262" r:id="rId21"/>
    <p:sldId id="300" r:id="rId22"/>
    <p:sldId id="265" r:id="rId23"/>
    <p:sldId id="280" r:id="rId24"/>
    <p:sldId id="277" r:id="rId25"/>
    <p:sldId id="281" r:id="rId26"/>
    <p:sldId id="301" r:id="rId27"/>
    <p:sldId id="310" r:id="rId28"/>
  </p:sldIdLst>
  <p:sldSz cx="9147175" cy="5144770"/>
  <p:notesSz cx="6858000" cy="9144000"/>
  <p:custDataLst>
    <p:tags r:id="rId3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725" autoAdjust="0"/>
  </p:normalViewPr>
  <p:slideViewPr>
    <p:cSldViewPr snapToGrid="0">
      <p:cViewPr varScale="1">
        <p:scale>
          <a:sx n="143" d="100"/>
          <a:sy n="143" d="100"/>
        </p:scale>
        <p:origin x="690" y="114"/>
      </p:cViewPr>
      <p:guideLst/>
    </p:cSldViewPr>
  </p:slideViewPr>
  <p:notesTextViewPr>
    <p:cViewPr>
      <p:scale>
        <a:sx n="1" d="1"/>
        <a:sy n="1" d="1"/>
      </p:scale>
      <p:origin x="0" y="0"/>
    </p:cViewPr>
  </p:notesTextViewPr>
  <p:sorterViewPr>
    <p:cViewPr>
      <p:scale>
        <a:sx n="100" d="100"/>
        <a:sy n="100" d="100"/>
      </p:scale>
      <p:origin x="0" y="-1692"/>
    </p:cViewPr>
  </p:sorterViewPr>
  <p:gridSpacing cx="36004" cy="36004"/>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2" Type="http://schemas.openxmlformats.org/officeDocument/2006/relationships/tags" Target="tags/tag3.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DF4687-A8D9-4BC3-94E5-24077D0F2CF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65829-4C48-4427-8C22-1EE18F5EB61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E3A19A3-43FA-43A7-88A9-B26FF24D5ACC}"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C1836A0-1CE6-43E0-9ACD-0351418F1B7A}"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21EB1C89-31BD-462F-A140-EE93B59E89AD}"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solidFill>
                  <a:prstClr val="black"/>
                </a:solidFill>
              </a:rPr>
            </a:fld>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C1836A0-1CE6-43E0-9ACD-0351418F1B7A}"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solidFill>
                  <a:prstClr val="black"/>
                </a:solidFill>
              </a:rPr>
            </a:fld>
            <a:endParaRPr 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solidFill>
                  <a:prstClr val="black"/>
                </a:solidFill>
              </a:rPr>
              <a:t>My First Template</a:t>
            </a:r>
            <a:endParaRPr 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21EB1C89-31BD-462F-A140-EE93B59E89AD}"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49EC556-0E4F-4361-96C2-0C2CAFEAB7B8}"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A65829-4C48-4427-8C22-1EE18F5EB61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21EB1C89-31BD-462F-A140-EE93B59E89AD}"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p:spPr>
      </p:sp>
      <p:sp>
        <p:nvSpPr>
          <p:cNvPr id="47107" name="备注占位符 2"/>
          <p:cNvSpPr>
            <a:spLocks noGrp="1"/>
          </p:cNvSpPr>
          <p:nvPr>
            <p:ph type="body" idx="1"/>
          </p:nvPr>
        </p:nvSpPr>
        <p:spPr bwMode="auto">
          <a:noFill/>
        </p:spPr>
        <p:txBody>
          <a:bodyPr wrap="square" numCol="1" anchor="t" anchorCtr="0" compatLnSpc="1"/>
          <a:lstStyle/>
          <a:p>
            <a:pPr>
              <a:spcBef>
                <a:spcPct val="0"/>
              </a:spcBef>
            </a:pPr>
            <a:endParaRPr lang="zh-CN" altLang="en-US"/>
          </a:p>
        </p:txBody>
      </p:sp>
      <p:sp>
        <p:nvSpPr>
          <p:cNvPr id="47108" name="灯片编号占位符 3"/>
          <p:cNvSpPr>
            <a:spLocks noGrp="1"/>
          </p:cNvSpPr>
          <p:nvPr>
            <p:ph type="sldNum" sz="quarter" idx="5"/>
          </p:nvPr>
        </p:nvSpPr>
        <p:spPr bwMode="auto">
          <a:noFill/>
          <a:ln>
            <a:miter lim="800000"/>
          </a:ln>
        </p:spPr>
        <p:txBody>
          <a:bodyPr wrap="square" numCol="1" anchorCtr="0" compatLnSpc="1"/>
          <a:lstStyle/>
          <a:p>
            <a:pPr fontAlgn="base">
              <a:spcBef>
                <a:spcPct val="0"/>
              </a:spcBef>
              <a:spcAft>
                <a:spcPct val="0"/>
              </a:spcAft>
              <a:buFont typeface="Arial" panose="020B0604020202020204" pitchFamily="34" charset="0"/>
              <a:buNone/>
            </a:pPr>
            <a:fld id="{47A3A1D1-73D1-41D4-8ACE-BB81D57A27D7}" type="slidenum">
              <a:rPr lang="zh-CN" altLang="en-US">
                <a:latin typeface="Arial" panose="020B0604020202020204" pitchFamily="34" charset="0"/>
              </a:rPr>
            </a:fld>
            <a:endParaRPr lang="en-US" altLang="zh-CN">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A65829-4C48-4427-8C22-1EE18F5EB611}"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A65829-4C48-4427-8C22-1EE18F5EB611}"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CA5E8DB0-55DC-4221-A99C-988BCD133BF3}" type="slidenum">
              <a:rPr lang="en-US" altLang="zh-CN" smtClean="0"/>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C1836A0-1CE6-43E0-9ACD-0351418F1B7A}"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21EB1C89-31BD-462F-A140-EE93B59E89A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C1836A0-1CE6-43E0-9ACD-0351418F1B7A}"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C1836A0-1CE6-43E0-9ACD-0351418F1B7A}"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F891B95-4814-4A8A-A8A6-0A5CED9DF36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397" y="842032"/>
            <a:ext cx="6860381" cy="1791253"/>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397" y="2702363"/>
            <a:ext cx="6860381" cy="1242205"/>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2235" indent="0" algn="ctr">
              <a:buNone/>
              <a:defRPr sz="1200"/>
            </a:lvl5pPr>
            <a:lvl6pPr marL="1715135" indent="0" algn="ctr">
              <a:buNone/>
              <a:defRPr sz="1200"/>
            </a:lvl6pPr>
            <a:lvl7pPr marL="2058035" indent="0" algn="ctr">
              <a:buNone/>
              <a:defRPr sz="1200"/>
            </a:lvl7pPr>
            <a:lvl8pPr marL="2400935" indent="0" algn="ctr">
              <a:buNone/>
              <a:defRPr sz="1200"/>
            </a:lvl8pPr>
            <a:lvl9pPr marL="2743835"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530647FD-953F-45E4-BAA4-08B7893DA60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85295B9-7D1E-4150-8098-60648BEF3CC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530647FD-953F-45E4-BAA4-08B7893DA60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85295B9-7D1E-4150-8098-60648BEF3CC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5947" y="273928"/>
            <a:ext cx="1972360" cy="436022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868" y="273928"/>
            <a:ext cx="5802739" cy="4360224"/>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530647FD-953F-45E4-BAA4-08B7893DA60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85295B9-7D1E-4150-8098-60648BEF3CC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28869" y="273933"/>
            <a:ext cx="7889438" cy="994479"/>
          </a:xfrm>
        </p:spPr>
        <p:txBody>
          <a:bodyPr/>
          <a:lstStyle/>
          <a:p>
            <a:r>
              <a:rPr lang="zh-CN" altLang="en-US"/>
              <a:t>单击此处编辑母版标题样式</a:t>
            </a:r>
            <a:endParaRPr lang="zh-CN" altLang="en-US"/>
          </a:p>
        </p:txBody>
      </p:sp>
      <p:sp>
        <p:nvSpPr>
          <p:cNvPr id="3" name="日期占位符 3"/>
          <p:cNvSpPr>
            <a:spLocks noGrp="1" noChangeArrowheads="1"/>
          </p:cNvSpPr>
          <p:nvPr>
            <p:ph type="dt" sz="half" idx="10"/>
          </p:nvPr>
        </p:nvSpPr>
        <p:spPr/>
        <p:txBody>
          <a:bodyPr/>
          <a:lstStyle>
            <a:lvl1pPr>
              <a:defRPr/>
            </a:lvl1pPr>
          </a:lstStyle>
          <a:p>
            <a:pPr>
              <a:defRPr/>
            </a:pPr>
            <a:fld id="{37ACBA29-0D09-4B1F-BA04-35BD1490857E}" type="datetime1">
              <a:rPr lang="zh-CN" altLang="en-US"/>
            </a:fld>
            <a:endParaRPr lang="zh-CN" altLang="en-US" sz="1400" dirty="0">
              <a:solidFill>
                <a:schemeClr val="tx1"/>
              </a:solidFill>
            </a:endParaRPr>
          </a:p>
        </p:txBody>
      </p:sp>
      <p:sp>
        <p:nvSpPr>
          <p:cNvPr id="4"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p:txBody>
          <a:bodyPr/>
          <a:lstStyle>
            <a:lvl1pPr>
              <a:defRPr/>
            </a:lvl1pPr>
          </a:lstStyle>
          <a:p>
            <a:pPr>
              <a:defRPr/>
            </a:pPr>
            <a:fld id="{CFE48CD6-AB0F-43C6-8E8E-319C46FDCC36}" type="slidenum">
              <a:rPr lang="zh-CN" altLang="en-US"/>
            </a:fld>
            <a:endParaRPr lang="zh-CN" altLang="en-US" sz="1400" dirty="0">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390119B5-5681-403A-890C-31B5DA309452}" type="datetime1">
              <a:rPr lang="zh-CN" altLang="en-US" smtClean="0"/>
            </a:fld>
            <a:endParaRPr lang="zh-CN" altLang="en-US"/>
          </a:p>
        </p:txBody>
      </p:sp>
      <p:sp>
        <p:nvSpPr>
          <p:cNvPr id="5" name="页脚占位符 4"/>
          <p:cNvSpPr>
            <a:spLocks noGrp="1"/>
          </p:cNvSpPr>
          <p:nvPr>
            <p:ph type="ftr" sz="quarter" idx="11"/>
          </p:nvPr>
        </p:nvSpPr>
        <p:spPr>
          <a:xfrm>
            <a:off x="3125285" y="4768736"/>
            <a:ext cx="2896605" cy="273929"/>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BAEC3CBB-3DD3-44D7-A6CB-12C5A9732C6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irst Slide">
    <p:spTree>
      <p:nvGrpSpPr>
        <p:cNvPr id="1" name=""/>
        <p:cNvGrpSpPr/>
        <p:nvPr/>
      </p:nvGrpSpPr>
      <p:grpSpPr>
        <a:xfrm>
          <a:off x="0" y="0"/>
          <a:ext cx="0" cy="0"/>
          <a:chOff x="0" y="0"/>
          <a:chExt cx="0" cy="0"/>
        </a:xfrm>
      </p:grpSpPr>
      <p:sp>
        <p:nvSpPr>
          <p:cNvPr id="15" name="Picture Placeholder 2"/>
          <p:cNvSpPr>
            <a:spLocks noGrp="1"/>
          </p:cNvSpPr>
          <p:nvPr>
            <p:ph type="pic" sz="quarter" idx="17"/>
          </p:nvPr>
        </p:nvSpPr>
        <p:spPr>
          <a:xfrm>
            <a:off x="3049058" y="331574"/>
            <a:ext cx="3277738" cy="2313387"/>
          </a:xfrm>
          <a:custGeom>
            <a:avLst/>
            <a:gdLst/>
            <a:ahLst/>
            <a:cxnLst/>
            <a:rect l="l" t="t" r="r" b="b"/>
            <a:pathLst>
              <a:path w="3276600" h="3124200">
                <a:moveTo>
                  <a:pt x="3028950" y="0"/>
                </a:moveTo>
                <a:cubicBezTo>
                  <a:pt x="3165723" y="0"/>
                  <a:pt x="3276600" y="110877"/>
                  <a:pt x="3276600" y="247650"/>
                </a:cubicBezTo>
                <a:lnTo>
                  <a:pt x="3276600" y="2876550"/>
                </a:lnTo>
                <a:cubicBezTo>
                  <a:pt x="3276600" y="3013323"/>
                  <a:pt x="3165723" y="3124200"/>
                  <a:pt x="3028950" y="3124200"/>
                </a:cubicBezTo>
                <a:cubicBezTo>
                  <a:pt x="2892177" y="3124200"/>
                  <a:pt x="2781300" y="3013323"/>
                  <a:pt x="2781300" y="2876550"/>
                </a:cubicBezTo>
                <a:lnTo>
                  <a:pt x="2781300" y="247650"/>
                </a:lnTo>
                <a:cubicBezTo>
                  <a:pt x="2781300" y="110877"/>
                  <a:pt x="2892177" y="0"/>
                  <a:pt x="3028950" y="0"/>
                </a:cubicBezTo>
                <a:close/>
                <a:moveTo>
                  <a:pt x="2317750" y="0"/>
                </a:moveTo>
                <a:cubicBezTo>
                  <a:pt x="2454523" y="0"/>
                  <a:pt x="2565400" y="110877"/>
                  <a:pt x="2565400" y="247650"/>
                </a:cubicBezTo>
                <a:lnTo>
                  <a:pt x="2565400" y="2876550"/>
                </a:lnTo>
                <a:cubicBezTo>
                  <a:pt x="2565400" y="3013323"/>
                  <a:pt x="2454523" y="3124200"/>
                  <a:pt x="2317750" y="3124200"/>
                </a:cubicBezTo>
                <a:cubicBezTo>
                  <a:pt x="2180977" y="3124200"/>
                  <a:pt x="2070100" y="3013323"/>
                  <a:pt x="2070100" y="2876550"/>
                </a:cubicBezTo>
                <a:lnTo>
                  <a:pt x="2070100" y="247650"/>
                </a:lnTo>
                <a:cubicBezTo>
                  <a:pt x="2070100" y="110877"/>
                  <a:pt x="2180977" y="0"/>
                  <a:pt x="2317750" y="0"/>
                </a:cubicBezTo>
                <a:close/>
                <a:moveTo>
                  <a:pt x="1606550" y="0"/>
                </a:moveTo>
                <a:cubicBezTo>
                  <a:pt x="1743323" y="0"/>
                  <a:pt x="1854200" y="110877"/>
                  <a:pt x="1854200" y="247650"/>
                </a:cubicBezTo>
                <a:lnTo>
                  <a:pt x="1854200" y="2876550"/>
                </a:lnTo>
                <a:cubicBezTo>
                  <a:pt x="1854200" y="3013323"/>
                  <a:pt x="1743323" y="3124200"/>
                  <a:pt x="1606550" y="3124200"/>
                </a:cubicBezTo>
                <a:cubicBezTo>
                  <a:pt x="1469777" y="3124200"/>
                  <a:pt x="1358900" y="3013323"/>
                  <a:pt x="1358900" y="2876550"/>
                </a:cubicBezTo>
                <a:lnTo>
                  <a:pt x="1358900" y="247650"/>
                </a:lnTo>
                <a:cubicBezTo>
                  <a:pt x="1358900" y="110877"/>
                  <a:pt x="1469777" y="0"/>
                  <a:pt x="1606550" y="0"/>
                </a:cubicBezTo>
                <a:close/>
                <a:moveTo>
                  <a:pt x="958850" y="0"/>
                </a:moveTo>
                <a:cubicBezTo>
                  <a:pt x="1095623" y="0"/>
                  <a:pt x="1206500" y="110877"/>
                  <a:pt x="1206500" y="247650"/>
                </a:cubicBezTo>
                <a:lnTo>
                  <a:pt x="1206500" y="2876550"/>
                </a:lnTo>
                <a:cubicBezTo>
                  <a:pt x="1206500" y="3013323"/>
                  <a:pt x="1095623" y="3124200"/>
                  <a:pt x="958850" y="3124200"/>
                </a:cubicBezTo>
                <a:cubicBezTo>
                  <a:pt x="822077" y="3124200"/>
                  <a:pt x="711200" y="3013323"/>
                  <a:pt x="711200" y="2876550"/>
                </a:cubicBezTo>
                <a:lnTo>
                  <a:pt x="711200" y="247650"/>
                </a:lnTo>
                <a:cubicBezTo>
                  <a:pt x="711200" y="110877"/>
                  <a:pt x="822077" y="0"/>
                  <a:pt x="958850" y="0"/>
                </a:cubicBezTo>
                <a:close/>
                <a:moveTo>
                  <a:pt x="247650" y="0"/>
                </a:moveTo>
                <a:cubicBezTo>
                  <a:pt x="384423" y="0"/>
                  <a:pt x="495300" y="110877"/>
                  <a:pt x="495300" y="247650"/>
                </a:cubicBezTo>
                <a:lnTo>
                  <a:pt x="495300" y="2876550"/>
                </a:lnTo>
                <a:cubicBezTo>
                  <a:pt x="495300" y="3013323"/>
                  <a:pt x="384423" y="3124200"/>
                  <a:pt x="247650" y="3124200"/>
                </a:cubicBezTo>
                <a:cubicBezTo>
                  <a:pt x="110877" y="3124200"/>
                  <a:pt x="0" y="3013323"/>
                  <a:pt x="0" y="2876550"/>
                </a:cubicBezTo>
                <a:lnTo>
                  <a:pt x="0" y="247650"/>
                </a:lnTo>
                <a:cubicBezTo>
                  <a:pt x="0" y="110877"/>
                  <a:pt x="110877" y="0"/>
                  <a:pt x="247650" y="0"/>
                </a:cubicBezTo>
                <a:close/>
              </a:path>
            </a:pathLst>
          </a:custGeom>
          <a:effectLst/>
        </p:spPr>
        <p:txBody>
          <a:bodyPr vert="horz" lIns="95057" tIns="47529" rIns="95057" bIns="47529"/>
          <a:lstStyle>
            <a:lvl1pPr marL="0" indent="0" algn="ctr">
              <a:buNone/>
              <a:defRPr sz="900">
                <a:solidFill>
                  <a:srgbClr val="7F7F7F"/>
                </a:solidFill>
                <a:latin typeface="Lato Regular"/>
                <a:cs typeface="Lato Regular"/>
              </a:defRPr>
            </a:lvl1pPr>
          </a:lstStyle>
          <a:p>
            <a:endParaRPr lang="en-US" dirty="0"/>
          </a:p>
        </p:txBody>
      </p:sp>
      <p:sp>
        <p:nvSpPr>
          <p:cNvPr id="8" name="Text Placeholder 7"/>
          <p:cNvSpPr>
            <a:spLocks noGrp="1"/>
          </p:cNvSpPr>
          <p:nvPr>
            <p:ph type="body" sz="quarter" idx="10" hasCustomPrompt="1"/>
          </p:nvPr>
        </p:nvSpPr>
        <p:spPr>
          <a:xfrm>
            <a:off x="2967059" y="2851970"/>
            <a:ext cx="3385148" cy="323935"/>
          </a:xfrm>
          <a:prstGeom prst="rect">
            <a:avLst/>
          </a:prstGeom>
        </p:spPr>
        <p:txBody>
          <a:bodyPr vert="horz" lIns="0" tIns="40504" rIns="0" bIns="40504" anchor="ctr"/>
          <a:lstStyle>
            <a:lvl1pPr marL="0" indent="0" algn="ctr">
              <a:lnSpc>
                <a:spcPct val="100000"/>
              </a:lnSpc>
              <a:spcBef>
                <a:spcPts val="0"/>
              </a:spcBef>
              <a:buNone/>
              <a:defRPr sz="3500" b="1">
                <a:solidFill>
                  <a:schemeClr val="bg1"/>
                </a:solidFill>
                <a:latin typeface="Lato Hairline"/>
                <a:cs typeface="Lato Hairline"/>
              </a:defRPr>
            </a:lvl1pPr>
          </a:lstStyle>
          <a:p>
            <a:pPr lvl="0"/>
            <a:r>
              <a:rPr lang="es-ES_tradnl" dirty="0"/>
              <a:t>TITLE HERE</a:t>
            </a:r>
            <a:endParaRPr lang="es-ES_tradnl" dirty="0"/>
          </a:p>
        </p:txBody>
      </p:sp>
      <p:sp>
        <p:nvSpPr>
          <p:cNvPr id="9" name="Text Placeholder 7"/>
          <p:cNvSpPr>
            <a:spLocks noGrp="1"/>
          </p:cNvSpPr>
          <p:nvPr>
            <p:ph type="body" sz="quarter" idx="11" hasCustomPrompt="1"/>
          </p:nvPr>
        </p:nvSpPr>
        <p:spPr>
          <a:xfrm>
            <a:off x="2967059" y="3289954"/>
            <a:ext cx="3385148" cy="171391"/>
          </a:xfrm>
          <a:prstGeom prst="rect">
            <a:avLst/>
          </a:prstGeom>
        </p:spPr>
        <p:txBody>
          <a:bodyPr vert="horz" lIns="0" tIns="40504" rIns="0" bIns="40504" anchor="ctr"/>
          <a:lstStyle>
            <a:lvl1pPr marL="0" indent="0" algn="ctr">
              <a:lnSpc>
                <a:spcPct val="100000"/>
              </a:lnSpc>
              <a:spcBef>
                <a:spcPts val="0"/>
              </a:spcBef>
              <a:spcAft>
                <a:spcPts val="0"/>
              </a:spcAft>
              <a:buNone/>
              <a:defRPr sz="1500" b="0">
                <a:solidFill>
                  <a:schemeClr val="accent3"/>
                </a:solidFill>
                <a:latin typeface="Lato Light"/>
                <a:cs typeface="Lato Light"/>
              </a:defRPr>
            </a:lvl1pPr>
          </a:lstStyle>
          <a:p>
            <a:pPr lvl="0"/>
            <a:r>
              <a:rPr lang="es-ES_tradnl" dirty="0" err="1"/>
              <a:t>Ultimate</a:t>
            </a:r>
            <a:r>
              <a:rPr lang="es-ES_tradnl" dirty="0"/>
              <a:t> </a:t>
            </a:r>
            <a:r>
              <a:rPr lang="es-ES_tradnl" dirty="0" err="1"/>
              <a:t>Powerpoint</a:t>
            </a:r>
            <a:r>
              <a:rPr lang="es-ES_tradnl" dirty="0"/>
              <a:t> </a:t>
            </a:r>
            <a:r>
              <a:rPr lang="es-ES_tradnl" dirty="0" err="1"/>
              <a:t>Template</a:t>
            </a:r>
            <a:endParaRPr lang="es-ES_tradnl" dirty="0"/>
          </a:p>
        </p:txBody>
      </p:sp>
      <p:sp>
        <p:nvSpPr>
          <p:cNvPr id="10" name="Text Placeholder 2"/>
          <p:cNvSpPr>
            <a:spLocks noGrp="1"/>
          </p:cNvSpPr>
          <p:nvPr>
            <p:ph type="body" sz="quarter" idx="16" hasCustomPrompt="1"/>
          </p:nvPr>
        </p:nvSpPr>
        <p:spPr>
          <a:xfrm>
            <a:off x="2982412" y="3614485"/>
            <a:ext cx="3367198" cy="1153007"/>
          </a:xfrm>
          <a:prstGeom prst="rect">
            <a:avLst/>
          </a:prstGeom>
        </p:spPr>
        <p:txBody>
          <a:bodyPr vert="horz" lIns="0" tIns="0" rIns="0" bIns="0"/>
          <a:lstStyle>
            <a:lvl1pPr marL="0" indent="0" algn="ctr">
              <a:lnSpc>
                <a:spcPct val="130000"/>
              </a:lnSpc>
              <a:buNone/>
              <a:defRPr sz="1200">
                <a:solidFill>
                  <a:schemeClr val="tx1">
                    <a:lumMod val="50000"/>
                    <a:lumOff val="50000"/>
                  </a:schemeClr>
                </a:solidFill>
                <a:latin typeface="Lato Regular"/>
                <a:cs typeface="Lato Regular"/>
              </a:defRPr>
            </a:lvl1pPr>
          </a:lstStyle>
          <a:p>
            <a:pPr lvl="0"/>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Fusce</a:t>
            </a:r>
            <a:r>
              <a:rPr lang="en-US" dirty="0"/>
              <a:t> </a:t>
            </a:r>
            <a:r>
              <a:rPr lang="en-US" dirty="0" err="1"/>
              <a:t>diam</a:t>
            </a:r>
            <a:r>
              <a:rPr lang="en-US" dirty="0"/>
              <a:t> </a:t>
            </a:r>
            <a:r>
              <a:rPr lang="en-US" dirty="0" err="1"/>
              <a:t>tortor</a:t>
            </a:r>
            <a:r>
              <a:rPr lang="en-US" dirty="0"/>
              <a:t>, </a:t>
            </a:r>
            <a:r>
              <a:rPr lang="en-US" dirty="0" err="1"/>
              <a:t>mattis</a:t>
            </a:r>
            <a:r>
              <a:rPr lang="en-US" dirty="0"/>
              <a:t> </a:t>
            </a:r>
            <a:r>
              <a:rPr lang="en-US" dirty="0" err="1"/>
              <a:t>quis</a:t>
            </a:r>
            <a:r>
              <a:rPr lang="en-US" dirty="0"/>
              <a:t> </a:t>
            </a:r>
            <a:r>
              <a:rPr lang="en-US" dirty="0" err="1"/>
              <a:t>dapibus</a:t>
            </a:r>
            <a:r>
              <a:rPr lang="en-US" dirty="0"/>
              <a:t> vitae, </a:t>
            </a:r>
            <a:r>
              <a:rPr lang="en-US" dirty="0" err="1"/>
              <a:t>euismod</a:t>
            </a:r>
            <a:r>
              <a:rPr lang="en-US" dirty="0"/>
              <a:t> non </a:t>
            </a:r>
            <a:r>
              <a:rPr lang="en-US" dirty="0" err="1"/>
              <a:t>purus</a:t>
            </a:r>
            <a:r>
              <a:rPr lang="en-US" dirty="0"/>
              <a:t>. Maecenas </a:t>
            </a:r>
            <a:r>
              <a:rPr lang="en-US" dirty="0" err="1"/>
              <a:t>ut</a:t>
            </a:r>
            <a:r>
              <a:rPr lang="en-US" dirty="0"/>
              <a:t> lacus </a:t>
            </a:r>
            <a:r>
              <a:rPr lang="en-US" dirty="0" err="1"/>
              <a:t>nec</a:t>
            </a:r>
            <a:r>
              <a:rPr lang="en-US" dirty="0"/>
              <a:t> </a:t>
            </a:r>
            <a:r>
              <a:rPr lang="en-US" dirty="0" err="1"/>
              <a:t>mauris</a:t>
            </a:r>
            <a:r>
              <a:rPr lang="en-US" dirty="0"/>
              <a:t> </a:t>
            </a:r>
            <a:r>
              <a:rPr lang="en-US" dirty="0" err="1"/>
              <a:t>feugiat</a:t>
            </a:r>
            <a:r>
              <a:rPr lang="en-US" dirty="0"/>
              <a:t> </a:t>
            </a:r>
            <a:r>
              <a:rPr lang="en-US" dirty="0" err="1"/>
              <a:t>tristique</a:t>
            </a:r>
            <a:r>
              <a:rPr lang="en-US" dirty="0"/>
              <a:t>.</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400"/>
                                        <p:tgtEl>
                                          <p:spTgt spid="1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10" grpId="0" build="p">
        <p:tmplLst>
          <p:tmpl lvl="1">
            <p:tnLst>
              <p:par>
                <p:cTn presetID="10" presetClass="entr" presetSubtype="0" fill="hold" nodeType="withEffect">
                  <p:stCondLst>
                    <p:cond delay="80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垂直排列标题与&#10;文本">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print"/>
          <a:stretch>
            <a:fillRect/>
          </a:stretch>
        </p:blipFill>
        <p:spPr>
          <a:xfrm>
            <a:off x="0" y="0"/>
            <a:ext cx="9159739" cy="514508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5_Title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10" advClick="0" advTm="4956"/>
    </mc:Choice>
    <mc:Fallback>
      <p:transition advClick="0" advTm="4956"/>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Main Title+ SubTitle_Footer">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10" advClick="0" advTm="4956"/>
    </mc:Choice>
    <mc:Fallback>
      <p:transition advClick="0" advTm="4956"/>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Normal Pag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10" advClick="0" advTm="4956"/>
    </mc:Choice>
    <mc:Fallback>
      <p:transition advClick="0" advTm="4956"/>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530647FD-953F-45E4-BAA4-08B7893DA60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85295B9-7D1E-4150-8098-60648BEF3CC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4104" y="1282700"/>
            <a:ext cx="7889438" cy="214021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4104" y="3443160"/>
            <a:ext cx="7889438" cy="1125488"/>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2235" indent="0">
              <a:buNone/>
              <a:defRPr sz="1200">
                <a:solidFill>
                  <a:schemeClr val="tx1">
                    <a:tint val="75000"/>
                  </a:schemeClr>
                </a:solidFill>
              </a:defRPr>
            </a:lvl5pPr>
            <a:lvl6pPr marL="1715135" indent="0">
              <a:buNone/>
              <a:defRPr sz="1200">
                <a:solidFill>
                  <a:schemeClr val="tx1">
                    <a:tint val="75000"/>
                  </a:schemeClr>
                </a:solidFill>
              </a:defRPr>
            </a:lvl6pPr>
            <a:lvl7pPr marL="2058035" indent="0">
              <a:buNone/>
              <a:defRPr sz="1200">
                <a:solidFill>
                  <a:schemeClr val="tx1">
                    <a:tint val="75000"/>
                  </a:schemeClr>
                </a:solidFill>
              </a:defRPr>
            </a:lvl7pPr>
            <a:lvl8pPr marL="2400935"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530647FD-953F-45E4-BAA4-08B7893DA60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85295B9-7D1E-4150-8098-60648BEF3CC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868" y="1369642"/>
            <a:ext cx="3887549" cy="3264511"/>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4630758" y="1369642"/>
            <a:ext cx="3887549" cy="3264511"/>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530647FD-953F-45E4-BAA4-08B7893DA60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85295B9-7D1E-4150-8098-60648BEF3CC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30060" y="273929"/>
            <a:ext cx="7889438" cy="994479"/>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30060" y="1261261"/>
            <a:ext cx="3869683" cy="61812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2235" indent="0">
              <a:buNone/>
              <a:defRPr sz="1200" b="1"/>
            </a:lvl5pPr>
            <a:lvl6pPr marL="1715135"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630060" y="1879386"/>
            <a:ext cx="3869683" cy="2764294"/>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4630757" y="1261261"/>
            <a:ext cx="3888741" cy="61812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2235" indent="0">
              <a:buNone/>
              <a:defRPr sz="1200" b="1"/>
            </a:lvl5pPr>
            <a:lvl6pPr marL="1715135"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4630757" y="1879386"/>
            <a:ext cx="3888741" cy="2764294"/>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530647FD-953F-45E4-BAA4-08B7893DA60E}"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85295B9-7D1E-4150-8098-60648BEF3CC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530647FD-953F-45E4-BAA4-08B7893DA60E}"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85295B9-7D1E-4150-8098-60648BEF3CC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647FD-953F-45E4-BAA4-08B7893DA60E}"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85295B9-7D1E-4150-8098-60648BEF3CC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30060" y="343006"/>
            <a:ext cx="2950202" cy="1200521"/>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888741" y="740798"/>
            <a:ext cx="4630757" cy="365634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630060" y="1543526"/>
            <a:ext cx="2950202" cy="285957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2235" indent="0">
              <a:buNone/>
              <a:defRPr sz="750"/>
            </a:lvl5pPr>
            <a:lvl6pPr marL="1715135" indent="0">
              <a:buNone/>
              <a:defRPr sz="750"/>
            </a:lvl6pPr>
            <a:lvl7pPr marL="2058035" indent="0">
              <a:buNone/>
              <a:defRPr sz="750"/>
            </a:lvl7pPr>
            <a:lvl8pPr marL="2400935" indent="0">
              <a:buNone/>
              <a:defRPr sz="750"/>
            </a:lvl8pPr>
            <a:lvl9pPr marL="2743835" indent="0">
              <a:buNone/>
              <a:defRPr sz="75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530647FD-953F-45E4-BAA4-08B7893DA60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85295B9-7D1E-4150-8098-60648BEF3CC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30060" y="343006"/>
            <a:ext cx="2950202" cy="1200521"/>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8741" y="740798"/>
            <a:ext cx="4630757" cy="365634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2235" indent="0">
              <a:buNone/>
              <a:defRPr sz="1500"/>
            </a:lvl5pPr>
            <a:lvl6pPr marL="1715135" indent="0">
              <a:buNone/>
              <a:defRPr sz="1500"/>
            </a:lvl6pPr>
            <a:lvl7pPr marL="2058035" indent="0">
              <a:buNone/>
              <a:defRPr sz="1500"/>
            </a:lvl7pPr>
            <a:lvl8pPr marL="2400935" indent="0">
              <a:buNone/>
              <a:defRPr sz="1500"/>
            </a:lvl8pPr>
            <a:lvl9pPr marL="2743835" indent="0">
              <a:buNone/>
              <a:defRPr sz="15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630060" y="1543526"/>
            <a:ext cx="2950202" cy="285957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2235" indent="0">
              <a:buNone/>
              <a:defRPr sz="750"/>
            </a:lvl5pPr>
            <a:lvl6pPr marL="1715135" indent="0">
              <a:buNone/>
              <a:defRPr sz="750"/>
            </a:lvl6pPr>
            <a:lvl7pPr marL="2058035" indent="0">
              <a:buNone/>
              <a:defRPr sz="750"/>
            </a:lvl7pPr>
            <a:lvl8pPr marL="2400935" indent="0">
              <a:buNone/>
              <a:defRPr sz="750"/>
            </a:lvl8pPr>
            <a:lvl9pPr marL="2743835" indent="0">
              <a:buNone/>
              <a:defRPr sz="75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530647FD-953F-45E4-BAA4-08B7893DA60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85295B9-7D1E-4150-8098-60648BEF3CC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869" y="273929"/>
            <a:ext cx="7889438" cy="994479"/>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869" y="1369642"/>
            <a:ext cx="7889438" cy="3264511"/>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628868" y="4768735"/>
            <a:ext cx="2058114" cy="273928"/>
          </a:xfrm>
          <a:prstGeom prst="rect">
            <a:avLst/>
          </a:prstGeom>
        </p:spPr>
        <p:txBody>
          <a:bodyPr vert="horz" lIns="91440" tIns="45720" rIns="91440" bIns="45720" rtlCol="0" anchor="ctr"/>
          <a:lstStyle>
            <a:lvl1pPr algn="l">
              <a:defRPr sz="900">
                <a:solidFill>
                  <a:schemeClr val="tx1">
                    <a:tint val="75000"/>
                  </a:schemeClr>
                </a:solidFill>
              </a:defRPr>
            </a:lvl1pPr>
          </a:lstStyle>
          <a:p>
            <a:fld id="{530647FD-953F-45E4-BAA4-08B7893DA60E}" type="datetimeFigureOut">
              <a:rPr lang="zh-CN" altLang="en-US" smtClean="0"/>
            </a:fld>
            <a:endParaRPr lang="zh-CN" altLang="en-US"/>
          </a:p>
        </p:txBody>
      </p:sp>
      <p:sp>
        <p:nvSpPr>
          <p:cNvPr id="5" name="Footer Placeholder 4"/>
          <p:cNvSpPr>
            <a:spLocks noGrp="1"/>
          </p:cNvSpPr>
          <p:nvPr>
            <p:ph type="ftr" sz="quarter" idx="3"/>
          </p:nvPr>
        </p:nvSpPr>
        <p:spPr>
          <a:xfrm>
            <a:off x="3030002" y="4768735"/>
            <a:ext cx="3087172" cy="273928"/>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60193" y="4768735"/>
            <a:ext cx="2058114" cy="273928"/>
          </a:xfrm>
          <a:prstGeom prst="rect">
            <a:avLst/>
          </a:prstGeom>
        </p:spPr>
        <p:txBody>
          <a:bodyPr vert="horz" lIns="91440" tIns="45720" rIns="91440" bIns="45720" rtlCol="0" anchor="ctr"/>
          <a:lstStyle>
            <a:lvl1pPr algn="r">
              <a:defRPr sz="900">
                <a:solidFill>
                  <a:schemeClr val="tx1">
                    <a:tint val="75000"/>
                  </a:schemeClr>
                </a:solidFill>
              </a:defRPr>
            </a:lvl1pPr>
          </a:lstStyle>
          <a:p>
            <a:fld id="{585295B9-7D1E-4150-8098-60648BEF3CC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7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6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2235" algn="l" defTabSz="685800" rtl="0" eaLnBrk="1" latinLnBrk="0" hangingPunct="1">
        <a:defRPr sz="1350" kern="1200">
          <a:solidFill>
            <a:schemeClr val="tx1"/>
          </a:solidFill>
          <a:latin typeface="+mn-lt"/>
          <a:ea typeface="+mn-ea"/>
          <a:cs typeface="+mn-cs"/>
        </a:defRPr>
      </a:lvl5pPr>
      <a:lvl6pPr marL="1715135"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465537" y="-893"/>
            <a:ext cx="4681637" cy="51468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pic>
        <p:nvPicPr>
          <p:cNvPr id="10243" name="Picture 3" descr="C:\Users\Administrator\Desktop\369a7e85cf2c9147e0b5b0c557696f53.png"/>
          <p:cNvPicPr>
            <a:picLocks noChangeAspect="1" noChangeArrowheads="1"/>
          </p:cNvPicPr>
          <p:nvPr/>
        </p:nvPicPr>
        <p:blipFill>
          <a:blip r:embed="rId1" cstate="email"/>
          <a:srcRect/>
          <a:stretch>
            <a:fillRect/>
          </a:stretch>
        </p:blipFill>
        <p:spPr bwMode="auto">
          <a:xfrm>
            <a:off x="-1" y="840777"/>
            <a:ext cx="4789687" cy="4305205"/>
          </a:xfrm>
          <a:prstGeom prst="rect">
            <a:avLst/>
          </a:prstGeom>
          <a:noFill/>
        </p:spPr>
      </p:pic>
      <p:sp>
        <p:nvSpPr>
          <p:cNvPr id="5" name="TextBox 4"/>
          <p:cNvSpPr txBox="1"/>
          <p:nvPr/>
        </p:nvSpPr>
        <p:spPr>
          <a:xfrm>
            <a:off x="4537571" y="2854140"/>
            <a:ext cx="4558408" cy="418849"/>
          </a:xfrm>
          <a:prstGeom prst="rect">
            <a:avLst/>
          </a:prstGeom>
          <a:noFill/>
        </p:spPr>
        <p:txBody>
          <a:bodyPr wrap="square" lIns="68604" tIns="34302" rIns="68604" bIns="3430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495" fontAlgn="base">
              <a:spcBef>
                <a:spcPct val="0"/>
              </a:spcBef>
              <a:spcAft>
                <a:spcPct val="0"/>
              </a:spcAft>
              <a:defRPr>
                <a:solidFill>
                  <a:schemeClr val="tx1"/>
                </a:solidFill>
                <a:latin typeface="Calibri" panose="020F0502020204030204" pitchFamily="34" charset="0"/>
              </a:defRPr>
            </a:lvl6pPr>
            <a:lvl7pPr marL="2971800" indent="-228600" defTabSz="912495" fontAlgn="base">
              <a:spcBef>
                <a:spcPct val="0"/>
              </a:spcBef>
              <a:spcAft>
                <a:spcPct val="0"/>
              </a:spcAft>
              <a:defRPr>
                <a:solidFill>
                  <a:schemeClr val="tx1"/>
                </a:solidFill>
                <a:latin typeface="Calibri" panose="020F0502020204030204" pitchFamily="34" charset="0"/>
              </a:defRPr>
            </a:lvl7pPr>
            <a:lvl8pPr marL="3429000" indent="-228600" defTabSz="912495" fontAlgn="base">
              <a:spcBef>
                <a:spcPct val="0"/>
              </a:spcBef>
              <a:spcAft>
                <a:spcPct val="0"/>
              </a:spcAft>
              <a:defRPr>
                <a:solidFill>
                  <a:schemeClr val="tx1"/>
                </a:solidFill>
                <a:latin typeface="Calibri" panose="020F0502020204030204" pitchFamily="34" charset="0"/>
              </a:defRPr>
            </a:lvl8pPr>
            <a:lvl9pPr marL="3886200" indent="-228600" defTabSz="912495" fontAlgn="base">
              <a:spcBef>
                <a:spcPct val="0"/>
              </a:spcBef>
              <a:spcAft>
                <a:spcPct val="0"/>
              </a:spcAft>
              <a:defRPr>
                <a:solidFill>
                  <a:schemeClr val="tx1"/>
                </a:solidFill>
                <a:latin typeface="Calibri" panose="020F0502020204030204" pitchFamily="34" charset="0"/>
              </a:defRPr>
            </a:lvl9pPr>
          </a:lstStyle>
          <a:p>
            <a:pPr algn="l" eaLnBrk="1" hangingPunct="1">
              <a:lnSpc>
                <a:spcPct val="150000"/>
              </a:lnSpc>
            </a:pPr>
            <a:r>
              <a:rPr lang="en-US" altLang="zh-CN" sz="800" dirty="0">
                <a:solidFill>
                  <a:schemeClr val="bg1"/>
                </a:solidFill>
              </a:rPr>
              <a:t>Chinadaily.com.cn is the largest English portal in China, providing news, business information, BBS, learning materials. The Website has channels as China,</a:t>
            </a:r>
            <a:endParaRPr lang="id-ID" altLang="zh-CN" sz="600" dirty="0">
              <a:solidFill>
                <a:schemeClr val="bg1"/>
              </a:solidFill>
              <a:latin typeface="Lato" pitchFamily="34" charset="0"/>
              <a:ea typeface="Clear Sans Light" pitchFamily="34" charset="0"/>
              <a:cs typeface="Clear Sans Light" pitchFamily="34" charset="0"/>
            </a:endParaRPr>
          </a:p>
        </p:txBody>
      </p:sp>
      <p:sp>
        <p:nvSpPr>
          <p:cNvPr id="6" name="TextBox 5"/>
          <p:cNvSpPr txBox="1"/>
          <p:nvPr/>
        </p:nvSpPr>
        <p:spPr>
          <a:xfrm>
            <a:off x="4285455" y="1311820"/>
            <a:ext cx="4861720" cy="802871"/>
          </a:xfrm>
          <a:prstGeom prst="rect">
            <a:avLst/>
          </a:prstGeom>
          <a:noFill/>
        </p:spPr>
        <p:txBody>
          <a:bodyPr wrap="square" lIns="68604" tIns="34302" rIns="68604" bIns="3430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495" fontAlgn="base">
              <a:spcBef>
                <a:spcPct val="0"/>
              </a:spcBef>
              <a:spcAft>
                <a:spcPct val="0"/>
              </a:spcAft>
              <a:defRPr>
                <a:solidFill>
                  <a:schemeClr val="tx1"/>
                </a:solidFill>
                <a:latin typeface="Calibri" panose="020F0502020204030204" pitchFamily="34" charset="0"/>
              </a:defRPr>
            </a:lvl6pPr>
            <a:lvl7pPr marL="2971800" indent="-228600" defTabSz="912495" fontAlgn="base">
              <a:spcBef>
                <a:spcPct val="0"/>
              </a:spcBef>
              <a:spcAft>
                <a:spcPct val="0"/>
              </a:spcAft>
              <a:defRPr>
                <a:solidFill>
                  <a:schemeClr val="tx1"/>
                </a:solidFill>
                <a:latin typeface="Calibri" panose="020F0502020204030204" pitchFamily="34" charset="0"/>
              </a:defRPr>
            </a:lvl7pPr>
            <a:lvl8pPr marL="3429000" indent="-228600" defTabSz="912495" fontAlgn="base">
              <a:spcBef>
                <a:spcPct val="0"/>
              </a:spcBef>
              <a:spcAft>
                <a:spcPct val="0"/>
              </a:spcAft>
              <a:defRPr>
                <a:solidFill>
                  <a:schemeClr val="tx1"/>
                </a:solidFill>
                <a:latin typeface="Calibri" panose="020F0502020204030204" pitchFamily="34" charset="0"/>
              </a:defRPr>
            </a:lvl8pPr>
            <a:lvl9pPr marL="3886200" indent="-228600" defTabSz="912495" fontAlgn="base">
              <a:spcBef>
                <a:spcPct val="0"/>
              </a:spcBef>
              <a:spcAft>
                <a:spcPct val="0"/>
              </a:spcAft>
              <a:defRPr>
                <a:solidFill>
                  <a:schemeClr val="tx1"/>
                </a:solidFill>
                <a:latin typeface="Calibri" panose="020F0502020204030204" pitchFamily="34" charset="0"/>
              </a:defRPr>
            </a:lvl9pPr>
          </a:lstStyle>
          <a:p>
            <a:pPr algn="r" eaLnBrk="1" hangingPunct="1">
              <a:lnSpc>
                <a:spcPct val="150000"/>
              </a:lnSpc>
            </a:pPr>
            <a:r>
              <a:rPr lang="zh-CN" altLang="en-US" sz="3600" b="1" dirty="0">
                <a:solidFill>
                  <a:schemeClr val="bg1"/>
                </a:solidFill>
                <a:latin typeface="微软雅黑" panose="020B0503020204020204" pitchFamily="34" charset="-122"/>
                <a:ea typeface="微软雅黑" panose="020B0503020204020204" pitchFamily="34" charset="-122"/>
                <a:cs typeface="Clear Sans Light" pitchFamily="34" charset="0"/>
              </a:rPr>
              <a:t>影视传媒动态</a:t>
            </a:r>
            <a:r>
              <a:rPr lang="en-US" altLang="zh-CN" sz="3600" b="1" dirty="0">
                <a:solidFill>
                  <a:schemeClr val="bg1"/>
                </a:solidFill>
                <a:latin typeface="微软雅黑" panose="020B0503020204020204" pitchFamily="34" charset="-122"/>
                <a:ea typeface="微软雅黑" panose="020B0503020204020204" pitchFamily="34" charset="-122"/>
                <a:cs typeface="Clear Sans Light" pitchFamily="34" charset="0"/>
              </a:rPr>
              <a:t>PPT</a:t>
            </a:r>
            <a:r>
              <a:rPr lang="zh-CN" altLang="en-US" sz="3600" b="1" dirty="0">
                <a:solidFill>
                  <a:schemeClr val="bg1"/>
                </a:solidFill>
                <a:latin typeface="微软雅黑" panose="020B0503020204020204" pitchFamily="34" charset="-122"/>
                <a:ea typeface="微软雅黑" panose="020B0503020204020204" pitchFamily="34" charset="-122"/>
                <a:cs typeface="Clear Sans Light" pitchFamily="34" charset="0"/>
              </a:rPr>
              <a:t>模板</a:t>
            </a:r>
            <a:endParaRPr lang="id-ID" altLang="zh-CN" sz="3600" b="1" dirty="0">
              <a:solidFill>
                <a:schemeClr val="bg1"/>
              </a:solidFill>
              <a:latin typeface="微软雅黑" panose="020B0503020204020204" pitchFamily="34" charset="-122"/>
              <a:ea typeface="微软雅黑" panose="020B0503020204020204" pitchFamily="34" charset="-122"/>
              <a:cs typeface="Clear Sans Light" pitchFamily="34" charset="0"/>
            </a:endParaRPr>
          </a:p>
        </p:txBody>
      </p:sp>
      <p:sp>
        <p:nvSpPr>
          <p:cNvPr id="7" name="TextBox 6"/>
          <p:cNvSpPr txBox="1">
            <a:spLocks noChangeArrowheads="1"/>
          </p:cNvSpPr>
          <p:nvPr/>
        </p:nvSpPr>
        <p:spPr bwMode="auto">
          <a:xfrm>
            <a:off x="4537571" y="2392462"/>
            <a:ext cx="4130973" cy="277095"/>
          </a:xfrm>
          <a:prstGeom prst="rect">
            <a:avLst/>
          </a:prstGeom>
          <a:noFill/>
          <a:ln w="9525">
            <a:noFill/>
            <a:miter lim="800000"/>
          </a:ln>
        </p:spPr>
        <p:txBody>
          <a:bodyPr wrap="square">
            <a:spAutoFit/>
          </a:bodyPr>
          <a:lstStyle>
            <a:lvl1pPr>
              <a:defRPr sz="1400">
                <a:solidFill>
                  <a:schemeClr val="tx1"/>
                </a:solidFill>
                <a:latin typeface="微软雅黑" panose="020B0503020204020204" pitchFamily="34" charset="-122"/>
                <a:ea typeface="微软雅黑" panose="020B0503020204020204" pitchFamily="34" charset="-122"/>
              </a:defRPr>
            </a:lvl1pPr>
            <a:lvl2pPr marL="742950" indent="-285750">
              <a:defRPr sz="1400">
                <a:solidFill>
                  <a:schemeClr val="tx1"/>
                </a:solidFill>
                <a:latin typeface="微软雅黑" panose="020B0503020204020204" pitchFamily="34" charset="-122"/>
                <a:ea typeface="微软雅黑" panose="020B0503020204020204" pitchFamily="34" charset="-122"/>
              </a:defRPr>
            </a:lvl2pPr>
            <a:lvl3pPr marL="1143000" indent="-228600">
              <a:defRPr sz="1400">
                <a:solidFill>
                  <a:schemeClr val="tx1"/>
                </a:solidFill>
                <a:latin typeface="微软雅黑" panose="020B0503020204020204" pitchFamily="34" charset="-122"/>
                <a:ea typeface="微软雅黑" panose="020B0503020204020204" pitchFamily="34" charset="-122"/>
              </a:defRPr>
            </a:lvl3pPr>
            <a:lvl4pPr marL="1600200" indent="-228600">
              <a:defRPr sz="1400">
                <a:solidFill>
                  <a:schemeClr val="tx1"/>
                </a:solidFill>
                <a:latin typeface="微软雅黑" panose="020B0503020204020204" pitchFamily="34" charset="-122"/>
                <a:ea typeface="微软雅黑" panose="020B0503020204020204" pitchFamily="34" charset="-122"/>
              </a:defRPr>
            </a:lvl4pPr>
            <a:lvl5pPr marL="2057400" indent="-228600">
              <a:defRPr sz="1400">
                <a:solidFill>
                  <a:schemeClr val="tx1"/>
                </a:solidFill>
                <a:latin typeface="微软雅黑" panose="020B0503020204020204" pitchFamily="34" charset="-122"/>
                <a:ea typeface="微软雅黑" panose="020B0503020204020204" pitchFamily="34" charset="-122"/>
              </a:defRPr>
            </a:lvl5pPr>
            <a:lvl6pPr marL="25146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6pPr>
            <a:lvl7pPr marL="29718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7pPr>
            <a:lvl8pPr marL="34290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8pPr>
            <a:lvl9pPr marL="38862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9pPr>
          </a:lstStyle>
          <a:p>
            <a:pPr algn="l" eaLnBrk="1" fontAlgn="base" hangingPunct="1">
              <a:buClrTx/>
              <a:buSzTx/>
              <a:buFontTx/>
              <a:buNone/>
            </a:pPr>
            <a:r>
              <a:rPr lang="zh-CN" altLang="en-US" sz="1200" dirty="0">
                <a:solidFill>
                  <a:schemeClr val="bg1"/>
                </a:solidFill>
                <a:latin typeface="Verdana" panose="020B0604030504040204" pitchFamily="34" charset="0"/>
              </a:rPr>
              <a:t>动态</a:t>
            </a:r>
            <a:r>
              <a:rPr lang="en-US" altLang="zh-CN" sz="1200" dirty="0">
                <a:solidFill>
                  <a:schemeClr val="bg1"/>
                </a:solidFill>
                <a:latin typeface="Verdana" panose="020B0604030504040204" pitchFamily="34" charset="0"/>
              </a:rPr>
              <a:t>PPT/</a:t>
            </a:r>
            <a:r>
              <a:rPr lang="zh-CN" altLang="en-US" sz="1200" dirty="0">
                <a:solidFill>
                  <a:schemeClr val="bg1"/>
                </a:solidFill>
                <a:latin typeface="Verdana" panose="020B0604030504040204" pitchFamily="34" charset="0"/>
              </a:rPr>
              <a:t>框架完整</a:t>
            </a:r>
            <a:r>
              <a:rPr lang="en-US" altLang="zh-CN" sz="1200" dirty="0">
                <a:solidFill>
                  <a:schemeClr val="bg1"/>
                </a:solidFill>
                <a:latin typeface="Verdana" panose="020B0604030504040204" pitchFamily="34" charset="0"/>
              </a:rPr>
              <a:t>/</a:t>
            </a:r>
            <a:r>
              <a:rPr lang="zh-CN" altLang="en-US" sz="1200" dirty="0">
                <a:solidFill>
                  <a:schemeClr val="bg1"/>
                </a:solidFill>
                <a:latin typeface="Verdana" panose="020B0604030504040204" pitchFamily="34" charset="0"/>
              </a:rPr>
              <a:t>精美大气</a:t>
            </a:r>
            <a:r>
              <a:rPr lang="en-US" altLang="zh-CN" sz="1200" dirty="0">
                <a:solidFill>
                  <a:schemeClr val="bg1"/>
                </a:solidFill>
                <a:latin typeface="Verdana" panose="020B0604030504040204" pitchFamily="34" charset="0"/>
              </a:rPr>
              <a:t>/</a:t>
            </a:r>
            <a:r>
              <a:rPr lang="zh-CN" altLang="en-US" sz="1200" dirty="0">
                <a:solidFill>
                  <a:schemeClr val="bg1"/>
                </a:solidFill>
                <a:latin typeface="Verdana" panose="020B0604030504040204" pitchFamily="34" charset="0"/>
              </a:rPr>
              <a:t>可以编辑</a:t>
            </a:r>
            <a:r>
              <a:rPr lang="en-US" altLang="zh-CN" sz="1200" dirty="0">
                <a:solidFill>
                  <a:schemeClr val="bg1"/>
                </a:solidFill>
                <a:latin typeface="Verdana" panose="020B0604030504040204" pitchFamily="34" charset="0"/>
              </a:rPr>
              <a:t>/</a:t>
            </a:r>
            <a:r>
              <a:rPr lang="zh-CN" altLang="en-US" sz="1200" dirty="0">
                <a:solidFill>
                  <a:schemeClr val="bg1"/>
                </a:solidFill>
                <a:latin typeface="Verdana" panose="020B0604030504040204" pitchFamily="34" charset="0"/>
              </a:rPr>
              <a:t>一键换色</a:t>
            </a:r>
            <a:endParaRPr lang="en-US" altLang="zh-CN" sz="1200" dirty="0">
              <a:solidFill>
                <a:schemeClr val="bg1"/>
              </a:solidFill>
              <a:latin typeface="Verdana" panose="020B0604030504040204" pitchFamily="34" charset="0"/>
            </a:endParaRPr>
          </a:p>
        </p:txBody>
      </p:sp>
      <p:sp>
        <p:nvSpPr>
          <p:cNvPr id="9" name="TextBox 8"/>
          <p:cNvSpPr txBox="1"/>
          <p:nvPr/>
        </p:nvSpPr>
        <p:spPr>
          <a:xfrm>
            <a:off x="4501554" y="123422"/>
            <a:ext cx="1656759" cy="561887"/>
          </a:xfrm>
          <a:prstGeom prst="rect">
            <a:avLst/>
          </a:prstGeom>
          <a:noFill/>
        </p:spPr>
        <p:txBody>
          <a:bodyPr wrap="square" lIns="68604" tIns="34302" rIns="68604" bIns="3430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495" fontAlgn="base">
              <a:spcBef>
                <a:spcPct val="0"/>
              </a:spcBef>
              <a:spcAft>
                <a:spcPct val="0"/>
              </a:spcAft>
              <a:defRPr>
                <a:solidFill>
                  <a:schemeClr val="tx1"/>
                </a:solidFill>
                <a:latin typeface="Calibri" panose="020F0502020204030204" pitchFamily="34" charset="0"/>
              </a:defRPr>
            </a:lvl6pPr>
            <a:lvl7pPr marL="2971800" indent="-228600" defTabSz="912495" fontAlgn="base">
              <a:spcBef>
                <a:spcPct val="0"/>
              </a:spcBef>
              <a:spcAft>
                <a:spcPct val="0"/>
              </a:spcAft>
              <a:defRPr>
                <a:solidFill>
                  <a:schemeClr val="tx1"/>
                </a:solidFill>
                <a:latin typeface="Calibri" panose="020F0502020204030204" pitchFamily="34" charset="0"/>
              </a:defRPr>
            </a:lvl7pPr>
            <a:lvl8pPr marL="3429000" indent="-228600" defTabSz="912495" fontAlgn="base">
              <a:spcBef>
                <a:spcPct val="0"/>
              </a:spcBef>
              <a:spcAft>
                <a:spcPct val="0"/>
              </a:spcAft>
              <a:defRPr>
                <a:solidFill>
                  <a:schemeClr val="tx1"/>
                </a:solidFill>
                <a:latin typeface="Calibri" panose="020F0502020204030204" pitchFamily="34" charset="0"/>
              </a:defRPr>
            </a:lvl8pPr>
            <a:lvl9pPr marL="3886200" indent="-228600" defTabSz="912495" fontAlgn="base">
              <a:spcBef>
                <a:spcPct val="0"/>
              </a:spcBef>
              <a:spcAft>
                <a:spcPct val="0"/>
              </a:spcAft>
              <a:defRPr>
                <a:solidFill>
                  <a:schemeClr val="tx1"/>
                </a:solidFill>
                <a:latin typeface="Calibri" panose="020F0502020204030204" pitchFamily="34" charset="0"/>
              </a:defRPr>
            </a:lvl9pPr>
          </a:lstStyle>
          <a:p>
            <a:pPr marL="0" lvl="2" indent="0" fontAlgn="base"/>
            <a:r>
              <a:rPr lang="en-US" altLang="zh-CN" sz="3200" b="1" dirty="0">
                <a:solidFill>
                  <a:srgbClr val="C00000"/>
                </a:solidFill>
                <a:latin typeface="Verdana" panose="020B0604030504040204" pitchFamily="34" charset="0"/>
              </a:rPr>
              <a:t>LOGO</a:t>
            </a:r>
            <a:endParaRPr lang="en-US" altLang="zh-CN" sz="3200" b="1" dirty="0">
              <a:solidFill>
                <a:srgbClr val="C00000"/>
              </a:solidFill>
              <a:latin typeface="Verdana" panose="020B0604030504040204" pitchFamily="34" charset="0"/>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0" presetClass="entr" presetSubtype="0" decel="100000" fill="hold" nodeType="afterEffect">
                                  <p:stCondLst>
                                    <p:cond delay="0"/>
                                  </p:stCondLst>
                                  <p:childTnLst>
                                    <p:set>
                                      <p:cBhvr>
                                        <p:cTn id="11" dur="1" fill="hold">
                                          <p:stCondLst>
                                            <p:cond delay="0"/>
                                          </p:stCondLst>
                                        </p:cTn>
                                        <p:tgtEl>
                                          <p:spTgt spid="10243"/>
                                        </p:tgtEl>
                                        <p:attrNameLst>
                                          <p:attrName>style.visibility</p:attrName>
                                        </p:attrNameLst>
                                      </p:cBhvr>
                                      <p:to>
                                        <p:strVal val="visible"/>
                                      </p:to>
                                    </p:set>
                                    <p:anim calcmode="lin" valueType="num">
                                      <p:cBhvr>
                                        <p:cTn id="12" dur="1000" fill="hold"/>
                                        <p:tgtEl>
                                          <p:spTgt spid="10243"/>
                                        </p:tgtEl>
                                        <p:attrNameLst>
                                          <p:attrName>ppt_w</p:attrName>
                                        </p:attrNameLst>
                                      </p:cBhvr>
                                      <p:tavLst>
                                        <p:tav tm="0">
                                          <p:val>
                                            <p:strVal val="#ppt_w+.3"/>
                                          </p:val>
                                        </p:tav>
                                        <p:tav tm="100000">
                                          <p:val>
                                            <p:strVal val="#ppt_w"/>
                                          </p:val>
                                        </p:tav>
                                      </p:tavLst>
                                    </p:anim>
                                    <p:anim calcmode="lin" valueType="num">
                                      <p:cBhvr>
                                        <p:cTn id="13" dur="1000" fill="hold"/>
                                        <p:tgtEl>
                                          <p:spTgt spid="10243"/>
                                        </p:tgtEl>
                                        <p:attrNameLst>
                                          <p:attrName>ppt_h</p:attrName>
                                        </p:attrNameLst>
                                      </p:cBhvr>
                                      <p:tavLst>
                                        <p:tav tm="0">
                                          <p:val>
                                            <p:strVal val="#ppt_h"/>
                                          </p:val>
                                        </p:tav>
                                        <p:tav tm="100000">
                                          <p:val>
                                            <p:strVal val="#ppt_h"/>
                                          </p:val>
                                        </p:tav>
                                      </p:tavLst>
                                    </p:anim>
                                    <p:animEffect transition="in" filter="fade">
                                      <p:cBhvr>
                                        <p:cTn id="14" dur="1000"/>
                                        <p:tgtEl>
                                          <p:spTgt spid="10243"/>
                                        </p:tgtEl>
                                      </p:cBhvr>
                                    </p:animEffect>
                                  </p:childTnLst>
                                </p:cTn>
                              </p:par>
                            </p:childTnLst>
                          </p:cTn>
                        </p:par>
                        <p:par>
                          <p:cTn id="15" fill="hold">
                            <p:stCondLst>
                              <p:cond delay="1500"/>
                            </p:stCondLst>
                            <p:childTnLst>
                              <p:par>
                                <p:cTn id="16" presetID="52" presetClass="entr" presetSubtype="0" fill="hold" grpId="0" nodeType="after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Scale>
                                      <p:cBhvr>
                                        <p:cTn id="18" dur="1000" decel="50000" fill="hold">
                                          <p:stCondLst>
                                            <p:cond delay="0"/>
                                          </p:stCondLst>
                                        </p:cTn>
                                        <p:tgtEl>
                                          <p:spTgt spid="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9">
                                            <p:txEl>
                                              <p:pRg st="0" end="0"/>
                                            </p:txEl>
                                          </p:spTgt>
                                        </p:tgtEl>
                                        <p:attrNameLst>
                                          <p:attrName>ppt_x</p:attrName>
                                          <p:attrName>ppt_y</p:attrName>
                                        </p:attrNameLst>
                                      </p:cBhvr>
                                    </p:animMotion>
                                    <p:animEffect transition="in" filter="fade">
                                      <p:cBhvr>
                                        <p:cTn id="20" dur="1000"/>
                                        <p:tgtEl>
                                          <p:spTgt spid="9">
                                            <p:txEl>
                                              <p:pRg st="0" end="0"/>
                                            </p:txEl>
                                          </p:spTgt>
                                        </p:tgtEl>
                                      </p:cBhvr>
                                    </p:animEffect>
                                  </p:childTnLst>
                                </p:cTn>
                              </p:par>
                            </p:childTnLst>
                          </p:cTn>
                        </p:par>
                        <p:par>
                          <p:cTn id="21" fill="hold">
                            <p:stCondLst>
                              <p:cond delay="2500"/>
                            </p:stCondLst>
                            <p:childTnLst>
                              <p:par>
                                <p:cTn id="22" presetID="52" presetClass="entr" presetSubtype="0" fill="hold" grpId="0" nodeType="after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Scale>
                                      <p:cBhvr>
                                        <p:cTn id="24" dur="1000" decel="50000" fill="hold">
                                          <p:stCondLst>
                                            <p:cond delay="0"/>
                                          </p:stCondLst>
                                        </p:cTn>
                                        <p:tgtEl>
                                          <p:spTgt spid="6">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6">
                                            <p:txEl>
                                              <p:pRg st="0" end="0"/>
                                            </p:txEl>
                                          </p:spTgt>
                                        </p:tgtEl>
                                        <p:attrNameLst>
                                          <p:attrName>ppt_x</p:attrName>
                                          <p:attrName>ppt_y</p:attrName>
                                        </p:attrNameLst>
                                      </p:cBhvr>
                                    </p:animMotion>
                                    <p:animEffect transition="in" filter="fade">
                                      <p:cBhvr>
                                        <p:cTn id="26" dur="1000"/>
                                        <p:tgtEl>
                                          <p:spTgt spid="6">
                                            <p:txEl>
                                              <p:pRg st="0" end="0"/>
                                            </p:txEl>
                                          </p:spTgt>
                                        </p:tgtEl>
                                      </p:cBhvr>
                                    </p:animEffect>
                                  </p:childTnLst>
                                </p:cTn>
                              </p:par>
                            </p:childTnLst>
                          </p:cTn>
                        </p:par>
                        <p:par>
                          <p:cTn id="27" fill="hold">
                            <p:stCondLst>
                              <p:cond delay="3500"/>
                            </p:stCondLst>
                            <p:childTnLst>
                              <p:par>
                                <p:cTn id="28" presetID="53" presetClass="entr" presetSubtype="16"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750" fill="hold"/>
                                        <p:tgtEl>
                                          <p:spTgt spid="7"/>
                                        </p:tgtEl>
                                        <p:attrNameLst>
                                          <p:attrName>ppt_w</p:attrName>
                                        </p:attrNameLst>
                                      </p:cBhvr>
                                      <p:tavLst>
                                        <p:tav tm="0">
                                          <p:val>
                                            <p:fltVal val="0"/>
                                          </p:val>
                                        </p:tav>
                                        <p:tav tm="100000">
                                          <p:val>
                                            <p:strVal val="#ppt_w"/>
                                          </p:val>
                                        </p:tav>
                                      </p:tavLst>
                                    </p:anim>
                                    <p:anim calcmode="lin" valueType="num">
                                      <p:cBhvr>
                                        <p:cTn id="31" dur="750" fill="hold"/>
                                        <p:tgtEl>
                                          <p:spTgt spid="7"/>
                                        </p:tgtEl>
                                        <p:attrNameLst>
                                          <p:attrName>ppt_h</p:attrName>
                                        </p:attrNameLst>
                                      </p:cBhvr>
                                      <p:tavLst>
                                        <p:tav tm="0">
                                          <p:val>
                                            <p:fltVal val="0"/>
                                          </p:val>
                                        </p:tav>
                                        <p:tav tm="100000">
                                          <p:val>
                                            <p:strVal val="#ppt_h"/>
                                          </p:val>
                                        </p:tav>
                                      </p:tavLst>
                                    </p:anim>
                                    <p:animEffect transition="in" filter="fade">
                                      <p:cBhvr>
                                        <p:cTn id="32" dur="750"/>
                                        <p:tgtEl>
                                          <p:spTgt spid="7"/>
                                        </p:tgtEl>
                                      </p:cBhvr>
                                    </p:animEffect>
                                  </p:childTnLst>
                                </p:cTn>
                              </p:par>
                            </p:childTnLst>
                          </p:cTn>
                        </p:par>
                        <p:par>
                          <p:cTn id="33" fill="hold">
                            <p:stCondLst>
                              <p:cond delay="4500"/>
                            </p:stCondLst>
                            <p:childTnLst>
                              <p:par>
                                <p:cTn id="34" presetID="22" presetClass="entr" presetSubtype="8" fill="hold" grpId="0" nodeType="after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build="p"/>
      <p:bldP spid="7" grpId="0"/>
      <p:bldP spid="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179551" y="2477231"/>
            <a:ext cx="1061318" cy="1061646"/>
          </a:xfrm>
          <a:prstGeom prst="ellipse">
            <a:avLst/>
          </a:prstGeom>
          <a:noFill/>
          <a:ln w="9525">
            <a:solidFill>
              <a:srgbClr val="626262"/>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600" dirty="0"/>
          </a:p>
        </p:txBody>
      </p:sp>
      <p:sp>
        <p:nvSpPr>
          <p:cNvPr id="10" name="椭圆 9"/>
          <p:cNvSpPr/>
          <p:nvPr/>
        </p:nvSpPr>
        <p:spPr>
          <a:xfrm>
            <a:off x="4796158" y="2477231"/>
            <a:ext cx="1061318" cy="1061646"/>
          </a:xfrm>
          <a:prstGeom prst="ellipse">
            <a:avLst/>
          </a:prstGeom>
          <a:noFill/>
          <a:ln w="9525">
            <a:solidFill>
              <a:srgbClr val="626262"/>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600" dirty="0"/>
          </a:p>
        </p:txBody>
      </p:sp>
      <p:sp>
        <p:nvSpPr>
          <p:cNvPr id="11" name="椭圆 10"/>
          <p:cNvSpPr/>
          <p:nvPr/>
        </p:nvSpPr>
        <p:spPr>
          <a:xfrm>
            <a:off x="5479232" y="1834841"/>
            <a:ext cx="443526" cy="443663"/>
          </a:xfrm>
          <a:prstGeom prst="ellipse">
            <a:avLst/>
          </a:prstGeom>
          <a:solidFill>
            <a:schemeClr val="accent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600" dirty="0"/>
          </a:p>
        </p:txBody>
      </p:sp>
      <p:cxnSp>
        <p:nvCxnSpPr>
          <p:cNvPr id="12" name="直接连接符 11"/>
          <p:cNvCxnSpPr/>
          <p:nvPr/>
        </p:nvCxnSpPr>
        <p:spPr>
          <a:xfrm>
            <a:off x="4236982" y="3008054"/>
            <a:ext cx="558994" cy="0"/>
          </a:xfrm>
          <a:prstGeom prst="line">
            <a:avLst/>
          </a:prstGeom>
          <a:noFill/>
          <a:ln w="9525">
            <a:solidFill>
              <a:srgbClr val="626262"/>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cxnSp>
      <p:cxnSp>
        <p:nvCxnSpPr>
          <p:cNvPr id="13" name="直接连接符 12"/>
          <p:cNvCxnSpPr/>
          <p:nvPr/>
        </p:nvCxnSpPr>
        <p:spPr>
          <a:xfrm flipH="1">
            <a:off x="5850382" y="3016207"/>
            <a:ext cx="2829089" cy="0"/>
          </a:xfrm>
          <a:prstGeom prst="line">
            <a:avLst/>
          </a:prstGeom>
          <a:noFill/>
          <a:ln w="9525">
            <a:solidFill>
              <a:srgbClr val="626262"/>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cxnSp>
      <p:cxnSp>
        <p:nvCxnSpPr>
          <p:cNvPr id="14" name="直接连接符 13"/>
          <p:cNvCxnSpPr/>
          <p:nvPr/>
        </p:nvCxnSpPr>
        <p:spPr>
          <a:xfrm flipH="1">
            <a:off x="566254" y="3016207"/>
            <a:ext cx="2610393" cy="0"/>
          </a:xfrm>
          <a:prstGeom prst="line">
            <a:avLst/>
          </a:prstGeom>
          <a:noFill/>
          <a:ln w="9525">
            <a:solidFill>
              <a:srgbClr val="626262"/>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cxnSp>
      <p:sp>
        <p:nvSpPr>
          <p:cNvPr id="15" name="矩形 14"/>
          <p:cNvSpPr/>
          <p:nvPr/>
        </p:nvSpPr>
        <p:spPr>
          <a:xfrm>
            <a:off x="5999610" y="1820256"/>
            <a:ext cx="1575337" cy="284792"/>
          </a:xfrm>
          <a:prstGeom prst="rect">
            <a:avLst/>
          </a:prstGeom>
        </p:spPr>
        <p:txBody>
          <a:bodyPr wrap="none" lIns="68604" tIns="34302" rIns="68604" bIns="34302">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 name="矩形 15"/>
          <p:cNvSpPr/>
          <p:nvPr/>
        </p:nvSpPr>
        <p:spPr>
          <a:xfrm>
            <a:off x="6014247" y="2140346"/>
            <a:ext cx="1681449" cy="401787"/>
          </a:xfrm>
          <a:prstGeom prst="rect">
            <a:avLst/>
          </a:prstGeom>
        </p:spPr>
        <p:txBody>
          <a:bodyPr wrap="square" lIns="68604" tIns="34302" rIns="68604" bIns="34302">
            <a:spAutoFit/>
          </a:bodyPr>
          <a:lstStyle/>
          <a:p>
            <a:pPr>
              <a:lnSpc>
                <a:spcPct val="12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任务中遇见问题可以从外的问题和内的问题两方面考虑</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7" name="椭圆 16"/>
          <p:cNvSpPr/>
          <p:nvPr/>
        </p:nvSpPr>
        <p:spPr>
          <a:xfrm>
            <a:off x="5479232" y="3645944"/>
            <a:ext cx="443526" cy="443663"/>
          </a:xfrm>
          <a:prstGeom prst="ellipse">
            <a:avLst/>
          </a:prstGeom>
          <a:solidFill>
            <a:schemeClr val="accent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600" dirty="0"/>
          </a:p>
        </p:txBody>
      </p:sp>
      <p:sp>
        <p:nvSpPr>
          <p:cNvPr id="18" name="矩形 17"/>
          <p:cNvSpPr/>
          <p:nvPr/>
        </p:nvSpPr>
        <p:spPr>
          <a:xfrm>
            <a:off x="5999610" y="3656380"/>
            <a:ext cx="1575337" cy="284792"/>
          </a:xfrm>
          <a:prstGeom prst="rect">
            <a:avLst/>
          </a:prstGeom>
        </p:spPr>
        <p:txBody>
          <a:bodyPr wrap="none" lIns="68604" tIns="34302" rIns="68604" bIns="34302">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9" name="矩形 18"/>
          <p:cNvSpPr/>
          <p:nvPr/>
        </p:nvSpPr>
        <p:spPr>
          <a:xfrm>
            <a:off x="6014247" y="3951450"/>
            <a:ext cx="1681449" cy="401787"/>
          </a:xfrm>
          <a:prstGeom prst="rect">
            <a:avLst/>
          </a:prstGeom>
        </p:spPr>
        <p:txBody>
          <a:bodyPr wrap="square" lIns="68604" tIns="34302" rIns="68604" bIns="34302">
            <a:spAutoFit/>
          </a:bodyPr>
          <a:lstStyle/>
          <a:p>
            <a:pPr>
              <a:lnSpc>
                <a:spcPct val="12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任务中遇见问题可以从外的问题和内的问题两方面考虑</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0" name="矩形 19"/>
          <p:cNvSpPr/>
          <p:nvPr/>
        </p:nvSpPr>
        <p:spPr>
          <a:xfrm>
            <a:off x="1604699" y="1752824"/>
            <a:ext cx="1575337" cy="284792"/>
          </a:xfrm>
          <a:prstGeom prst="rect">
            <a:avLst/>
          </a:prstGeom>
        </p:spPr>
        <p:txBody>
          <a:bodyPr wrap="none" lIns="68604" tIns="34302" rIns="68604" bIns="34302">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1" name="矩形 20"/>
          <p:cNvSpPr/>
          <p:nvPr/>
        </p:nvSpPr>
        <p:spPr>
          <a:xfrm>
            <a:off x="1512185" y="2097349"/>
            <a:ext cx="1681449" cy="401787"/>
          </a:xfrm>
          <a:prstGeom prst="rect">
            <a:avLst/>
          </a:prstGeom>
        </p:spPr>
        <p:txBody>
          <a:bodyPr wrap="square" lIns="68604" tIns="34302" rIns="68604" bIns="34302">
            <a:spAutoFit/>
          </a:bodyPr>
          <a:lstStyle/>
          <a:p>
            <a:pPr>
              <a:lnSpc>
                <a:spcPct val="12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任务中遇见问题可以从外的问题和内的问题两方面考虑</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6" name="矩形 25"/>
          <p:cNvSpPr/>
          <p:nvPr/>
        </p:nvSpPr>
        <p:spPr>
          <a:xfrm>
            <a:off x="1548201" y="3620363"/>
            <a:ext cx="1575337" cy="284792"/>
          </a:xfrm>
          <a:prstGeom prst="rect">
            <a:avLst/>
          </a:prstGeom>
        </p:spPr>
        <p:txBody>
          <a:bodyPr wrap="none" lIns="68604" tIns="34302" rIns="68604" bIns="34302">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矩形 26"/>
          <p:cNvSpPr/>
          <p:nvPr/>
        </p:nvSpPr>
        <p:spPr>
          <a:xfrm>
            <a:off x="1512185" y="3908453"/>
            <a:ext cx="1681449" cy="401787"/>
          </a:xfrm>
          <a:prstGeom prst="rect">
            <a:avLst/>
          </a:prstGeom>
        </p:spPr>
        <p:txBody>
          <a:bodyPr wrap="square" lIns="68604" tIns="34302" rIns="68604" bIns="34302">
            <a:spAutoFit/>
          </a:bodyPr>
          <a:lstStyle/>
          <a:p>
            <a:pPr>
              <a:lnSpc>
                <a:spcPct val="12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任务中遇见问题可以从外的问题和内的问题两方面考虑</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8" name="椭圆 27"/>
          <p:cNvSpPr/>
          <p:nvPr/>
        </p:nvSpPr>
        <p:spPr>
          <a:xfrm>
            <a:off x="3193633" y="1834841"/>
            <a:ext cx="443526" cy="443663"/>
          </a:xfrm>
          <a:prstGeom prst="ellipse">
            <a:avLst/>
          </a:prstGeom>
          <a:solidFill>
            <a:schemeClr val="accent2"/>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600" dirty="0"/>
          </a:p>
        </p:txBody>
      </p:sp>
      <p:sp>
        <p:nvSpPr>
          <p:cNvPr id="29" name="椭圆 28"/>
          <p:cNvSpPr/>
          <p:nvPr/>
        </p:nvSpPr>
        <p:spPr>
          <a:xfrm>
            <a:off x="3193633" y="3645944"/>
            <a:ext cx="443526" cy="443663"/>
          </a:xfrm>
          <a:prstGeom prst="ellipse">
            <a:avLst/>
          </a:prstGeom>
          <a:solidFill>
            <a:schemeClr val="accent2"/>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600" dirty="0"/>
          </a:p>
        </p:txBody>
      </p:sp>
      <p:sp>
        <p:nvSpPr>
          <p:cNvPr id="30" name="文本框 9"/>
          <p:cNvSpPr txBox="1"/>
          <p:nvPr/>
        </p:nvSpPr>
        <p:spPr>
          <a:xfrm>
            <a:off x="3288634" y="1869488"/>
            <a:ext cx="275652" cy="392672"/>
          </a:xfrm>
          <a:prstGeom prst="rect">
            <a:avLst/>
          </a:prstGeom>
          <a:noFill/>
        </p:spPr>
        <p:txBody>
          <a:bodyPr wrap="none" lIns="68604" tIns="34302" rIns="68604" bIns="34302" rtlCol="0" anchor="ctr">
            <a:spAutoFit/>
          </a:bodyPr>
          <a:lstStyle/>
          <a:p>
            <a:pPr algn="ctr"/>
            <a:r>
              <a:rPr lang="en-US" altLang="zh-CN" sz="2100" dirty="0">
                <a:solidFill>
                  <a:schemeClr val="bg1"/>
                </a:solidFill>
                <a:latin typeface="Impact" panose="020B0806030902050204" pitchFamily="34" charset="0"/>
                <a:ea typeface="汉仪菱心体简" panose="02010609000101010101" pitchFamily="49" charset="-122"/>
              </a:rPr>
              <a:t>A</a:t>
            </a:r>
            <a:endParaRPr lang="zh-CN" altLang="en-US" sz="2100" dirty="0">
              <a:solidFill>
                <a:schemeClr val="bg1"/>
              </a:solidFill>
              <a:latin typeface="Impact" panose="020B0806030902050204" pitchFamily="34" charset="0"/>
              <a:ea typeface="汉仪菱心体简" panose="02010609000101010101" pitchFamily="49" charset="-122"/>
            </a:endParaRPr>
          </a:p>
        </p:txBody>
      </p:sp>
      <p:sp>
        <p:nvSpPr>
          <p:cNvPr id="31" name="文本框 9"/>
          <p:cNvSpPr txBox="1"/>
          <p:nvPr/>
        </p:nvSpPr>
        <p:spPr>
          <a:xfrm>
            <a:off x="3271556" y="3671439"/>
            <a:ext cx="287679" cy="392672"/>
          </a:xfrm>
          <a:prstGeom prst="rect">
            <a:avLst/>
          </a:prstGeom>
          <a:noFill/>
        </p:spPr>
        <p:txBody>
          <a:bodyPr wrap="none" lIns="68604" tIns="34302" rIns="68604" bIns="34302" rtlCol="0" anchor="ctr">
            <a:spAutoFit/>
          </a:bodyPr>
          <a:lstStyle/>
          <a:p>
            <a:pPr algn="ctr"/>
            <a:r>
              <a:rPr lang="en-US" altLang="zh-CN" sz="2100" dirty="0">
                <a:solidFill>
                  <a:schemeClr val="bg1"/>
                </a:solidFill>
                <a:latin typeface="Impact" panose="020B0806030902050204" pitchFamily="34" charset="0"/>
                <a:ea typeface="汉仪菱心体简" panose="02010609000101010101" pitchFamily="49" charset="-122"/>
              </a:rPr>
              <a:t>B</a:t>
            </a:r>
            <a:endParaRPr lang="zh-CN" altLang="en-US" sz="2100" dirty="0">
              <a:solidFill>
                <a:schemeClr val="bg1"/>
              </a:solidFill>
              <a:latin typeface="Impact" panose="020B0806030902050204" pitchFamily="34" charset="0"/>
              <a:ea typeface="汉仪菱心体简" panose="02010609000101010101" pitchFamily="49" charset="-122"/>
            </a:endParaRPr>
          </a:p>
        </p:txBody>
      </p:sp>
      <p:sp>
        <p:nvSpPr>
          <p:cNvPr id="32" name="文本框 9"/>
          <p:cNvSpPr txBox="1"/>
          <p:nvPr/>
        </p:nvSpPr>
        <p:spPr>
          <a:xfrm>
            <a:off x="5558338" y="1869488"/>
            <a:ext cx="287679" cy="392672"/>
          </a:xfrm>
          <a:prstGeom prst="rect">
            <a:avLst/>
          </a:prstGeom>
          <a:noFill/>
        </p:spPr>
        <p:txBody>
          <a:bodyPr wrap="none" lIns="68604" tIns="34302" rIns="68604" bIns="34302" rtlCol="0" anchor="ctr">
            <a:spAutoFit/>
          </a:bodyPr>
          <a:lstStyle/>
          <a:p>
            <a:pPr algn="ctr"/>
            <a:r>
              <a:rPr lang="en-US" altLang="zh-CN" sz="2100" dirty="0">
                <a:solidFill>
                  <a:schemeClr val="bg1"/>
                </a:solidFill>
                <a:latin typeface="Impact" panose="020B0806030902050204" pitchFamily="34" charset="0"/>
                <a:ea typeface="汉仪菱心体简" panose="02010609000101010101" pitchFamily="49" charset="-122"/>
              </a:rPr>
              <a:t>C</a:t>
            </a:r>
            <a:endParaRPr lang="zh-CN" altLang="en-US" sz="2100" dirty="0">
              <a:solidFill>
                <a:schemeClr val="bg1"/>
              </a:solidFill>
              <a:latin typeface="Impact" panose="020B0806030902050204" pitchFamily="34" charset="0"/>
              <a:ea typeface="汉仪菱心体简" panose="02010609000101010101" pitchFamily="49" charset="-122"/>
            </a:endParaRPr>
          </a:p>
        </p:txBody>
      </p:sp>
      <p:sp>
        <p:nvSpPr>
          <p:cNvPr id="33" name="文本框 9"/>
          <p:cNvSpPr txBox="1"/>
          <p:nvPr/>
        </p:nvSpPr>
        <p:spPr>
          <a:xfrm>
            <a:off x="5558338" y="3671439"/>
            <a:ext cx="287679" cy="392672"/>
          </a:xfrm>
          <a:prstGeom prst="rect">
            <a:avLst/>
          </a:prstGeom>
          <a:noFill/>
        </p:spPr>
        <p:txBody>
          <a:bodyPr wrap="none" lIns="68604" tIns="34302" rIns="68604" bIns="34302" rtlCol="0" anchor="ctr">
            <a:spAutoFit/>
          </a:bodyPr>
          <a:lstStyle/>
          <a:p>
            <a:pPr algn="ctr"/>
            <a:r>
              <a:rPr lang="en-US" altLang="zh-CN" sz="2100" dirty="0">
                <a:solidFill>
                  <a:schemeClr val="bg1"/>
                </a:solidFill>
                <a:latin typeface="Impact" panose="020B0806030902050204" pitchFamily="34" charset="0"/>
                <a:ea typeface="汉仪菱心体简" panose="02010609000101010101" pitchFamily="49" charset="-122"/>
              </a:rPr>
              <a:t>D</a:t>
            </a:r>
            <a:endParaRPr lang="zh-CN" altLang="en-US" sz="2100" dirty="0">
              <a:solidFill>
                <a:schemeClr val="bg1"/>
              </a:solidFill>
              <a:latin typeface="Impact" panose="020B0806030902050204" pitchFamily="34" charset="0"/>
              <a:ea typeface="汉仪菱心体简" panose="02010609000101010101" pitchFamily="49" charset="-122"/>
            </a:endParaRPr>
          </a:p>
        </p:txBody>
      </p:sp>
      <p:sp>
        <p:nvSpPr>
          <p:cNvPr id="34" name="Freeform 532"/>
          <p:cNvSpPr/>
          <p:nvPr/>
        </p:nvSpPr>
        <p:spPr bwMode="auto">
          <a:xfrm>
            <a:off x="3485840" y="2778134"/>
            <a:ext cx="448740" cy="455783"/>
          </a:xfrm>
          <a:custGeom>
            <a:avLst/>
            <a:gdLst>
              <a:gd name="T0" fmla="*/ 53 w 55"/>
              <a:gd name="T1" fmla="*/ 20 h 56"/>
              <a:gd name="T2" fmla="*/ 54 w 55"/>
              <a:gd name="T3" fmla="*/ 28 h 56"/>
              <a:gd name="T4" fmla="*/ 52 w 55"/>
              <a:gd name="T5" fmla="*/ 30 h 56"/>
              <a:gd name="T6" fmla="*/ 55 w 55"/>
              <a:gd name="T7" fmla="*/ 33 h 56"/>
              <a:gd name="T8" fmla="*/ 54 w 55"/>
              <a:gd name="T9" fmla="*/ 37 h 56"/>
              <a:gd name="T10" fmla="*/ 52 w 55"/>
              <a:gd name="T11" fmla="*/ 38 h 56"/>
              <a:gd name="T12" fmla="*/ 53 w 55"/>
              <a:gd name="T13" fmla="*/ 40 h 56"/>
              <a:gd name="T14" fmla="*/ 52 w 55"/>
              <a:gd name="T15" fmla="*/ 45 h 56"/>
              <a:gd name="T16" fmla="*/ 50 w 55"/>
              <a:gd name="T17" fmla="*/ 46 h 56"/>
              <a:gd name="T18" fmla="*/ 52 w 55"/>
              <a:gd name="T19" fmla="*/ 48 h 56"/>
              <a:gd name="T20" fmla="*/ 51 w 55"/>
              <a:gd name="T21" fmla="*/ 54 h 56"/>
              <a:gd name="T22" fmla="*/ 47 w 55"/>
              <a:gd name="T23" fmla="*/ 56 h 56"/>
              <a:gd name="T24" fmla="*/ 20 w 55"/>
              <a:gd name="T25" fmla="*/ 49 h 56"/>
              <a:gd name="T26" fmla="*/ 13 w 55"/>
              <a:gd name="T27" fmla="*/ 48 h 56"/>
              <a:gd name="T28" fmla="*/ 13 w 55"/>
              <a:gd name="T29" fmla="*/ 52 h 56"/>
              <a:gd name="T30" fmla="*/ 0 w 55"/>
              <a:gd name="T31" fmla="*/ 52 h 56"/>
              <a:gd name="T32" fmla="*/ 0 w 55"/>
              <a:gd name="T33" fmla="*/ 17 h 56"/>
              <a:gd name="T34" fmla="*/ 13 w 55"/>
              <a:gd name="T35" fmla="*/ 17 h 56"/>
              <a:gd name="T36" fmla="*/ 13 w 55"/>
              <a:gd name="T37" fmla="*/ 23 h 56"/>
              <a:gd name="T38" fmla="*/ 18 w 55"/>
              <a:gd name="T39" fmla="*/ 22 h 56"/>
              <a:gd name="T40" fmla="*/ 40 w 55"/>
              <a:gd name="T41" fmla="*/ 0 h 56"/>
              <a:gd name="T42" fmla="*/ 34 w 55"/>
              <a:gd name="T43" fmla="*/ 21 h 56"/>
              <a:gd name="T44" fmla="*/ 53 w 55"/>
              <a:gd name="T45" fmla="*/ 2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 h="56">
                <a:moveTo>
                  <a:pt x="53" y="20"/>
                </a:moveTo>
                <a:cubicBezTo>
                  <a:pt x="54" y="28"/>
                  <a:pt x="54" y="28"/>
                  <a:pt x="54" y="28"/>
                </a:cubicBezTo>
                <a:cubicBezTo>
                  <a:pt x="52" y="30"/>
                  <a:pt x="52" y="30"/>
                  <a:pt x="52" y="30"/>
                </a:cubicBezTo>
                <a:cubicBezTo>
                  <a:pt x="55" y="33"/>
                  <a:pt x="55" y="33"/>
                  <a:pt x="55" y="33"/>
                </a:cubicBezTo>
                <a:cubicBezTo>
                  <a:pt x="54" y="37"/>
                  <a:pt x="54" y="37"/>
                  <a:pt x="54" y="37"/>
                </a:cubicBezTo>
                <a:cubicBezTo>
                  <a:pt x="52" y="38"/>
                  <a:pt x="52" y="38"/>
                  <a:pt x="52" y="38"/>
                </a:cubicBezTo>
                <a:cubicBezTo>
                  <a:pt x="53" y="40"/>
                  <a:pt x="53" y="40"/>
                  <a:pt x="53" y="40"/>
                </a:cubicBezTo>
                <a:cubicBezTo>
                  <a:pt x="52" y="45"/>
                  <a:pt x="52" y="45"/>
                  <a:pt x="52" y="45"/>
                </a:cubicBezTo>
                <a:cubicBezTo>
                  <a:pt x="50" y="46"/>
                  <a:pt x="50" y="46"/>
                  <a:pt x="50" y="46"/>
                </a:cubicBezTo>
                <a:cubicBezTo>
                  <a:pt x="52" y="48"/>
                  <a:pt x="52" y="48"/>
                  <a:pt x="52" y="48"/>
                </a:cubicBezTo>
                <a:cubicBezTo>
                  <a:pt x="51" y="54"/>
                  <a:pt x="51" y="54"/>
                  <a:pt x="51" y="54"/>
                </a:cubicBezTo>
                <a:cubicBezTo>
                  <a:pt x="47" y="56"/>
                  <a:pt x="47" y="56"/>
                  <a:pt x="47" y="56"/>
                </a:cubicBezTo>
                <a:cubicBezTo>
                  <a:pt x="20" y="49"/>
                  <a:pt x="20" y="49"/>
                  <a:pt x="20" y="49"/>
                </a:cubicBezTo>
                <a:cubicBezTo>
                  <a:pt x="13" y="48"/>
                  <a:pt x="13" y="48"/>
                  <a:pt x="13" y="48"/>
                </a:cubicBezTo>
                <a:cubicBezTo>
                  <a:pt x="13" y="52"/>
                  <a:pt x="13" y="52"/>
                  <a:pt x="13" y="52"/>
                </a:cubicBezTo>
                <a:cubicBezTo>
                  <a:pt x="0" y="52"/>
                  <a:pt x="0" y="52"/>
                  <a:pt x="0" y="52"/>
                </a:cubicBezTo>
                <a:cubicBezTo>
                  <a:pt x="0" y="17"/>
                  <a:pt x="0" y="17"/>
                  <a:pt x="0" y="17"/>
                </a:cubicBezTo>
                <a:cubicBezTo>
                  <a:pt x="13" y="17"/>
                  <a:pt x="13" y="17"/>
                  <a:pt x="13" y="17"/>
                </a:cubicBezTo>
                <a:cubicBezTo>
                  <a:pt x="13" y="23"/>
                  <a:pt x="13" y="23"/>
                  <a:pt x="13" y="23"/>
                </a:cubicBezTo>
                <a:cubicBezTo>
                  <a:pt x="18" y="22"/>
                  <a:pt x="18" y="22"/>
                  <a:pt x="18" y="22"/>
                </a:cubicBezTo>
                <a:cubicBezTo>
                  <a:pt x="40" y="0"/>
                  <a:pt x="40" y="0"/>
                  <a:pt x="40" y="0"/>
                </a:cubicBezTo>
                <a:cubicBezTo>
                  <a:pt x="51" y="8"/>
                  <a:pt x="41" y="15"/>
                  <a:pt x="34" y="21"/>
                </a:cubicBezTo>
                <a:lnTo>
                  <a:pt x="53" y="20"/>
                </a:lnTo>
                <a:close/>
              </a:path>
            </a:pathLst>
          </a:custGeom>
          <a:solidFill>
            <a:schemeClr val="accent2"/>
          </a:solidFill>
          <a:ln>
            <a:noFill/>
          </a:ln>
        </p:spPr>
        <p:txBody>
          <a:bodyPr vert="horz" wrap="square" lIns="91472" tIns="45736" rIns="91472" bIns="45736" numCol="1" anchor="t" anchorCtr="0" compatLnSpc="1"/>
          <a:lstStyle/>
          <a:p>
            <a:endParaRPr lang="zh-CN" altLang="en-US" sz="1800" dirty="0"/>
          </a:p>
        </p:txBody>
      </p:sp>
      <p:sp>
        <p:nvSpPr>
          <p:cNvPr id="35" name="Freeform 532"/>
          <p:cNvSpPr/>
          <p:nvPr/>
        </p:nvSpPr>
        <p:spPr bwMode="auto">
          <a:xfrm flipH="1" flipV="1">
            <a:off x="5102447" y="2778134"/>
            <a:ext cx="448740" cy="455783"/>
          </a:xfrm>
          <a:custGeom>
            <a:avLst/>
            <a:gdLst>
              <a:gd name="T0" fmla="*/ 53 w 55"/>
              <a:gd name="T1" fmla="*/ 20 h 56"/>
              <a:gd name="T2" fmla="*/ 54 w 55"/>
              <a:gd name="T3" fmla="*/ 28 h 56"/>
              <a:gd name="T4" fmla="*/ 52 w 55"/>
              <a:gd name="T5" fmla="*/ 30 h 56"/>
              <a:gd name="T6" fmla="*/ 55 w 55"/>
              <a:gd name="T7" fmla="*/ 33 h 56"/>
              <a:gd name="T8" fmla="*/ 54 w 55"/>
              <a:gd name="T9" fmla="*/ 37 h 56"/>
              <a:gd name="T10" fmla="*/ 52 w 55"/>
              <a:gd name="T11" fmla="*/ 38 h 56"/>
              <a:gd name="T12" fmla="*/ 53 w 55"/>
              <a:gd name="T13" fmla="*/ 40 h 56"/>
              <a:gd name="T14" fmla="*/ 52 w 55"/>
              <a:gd name="T15" fmla="*/ 45 h 56"/>
              <a:gd name="T16" fmla="*/ 50 w 55"/>
              <a:gd name="T17" fmla="*/ 46 h 56"/>
              <a:gd name="T18" fmla="*/ 52 w 55"/>
              <a:gd name="T19" fmla="*/ 48 h 56"/>
              <a:gd name="T20" fmla="*/ 51 w 55"/>
              <a:gd name="T21" fmla="*/ 54 h 56"/>
              <a:gd name="T22" fmla="*/ 47 w 55"/>
              <a:gd name="T23" fmla="*/ 56 h 56"/>
              <a:gd name="T24" fmla="*/ 20 w 55"/>
              <a:gd name="T25" fmla="*/ 49 h 56"/>
              <a:gd name="T26" fmla="*/ 13 w 55"/>
              <a:gd name="T27" fmla="*/ 48 h 56"/>
              <a:gd name="T28" fmla="*/ 13 w 55"/>
              <a:gd name="T29" fmla="*/ 52 h 56"/>
              <a:gd name="T30" fmla="*/ 0 w 55"/>
              <a:gd name="T31" fmla="*/ 52 h 56"/>
              <a:gd name="T32" fmla="*/ 0 w 55"/>
              <a:gd name="T33" fmla="*/ 17 h 56"/>
              <a:gd name="T34" fmla="*/ 13 w 55"/>
              <a:gd name="T35" fmla="*/ 17 h 56"/>
              <a:gd name="T36" fmla="*/ 13 w 55"/>
              <a:gd name="T37" fmla="*/ 23 h 56"/>
              <a:gd name="T38" fmla="*/ 18 w 55"/>
              <a:gd name="T39" fmla="*/ 22 h 56"/>
              <a:gd name="T40" fmla="*/ 40 w 55"/>
              <a:gd name="T41" fmla="*/ 0 h 56"/>
              <a:gd name="T42" fmla="*/ 34 w 55"/>
              <a:gd name="T43" fmla="*/ 21 h 56"/>
              <a:gd name="T44" fmla="*/ 53 w 55"/>
              <a:gd name="T45" fmla="*/ 2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 h="56">
                <a:moveTo>
                  <a:pt x="53" y="20"/>
                </a:moveTo>
                <a:cubicBezTo>
                  <a:pt x="54" y="28"/>
                  <a:pt x="54" y="28"/>
                  <a:pt x="54" y="28"/>
                </a:cubicBezTo>
                <a:cubicBezTo>
                  <a:pt x="52" y="30"/>
                  <a:pt x="52" y="30"/>
                  <a:pt x="52" y="30"/>
                </a:cubicBezTo>
                <a:cubicBezTo>
                  <a:pt x="55" y="33"/>
                  <a:pt x="55" y="33"/>
                  <a:pt x="55" y="33"/>
                </a:cubicBezTo>
                <a:cubicBezTo>
                  <a:pt x="54" y="37"/>
                  <a:pt x="54" y="37"/>
                  <a:pt x="54" y="37"/>
                </a:cubicBezTo>
                <a:cubicBezTo>
                  <a:pt x="52" y="38"/>
                  <a:pt x="52" y="38"/>
                  <a:pt x="52" y="38"/>
                </a:cubicBezTo>
                <a:cubicBezTo>
                  <a:pt x="53" y="40"/>
                  <a:pt x="53" y="40"/>
                  <a:pt x="53" y="40"/>
                </a:cubicBezTo>
                <a:cubicBezTo>
                  <a:pt x="52" y="45"/>
                  <a:pt x="52" y="45"/>
                  <a:pt x="52" y="45"/>
                </a:cubicBezTo>
                <a:cubicBezTo>
                  <a:pt x="50" y="46"/>
                  <a:pt x="50" y="46"/>
                  <a:pt x="50" y="46"/>
                </a:cubicBezTo>
                <a:cubicBezTo>
                  <a:pt x="52" y="48"/>
                  <a:pt x="52" y="48"/>
                  <a:pt x="52" y="48"/>
                </a:cubicBezTo>
                <a:cubicBezTo>
                  <a:pt x="51" y="54"/>
                  <a:pt x="51" y="54"/>
                  <a:pt x="51" y="54"/>
                </a:cubicBezTo>
                <a:cubicBezTo>
                  <a:pt x="47" y="56"/>
                  <a:pt x="47" y="56"/>
                  <a:pt x="47" y="56"/>
                </a:cubicBezTo>
                <a:cubicBezTo>
                  <a:pt x="20" y="49"/>
                  <a:pt x="20" y="49"/>
                  <a:pt x="20" y="49"/>
                </a:cubicBezTo>
                <a:cubicBezTo>
                  <a:pt x="13" y="48"/>
                  <a:pt x="13" y="48"/>
                  <a:pt x="13" y="48"/>
                </a:cubicBezTo>
                <a:cubicBezTo>
                  <a:pt x="13" y="52"/>
                  <a:pt x="13" y="52"/>
                  <a:pt x="13" y="52"/>
                </a:cubicBezTo>
                <a:cubicBezTo>
                  <a:pt x="0" y="52"/>
                  <a:pt x="0" y="52"/>
                  <a:pt x="0" y="52"/>
                </a:cubicBezTo>
                <a:cubicBezTo>
                  <a:pt x="0" y="17"/>
                  <a:pt x="0" y="17"/>
                  <a:pt x="0" y="17"/>
                </a:cubicBezTo>
                <a:cubicBezTo>
                  <a:pt x="13" y="17"/>
                  <a:pt x="13" y="17"/>
                  <a:pt x="13" y="17"/>
                </a:cubicBezTo>
                <a:cubicBezTo>
                  <a:pt x="13" y="23"/>
                  <a:pt x="13" y="23"/>
                  <a:pt x="13" y="23"/>
                </a:cubicBezTo>
                <a:cubicBezTo>
                  <a:pt x="18" y="22"/>
                  <a:pt x="18" y="22"/>
                  <a:pt x="18" y="22"/>
                </a:cubicBezTo>
                <a:cubicBezTo>
                  <a:pt x="40" y="0"/>
                  <a:pt x="40" y="0"/>
                  <a:pt x="40" y="0"/>
                </a:cubicBezTo>
                <a:cubicBezTo>
                  <a:pt x="51" y="8"/>
                  <a:pt x="41" y="15"/>
                  <a:pt x="34" y="21"/>
                </a:cubicBezTo>
                <a:lnTo>
                  <a:pt x="53" y="20"/>
                </a:lnTo>
                <a:close/>
              </a:path>
            </a:pathLst>
          </a:custGeom>
          <a:solidFill>
            <a:schemeClr val="accent1"/>
          </a:solidFill>
          <a:ln>
            <a:noFill/>
          </a:ln>
        </p:spPr>
        <p:txBody>
          <a:bodyPr vert="horz" wrap="square" lIns="91472" tIns="45736" rIns="91472" bIns="45736" numCol="1" anchor="t" anchorCtr="0" compatLnSpc="1"/>
          <a:lstStyle/>
          <a:p>
            <a:endParaRPr lang="zh-CN" altLang="en-US" sz="1800" dirty="0"/>
          </a:p>
        </p:txBody>
      </p:sp>
    </p:spTree>
  </p:cSld>
  <p:clrMapOvr>
    <a:masterClrMapping/>
  </p:clrMapOvr>
  <mc:AlternateContent xmlns:mc="http://schemas.openxmlformats.org/markup-compatibility/2006">
    <mc:Choice xmlns:p14="http://schemas.microsoft.com/office/powerpoint/2010/main" Requires="p14">
      <p:transition spd="slow" p14:dur="2000" advClick="0" advTm="0">
        <p14:ferris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right)">
                                      <p:cBhvr>
                                        <p:cTn id="7" dur="500"/>
                                        <p:tgtEl>
                                          <p:spTgt spid="1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right)">
                                      <p:cBhvr>
                                        <p:cTn id="17" dur="500"/>
                                        <p:tgtEl>
                                          <p:spTgt spid="12"/>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par>
                          <p:cTn id="24" fill="hold">
                            <p:stCondLst>
                              <p:cond delay="2000"/>
                            </p:stCondLst>
                            <p:childTnLst>
                              <p:par>
                                <p:cTn id="25" presetID="22" presetClass="entr" presetSubtype="2"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righ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p:cTn id="36" dur="500" fill="hold"/>
                                        <p:tgtEl>
                                          <p:spTgt spid="34"/>
                                        </p:tgtEl>
                                        <p:attrNameLst>
                                          <p:attrName>ppt_w</p:attrName>
                                        </p:attrNameLst>
                                      </p:cBhvr>
                                      <p:tavLst>
                                        <p:tav tm="0">
                                          <p:val>
                                            <p:fltVal val="0"/>
                                          </p:val>
                                        </p:tav>
                                        <p:tav tm="100000">
                                          <p:val>
                                            <p:strVal val="#ppt_w"/>
                                          </p:val>
                                        </p:tav>
                                      </p:tavLst>
                                    </p:anim>
                                    <p:anim calcmode="lin" valueType="num">
                                      <p:cBhvr>
                                        <p:cTn id="37" dur="500" fill="hold"/>
                                        <p:tgtEl>
                                          <p:spTgt spid="34"/>
                                        </p:tgtEl>
                                        <p:attrNameLst>
                                          <p:attrName>ppt_h</p:attrName>
                                        </p:attrNameLst>
                                      </p:cBhvr>
                                      <p:tavLst>
                                        <p:tav tm="0">
                                          <p:val>
                                            <p:fltVal val="0"/>
                                          </p:val>
                                        </p:tav>
                                        <p:tav tm="100000">
                                          <p:val>
                                            <p:strVal val="#ppt_h"/>
                                          </p:val>
                                        </p:tav>
                                      </p:tavLst>
                                    </p:anim>
                                    <p:animEffect transition="in" filter="fade">
                                      <p:cBhvr>
                                        <p:cTn id="38" dur="500"/>
                                        <p:tgtEl>
                                          <p:spTgt spid="34"/>
                                        </p:tgtEl>
                                      </p:cBhvr>
                                    </p:animEffect>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fade">
                                      <p:cBhvr>
                                        <p:cTn id="42" dur="750"/>
                                        <p:tgtEl>
                                          <p:spTgt spid="28"/>
                                        </p:tgtEl>
                                      </p:cBhvr>
                                    </p:animEffect>
                                    <p:anim calcmode="lin" valueType="num">
                                      <p:cBhvr>
                                        <p:cTn id="43" dur="750" fill="hold"/>
                                        <p:tgtEl>
                                          <p:spTgt spid="28"/>
                                        </p:tgtEl>
                                        <p:attrNameLst>
                                          <p:attrName>ppt_x</p:attrName>
                                        </p:attrNameLst>
                                      </p:cBhvr>
                                      <p:tavLst>
                                        <p:tav tm="0">
                                          <p:val>
                                            <p:strVal val="#ppt_x"/>
                                          </p:val>
                                        </p:tav>
                                        <p:tav tm="100000">
                                          <p:val>
                                            <p:strVal val="#ppt_x"/>
                                          </p:val>
                                        </p:tav>
                                      </p:tavLst>
                                    </p:anim>
                                    <p:anim calcmode="lin" valueType="num">
                                      <p:cBhvr>
                                        <p:cTn id="44" dur="750" fill="hold"/>
                                        <p:tgtEl>
                                          <p:spTgt spid="28"/>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53" presetClass="entr" presetSubtype="16" fill="hold" grpId="0" nodeType="after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p:cTn id="48" dur="500" fill="hold"/>
                                        <p:tgtEl>
                                          <p:spTgt spid="30"/>
                                        </p:tgtEl>
                                        <p:attrNameLst>
                                          <p:attrName>ppt_w</p:attrName>
                                        </p:attrNameLst>
                                      </p:cBhvr>
                                      <p:tavLst>
                                        <p:tav tm="0">
                                          <p:val>
                                            <p:fltVal val="0"/>
                                          </p:val>
                                        </p:tav>
                                        <p:tav tm="100000">
                                          <p:val>
                                            <p:strVal val="#ppt_w"/>
                                          </p:val>
                                        </p:tav>
                                      </p:tavLst>
                                    </p:anim>
                                    <p:anim calcmode="lin" valueType="num">
                                      <p:cBhvr>
                                        <p:cTn id="49" dur="500" fill="hold"/>
                                        <p:tgtEl>
                                          <p:spTgt spid="30"/>
                                        </p:tgtEl>
                                        <p:attrNameLst>
                                          <p:attrName>ppt_h</p:attrName>
                                        </p:attrNameLst>
                                      </p:cBhvr>
                                      <p:tavLst>
                                        <p:tav tm="0">
                                          <p:val>
                                            <p:fltVal val="0"/>
                                          </p:val>
                                        </p:tav>
                                        <p:tav tm="100000">
                                          <p:val>
                                            <p:strVal val="#ppt_h"/>
                                          </p:val>
                                        </p:tav>
                                      </p:tavLst>
                                    </p:anim>
                                    <p:animEffect transition="in" filter="fade">
                                      <p:cBhvr>
                                        <p:cTn id="50" dur="500"/>
                                        <p:tgtEl>
                                          <p:spTgt spid="30"/>
                                        </p:tgtEl>
                                      </p:cBhvr>
                                    </p:animEffect>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750"/>
                                        <p:tgtEl>
                                          <p:spTgt spid="29"/>
                                        </p:tgtEl>
                                      </p:cBhvr>
                                    </p:animEffect>
                                    <p:anim calcmode="lin" valueType="num">
                                      <p:cBhvr>
                                        <p:cTn id="55" dur="750" fill="hold"/>
                                        <p:tgtEl>
                                          <p:spTgt spid="29"/>
                                        </p:tgtEl>
                                        <p:attrNameLst>
                                          <p:attrName>ppt_x</p:attrName>
                                        </p:attrNameLst>
                                      </p:cBhvr>
                                      <p:tavLst>
                                        <p:tav tm="0">
                                          <p:val>
                                            <p:strVal val="#ppt_x"/>
                                          </p:val>
                                        </p:tav>
                                        <p:tav tm="100000">
                                          <p:val>
                                            <p:strVal val="#ppt_x"/>
                                          </p:val>
                                        </p:tav>
                                      </p:tavLst>
                                    </p:anim>
                                    <p:anim calcmode="lin" valueType="num">
                                      <p:cBhvr>
                                        <p:cTn id="56" dur="750" fill="hold"/>
                                        <p:tgtEl>
                                          <p:spTgt spid="29"/>
                                        </p:tgtEl>
                                        <p:attrNameLst>
                                          <p:attrName>ppt_y</p:attrName>
                                        </p:attrNameLst>
                                      </p:cBhvr>
                                      <p:tavLst>
                                        <p:tav tm="0">
                                          <p:val>
                                            <p:strVal val="#ppt_y+.1"/>
                                          </p:val>
                                        </p:tav>
                                        <p:tav tm="100000">
                                          <p:val>
                                            <p:strVal val="#ppt_y"/>
                                          </p:val>
                                        </p:tav>
                                      </p:tavLst>
                                    </p:anim>
                                  </p:childTnLst>
                                </p:cTn>
                              </p:par>
                            </p:childTnLst>
                          </p:cTn>
                        </p:par>
                        <p:par>
                          <p:cTn id="57" fill="hold">
                            <p:stCondLst>
                              <p:cond delay="5500"/>
                            </p:stCondLst>
                            <p:childTnLst>
                              <p:par>
                                <p:cTn id="58" presetID="53" presetClass="entr" presetSubtype="16" fill="hold" grpId="0" nodeType="afterEffect">
                                  <p:stCondLst>
                                    <p:cond delay="0"/>
                                  </p:stCondLst>
                                  <p:childTnLst>
                                    <p:set>
                                      <p:cBhvr>
                                        <p:cTn id="59" dur="1" fill="hold">
                                          <p:stCondLst>
                                            <p:cond delay="0"/>
                                          </p:stCondLst>
                                        </p:cTn>
                                        <p:tgtEl>
                                          <p:spTgt spid="31"/>
                                        </p:tgtEl>
                                        <p:attrNameLst>
                                          <p:attrName>style.visibility</p:attrName>
                                        </p:attrNameLst>
                                      </p:cBhvr>
                                      <p:to>
                                        <p:strVal val="visible"/>
                                      </p:to>
                                    </p:set>
                                    <p:anim calcmode="lin" valueType="num">
                                      <p:cBhvr>
                                        <p:cTn id="60" dur="500" fill="hold"/>
                                        <p:tgtEl>
                                          <p:spTgt spid="31"/>
                                        </p:tgtEl>
                                        <p:attrNameLst>
                                          <p:attrName>ppt_w</p:attrName>
                                        </p:attrNameLst>
                                      </p:cBhvr>
                                      <p:tavLst>
                                        <p:tav tm="0">
                                          <p:val>
                                            <p:fltVal val="0"/>
                                          </p:val>
                                        </p:tav>
                                        <p:tav tm="100000">
                                          <p:val>
                                            <p:strVal val="#ppt_w"/>
                                          </p:val>
                                        </p:tav>
                                      </p:tavLst>
                                    </p:anim>
                                    <p:anim calcmode="lin" valueType="num">
                                      <p:cBhvr>
                                        <p:cTn id="61" dur="500" fill="hold"/>
                                        <p:tgtEl>
                                          <p:spTgt spid="31"/>
                                        </p:tgtEl>
                                        <p:attrNameLst>
                                          <p:attrName>ppt_h</p:attrName>
                                        </p:attrNameLst>
                                      </p:cBhvr>
                                      <p:tavLst>
                                        <p:tav tm="0">
                                          <p:val>
                                            <p:fltVal val="0"/>
                                          </p:val>
                                        </p:tav>
                                        <p:tav tm="100000">
                                          <p:val>
                                            <p:strVal val="#ppt_h"/>
                                          </p:val>
                                        </p:tav>
                                      </p:tavLst>
                                    </p:anim>
                                    <p:animEffect transition="in" filter="fade">
                                      <p:cBhvr>
                                        <p:cTn id="62" dur="500"/>
                                        <p:tgtEl>
                                          <p:spTgt spid="31"/>
                                        </p:tgtEl>
                                      </p:cBhvr>
                                    </p:animEffect>
                                  </p:childTnLst>
                                </p:cTn>
                              </p:par>
                            </p:childTnLst>
                          </p:cTn>
                        </p:par>
                        <p:par>
                          <p:cTn id="63" fill="hold">
                            <p:stCondLst>
                              <p:cond delay="6000"/>
                            </p:stCondLst>
                            <p:childTnLst>
                              <p:par>
                                <p:cTn id="64" presetID="42" presetClass="entr" presetSubtype="0" fill="hold" grpId="0"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750"/>
                                        <p:tgtEl>
                                          <p:spTgt spid="11"/>
                                        </p:tgtEl>
                                      </p:cBhvr>
                                    </p:animEffect>
                                    <p:anim calcmode="lin" valueType="num">
                                      <p:cBhvr>
                                        <p:cTn id="67" dur="750" fill="hold"/>
                                        <p:tgtEl>
                                          <p:spTgt spid="11"/>
                                        </p:tgtEl>
                                        <p:attrNameLst>
                                          <p:attrName>ppt_x</p:attrName>
                                        </p:attrNameLst>
                                      </p:cBhvr>
                                      <p:tavLst>
                                        <p:tav tm="0">
                                          <p:val>
                                            <p:strVal val="#ppt_x"/>
                                          </p:val>
                                        </p:tav>
                                        <p:tav tm="100000">
                                          <p:val>
                                            <p:strVal val="#ppt_x"/>
                                          </p:val>
                                        </p:tav>
                                      </p:tavLst>
                                    </p:anim>
                                    <p:anim calcmode="lin" valueType="num">
                                      <p:cBhvr>
                                        <p:cTn id="68" dur="750" fill="hold"/>
                                        <p:tgtEl>
                                          <p:spTgt spid="11"/>
                                        </p:tgtEl>
                                        <p:attrNameLst>
                                          <p:attrName>ppt_y</p:attrName>
                                        </p:attrNameLst>
                                      </p:cBhvr>
                                      <p:tavLst>
                                        <p:tav tm="0">
                                          <p:val>
                                            <p:strVal val="#ppt_y+.1"/>
                                          </p:val>
                                        </p:tav>
                                        <p:tav tm="100000">
                                          <p:val>
                                            <p:strVal val="#ppt_y"/>
                                          </p:val>
                                        </p:tav>
                                      </p:tavLst>
                                    </p:anim>
                                  </p:childTnLst>
                                </p:cTn>
                              </p:par>
                            </p:childTnLst>
                          </p:cTn>
                        </p:par>
                        <p:par>
                          <p:cTn id="69" fill="hold">
                            <p:stCondLst>
                              <p:cond delay="7000"/>
                            </p:stCondLst>
                            <p:childTnLst>
                              <p:par>
                                <p:cTn id="70" presetID="53" presetClass="entr" presetSubtype="16" fill="hold" grpId="0" nodeType="afterEffect">
                                  <p:stCondLst>
                                    <p:cond delay="0"/>
                                  </p:stCondLst>
                                  <p:childTnLst>
                                    <p:set>
                                      <p:cBhvr>
                                        <p:cTn id="71" dur="1" fill="hold">
                                          <p:stCondLst>
                                            <p:cond delay="0"/>
                                          </p:stCondLst>
                                        </p:cTn>
                                        <p:tgtEl>
                                          <p:spTgt spid="32"/>
                                        </p:tgtEl>
                                        <p:attrNameLst>
                                          <p:attrName>style.visibility</p:attrName>
                                        </p:attrNameLst>
                                      </p:cBhvr>
                                      <p:to>
                                        <p:strVal val="visible"/>
                                      </p:to>
                                    </p:set>
                                    <p:anim calcmode="lin" valueType="num">
                                      <p:cBhvr>
                                        <p:cTn id="72" dur="500" fill="hold"/>
                                        <p:tgtEl>
                                          <p:spTgt spid="32"/>
                                        </p:tgtEl>
                                        <p:attrNameLst>
                                          <p:attrName>ppt_w</p:attrName>
                                        </p:attrNameLst>
                                      </p:cBhvr>
                                      <p:tavLst>
                                        <p:tav tm="0">
                                          <p:val>
                                            <p:fltVal val="0"/>
                                          </p:val>
                                        </p:tav>
                                        <p:tav tm="100000">
                                          <p:val>
                                            <p:strVal val="#ppt_w"/>
                                          </p:val>
                                        </p:tav>
                                      </p:tavLst>
                                    </p:anim>
                                    <p:anim calcmode="lin" valueType="num">
                                      <p:cBhvr>
                                        <p:cTn id="73" dur="500" fill="hold"/>
                                        <p:tgtEl>
                                          <p:spTgt spid="32"/>
                                        </p:tgtEl>
                                        <p:attrNameLst>
                                          <p:attrName>ppt_h</p:attrName>
                                        </p:attrNameLst>
                                      </p:cBhvr>
                                      <p:tavLst>
                                        <p:tav tm="0">
                                          <p:val>
                                            <p:fltVal val="0"/>
                                          </p:val>
                                        </p:tav>
                                        <p:tav tm="100000">
                                          <p:val>
                                            <p:strVal val="#ppt_h"/>
                                          </p:val>
                                        </p:tav>
                                      </p:tavLst>
                                    </p:anim>
                                    <p:animEffect transition="in" filter="fade">
                                      <p:cBhvr>
                                        <p:cTn id="74" dur="500"/>
                                        <p:tgtEl>
                                          <p:spTgt spid="32"/>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17"/>
                                        </p:tgtEl>
                                        <p:attrNameLst>
                                          <p:attrName>style.visibility</p:attrName>
                                        </p:attrNameLst>
                                      </p:cBhvr>
                                      <p:to>
                                        <p:strVal val="visible"/>
                                      </p:to>
                                    </p:set>
                                    <p:animEffect transition="in" filter="fade">
                                      <p:cBhvr>
                                        <p:cTn id="78" dur="500"/>
                                        <p:tgtEl>
                                          <p:spTgt spid="17"/>
                                        </p:tgtEl>
                                      </p:cBhvr>
                                    </p:animEffect>
                                    <p:anim calcmode="lin" valueType="num">
                                      <p:cBhvr>
                                        <p:cTn id="79" dur="500" fill="hold"/>
                                        <p:tgtEl>
                                          <p:spTgt spid="17"/>
                                        </p:tgtEl>
                                        <p:attrNameLst>
                                          <p:attrName>ppt_x</p:attrName>
                                        </p:attrNameLst>
                                      </p:cBhvr>
                                      <p:tavLst>
                                        <p:tav tm="0">
                                          <p:val>
                                            <p:strVal val="#ppt_x"/>
                                          </p:val>
                                        </p:tav>
                                        <p:tav tm="100000">
                                          <p:val>
                                            <p:strVal val="#ppt_x"/>
                                          </p:val>
                                        </p:tav>
                                      </p:tavLst>
                                    </p:anim>
                                    <p:anim calcmode="lin" valueType="num">
                                      <p:cBhvr>
                                        <p:cTn id="80" dur="500" fill="hold"/>
                                        <p:tgtEl>
                                          <p:spTgt spid="17"/>
                                        </p:tgtEl>
                                        <p:attrNameLst>
                                          <p:attrName>ppt_y</p:attrName>
                                        </p:attrNameLst>
                                      </p:cBhvr>
                                      <p:tavLst>
                                        <p:tav tm="0">
                                          <p:val>
                                            <p:strVal val="#ppt_y+.1"/>
                                          </p:val>
                                        </p:tav>
                                        <p:tav tm="100000">
                                          <p:val>
                                            <p:strVal val="#ppt_y"/>
                                          </p:val>
                                        </p:tav>
                                      </p:tavLst>
                                    </p:anim>
                                  </p:childTnLst>
                                </p:cTn>
                              </p:par>
                            </p:childTnLst>
                          </p:cTn>
                        </p:par>
                        <p:par>
                          <p:cTn id="81" fill="hold">
                            <p:stCondLst>
                              <p:cond delay="8000"/>
                            </p:stCondLst>
                            <p:childTnLst>
                              <p:par>
                                <p:cTn id="82" presetID="53" presetClass="entr" presetSubtype="16" fill="hold" grpId="0" nodeType="afterEffect">
                                  <p:stCondLst>
                                    <p:cond delay="0"/>
                                  </p:stCondLst>
                                  <p:childTnLst>
                                    <p:set>
                                      <p:cBhvr>
                                        <p:cTn id="83" dur="1" fill="hold">
                                          <p:stCondLst>
                                            <p:cond delay="0"/>
                                          </p:stCondLst>
                                        </p:cTn>
                                        <p:tgtEl>
                                          <p:spTgt spid="33"/>
                                        </p:tgtEl>
                                        <p:attrNameLst>
                                          <p:attrName>style.visibility</p:attrName>
                                        </p:attrNameLst>
                                      </p:cBhvr>
                                      <p:to>
                                        <p:strVal val="visible"/>
                                      </p:to>
                                    </p:set>
                                    <p:anim calcmode="lin" valueType="num">
                                      <p:cBhvr>
                                        <p:cTn id="84" dur="750" fill="hold"/>
                                        <p:tgtEl>
                                          <p:spTgt spid="33"/>
                                        </p:tgtEl>
                                        <p:attrNameLst>
                                          <p:attrName>ppt_w</p:attrName>
                                        </p:attrNameLst>
                                      </p:cBhvr>
                                      <p:tavLst>
                                        <p:tav tm="0">
                                          <p:val>
                                            <p:fltVal val="0"/>
                                          </p:val>
                                        </p:tav>
                                        <p:tav tm="100000">
                                          <p:val>
                                            <p:strVal val="#ppt_w"/>
                                          </p:val>
                                        </p:tav>
                                      </p:tavLst>
                                    </p:anim>
                                    <p:anim calcmode="lin" valueType="num">
                                      <p:cBhvr>
                                        <p:cTn id="85" dur="750" fill="hold"/>
                                        <p:tgtEl>
                                          <p:spTgt spid="33"/>
                                        </p:tgtEl>
                                        <p:attrNameLst>
                                          <p:attrName>ppt_h</p:attrName>
                                        </p:attrNameLst>
                                      </p:cBhvr>
                                      <p:tavLst>
                                        <p:tav tm="0">
                                          <p:val>
                                            <p:fltVal val="0"/>
                                          </p:val>
                                        </p:tav>
                                        <p:tav tm="100000">
                                          <p:val>
                                            <p:strVal val="#ppt_h"/>
                                          </p:val>
                                        </p:tav>
                                      </p:tavLst>
                                    </p:anim>
                                    <p:animEffect transition="in" filter="fade">
                                      <p:cBhvr>
                                        <p:cTn id="86" dur="750"/>
                                        <p:tgtEl>
                                          <p:spTgt spid="33"/>
                                        </p:tgtEl>
                                      </p:cBhvr>
                                    </p:animEffect>
                                  </p:childTnLst>
                                </p:cTn>
                              </p:par>
                            </p:childTnLst>
                          </p:cTn>
                        </p:par>
                        <p:par>
                          <p:cTn id="87" fill="hold">
                            <p:stCondLst>
                              <p:cond delay="9000"/>
                            </p:stCondLst>
                            <p:childTnLst>
                              <p:par>
                                <p:cTn id="88" presetID="22" presetClass="entr" presetSubtype="8" fill="hold" grpId="0" nodeType="after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wipe(left)">
                                      <p:cBhvr>
                                        <p:cTn id="90" dur="500"/>
                                        <p:tgtEl>
                                          <p:spTgt spid="15"/>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16"/>
                                        </p:tgtEl>
                                        <p:attrNameLst>
                                          <p:attrName>style.visibility</p:attrName>
                                        </p:attrNameLst>
                                      </p:cBhvr>
                                      <p:to>
                                        <p:strVal val="visible"/>
                                      </p:to>
                                    </p:set>
                                    <p:animEffect transition="in" filter="wipe(left)">
                                      <p:cBhvr>
                                        <p:cTn id="93" dur="500"/>
                                        <p:tgtEl>
                                          <p:spTgt spid="16"/>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18"/>
                                        </p:tgtEl>
                                        <p:attrNameLst>
                                          <p:attrName>style.visibility</p:attrName>
                                        </p:attrNameLst>
                                      </p:cBhvr>
                                      <p:to>
                                        <p:strVal val="visible"/>
                                      </p:to>
                                    </p:set>
                                    <p:animEffect transition="in" filter="wipe(left)">
                                      <p:cBhvr>
                                        <p:cTn id="96" dur="500"/>
                                        <p:tgtEl>
                                          <p:spTgt spid="18"/>
                                        </p:tgtEl>
                                      </p:cBhvr>
                                    </p:animEffect>
                                  </p:childTnLst>
                                </p:cTn>
                              </p:par>
                              <p:par>
                                <p:cTn id="97" presetID="22" presetClass="entr" presetSubtype="8" fill="hold" grpId="0" nodeType="withEffect">
                                  <p:stCondLst>
                                    <p:cond delay="0"/>
                                  </p:stCondLst>
                                  <p:childTnLst>
                                    <p:set>
                                      <p:cBhvr>
                                        <p:cTn id="98" dur="1" fill="hold">
                                          <p:stCondLst>
                                            <p:cond delay="0"/>
                                          </p:stCondLst>
                                        </p:cTn>
                                        <p:tgtEl>
                                          <p:spTgt spid="19"/>
                                        </p:tgtEl>
                                        <p:attrNameLst>
                                          <p:attrName>style.visibility</p:attrName>
                                        </p:attrNameLst>
                                      </p:cBhvr>
                                      <p:to>
                                        <p:strVal val="visible"/>
                                      </p:to>
                                    </p:set>
                                    <p:animEffect transition="in" filter="wipe(left)">
                                      <p:cBhvr>
                                        <p:cTn id="99" dur="500"/>
                                        <p:tgtEl>
                                          <p:spTgt spid="19"/>
                                        </p:tgtEl>
                                      </p:cBhvr>
                                    </p:animEffect>
                                  </p:childTnLst>
                                </p:cTn>
                              </p:par>
                              <p:par>
                                <p:cTn id="100" presetID="22" presetClass="entr" presetSubtype="2" fill="hold" grpId="0" nodeType="with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wipe(right)">
                                      <p:cBhvr>
                                        <p:cTn id="102" dur="500"/>
                                        <p:tgtEl>
                                          <p:spTgt spid="20"/>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21"/>
                                        </p:tgtEl>
                                        <p:attrNameLst>
                                          <p:attrName>style.visibility</p:attrName>
                                        </p:attrNameLst>
                                      </p:cBhvr>
                                      <p:to>
                                        <p:strVal val="visible"/>
                                      </p:to>
                                    </p:set>
                                    <p:animEffect transition="in" filter="wipe(right)">
                                      <p:cBhvr>
                                        <p:cTn id="105" dur="500"/>
                                        <p:tgtEl>
                                          <p:spTgt spid="21"/>
                                        </p:tgtEl>
                                      </p:cBhvr>
                                    </p:animEffect>
                                  </p:childTnLst>
                                </p:cTn>
                              </p:par>
                              <p:par>
                                <p:cTn id="106" presetID="22" presetClass="entr" presetSubtype="2" fill="hold" grpId="0" nodeType="with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wipe(right)">
                                      <p:cBhvr>
                                        <p:cTn id="108" dur="500"/>
                                        <p:tgtEl>
                                          <p:spTgt spid="26"/>
                                        </p:tgtEl>
                                      </p:cBhvr>
                                    </p:animEffect>
                                  </p:childTnLst>
                                </p:cTn>
                              </p:par>
                              <p:par>
                                <p:cTn id="109" presetID="22" presetClass="entr" presetSubtype="2" fill="hold" grpId="0" nodeType="withEffect">
                                  <p:stCondLst>
                                    <p:cond delay="0"/>
                                  </p:stCondLst>
                                  <p:childTnLst>
                                    <p:set>
                                      <p:cBhvr>
                                        <p:cTn id="110" dur="1" fill="hold">
                                          <p:stCondLst>
                                            <p:cond delay="0"/>
                                          </p:stCondLst>
                                        </p:cTn>
                                        <p:tgtEl>
                                          <p:spTgt spid="27"/>
                                        </p:tgtEl>
                                        <p:attrNameLst>
                                          <p:attrName>style.visibility</p:attrName>
                                        </p:attrNameLst>
                                      </p:cBhvr>
                                      <p:to>
                                        <p:strVal val="visible"/>
                                      </p:to>
                                    </p:set>
                                    <p:animEffect transition="in" filter="wipe(right)">
                                      <p:cBhvr>
                                        <p:cTn id="11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5" grpId="0"/>
      <p:bldP spid="16" grpId="0"/>
      <p:bldP spid="17" grpId="0" animBg="1"/>
      <p:bldP spid="18" grpId="0"/>
      <p:bldP spid="19" grpId="0"/>
      <p:bldP spid="20" grpId="0"/>
      <p:bldP spid="21" grpId="0"/>
      <p:bldP spid="26" grpId="0"/>
      <p:bldP spid="27" grpId="0"/>
      <p:bldP spid="28" grpId="0" animBg="1"/>
      <p:bldP spid="29" grpId="0" animBg="1"/>
      <p:bldP spid="30" grpId="0"/>
      <p:bldP spid="31" grpId="0"/>
      <p:bldP spid="32" grpId="0"/>
      <p:bldP spid="33" grpId="0"/>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
          <p:cNvGrpSpPr/>
          <p:nvPr/>
        </p:nvGrpSpPr>
        <p:grpSpPr>
          <a:xfrm>
            <a:off x="2321713" y="1997247"/>
            <a:ext cx="4162370" cy="1892957"/>
            <a:chOff x="3345973" y="2694618"/>
            <a:chExt cx="5547900" cy="2522288"/>
          </a:xfrm>
        </p:grpSpPr>
        <p:sp>
          <p:nvSpPr>
            <p:cNvPr id="7" name="Shape 1918"/>
            <p:cNvSpPr/>
            <p:nvPr/>
          </p:nvSpPr>
          <p:spPr>
            <a:xfrm>
              <a:off x="3345973" y="3538210"/>
              <a:ext cx="1033993" cy="1034033"/>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rgbClr val="F1F1F1"/>
            </a:solidFill>
            <a:ln w="12700" cap="flat">
              <a:noFill/>
              <a:miter lim="400000"/>
            </a:ln>
            <a:effectLst/>
          </p:spPr>
          <p:txBody>
            <a:bodyPr wrap="square" lIns="38113" tIns="38113" rIns="38113" bIns="38113" numCol="1" anchor="ctr">
              <a:noAutofit/>
            </a:bodyPr>
            <a:lstStyle/>
            <a:p>
              <a:pPr>
                <a:defRPr sz="3200">
                  <a:solidFill>
                    <a:srgbClr val="FFFFFF"/>
                  </a:solidFill>
                  <a:latin typeface="Helvetica Light"/>
                  <a:ea typeface="Helvetica Light"/>
                  <a:cs typeface="Helvetica Light"/>
                  <a:sym typeface="Helvetica Light"/>
                </a:defRPr>
              </a:pPr>
              <a:endParaRPr sz="2400" dirty="0">
                <a:latin typeface="微软雅黑" panose="020B0503020204020204" pitchFamily="34" charset="-122"/>
                <a:ea typeface="Helvetica Light"/>
                <a:cs typeface="Helvetica Light"/>
                <a:sym typeface="Helvetica Light"/>
              </a:endParaRPr>
            </a:p>
          </p:txBody>
        </p:sp>
        <p:sp>
          <p:nvSpPr>
            <p:cNvPr id="8" name="Shape 1919"/>
            <p:cNvSpPr/>
            <p:nvPr/>
          </p:nvSpPr>
          <p:spPr>
            <a:xfrm>
              <a:off x="4405914" y="3108409"/>
              <a:ext cx="1498259" cy="1498316"/>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rgbClr val="F1F1F1"/>
            </a:solidFill>
            <a:ln w="12700" cap="flat">
              <a:noFill/>
              <a:miter lim="400000"/>
            </a:ln>
            <a:effectLst/>
          </p:spPr>
          <p:txBody>
            <a:bodyPr wrap="square" lIns="38113" tIns="38113" rIns="38113" bIns="38113" numCol="1" anchor="ctr">
              <a:noAutofit/>
            </a:bodyPr>
            <a:lstStyle/>
            <a:p>
              <a:pPr>
                <a:defRPr sz="3200">
                  <a:solidFill>
                    <a:srgbClr val="FFFFFF"/>
                  </a:solidFill>
                  <a:latin typeface="Helvetica Light"/>
                  <a:ea typeface="Helvetica Light"/>
                  <a:cs typeface="Helvetica Light"/>
                  <a:sym typeface="Helvetica Light"/>
                </a:defRPr>
              </a:pPr>
              <a:endParaRPr sz="2400" dirty="0">
                <a:latin typeface="微软雅黑" panose="020B0503020204020204" pitchFamily="34" charset="-122"/>
                <a:ea typeface="Helvetica Light"/>
                <a:cs typeface="Helvetica Light"/>
                <a:sym typeface="Helvetica Light"/>
              </a:endParaRPr>
            </a:p>
          </p:txBody>
        </p:sp>
        <p:sp>
          <p:nvSpPr>
            <p:cNvPr id="9" name="Shape 1920"/>
            <p:cNvSpPr/>
            <p:nvPr/>
          </p:nvSpPr>
          <p:spPr>
            <a:xfrm>
              <a:off x="5996192" y="3446848"/>
              <a:ext cx="1216710" cy="1216756"/>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rgbClr val="F1F1F1"/>
            </a:solidFill>
            <a:ln w="12700" cap="flat">
              <a:noFill/>
              <a:miter lim="400000"/>
            </a:ln>
            <a:effectLst/>
          </p:spPr>
          <p:txBody>
            <a:bodyPr wrap="square" lIns="38113" tIns="38113" rIns="38113" bIns="38113" numCol="1" anchor="ctr">
              <a:noAutofit/>
            </a:bodyPr>
            <a:lstStyle/>
            <a:p>
              <a:pPr>
                <a:defRPr sz="3200">
                  <a:solidFill>
                    <a:srgbClr val="FFFFFF"/>
                  </a:solidFill>
                  <a:latin typeface="Helvetica Light"/>
                  <a:ea typeface="Helvetica Light"/>
                  <a:cs typeface="Helvetica Light"/>
                  <a:sym typeface="Helvetica Light"/>
                </a:defRPr>
              </a:pPr>
              <a:endParaRPr sz="2400" dirty="0">
                <a:latin typeface="微软雅黑" panose="020B0503020204020204" pitchFamily="34" charset="-122"/>
                <a:ea typeface="Helvetica Light"/>
                <a:cs typeface="Helvetica Light"/>
                <a:sym typeface="Helvetica Light"/>
              </a:endParaRPr>
            </a:p>
          </p:txBody>
        </p:sp>
        <p:sp>
          <p:nvSpPr>
            <p:cNvPr id="10" name="Shape 1921"/>
            <p:cNvSpPr/>
            <p:nvPr/>
          </p:nvSpPr>
          <p:spPr>
            <a:xfrm>
              <a:off x="5797470" y="2694618"/>
              <a:ext cx="747531" cy="747559"/>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rgbClr val="F1F1F1"/>
            </a:solidFill>
            <a:ln w="12700" cap="flat">
              <a:noFill/>
              <a:miter lim="400000"/>
            </a:ln>
            <a:effectLst/>
          </p:spPr>
          <p:txBody>
            <a:bodyPr wrap="square" lIns="38113" tIns="38113" rIns="38113" bIns="38113" numCol="1" anchor="ctr">
              <a:noAutofit/>
            </a:bodyPr>
            <a:lstStyle/>
            <a:p>
              <a:pPr>
                <a:defRPr sz="3200">
                  <a:solidFill>
                    <a:srgbClr val="FFFFFF"/>
                  </a:solidFill>
                  <a:latin typeface="Helvetica Light"/>
                  <a:ea typeface="Helvetica Light"/>
                  <a:cs typeface="Helvetica Light"/>
                  <a:sym typeface="Helvetica Light"/>
                </a:defRPr>
              </a:pPr>
              <a:endParaRPr sz="2400" dirty="0">
                <a:latin typeface="微软雅黑" panose="020B0503020204020204" pitchFamily="34" charset="-122"/>
                <a:ea typeface="Helvetica Light"/>
                <a:cs typeface="Helvetica Light"/>
                <a:sym typeface="Helvetica Light"/>
              </a:endParaRPr>
            </a:p>
          </p:txBody>
        </p:sp>
        <p:sp>
          <p:nvSpPr>
            <p:cNvPr id="11" name="Shape 1922"/>
            <p:cNvSpPr/>
            <p:nvPr/>
          </p:nvSpPr>
          <p:spPr>
            <a:xfrm>
              <a:off x="6936848" y="4530710"/>
              <a:ext cx="686169" cy="686196"/>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rgbClr val="F1F1F1"/>
            </a:solidFill>
            <a:ln w="12700" cap="flat">
              <a:noFill/>
              <a:miter lim="400000"/>
            </a:ln>
            <a:effectLst/>
          </p:spPr>
          <p:txBody>
            <a:bodyPr wrap="square" lIns="38113" tIns="38113" rIns="38113" bIns="38113" numCol="1" anchor="ctr">
              <a:noAutofit/>
            </a:bodyPr>
            <a:lstStyle/>
            <a:p>
              <a:pPr>
                <a:defRPr sz="3200">
                  <a:solidFill>
                    <a:srgbClr val="FFFFFF"/>
                  </a:solidFill>
                  <a:latin typeface="Helvetica Light"/>
                  <a:ea typeface="Helvetica Light"/>
                  <a:cs typeface="Helvetica Light"/>
                  <a:sym typeface="Helvetica Light"/>
                </a:defRPr>
              </a:pPr>
              <a:endParaRPr sz="2400" dirty="0">
                <a:latin typeface="微软雅黑" panose="020B0503020204020204" pitchFamily="34" charset="-122"/>
                <a:ea typeface="Helvetica Light"/>
                <a:cs typeface="Helvetica Light"/>
                <a:sym typeface="Helvetica Light"/>
              </a:endParaRPr>
            </a:p>
          </p:txBody>
        </p:sp>
        <p:sp>
          <p:nvSpPr>
            <p:cNvPr id="12" name="Shape 1923"/>
            <p:cNvSpPr/>
            <p:nvPr/>
          </p:nvSpPr>
          <p:spPr>
            <a:xfrm>
              <a:off x="7317794" y="3125623"/>
              <a:ext cx="1576079" cy="1576140"/>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rgbClr val="F1F1F1"/>
            </a:solidFill>
            <a:ln w="12700" cap="flat">
              <a:noFill/>
              <a:miter lim="400000"/>
            </a:ln>
            <a:effectLst/>
          </p:spPr>
          <p:txBody>
            <a:bodyPr wrap="square" lIns="38113" tIns="38113" rIns="38113" bIns="38113" numCol="1" anchor="ctr">
              <a:noAutofit/>
            </a:bodyPr>
            <a:lstStyle/>
            <a:p>
              <a:pPr>
                <a:defRPr sz="3200">
                  <a:solidFill>
                    <a:srgbClr val="FFFFFF"/>
                  </a:solidFill>
                  <a:latin typeface="Helvetica Light"/>
                  <a:ea typeface="Helvetica Light"/>
                  <a:cs typeface="Helvetica Light"/>
                  <a:sym typeface="Helvetica Light"/>
                </a:defRPr>
              </a:pPr>
              <a:endParaRPr sz="2400" dirty="0">
                <a:latin typeface="微软雅黑" panose="020B0503020204020204" pitchFamily="34" charset="-122"/>
                <a:ea typeface="Helvetica Light"/>
                <a:cs typeface="Helvetica Light"/>
                <a:sym typeface="Helvetica Light"/>
              </a:endParaRPr>
            </a:p>
          </p:txBody>
        </p:sp>
      </p:grpSp>
      <p:sp>
        <p:nvSpPr>
          <p:cNvPr id="13" name="Shape 1931"/>
          <p:cNvSpPr/>
          <p:nvPr/>
        </p:nvSpPr>
        <p:spPr>
          <a:xfrm>
            <a:off x="1459747" y="2977514"/>
            <a:ext cx="1265758" cy="404502"/>
          </a:xfrm>
          <a:custGeom>
            <a:avLst/>
            <a:gdLst/>
            <a:ahLst/>
            <a:cxnLst>
              <a:cxn ang="0">
                <a:pos x="wd2" y="hd2"/>
              </a:cxn>
              <a:cxn ang="5400000">
                <a:pos x="wd2" y="hd2"/>
              </a:cxn>
              <a:cxn ang="10800000">
                <a:pos x="wd2" y="hd2"/>
              </a:cxn>
              <a:cxn ang="16200000">
                <a:pos x="wd2" y="hd2"/>
              </a:cxn>
            </a:cxnLst>
            <a:rect l="0" t="0" r="r" b="b"/>
            <a:pathLst>
              <a:path w="21600" h="18203" extrusionOk="0">
                <a:moveTo>
                  <a:pt x="0" y="18203"/>
                </a:moveTo>
                <a:cubicBezTo>
                  <a:pt x="6036" y="1983"/>
                  <a:pt x="13236" y="-3397"/>
                  <a:pt x="21600" y="2063"/>
                </a:cubicBezTo>
              </a:path>
            </a:pathLst>
          </a:custGeom>
          <a:ln w="25400">
            <a:solidFill>
              <a:schemeClr val="accent1"/>
            </a:solidFill>
            <a:miter lim="400000"/>
            <a:headEnd type="triangle"/>
            <a:tailEnd type="oval"/>
          </a:ln>
        </p:spPr>
        <p:txBody>
          <a:bodyPr lIns="68604" tIns="34302" rIns="68604" bIns="34302"/>
          <a:lstStyle/>
          <a:p>
            <a:pPr>
              <a:defRPr/>
            </a:pPr>
            <a:endParaRPr sz="1000" kern="0" dirty="0">
              <a:latin typeface="微软雅黑" panose="020B0503020204020204" pitchFamily="34" charset="-122"/>
              <a:ea typeface="微软雅黑" panose="020B0503020204020204" pitchFamily="34" charset="-122"/>
            </a:endParaRPr>
          </a:p>
        </p:txBody>
      </p:sp>
      <p:sp>
        <p:nvSpPr>
          <p:cNvPr id="14" name="Shape 1932"/>
          <p:cNvSpPr/>
          <p:nvPr/>
        </p:nvSpPr>
        <p:spPr>
          <a:xfrm>
            <a:off x="3582127" y="1708456"/>
            <a:ext cx="189294" cy="1182265"/>
          </a:xfrm>
          <a:custGeom>
            <a:avLst/>
            <a:gdLst/>
            <a:ahLst/>
            <a:cxnLst>
              <a:cxn ang="0">
                <a:pos x="wd2" y="hd2"/>
              </a:cxn>
              <a:cxn ang="5400000">
                <a:pos x="wd2" y="hd2"/>
              </a:cxn>
              <a:cxn ang="10800000">
                <a:pos x="wd2" y="hd2"/>
              </a:cxn>
              <a:cxn ang="16200000">
                <a:pos x="wd2" y="hd2"/>
              </a:cxn>
            </a:cxnLst>
            <a:rect l="0" t="0" r="r" b="b"/>
            <a:pathLst>
              <a:path w="16477" h="21600" extrusionOk="0">
                <a:moveTo>
                  <a:pt x="0" y="0"/>
                </a:moveTo>
                <a:cubicBezTo>
                  <a:pt x="19121" y="3557"/>
                  <a:pt x="21600" y="10757"/>
                  <a:pt x="7438" y="21600"/>
                </a:cubicBezTo>
              </a:path>
            </a:pathLst>
          </a:custGeom>
          <a:ln w="25400">
            <a:solidFill>
              <a:schemeClr val="accent2"/>
            </a:solidFill>
            <a:miter lim="400000"/>
            <a:headEnd type="triangle"/>
            <a:tailEnd type="oval"/>
          </a:ln>
        </p:spPr>
        <p:txBody>
          <a:bodyPr lIns="68604" tIns="34302" rIns="68604" bIns="34302"/>
          <a:lstStyle/>
          <a:p>
            <a:pPr>
              <a:defRPr/>
            </a:pPr>
            <a:endParaRPr sz="1000" kern="0" dirty="0">
              <a:latin typeface="微软雅黑" panose="020B0503020204020204" pitchFamily="34" charset="-122"/>
              <a:ea typeface="微软雅黑" panose="020B0503020204020204" pitchFamily="34" charset="-122"/>
            </a:endParaRPr>
          </a:p>
        </p:txBody>
      </p:sp>
      <p:sp>
        <p:nvSpPr>
          <p:cNvPr id="15" name="Shape 1933"/>
          <p:cNvSpPr/>
          <p:nvPr/>
        </p:nvSpPr>
        <p:spPr>
          <a:xfrm>
            <a:off x="5271686" y="3618731"/>
            <a:ext cx="323011" cy="35933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9013" y="17716"/>
                  <a:pt x="1813" y="10516"/>
                  <a:pt x="0" y="0"/>
                </a:cubicBezTo>
              </a:path>
            </a:pathLst>
          </a:custGeom>
          <a:ln w="25400">
            <a:solidFill>
              <a:schemeClr val="accent2"/>
            </a:solidFill>
            <a:miter lim="400000"/>
            <a:headEnd type="triangle"/>
            <a:tailEnd type="oval"/>
          </a:ln>
        </p:spPr>
        <p:txBody>
          <a:bodyPr lIns="68604" tIns="34302" rIns="68604" bIns="34302"/>
          <a:lstStyle/>
          <a:p>
            <a:pPr>
              <a:defRPr/>
            </a:pPr>
            <a:endParaRPr sz="1000" kern="0" dirty="0">
              <a:latin typeface="微软雅黑" panose="020B0503020204020204" pitchFamily="34" charset="-122"/>
              <a:ea typeface="微软雅黑" panose="020B0503020204020204" pitchFamily="34" charset="-122"/>
            </a:endParaRPr>
          </a:p>
        </p:txBody>
      </p:sp>
      <p:sp>
        <p:nvSpPr>
          <p:cNvPr id="16" name="Shape 1934"/>
          <p:cNvSpPr/>
          <p:nvPr/>
        </p:nvSpPr>
        <p:spPr>
          <a:xfrm>
            <a:off x="4216503" y="2991153"/>
            <a:ext cx="549349" cy="71887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9667" y="19821"/>
                  <a:pt x="16867" y="12621"/>
                  <a:pt x="21600" y="0"/>
                </a:cubicBezTo>
              </a:path>
            </a:pathLst>
          </a:custGeom>
          <a:ln w="25400">
            <a:solidFill>
              <a:schemeClr val="accent1"/>
            </a:solidFill>
            <a:miter lim="400000"/>
            <a:headEnd type="triangle"/>
            <a:tailEnd type="oval"/>
          </a:ln>
        </p:spPr>
        <p:txBody>
          <a:bodyPr lIns="68604" tIns="34302" rIns="68604" bIns="34302"/>
          <a:lstStyle/>
          <a:p>
            <a:pPr>
              <a:defRPr/>
            </a:pPr>
            <a:endParaRPr sz="1000" kern="0" dirty="0">
              <a:latin typeface="微软雅黑" panose="020B0503020204020204" pitchFamily="34" charset="-122"/>
              <a:ea typeface="微软雅黑" panose="020B0503020204020204" pitchFamily="34" charset="-122"/>
            </a:endParaRPr>
          </a:p>
        </p:txBody>
      </p:sp>
      <p:sp>
        <p:nvSpPr>
          <p:cNvPr id="17" name="Shape 1925"/>
          <p:cNvSpPr/>
          <p:nvPr/>
        </p:nvSpPr>
        <p:spPr>
          <a:xfrm>
            <a:off x="2321714" y="2630359"/>
            <a:ext cx="775764" cy="776033"/>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chemeClr val="accent1"/>
          </a:solidFill>
          <a:ln w="12700">
            <a:miter lim="400000"/>
          </a:ln>
        </p:spPr>
        <p:txBody>
          <a:bodyPr lIns="28585" tIns="28585" rIns="28585" bIns="28585" anchor="ctr"/>
          <a:lstStyle/>
          <a:p>
            <a:pPr>
              <a:defRPr sz="3200">
                <a:solidFill>
                  <a:srgbClr val="FFFFFF"/>
                </a:solidFill>
                <a:latin typeface="Helvetica Light"/>
                <a:ea typeface="Helvetica Light"/>
                <a:cs typeface="Helvetica Light"/>
                <a:sym typeface="Helvetica Light"/>
              </a:defRPr>
            </a:pPr>
            <a:endParaRPr sz="2400" kern="0" dirty="0">
              <a:latin typeface="微软雅黑" panose="020B0503020204020204" pitchFamily="34" charset="-122"/>
              <a:ea typeface="Helvetica Light"/>
              <a:cs typeface="Helvetica Light"/>
              <a:sym typeface="Helvetica Light"/>
            </a:endParaRPr>
          </a:p>
        </p:txBody>
      </p:sp>
      <p:sp>
        <p:nvSpPr>
          <p:cNvPr id="18" name="Shape 1926"/>
          <p:cNvSpPr/>
          <p:nvPr/>
        </p:nvSpPr>
        <p:spPr>
          <a:xfrm>
            <a:off x="3116944" y="2307797"/>
            <a:ext cx="1124084" cy="1124475"/>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chemeClr val="accent2"/>
          </a:solidFill>
          <a:ln w="12700">
            <a:miter lim="400000"/>
          </a:ln>
        </p:spPr>
        <p:txBody>
          <a:bodyPr lIns="28585" tIns="28585" rIns="28585" bIns="28585" anchor="ctr"/>
          <a:lstStyle/>
          <a:p>
            <a:pPr>
              <a:defRPr sz="3200">
                <a:solidFill>
                  <a:srgbClr val="FFFFFF"/>
                </a:solidFill>
                <a:latin typeface="Helvetica Light"/>
                <a:ea typeface="Helvetica Light"/>
                <a:cs typeface="Helvetica Light"/>
                <a:sym typeface="Helvetica Light"/>
              </a:defRPr>
            </a:pPr>
            <a:endParaRPr sz="2400" kern="0" dirty="0">
              <a:latin typeface="微软雅黑" panose="020B0503020204020204" pitchFamily="34" charset="-122"/>
              <a:ea typeface="Helvetica Light"/>
              <a:cs typeface="Helvetica Light"/>
              <a:sym typeface="Helvetica Light"/>
            </a:endParaRPr>
          </a:p>
        </p:txBody>
      </p:sp>
      <p:sp>
        <p:nvSpPr>
          <p:cNvPr id="19" name="Shape 1927"/>
          <p:cNvSpPr/>
          <p:nvPr/>
        </p:nvSpPr>
        <p:spPr>
          <a:xfrm>
            <a:off x="4310067" y="2561792"/>
            <a:ext cx="912850" cy="913166"/>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chemeClr val="accent1"/>
          </a:solidFill>
          <a:ln w="12700">
            <a:miter lim="400000"/>
          </a:ln>
        </p:spPr>
        <p:txBody>
          <a:bodyPr lIns="28585" tIns="28585" rIns="28585" bIns="28585" anchor="ctr"/>
          <a:lstStyle/>
          <a:p>
            <a:pPr>
              <a:defRPr sz="3200">
                <a:solidFill>
                  <a:srgbClr val="FFFFFF"/>
                </a:solidFill>
                <a:latin typeface="Helvetica Light"/>
                <a:ea typeface="Helvetica Light"/>
                <a:cs typeface="Helvetica Light"/>
                <a:sym typeface="Helvetica Light"/>
              </a:defRPr>
            </a:pPr>
            <a:endParaRPr sz="2400" kern="0" dirty="0">
              <a:latin typeface="微软雅黑" panose="020B0503020204020204" pitchFamily="34" charset="-122"/>
              <a:ea typeface="Helvetica Light"/>
              <a:cs typeface="Helvetica Light"/>
              <a:sym typeface="Helvetica Light"/>
            </a:endParaRPr>
          </a:p>
        </p:txBody>
      </p:sp>
      <p:sp>
        <p:nvSpPr>
          <p:cNvPr id="20" name="Shape 1928"/>
          <p:cNvSpPr/>
          <p:nvPr/>
        </p:nvSpPr>
        <p:spPr>
          <a:xfrm>
            <a:off x="4160974" y="1997249"/>
            <a:ext cx="560843" cy="561037"/>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chemeClr val="accent3"/>
          </a:solidFill>
          <a:ln w="12700">
            <a:miter lim="400000"/>
          </a:ln>
        </p:spPr>
        <p:txBody>
          <a:bodyPr lIns="28585" tIns="28585" rIns="28585" bIns="28585" anchor="ctr"/>
          <a:lstStyle/>
          <a:p>
            <a:pPr>
              <a:defRPr sz="3200">
                <a:solidFill>
                  <a:srgbClr val="FFFFFF"/>
                </a:solidFill>
                <a:latin typeface="Helvetica Light"/>
                <a:ea typeface="Helvetica Light"/>
                <a:cs typeface="Helvetica Light"/>
                <a:sym typeface="Helvetica Light"/>
              </a:defRPr>
            </a:pPr>
            <a:endParaRPr sz="2400" kern="0" dirty="0">
              <a:latin typeface="微软雅黑" panose="020B0503020204020204" pitchFamily="34" charset="-122"/>
              <a:ea typeface="Helvetica Light"/>
              <a:cs typeface="Helvetica Light"/>
              <a:sym typeface="Helvetica Light"/>
            </a:endParaRPr>
          </a:p>
        </p:txBody>
      </p:sp>
      <p:sp>
        <p:nvSpPr>
          <p:cNvPr id="21" name="Shape 1929"/>
          <p:cNvSpPr/>
          <p:nvPr/>
        </p:nvSpPr>
        <p:spPr>
          <a:xfrm>
            <a:off x="5015804" y="3375222"/>
            <a:ext cx="514806" cy="514984"/>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chemeClr val="accent2"/>
          </a:solidFill>
          <a:ln w="12700">
            <a:miter lim="400000"/>
          </a:ln>
        </p:spPr>
        <p:txBody>
          <a:bodyPr lIns="28585" tIns="28585" rIns="28585" bIns="28585" anchor="ctr"/>
          <a:lstStyle/>
          <a:p>
            <a:pPr>
              <a:defRPr sz="3200">
                <a:solidFill>
                  <a:srgbClr val="FFFFFF"/>
                </a:solidFill>
                <a:latin typeface="Helvetica Light"/>
                <a:ea typeface="Helvetica Light"/>
                <a:cs typeface="Helvetica Light"/>
                <a:sym typeface="Helvetica Light"/>
              </a:defRPr>
            </a:pPr>
            <a:endParaRPr sz="2400" kern="0" dirty="0">
              <a:latin typeface="微软雅黑" panose="020B0503020204020204" pitchFamily="34" charset="-122"/>
              <a:ea typeface="Helvetica Light"/>
              <a:cs typeface="Helvetica Light"/>
              <a:sym typeface="Helvetica Light"/>
            </a:endParaRPr>
          </a:p>
        </p:txBody>
      </p:sp>
      <p:sp>
        <p:nvSpPr>
          <p:cNvPr id="22" name="Shape 1930"/>
          <p:cNvSpPr/>
          <p:nvPr/>
        </p:nvSpPr>
        <p:spPr>
          <a:xfrm>
            <a:off x="5301613" y="2320714"/>
            <a:ext cx="1182469" cy="1182881"/>
          </a:xfrm>
          <a:custGeom>
            <a:avLst/>
            <a:gdLst/>
            <a:ahLst/>
            <a:cxnLst>
              <a:cxn ang="0">
                <a:pos x="wd2" y="hd2"/>
              </a:cxn>
              <a:cxn ang="5400000">
                <a:pos x="wd2" y="hd2"/>
              </a:cxn>
              <a:cxn ang="10800000">
                <a:pos x="wd2" y="hd2"/>
              </a:cxn>
              <a:cxn ang="16200000">
                <a:pos x="wd2" y="hd2"/>
              </a:cxn>
            </a:cxnLst>
            <a:rect l="0" t="0" r="r" b="b"/>
            <a:pathLst>
              <a:path w="21600" h="21600" extrusionOk="0">
                <a:moveTo>
                  <a:pt x="10808" y="15372"/>
                </a:moveTo>
                <a:cubicBezTo>
                  <a:pt x="8371" y="15376"/>
                  <a:pt x="6391" y="13403"/>
                  <a:pt x="6387" y="10966"/>
                </a:cubicBezTo>
                <a:cubicBezTo>
                  <a:pt x="6383" y="8528"/>
                  <a:pt x="8355" y="6548"/>
                  <a:pt x="10793" y="6545"/>
                </a:cubicBezTo>
                <a:cubicBezTo>
                  <a:pt x="13231" y="6540"/>
                  <a:pt x="15211" y="8514"/>
                  <a:pt x="15215" y="10951"/>
                </a:cubicBezTo>
                <a:cubicBezTo>
                  <a:pt x="15219" y="13389"/>
                  <a:pt x="13246" y="15368"/>
                  <a:pt x="10808" y="15372"/>
                </a:cubicBezTo>
                <a:close/>
                <a:moveTo>
                  <a:pt x="21600" y="11965"/>
                </a:moveTo>
                <a:cubicBezTo>
                  <a:pt x="21537" y="11178"/>
                  <a:pt x="21536" y="10387"/>
                  <a:pt x="21597" y="9600"/>
                </a:cubicBezTo>
                <a:cubicBezTo>
                  <a:pt x="20571" y="9522"/>
                  <a:pt x="19545" y="9442"/>
                  <a:pt x="18521" y="9364"/>
                </a:cubicBezTo>
                <a:cubicBezTo>
                  <a:pt x="18437" y="8954"/>
                  <a:pt x="18321" y="8557"/>
                  <a:pt x="18176" y="8175"/>
                </a:cubicBezTo>
                <a:cubicBezTo>
                  <a:pt x="19029" y="7586"/>
                  <a:pt x="19882" y="6998"/>
                  <a:pt x="20735" y="6409"/>
                </a:cubicBezTo>
                <a:cubicBezTo>
                  <a:pt x="20287" y="5760"/>
                  <a:pt x="19890" y="5075"/>
                  <a:pt x="19550" y="4363"/>
                </a:cubicBezTo>
                <a:cubicBezTo>
                  <a:pt x="18600" y="4819"/>
                  <a:pt x="17648" y="5274"/>
                  <a:pt x="16697" y="5729"/>
                </a:cubicBezTo>
                <a:cubicBezTo>
                  <a:pt x="16434" y="5433"/>
                  <a:pt x="16149" y="5156"/>
                  <a:pt x="15844" y="4902"/>
                </a:cubicBezTo>
                <a:cubicBezTo>
                  <a:pt x="16299" y="3945"/>
                  <a:pt x="16754" y="2988"/>
                  <a:pt x="17209" y="2030"/>
                </a:cubicBezTo>
                <a:cubicBezTo>
                  <a:pt x="16495" y="1691"/>
                  <a:pt x="15810" y="1297"/>
                  <a:pt x="15159" y="852"/>
                </a:cubicBezTo>
                <a:cubicBezTo>
                  <a:pt x="14555" y="1733"/>
                  <a:pt x="13951" y="2616"/>
                  <a:pt x="13346" y="3498"/>
                </a:cubicBezTo>
                <a:cubicBezTo>
                  <a:pt x="12982" y="3374"/>
                  <a:pt x="12608" y="3275"/>
                  <a:pt x="12222" y="3205"/>
                </a:cubicBezTo>
                <a:cubicBezTo>
                  <a:pt x="12136" y="2137"/>
                  <a:pt x="12050" y="1069"/>
                  <a:pt x="11965" y="0"/>
                </a:cubicBezTo>
                <a:cubicBezTo>
                  <a:pt x="11177" y="64"/>
                  <a:pt x="10386" y="66"/>
                  <a:pt x="9600" y="4"/>
                </a:cubicBezTo>
                <a:cubicBezTo>
                  <a:pt x="9518" y="1073"/>
                  <a:pt x="9435" y="2142"/>
                  <a:pt x="9353" y="3210"/>
                </a:cubicBezTo>
                <a:cubicBezTo>
                  <a:pt x="8968" y="3282"/>
                  <a:pt x="8593" y="3381"/>
                  <a:pt x="8229" y="3506"/>
                </a:cubicBezTo>
                <a:cubicBezTo>
                  <a:pt x="7622" y="2627"/>
                  <a:pt x="7015" y="1746"/>
                  <a:pt x="6409" y="866"/>
                </a:cubicBezTo>
                <a:cubicBezTo>
                  <a:pt x="5759" y="1314"/>
                  <a:pt x="5074" y="1710"/>
                  <a:pt x="4362" y="2052"/>
                </a:cubicBezTo>
                <a:cubicBezTo>
                  <a:pt x="4821" y="3008"/>
                  <a:pt x="5278" y="3964"/>
                  <a:pt x="5736" y="4920"/>
                </a:cubicBezTo>
                <a:cubicBezTo>
                  <a:pt x="5432" y="5175"/>
                  <a:pt x="5148" y="5452"/>
                  <a:pt x="4886" y="5749"/>
                </a:cubicBezTo>
                <a:cubicBezTo>
                  <a:pt x="3933" y="5298"/>
                  <a:pt x="2982" y="4845"/>
                  <a:pt x="2029" y="4393"/>
                </a:cubicBezTo>
                <a:cubicBezTo>
                  <a:pt x="1690" y="5105"/>
                  <a:pt x="1296" y="5792"/>
                  <a:pt x="850" y="6443"/>
                </a:cubicBezTo>
                <a:cubicBezTo>
                  <a:pt x="1705" y="7028"/>
                  <a:pt x="2560" y="7614"/>
                  <a:pt x="3416" y="8199"/>
                </a:cubicBezTo>
                <a:cubicBezTo>
                  <a:pt x="3273" y="8583"/>
                  <a:pt x="3157" y="8980"/>
                  <a:pt x="3075" y="9390"/>
                </a:cubicBezTo>
                <a:cubicBezTo>
                  <a:pt x="2050" y="9472"/>
                  <a:pt x="1025" y="9554"/>
                  <a:pt x="0" y="9636"/>
                </a:cubicBezTo>
                <a:cubicBezTo>
                  <a:pt x="63" y="10424"/>
                  <a:pt x="64" y="11214"/>
                  <a:pt x="4" y="12001"/>
                </a:cubicBezTo>
                <a:cubicBezTo>
                  <a:pt x="1010" y="12078"/>
                  <a:pt x="2016" y="12156"/>
                  <a:pt x="3022" y="12234"/>
                </a:cubicBezTo>
                <a:cubicBezTo>
                  <a:pt x="3092" y="12665"/>
                  <a:pt x="3197" y="13084"/>
                  <a:pt x="3334" y="13489"/>
                </a:cubicBezTo>
                <a:cubicBezTo>
                  <a:pt x="2512" y="14057"/>
                  <a:pt x="1688" y="14625"/>
                  <a:pt x="864" y="15192"/>
                </a:cubicBezTo>
                <a:cubicBezTo>
                  <a:pt x="1312" y="15843"/>
                  <a:pt x="1709" y="16526"/>
                  <a:pt x="2050" y="17238"/>
                </a:cubicBezTo>
                <a:cubicBezTo>
                  <a:pt x="2938" y="16813"/>
                  <a:pt x="3825" y="16388"/>
                  <a:pt x="4712" y="15963"/>
                </a:cubicBezTo>
                <a:cubicBezTo>
                  <a:pt x="4996" y="16310"/>
                  <a:pt x="5310" y="16631"/>
                  <a:pt x="5650" y="16924"/>
                </a:cubicBezTo>
                <a:cubicBezTo>
                  <a:pt x="5230" y="17807"/>
                  <a:pt x="4811" y="18689"/>
                  <a:pt x="4391" y="19572"/>
                </a:cubicBezTo>
                <a:cubicBezTo>
                  <a:pt x="5105" y="19910"/>
                  <a:pt x="5790" y="20305"/>
                  <a:pt x="6442" y="20750"/>
                </a:cubicBezTo>
                <a:cubicBezTo>
                  <a:pt x="6988" y="19952"/>
                  <a:pt x="7535" y="19156"/>
                  <a:pt x="8080" y="18358"/>
                </a:cubicBezTo>
                <a:cubicBezTo>
                  <a:pt x="8505" y="18514"/>
                  <a:pt x="8949" y="18635"/>
                  <a:pt x="9404" y="18717"/>
                </a:cubicBezTo>
                <a:cubicBezTo>
                  <a:pt x="9481" y="19678"/>
                  <a:pt x="9559" y="20639"/>
                  <a:pt x="9636" y="21600"/>
                </a:cubicBezTo>
                <a:cubicBezTo>
                  <a:pt x="10423" y="21537"/>
                  <a:pt x="11214" y="21536"/>
                  <a:pt x="12001" y="21597"/>
                </a:cubicBezTo>
                <a:cubicBezTo>
                  <a:pt x="12075" y="20635"/>
                  <a:pt x="12149" y="19673"/>
                  <a:pt x="12223" y="18712"/>
                </a:cubicBezTo>
                <a:cubicBezTo>
                  <a:pt x="12678" y="18628"/>
                  <a:pt x="13120" y="18506"/>
                  <a:pt x="13546" y="18349"/>
                </a:cubicBezTo>
                <a:cubicBezTo>
                  <a:pt x="14094" y="19145"/>
                  <a:pt x="14643" y="19940"/>
                  <a:pt x="15192" y="20736"/>
                </a:cubicBezTo>
                <a:cubicBezTo>
                  <a:pt x="15842" y="20287"/>
                  <a:pt x="16526" y="19891"/>
                  <a:pt x="17238" y="19550"/>
                </a:cubicBezTo>
                <a:cubicBezTo>
                  <a:pt x="16816" y="18668"/>
                  <a:pt x="16394" y="17788"/>
                  <a:pt x="15972" y="16907"/>
                </a:cubicBezTo>
                <a:cubicBezTo>
                  <a:pt x="16310" y="16613"/>
                  <a:pt x="16622" y="16290"/>
                  <a:pt x="16905" y="15942"/>
                </a:cubicBezTo>
                <a:cubicBezTo>
                  <a:pt x="17794" y="16365"/>
                  <a:pt x="18683" y="16787"/>
                  <a:pt x="19572" y="17208"/>
                </a:cubicBezTo>
                <a:cubicBezTo>
                  <a:pt x="19910" y="16495"/>
                  <a:pt x="20304" y="15810"/>
                  <a:pt x="20750" y="15160"/>
                </a:cubicBezTo>
                <a:cubicBezTo>
                  <a:pt x="19926" y="14594"/>
                  <a:pt x="19100" y="14029"/>
                  <a:pt x="18275" y="13465"/>
                </a:cubicBezTo>
                <a:cubicBezTo>
                  <a:pt x="18411" y="13059"/>
                  <a:pt x="18514" y="12640"/>
                  <a:pt x="18584" y="12208"/>
                </a:cubicBezTo>
                <a:cubicBezTo>
                  <a:pt x="19589" y="12126"/>
                  <a:pt x="20595" y="12045"/>
                  <a:pt x="21600" y="11965"/>
                </a:cubicBezTo>
                <a:close/>
              </a:path>
            </a:pathLst>
          </a:custGeom>
          <a:solidFill>
            <a:schemeClr val="accent3"/>
          </a:solidFill>
          <a:ln w="12700">
            <a:miter lim="400000"/>
          </a:ln>
        </p:spPr>
        <p:txBody>
          <a:bodyPr lIns="28585" tIns="28585" rIns="28585" bIns="28585" anchor="ctr"/>
          <a:lstStyle/>
          <a:p>
            <a:pPr>
              <a:defRPr sz="3200">
                <a:solidFill>
                  <a:srgbClr val="FFFFFF"/>
                </a:solidFill>
                <a:latin typeface="Helvetica Light"/>
                <a:ea typeface="Helvetica Light"/>
                <a:cs typeface="Helvetica Light"/>
                <a:sym typeface="Helvetica Light"/>
              </a:defRPr>
            </a:pPr>
            <a:endParaRPr sz="2400" kern="0" dirty="0">
              <a:latin typeface="微软雅黑" panose="020B0503020204020204" pitchFamily="34" charset="-122"/>
              <a:ea typeface="Helvetica Light"/>
              <a:cs typeface="Helvetica Light"/>
              <a:sym typeface="Helvetica Light"/>
            </a:endParaRPr>
          </a:p>
        </p:txBody>
      </p:sp>
      <p:sp>
        <p:nvSpPr>
          <p:cNvPr id="23" name="Shape 1935"/>
          <p:cNvSpPr/>
          <p:nvPr/>
        </p:nvSpPr>
        <p:spPr>
          <a:xfrm>
            <a:off x="5883274" y="2852824"/>
            <a:ext cx="912340" cy="78658"/>
          </a:xfrm>
          <a:custGeom>
            <a:avLst/>
            <a:gdLst/>
            <a:ahLst/>
            <a:cxnLst>
              <a:cxn ang="0">
                <a:pos x="wd2" y="hd2"/>
              </a:cxn>
              <a:cxn ang="5400000">
                <a:pos x="wd2" y="hd2"/>
              </a:cxn>
              <a:cxn ang="10800000">
                <a:pos x="wd2" y="hd2"/>
              </a:cxn>
              <a:cxn ang="16200000">
                <a:pos x="wd2" y="hd2"/>
              </a:cxn>
            </a:cxnLst>
            <a:rect l="0" t="0" r="r" b="b"/>
            <a:pathLst>
              <a:path w="21600" h="16274" extrusionOk="0">
                <a:moveTo>
                  <a:pt x="21600" y="16274"/>
                </a:moveTo>
                <a:cubicBezTo>
                  <a:pt x="15105" y="-3958"/>
                  <a:pt x="7905" y="-5326"/>
                  <a:pt x="0" y="12169"/>
                </a:cubicBezTo>
              </a:path>
            </a:pathLst>
          </a:custGeom>
          <a:ln w="25400">
            <a:solidFill>
              <a:schemeClr val="accent3"/>
            </a:solidFill>
            <a:miter lim="400000"/>
            <a:headEnd type="triangle"/>
            <a:tailEnd type="oval"/>
          </a:ln>
        </p:spPr>
        <p:txBody>
          <a:bodyPr lIns="68604" tIns="34302" rIns="68604" bIns="34302"/>
          <a:lstStyle/>
          <a:p>
            <a:pPr>
              <a:defRPr/>
            </a:pPr>
            <a:endParaRPr sz="1000" kern="0" dirty="0">
              <a:latin typeface="微软雅黑" panose="020B0503020204020204" pitchFamily="34" charset="-122"/>
              <a:ea typeface="微软雅黑" panose="020B0503020204020204" pitchFamily="34" charset="-122"/>
            </a:endParaRPr>
          </a:p>
        </p:txBody>
      </p:sp>
      <p:sp>
        <p:nvSpPr>
          <p:cNvPr id="24" name="Shape 1936"/>
          <p:cNvSpPr/>
          <p:nvPr/>
        </p:nvSpPr>
        <p:spPr>
          <a:xfrm>
            <a:off x="4446458" y="1728686"/>
            <a:ext cx="382683" cy="55425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7563" y="2893"/>
                  <a:pt x="363" y="10093"/>
                  <a:pt x="0" y="21600"/>
                </a:cubicBezTo>
              </a:path>
            </a:pathLst>
          </a:custGeom>
          <a:ln w="25400">
            <a:solidFill>
              <a:schemeClr val="accent3"/>
            </a:solidFill>
            <a:miter lim="400000"/>
            <a:headEnd type="triangle"/>
            <a:tailEnd type="oval"/>
          </a:ln>
        </p:spPr>
        <p:txBody>
          <a:bodyPr lIns="68604" tIns="34302" rIns="68604" bIns="34302"/>
          <a:lstStyle/>
          <a:p>
            <a:pPr>
              <a:defRPr/>
            </a:pPr>
            <a:endParaRPr sz="1000" kern="0" dirty="0">
              <a:latin typeface="微软雅黑" panose="020B0503020204020204" pitchFamily="34" charset="-122"/>
              <a:ea typeface="微软雅黑" panose="020B0503020204020204" pitchFamily="34" charset="-122"/>
            </a:endParaRPr>
          </a:p>
        </p:txBody>
      </p:sp>
      <p:sp>
        <p:nvSpPr>
          <p:cNvPr id="25" name="TextBox 26"/>
          <p:cNvSpPr txBox="1"/>
          <p:nvPr/>
        </p:nvSpPr>
        <p:spPr>
          <a:xfrm>
            <a:off x="5015802" y="1791841"/>
            <a:ext cx="1811619" cy="532447"/>
          </a:xfrm>
          <a:prstGeom prst="rect">
            <a:avLst/>
          </a:prstGeom>
          <a:noFill/>
        </p:spPr>
        <p:txBody>
          <a:bodyPr wrap="square" lIns="0" tIns="0" rIns="0" bIns="0" rtlCol="0">
            <a:spAutoFit/>
          </a:bodyPr>
          <a:lstStyle/>
          <a:p>
            <a:pPr>
              <a:lnSpc>
                <a:spcPct val="150000"/>
              </a:lnSpc>
            </a:pPr>
            <a:r>
              <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rPr>
              <a:t>此处添加详细文本描述，建议与标题相关并符合整体语言风格，</a:t>
            </a:r>
            <a:endPar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6" name="TextBox 27"/>
          <p:cNvSpPr txBox="1"/>
          <p:nvPr/>
        </p:nvSpPr>
        <p:spPr>
          <a:xfrm>
            <a:off x="5015805" y="1595998"/>
            <a:ext cx="1811618" cy="184730"/>
          </a:xfrm>
          <a:prstGeom prst="rect">
            <a:avLst/>
          </a:prstGeom>
          <a:noFill/>
        </p:spPr>
        <p:txBody>
          <a:bodyPr wrap="square" lIns="0" tIns="0" rIns="0" bIns="0" rtlCol="0">
            <a:spAutoFit/>
          </a:bodyPr>
          <a:lstStyle/>
          <a:p>
            <a:r>
              <a:rPr lang="zh-CN" altLang="en-US" sz="1200" kern="3000" spc="23" dirty="0">
                <a:solidFill>
                  <a:schemeClr val="tx1">
                    <a:lumMod val="75000"/>
                    <a:lumOff val="25000"/>
                  </a:schemeClr>
                </a:solidFill>
                <a:latin typeface="微软雅黑" panose="020B0503020204020204" pitchFamily="34" charset="-122"/>
                <a:ea typeface="微软雅黑" panose="020B0503020204020204" pitchFamily="34" charset="-122"/>
              </a:rPr>
              <a:t>添加标题</a:t>
            </a:r>
            <a:endParaRPr lang="en-US" altLang="zh-CN" sz="1200" kern="3000" spc="23"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TextBox 28"/>
          <p:cNvSpPr txBox="1"/>
          <p:nvPr/>
        </p:nvSpPr>
        <p:spPr>
          <a:xfrm>
            <a:off x="6712735" y="3248308"/>
            <a:ext cx="1811619" cy="532447"/>
          </a:xfrm>
          <a:prstGeom prst="rect">
            <a:avLst/>
          </a:prstGeom>
          <a:noFill/>
        </p:spPr>
        <p:txBody>
          <a:bodyPr wrap="square" lIns="0" tIns="0" rIns="0" bIns="0" rtlCol="0">
            <a:spAutoFit/>
          </a:bodyPr>
          <a:lstStyle/>
          <a:p>
            <a:pPr>
              <a:lnSpc>
                <a:spcPct val="150000"/>
              </a:lnSpc>
            </a:pPr>
            <a:r>
              <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rPr>
              <a:t>此处添加详细文本描述，建议与标题相关并符合整体语言风格，</a:t>
            </a:r>
            <a:endPar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8" name="TextBox 29"/>
          <p:cNvSpPr txBox="1"/>
          <p:nvPr/>
        </p:nvSpPr>
        <p:spPr>
          <a:xfrm>
            <a:off x="6712738" y="3052465"/>
            <a:ext cx="1811618" cy="184730"/>
          </a:xfrm>
          <a:prstGeom prst="rect">
            <a:avLst/>
          </a:prstGeom>
          <a:noFill/>
        </p:spPr>
        <p:txBody>
          <a:bodyPr wrap="square" lIns="0" tIns="0" rIns="0" bIns="0" rtlCol="0">
            <a:spAutoFit/>
          </a:bodyPr>
          <a:lstStyle/>
          <a:p>
            <a:r>
              <a:rPr lang="zh-CN" altLang="en-US" sz="1200" kern="3000" spc="23" dirty="0">
                <a:solidFill>
                  <a:schemeClr val="tx1">
                    <a:lumMod val="75000"/>
                    <a:lumOff val="25000"/>
                  </a:schemeClr>
                </a:solidFill>
                <a:latin typeface="微软雅黑" panose="020B0503020204020204" pitchFamily="34" charset="-122"/>
                <a:ea typeface="微软雅黑" panose="020B0503020204020204" pitchFamily="34" charset="-122"/>
              </a:rPr>
              <a:t>添加标题</a:t>
            </a:r>
            <a:endParaRPr lang="en-US" altLang="zh-CN" sz="1200" kern="3000" spc="23"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TextBox 30"/>
          <p:cNvSpPr txBox="1"/>
          <p:nvPr/>
        </p:nvSpPr>
        <p:spPr>
          <a:xfrm>
            <a:off x="5749532" y="4072111"/>
            <a:ext cx="1811619" cy="532447"/>
          </a:xfrm>
          <a:prstGeom prst="rect">
            <a:avLst/>
          </a:prstGeom>
          <a:noFill/>
        </p:spPr>
        <p:txBody>
          <a:bodyPr wrap="square" lIns="0" tIns="0" rIns="0" bIns="0" rtlCol="0">
            <a:spAutoFit/>
          </a:bodyPr>
          <a:lstStyle/>
          <a:p>
            <a:pPr>
              <a:lnSpc>
                <a:spcPct val="150000"/>
              </a:lnSpc>
            </a:pPr>
            <a:r>
              <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rPr>
              <a:t>此处添加详细文本描述，建议与标题相关并符合整体语言风格，</a:t>
            </a:r>
            <a:endPar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0" name="TextBox 31"/>
          <p:cNvSpPr txBox="1"/>
          <p:nvPr/>
        </p:nvSpPr>
        <p:spPr>
          <a:xfrm>
            <a:off x="5749533" y="3876269"/>
            <a:ext cx="1811618" cy="184730"/>
          </a:xfrm>
          <a:prstGeom prst="rect">
            <a:avLst/>
          </a:prstGeom>
          <a:noFill/>
        </p:spPr>
        <p:txBody>
          <a:bodyPr wrap="square" lIns="0" tIns="0" rIns="0" bIns="0" rtlCol="0">
            <a:spAutoFit/>
          </a:bodyPr>
          <a:lstStyle/>
          <a:p>
            <a:r>
              <a:rPr lang="zh-CN" altLang="en-US" sz="1200" kern="3000" spc="23" dirty="0">
                <a:solidFill>
                  <a:schemeClr val="tx1">
                    <a:lumMod val="75000"/>
                    <a:lumOff val="25000"/>
                  </a:schemeClr>
                </a:solidFill>
                <a:latin typeface="微软雅黑" panose="020B0503020204020204" pitchFamily="34" charset="-122"/>
                <a:ea typeface="微软雅黑" panose="020B0503020204020204" pitchFamily="34" charset="-122"/>
              </a:rPr>
              <a:t>添加标题</a:t>
            </a:r>
            <a:endParaRPr lang="en-US" altLang="zh-CN" sz="1200" kern="3000" spc="23"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TextBox 32"/>
          <p:cNvSpPr txBox="1"/>
          <p:nvPr/>
        </p:nvSpPr>
        <p:spPr>
          <a:xfrm>
            <a:off x="3295557" y="3868759"/>
            <a:ext cx="1811619" cy="532447"/>
          </a:xfrm>
          <a:prstGeom prst="rect">
            <a:avLst/>
          </a:prstGeom>
          <a:noFill/>
        </p:spPr>
        <p:txBody>
          <a:bodyPr wrap="square" lIns="0" tIns="0" rIns="0" bIns="0" rtlCol="0">
            <a:spAutoFit/>
          </a:bodyPr>
          <a:lstStyle/>
          <a:p>
            <a:pPr>
              <a:lnSpc>
                <a:spcPct val="150000"/>
              </a:lnSpc>
            </a:pPr>
            <a:r>
              <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rPr>
              <a:t>此处添加详细文本描述，建议与标题相关并符合整体语言风格，</a:t>
            </a:r>
            <a:endPar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2" name="TextBox 33"/>
          <p:cNvSpPr txBox="1"/>
          <p:nvPr/>
        </p:nvSpPr>
        <p:spPr>
          <a:xfrm>
            <a:off x="3295560" y="3672915"/>
            <a:ext cx="1811618" cy="184730"/>
          </a:xfrm>
          <a:prstGeom prst="rect">
            <a:avLst/>
          </a:prstGeom>
          <a:noFill/>
        </p:spPr>
        <p:txBody>
          <a:bodyPr wrap="square" lIns="0" tIns="0" rIns="0" bIns="0" rtlCol="0">
            <a:spAutoFit/>
          </a:bodyPr>
          <a:lstStyle/>
          <a:p>
            <a:r>
              <a:rPr lang="zh-CN" altLang="en-US" sz="1200" kern="3000" spc="23" dirty="0">
                <a:solidFill>
                  <a:schemeClr val="tx1">
                    <a:lumMod val="75000"/>
                    <a:lumOff val="25000"/>
                  </a:schemeClr>
                </a:solidFill>
                <a:latin typeface="微软雅黑" panose="020B0503020204020204" pitchFamily="34" charset="-122"/>
                <a:ea typeface="微软雅黑" panose="020B0503020204020204" pitchFamily="34" charset="-122"/>
              </a:rPr>
              <a:t>添加标题</a:t>
            </a:r>
            <a:endParaRPr lang="en-US" altLang="zh-CN" sz="1200" kern="3000" spc="23"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TextBox 34"/>
          <p:cNvSpPr txBox="1"/>
          <p:nvPr/>
        </p:nvSpPr>
        <p:spPr>
          <a:xfrm>
            <a:off x="1452191" y="3664836"/>
            <a:ext cx="1582188" cy="532447"/>
          </a:xfrm>
          <a:prstGeom prst="rect">
            <a:avLst/>
          </a:prstGeom>
          <a:noFill/>
        </p:spPr>
        <p:txBody>
          <a:bodyPr wrap="square" lIns="0" tIns="0" rIns="0" bIns="0" rtlCol="0">
            <a:spAutoFit/>
          </a:bodyPr>
          <a:lstStyle/>
          <a:p>
            <a:pPr>
              <a:lnSpc>
                <a:spcPct val="150000"/>
              </a:lnSpc>
            </a:pPr>
            <a:r>
              <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rPr>
              <a:t>此处添加详细文本描述，建议与标题相关并符合整体语言风格，</a:t>
            </a:r>
            <a:endPar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4" name="TextBox 35"/>
          <p:cNvSpPr txBox="1"/>
          <p:nvPr/>
        </p:nvSpPr>
        <p:spPr>
          <a:xfrm>
            <a:off x="1452191" y="3468992"/>
            <a:ext cx="1811618" cy="184730"/>
          </a:xfrm>
          <a:prstGeom prst="rect">
            <a:avLst/>
          </a:prstGeom>
          <a:noFill/>
        </p:spPr>
        <p:txBody>
          <a:bodyPr wrap="square" lIns="0" tIns="0" rIns="0" bIns="0" rtlCol="0">
            <a:spAutoFit/>
          </a:bodyPr>
          <a:lstStyle/>
          <a:p>
            <a:r>
              <a:rPr lang="zh-CN" altLang="en-US" sz="1200" kern="3000" spc="23" dirty="0">
                <a:solidFill>
                  <a:schemeClr val="tx1">
                    <a:lumMod val="75000"/>
                    <a:lumOff val="25000"/>
                  </a:schemeClr>
                </a:solidFill>
                <a:latin typeface="微软雅黑" panose="020B0503020204020204" pitchFamily="34" charset="-122"/>
                <a:ea typeface="微软雅黑" panose="020B0503020204020204" pitchFamily="34" charset="-122"/>
              </a:rPr>
              <a:t>添加标题</a:t>
            </a:r>
            <a:endParaRPr lang="en-US" altLang="zh-CN" sz="1200" kern="3000" spc="23"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5" name="TextBox 36"/>
          <p:cNvSpPr txBox="1"/>
          <p:nvPr/>
        </p:nvSpPr>
        <p:spPr>
          <a:xfrm>
            <a:off x="1685612" y="1799192"/>
            <a:ext cx="1811619" cy="532447"/>
          </a:xfrm>
          <a:prstGeom prst="rect">
            <a:avLst/>
          </a:prstGeom>
          <a:noFill/>
        </p:spPr>
        <p:txBody>
          <a:bodyPr wrap="square" lIns="0" tIns="0" rIns="0" bIns="0" rtlCol="0">
            <a:spAutoFit/>
          </a:bodyPr>
          <a:lstStyle/>
          <a:p>
            <a:pPr>
              <a:lnSpc>
                <a:spcPct val="150000"/>
              </a:lnSpc>
            </a:pPr>
            <a:r>
              <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rPr>
              <a:t>此处添加详细文本描述，建议与标题相关并符合整体语言风格，</a:t>
            </a:r>
            <a:endParaRPr lang="zh-CN" altLang="en-US" sz="800" spc="22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6" name="TextBox 37"/>
          <p:cNvSpPr txBox="1"/>
          <p:nvPr/>
        </p:nvSpPr>
        <p:spPr>
          <a:xfrm>
            <a:off x="1685612" y="1595998"/>
            <a:ext cx="1811618" cy="184730"/>
          </a:xfrm>
          <a:prstGeom prst="rect">
            <a:avLst/>
          </a:prstGeom>
          <a:noFill/>
        </p:spPr>
        <p:txBody>
          <a:bodyPr wrap="square" lIns="0" tIns="0" rIns="0" bIns="0" rtlCol="0">
            <a:spAutoFit/>
          </a:bodyPr>
          <a:lstStyle/>
          <a:p>
            <a:r>
              <a:rPr lang="zh-CN" altLang="en-US" sz="1200" kern="3000" spc="23" dirty="0">
                <a:solidFill>
                  <a:schemeClr val="tx1">
                    <a:lumMod val="75000"/>
                    <a:lumOff val="25000"/>
                  </a:schemeClr>
                </a:solidFill>
                <a:latin typeface="微软雅黑" panose="020B0503020204020204" pitchFamily="34" charset="-122"/>
                <a:ea typeface="微软雅黑" panose="020B0503020204020204" pitchFamily="34" charset="-122"/>
              </a:rPr>
              <a:t>添加标题</a:t>
            </a:r>
            <a:endParaRPr lang="en-US" altLang="zh-CN" sz="1200" kern="3000" spc="23"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p14:ferris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200"/>
                                        <p:tgtEl>
                                          <p:spTgt spid="17"/>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right)">
                                      <p:cBhvr>
                                        <p:cTn id="15" dur="200"/>
                                        <p:tgtEl>
                                          <p:spTgt spid="13"/>
                                        </p:tgtEl>
                                      </p:cBhvr>
                                    </p:animEffect>
                                  </p:childTnLst>
                                </p:cTn>
                              </p:par>
                            </p:childTnLst>
                          </p:cTn>
                        </p:par>
                        <p:par>
                          <p:cTn id="16" fill="hold">
                            <p:stCondLst>
                              <p:cond delay="1500"/>
                            </p:stCondLst>
                            <p:childTnLst>
                              <p:par>
                                <p:cTn id="17" presetID="1" presetClass="entr" presetSubtype="0" fill="hold" grpId="0" nodeType="afterEffect">
                                  <p:stCondLst>
                                    <p:cond delay="0"/>
                                  </p:stCondLst>
                                  <p:childTnLst>
                                    <p:set>
                                      <p:cBhvr>
                                        <p:cTn id="18" dur="1" fill="hold">
                                          <p:stCondLst>
                                            <p:cond delay="199"/>
                                          </p:stCondLst>
                                        </p:cTn>
                                        <p:tgtEl>
                                          <p:spTgt spid="34"/>
                                        </p:tgtEl>
                                        <p:attrNameLst>
                                          <p:attrName>style.visibility</p:attrName>
                                        </p:attrNameLst>
                                      </p:cBhvr>
                                      <p:to>
                                        <p:strVal val="visible"/>
                                      </p:to>
                                    </p:set>
                                  </p:childTnLst>
                                </p:cTn>
                              </p:par>
                              <p:par>
                                <p:cTn id="19" presetID="18" presetClass="entr" presetSubtype="6"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strips(downRight)">
                                      <p:cBhvr>
                                        <p:cTn id="21" dur="200"/>
                                        <p:tgtEl>
                                          <p:spTgt spid="33"/>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200"/>
                                        <p:tgtEl>
                                          <p:spTgt spid="18"/>
                                        </p:tgtEl>
                                      </p:cBhvr>
                                    </p:animEffect>
                                  </p:childTnLst>
                                </p:cTn>
                              </p:par>
                            </p:childTnLst>
                          </p:cTn>
                        </p:par>
                        <p:par>
                          <p:cTn id="26" fill="hold">
                            <p:stCondLst>
                              <p:cond delay="2500"/>
                            </p:stCondLst>
                            <p:childTnLst>
                              <p:par>
                                <p:cTn id="27" presetID="22" presetClass="entr" presetSubtype="4"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down)">
                                      <p:cBhvr>
                                        <p:cTn id="29" dur="200"/>
                                        <p:tgtEl>
                                          <p:spTgt spid="14"/>
                                        </p:tgtEl>
                                      </p:cBhvr>
                                    </p:animEffect>
                                  </p:childTnLst>
                                </p:cTn>
                              </p:par>
                            </p:childTnLst>
                          </p:cTn>
                        </p:par>
                        <p:par>
                          <p:cTn id="30" fill="hold">
                            <p:stCondLst>
                              <p:cond delay="3000"/>
                            </p:stCondLst>
                            <p:childTnLst>
                              <p:par>
                                <p:cTn id="31" presetID="1" presetClass="entr" presetSubtype="0" fill="hold" grpId="0" nodeType="afterEffect">
                                  <p:stCondLst>
                                    <p:cond delay="0"/>
                                  </p:stCondLst>
                                  <p:childTnLst>
                                    <p:set>
                                      <p:cBhvr>
                                        <p:cTn id="32" dur="1" fill="hold">
                                          <p:stCondLst>
                                            <p:cond delay="199"/>
                                          </p:stCondLst>
                                        </p:cTn>
                                        <p:tgtEl>
                                          <p:spTgt spid="36"/>
                                        </p:tgtEl>
                                        <p:attrNameLst>
                                          <p:attrName>style.visibility</p:attrName>
                                        </p:attrNameLst>
                                      </p:cBhvr>
                                      <p:to>
                                        <p:strVal val="visible"/>
                                      </p:to>
                                    </p:set>
                                  </p:childTnLst>
                                </p:cTn>
                              </p:par>
                              <p:par>
                                <p:cTn id="33" presetID="18" presetClass="entr" presetSubtype="6"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strips(downRight)">
                                      <p:cBhvr>
                                        <p:cTn id="35" dur="200"/>
                                        <p:tgtEl>
                                          <p:spTgt spid="35"/>
                                        </p:tgtEl>
                                      </p:cBhvr>
                                    </p:animEffect>
                                  </p:childTnLst>
                                </p:cTn>
                              </p:par>
                            </p:childTnLst>
                          </p:cTn>
                        </p:par>
                        <p:par>
                          <p:cTn id="36" fill="hold">
                            <p:stCondLst>
                              <p:cond delay="3500"/>
                            </p:stCondLst>
                            <p:childTnLst>
                              <p:par>
                                <p:cTn id="37" presetID="10" presetClass="entr" presetSubtype="0" fill="hold" grpId="0"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200"/>
                                        <p:tgtEl>
                                          <p:spTgt spid="19"/>
                                        </p:tgtEl>
                                      </p:cBhvr>
                                    </p:animEffect>
                                  </p:childTnLst>
                                </p:cTn>
                              </p:par>
                            </p:childTnLst>
                          </p:cTn>
                        </p:par>
                        <p:par>
                          <p:cTn id="40" fill="hold">
                            <p:stCondLst>
                              <p:cond delay="4000"/>
                            </p:stCondLst>
                            <p:childTnLst>
                              <p:par>
                                <p:cTn id="41" presetID="22" presetClass="entr" presetSubtype="1"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up)">
                                      <p:cBhvr>
                                        <p:cTn id="43" dur="200"/>
                                        <p:tgtEl>
                                          <p:spTgt spid="16"/>
                                        </p:tgtEl>
                                      </p:cBhvr>
                                    </p:animEffect>
                                  </p:childTnLst>
                                </p:cTn>
                              </p:par>
                            </p:childTnLst>
                          </p:cTn>
                        </p:par>
                        <p:par>
                          <p:cTn id="44" fill="hold">
                            <p:stCondLst>
                              <p:cond delay="4500"/>
                            </p:stCondLst>
                            <p:childTnLst>
                              <p:par>
                                <p:cTn id="45" presetID="1" presetClass="entr" presetSubtype="0" fill="hold" grpId="0" nodeType="afterEffect">
                                  <p:stCondLst>
                                    <p:cond delay="0"/>
                                  </p:stCondLst>
                                  <p:childTnLst>
                                    <p:set>
                                      <p:cBhvr>
                                        <p:cTn id="46" dur="1" fill="hold">
                                          <p:stCondLst>
                                            <p:cond delay="199"/>
                                          </p:stCondLst>
                                        </p:cTn>
                                        <p:tgtEl>
                                          <p:spTgt spid="32"/>
                                        </p:tgtEl>
                                        <p:attrNameLst>
                                          <p:attrName>style.visibility</p:attrName>
                                        </p:attrNameLst>
                                      </p:cBhvr>
                                      <p:to>
                                        <p:strVal val="visible"/>
                                      </p:to>
                                    </p:set>
                                  </p:childTnLst>
                                </p:cTn>
                              </p:par>
                              <p:par>
                                <p:cTn id="47" presetID="18" presetClass="entr" presetSubtype="6" fill="hold" grpId="0" nodeType="with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strips(downRight)">
                                      <p:cBhvr>
                                        <p:cTn id="49" dur="200"/>
                                        <p:tgtEl>
                                          <p:spTgt spid="31"/>
                                        </p:tgtEl>
                                      </p:cBhvr>
                                    </p:animEffect>
                                  </p:childTnLst>
                                </p:cTn>
                              </p:par>
                            </p:childTnLst>
                          </p:cTn>
                        </p:par>
                        <p:par>
                          <p:cTn id="50" fill="hold">
                            <p:stCondLst>
                              <p:cond delay="5000"/>
                            </p:stCondLst>
                            <p:childTnLst>
                              <p:par>
                                <p:cTn id="51" presetID="10" presetClass="entr" presetSubtype="0"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200"/>
                                        <p:tgtEl>
                                          <p:spTgt spid="20"/>
                                        </p:tgtEl>
                                      </p:cBhvr>
                                    </p:animEffect>
                                  </p:childTnLst>
                                </p:cTn>
                              </p:par>
                            </p:childTnLst>
                          </p:cTn>
                        </p:par>
                        <p:par>
                          <p:cTn id="54" fill="hold">
                            <p:stCondLst>
                              <p:cond delay="5500"/>
                            </p:stCondLst>
                            <p:childTnLst>
                              <p:par>
                                <p:cTn id="55" presetID="22" presetClass="entr" presetSubtype="4"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wipe(down)">
                                      <p:cBhvr>
                                        <p:cTn id="57" dur="200"/>
                                        <p:tgtEl>
                                          <p:spTgt spid="24"/>
                                        </p:tgtEl>
                                      </p:cBhvr>
                                    </p:animEffect>
                                  </p:childTnLst>
                                </p:cTn>
                              </p:par>
                            </p:childTnLst>
                          </p:cTn>
                        </p:par>
                        <p:par>
                          <p:cTn id="58" fill="hold">
                            <p:stCondLst>
                              <p:cond delay="6000"/>
                            </p:stCondLst>
                            <p:childTnLst>
                              <p:par>
                                <p:cTn id="59" presetID="1" presetClass="entr" presetSubtype="0" fill="hold" grpId="0" nodeType="afterEffect">
                                  <p:stCondLst>
                                    <p:cond delay="0"/>
                                  </p:stCondLst>
                                  <p:childTnLst>
                                    <p:set>
                                      <p:cBhvr>
                                        <p:cTn id="60" dur="1" fill="hold">
                                          <p:stCondLst>
                                            <p:cond delay="199"/>
                                          </p:stCondLst>
                                        </p:cTn>
                                        <p:tgtEl>
                                          <p:spTgt spid="26"/>
                                        </p:tgtEl>
                                        <p:attrNameLst>
                                          <p:attrName>style.visibility</p:attrName>
                                        </p:attrNameLst>
                                      </p:cBhvr>
                                      <p:to>
                                        <p:strVal val="visible"/>
                                      </p:to>
                                    </p:set>
                                  </p:childTnLst>
                                </p:cTn>
                              </p:par>
                              <p:par>
                                <p:cTn id="61" presetID="18" presetClass="entr" presetSubtype="6"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strips(downRight)">
                                      <p:cBhvr>
                                        <p:cTn id="63" dur="200"/>
                                        <p:tgtEl>
                                          <p:spTgt spid="25"/>
                                        </p:tgtEl>
                                      </p:cBhvr>
                                    </p:animEffect>
                                  </p:childTnLst>
                                </p:cTn>
                              </p:par>
                            </p:childTnLst>
                          </p:cTn>
                        </p:par>
                        <p:par>
                          <p:cTn id="64" fill="hold">
                            <p:stCondLst>
                              <p:cond delay="6500"/>
                            </p:stCondLst>
                            <p:childTnLst>
                              <p:par>
                                <p:cTn id="65" presetID="10" presetClass="entr" presetSubtype="0" fill="hold" grpId="0" nodeType="after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fade">
                                      <p:cBhvr>
                                        <p:cTn id="67" dur="200"/>
                                        <p:tgtEl>
                                          <p:spTgt spid="21"/>
                                        </p:tgtEl>
                                      </p:cBhvr>
                                    </p:animEffect>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wipe(up)">
                                      <p:cBhvr>
                                        <p:cTn id="71" dur="200"/>
                                        <p:tgtEl>
                                          <p:spTgt spid="15"/>
                                        </p:tgtEl>
                                      </p:cBhvr>
                                    </p:animEffect>
                                  </p:childTnLst>
                                </p:cTn>
                              </p:par>
                            </p:childTnLst>
                          </p:cTn>
                        </p:par>
                        <p:par>
                          <p:cTn id="72" fill="hold">
                            <p:stCondLst>
                              <p:cond delay="7500"/>
                            </p:stCondLst>
                            <p:childTnLst>
                              <p:par>
                                <p:cTn id="73" presetID="1" presetClass="entr" presetSubtype="0" fill="hold" grpId="0" nodeType="afterEffect">
                                  <p:stCondLst>
                                    <p:cond delay="0"/>
                                  </p:stCondLst>
                                  <p:childTnLst>
                                    <p:set>
                                      <p:cBhvr>
                                        <p:cTn id="74" dur="1" fill="hold">
                                          <p:stCondLst>
                                            <p:cond delay="199"/>
                                          </p:stCondLst>
                                        </p:cTn>
                                        <p:tgtEl>
                                          <p:spTgt spid="30"/>
                                        </p:tgtEl>
                                        <p:attrNameLst>
                                          <p:attrName>style.visibility</p:attrName>
                                        </p:attrNameLst>
                                      </p:cBhvr>
                                      <p:to>
                                        <p:strVal val="visible"/>
                                      </p:to>
                                    </p:set>
                                  </p:childTnLst>
                                </p:cTn>
                              </p:par>
                              <p:par>
                                <p:cTn id="75" presetID="18" presetClass="entr" presetSubtype="6" fill="hold" grpId="0" nodeType="with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strips(downRight)">
                                      <p:cBhvr>
                                        <p:cTn id="77" dur="200"/>
                                        <p:tgtEl>
                                          <p:spTgt spid="29"/>
                                        </p:tgtEl>
                                      </p:cBhvr>
                                    </p:animEffect>
                                  </p:childTnLst>
                                </p:cTn>
                              </p:par>
                            </p:childTnLst>
                          </p:cTn>
                        </p:par>
                        <p:par>
                          <p:cTn id="78" fill="hold">
                            <p:stCondLst>
                              <p:cond delay="8000"/>
                            </p:stCondLst>
                            <p:childTnLst>
                              <p:par>
                                <p:cTn id="79" presetID="10" presetClass="entr" presetSubtype="0" fill="hold" grpId="0" nodeType="afterEffect">
                                  <p:stCondLst>
                                    <p:cond delay="0"/>
                                  </p:stCondLst>
                                  <p:childTnLst>
                                    <p:set>
                                      <p:cBhvr>
                                        <p:cTn id="80" dur="1" fill="hold">
                                          <p:stCondLst>
                                            <p:cond delay="0"/>
                                          </p:stCondLst>
                                        </p:cTn>
                                        <p:tgtEl>
                                          <p:spTgt spid="22"/>
                                        </p:tgtEl>
                                        <p:attrNameLst>
                                          <p:attrName>style.visibility</p:attrName>
                                        </p:attrNameLst>
                                      </p:cBhvr>
                                      <p:to>
                                        <p:strVal val="visible"/>
                                      </p:to>
                                    </p:set>
                                    <p:animEffect transition="in" filter="fade">
                                      <p:cBhvr>
                                        <p:cTn id="81" dur="200"/>
                                        <p:tgtEl>
                                          <p:spTgt spid="22"/>
                                        </p:tgtEl>
                                      </p:cBhvr>
                                    </p:animEffect>
                                  </p:childTnLst>
                                </p:cTn>
                              </p:par>
                            </p:childTnLst>
                          </p:cTn>
                        </p:par>
                        <p:par>
                          <p:cTn id="82" fill="hold">
                            <p:stCondLst>
                              <p:cond delay="8500"/>
                            </p:stCondLst>
                            <p:childTnLst>
                              <p:par>
                                <p:cTn id="83" presetID="22" presetClass="entr" presetSubtype="8" fill="hold" grpId="0" nodeType="after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wipe(left)">
                                      <p:cBhvr>
                                        <p:cTn id="85" dur="200"/>
                                        <p:tgtEl>
                                          <p:spTgt spid="23"/>
                                        </p:tgtEl>
                                      </p:cBhvr>
                                    </p:animEffect>
                                  </p:childTnLst>
                                </p:cTn>
                              </p:par>
                            </p:childTnLst>
                          </p:cTn>
                        </p:par>
                        <p:par>
                          <p:cTn id="86" fill="hold">
                            <p:stCondLst>
                              <p:cond delay="9000"/>
                            </p:stCondLst>
                            <p:childTnLst>
                              <p:par>
                                <p:cTn id="87" presetID="1" presetClass="entr" presetSubtype="0" fill="hold" grpId="0" nodeType="afterEffect">
                                  <p:stCondLst>
                                    <p:cond delay="0"/>
                                  </p:stCondLst>
                                  <p:childTnLst>
                                    <p:set>
                                      <p:cBhvr>
                                        <p:cTn id="88" dur="1" fill="hold">
                                          <p:stCondLst>
                                            <p:cond delay="199"/>
                                          </p:stCondLst>
                                        </p:cTn>
                                        <p:tgtEl>
                                          <p:spTgt spid="28"/>
                                        </p:tgtEl>
                                        <p:attrNameLst>
                                          <p:attrName>style.visibility</p:attrName>
                                        </p:attrNameLst>
                                      </p:cBhvr>
                                      <p:to>
                                        <p:strVal val="visible"/>
                                      </p:to>
                                    </p:set>
                                  </p:childTnLst>
                                </p:cTn>
                              </p:par>
                              <p:par>
                                <p:cTn id="89" presetID="18" presetClass="entr" presetSubtype="6" fill="hold" grpId="0" nodeType="withEffect">
                                  <p:stCondLst>
                                    <p:cond delay="0"/>
                                  </p:stCondLst>
                                  <p:childTnLst>
                                    <p:set>
                                      <p:cBhvr>
                                        <p:cTn id="90" dur="1" fill="hold">
                                          <p:stCondLst>
                                            <p:cond delay="0"/>
                                          </p:stCondLst>
                                        </p:cTn>
                                        <p:tgtEl>
                                          <p:spTgt spid="27"/>
                                        </p:tgtEl>
                                        <p:attrNameLst>
                                          <p:attrName>style.visibility</p:attrName>
                                        </p:attrNameLst>
                                      </p:cBhvr>
                                      <p:to>
                                        <p:strVal val="visible"/>
                                      </p:to>
                                    </p:set>
                                    <p:animEffect transition="in" filter="strips(downRight)">
                                      <p:cBhvr>
                                        <p:cTn id="91" dur="2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p:bldP spid="26" grpId="0"/>
      <p:bldP spid="27" grpId="0"/>
      <p:bldP spid="28" grpId="0"/>
      <p:bldP spid="29" grpId="0"/>
      <p:bldP spid="30" grpId="0"/>
      <p:bldP spid="31" grpId="0"/>
      <p:bldP spid="32" grpId="0"/>
      <p:bldP spid="33" grpId="0"/>
      <p:bldP spid="34" grpId="0"/>
      <p:bldP spid="35" grpId="0"/>
      <p:bldP spid="3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8"/>
          <p:cNvGrpSpPr/>
          <p:nvPr/>
        </p:nvGrpSpPr>
        <p:grpSpPr>
          <a:xfrm>
            <a:off x="3304089" y="3794488"/>
            <a:ext cx="2699209" cy="1162269"/>
            <a:chOff x="4403924" y="5057190"/>
            <a:chExt cx="3597696" cy="1548677"/>
          </a:xfrm>
        </p:grpSpPr>
        <p:sp>
          <p:nvSpPr>
            <p:cNvPr id="10" name="椭圆 9"/>
            <p:cNvSpPr/>
            <p:nvPr/>
          </p:nvSpPr>
          <p:spPr>
            <a:xfrm>
              <a:off x="4403924" y="5057190"/>
              <a:ext cx="3597696" cy="154867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11" name="椭圆 10"/>
            <p:cNvSpPr/>
            <p:nvPr/>
          </p:nvSpPr>
          <p:spPr>
            <a:xfrm>
              <a:off x="4868528" y="5219894"/>
              <a:ext cx="2680402" cy="1118773"/>
            </a:xfrm>
            <a:prstGeom prst="ellipse">
              <a:avLst/>
            </a:prstGeom>
            <a:solidFill>
              <a:srgbClr val="FD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12" name="椭圆 11"/>
            <p:cNvSpPr/>
            <p:nvPr/>
          </p:nvSpPr>
          <p:spPr>
            <a:xfrm>
              <a:off x="5178262" y="5348671"/>
              <a:ext cx="2025193" cy="84529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13" name="椭圆 12"/>
            <p:cNvSpPr/>
            <p:nvPr/>
          </p:nvSpPr>
          <p:spPr>
            <a:xfrm>
              <a:off x="5604149" y="5503214"/>
              <a:ext cx="1181363" cy="49308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grpSp>
        <p:nvGrpSpPr>
          <p:cNvPr id="6" name="组合 13"/>
          <p:cNvGrpSpPr/>
          <p:nvPr/>
        </p:nvGrpSpPr>
        <p:grpSpPr>
          <a:xfrm>
            <a:off x="4637079" y="1350833"/>
            <a:ext cx="1348487" cy="2958471"/>
            <a:chOff x="6180624" y="1801120"/>
            <a:chExt cx="1797359" cy="3942041"/>
          </a:xfrm>
        </p:grpSpPr>
        <p:sp>
          <p:nvSpPr>
            <p:cNvPr id="15" name="矩形 14"/>
            <p:cNvSpPr/>
            <p:nvPr/>
          </p:nvSpPr>
          <p:spPr>
            <a:xfrm>
              <a:off x="6242260" y="2793076"/>
              <a:ext cx="88650" cy="29500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16" name="任意多边形 15"/>
            <p:cNvSpPr/>
            <p:nvPr/>
          </p:nvSpPr>
          <p:spPr>
            <a:xfrm rot="21441159" flipH="1">
              <a:off x="6180624" y="1801120"/>
              <a:ext cx="1797359" cy="1189801"/>
            </a:xfrm>
            <a:custGeom>
              <a:avLst/>
              <a:gdLst>
                <a:gd name="connsiteX0" fmla="*/ 0 w 1623060"/>
                <a:gd name="connsiteY0" fmla="*/ 68580 h 1074420"/>
                <a:gd name="connsiteX1" fmla="*/ 1577340 w 1623060"/>
                <a:gd name="connsiteY1" fmla="*/ 0 h 1074420"/>
                <a:gd name="connsiteX2" fmla="*/ 1623060 w 1623060"/>
                <a:gd name="connsiteY2" fmla="*/ 1074420 h 1074420"/>
                <a:gd name="connsiteX3" fmla="*/ 1474470 w 1623060"/>
                <a:gd name="connsiteY3" fmla="*/ 994410 h 1074420"/>
                <a:gd name="connsiteX4" fmla="*/ 194310 w 1623060"/>
                <a:gd name="connsiteY4" fmla="*/ 1062990 h 1074420"/>
                <a:gd name="connsiteX5" fmla="*/ 0 w 1623060"/>
                <a:gd name="connsiteY5" fmla="*/ 68580 h 1074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3060" h="1074420">
                  <a:moveTo>
                    <a:pt x="0" y="68580"/>
                  </a:moveTo>
                  <a:lnTo>
                    <a:pt x="1577340" y="0"/>
                  </a:lnTo>
                  <a:lnTo>
                    <a:pt x="1623060" y="1074420"/>
                  </a:lnTo>
                  <a:lnTo>
                    <a:pt x="1474470" y="994410"/>
                  </a:lnTo>
                  <a:lnTo>
                    <a:pt x="194310" y="1062990"/>
                  </a:lnTo>
                  <a:lnTo>
                    <a:pt x="0" y="6858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17" name="TextBox 20"/>
            <p:cNvSpPr txBox="1"/>
            <p:nvPr/>
          </p:nvSpPr>
          <p:spPr>
            <a:xfrm>
              <a:off x="6260075" y="2094513"/>
              <a:ext cx="1682512" cy="553826"/>
            </a:xfrm>
            <a:prstGeom prst="rect">
              <a:avLst/>
            </a:prstGeom>
            <a:noFill/>
          </p:spPr>
          <p:txBody>
            <a:bodyPr wrap="none" rtlCol="0">
              <a:spAutoFit/>
            </a:bodyPr>
            <a:lstStyle/>
            <a:p>
              <a:r>
                <a:rPr lang="zh-CN" altLang="en-US" sz="2100" dirty="0">
                  <a:solidFill>
                    <a:srgbClr val="FCFCFC"/>
                  </a:solidFill>
                  <a:latin typeface="微软雅黑" panose="020B0503020204020204" pitchFamily="34" charset="-122"/>
                  <a:ea typeface="微软雅黑" panose="020B0503020204020204" pitchFamily="34" charset="-122"/>
                </a:rPr>
                <a:t>专业能力</a:t>
              </a:r>
              <a:endParaRPr lang="en-US" altLang="zh-CN" sz="2100" dirty="0">
                <a:solidFill>
                  <a:srgbClr val="FCFCFC"/>
                </a:solidFill>
                <a:latin typeface="微软雅黑" panose="020B0503020204020204" pitchFamily="34" charset="-122"/>
                <a:ea typeface="微软雅黑" panose="020B0503020204020204" pitchFamily="34" charset="-122"/>
              </a:endParaRPr>
            </a:p>
          </p:txBody>
        </p:sp>
      </p:grpSp>
      <p:grpSp>
        <p:nvGrpSpPr>
          <p:cNvPr id="7" name="组合 17"/>
          <p:cNvGrpSpPr/>
          <p:nvPr/>
        </p:nvGrpSpPr>
        <p:grpSpPr>
          <a:xfrm>
            <a:off x="3208569" y="1591763"/>
            <a:ext cx="1394671" cy="2744712"/>
            <a:chOff x="4276605" y="2122149"/>
            <a:chExt cx="1858915" cy="3657216"/>
          </a:xfrm>
        </p:grpSpPr>
        <p:sp>
          <p:nvSpPr>
            <p:cNvPr id="19" name="矩形 18"/>
            <p:cNvSpPr/>
            <p:nvPr/>
          </p:nvSpPr>
          <p:spPr>
            <a:xfrm rot="21433842">
              <a:off x="6001656" y="2948878"/>
              <a:ext cx="88650" cy="283048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20" name="任意多边形 19"/>
            <p:cNvSpPr/>
            <p:nvPr/>
          </p:nvSpPr>
          <p:spPr>
            <a:xfrm>
              <a:off x="4276605" y="2122149"/>
              <a:ext cx="1797359" cy="1189801"/>
            </a:xfrm>
            <a:custGeom>
              <a:avLst/>
              <a:gdLst>
                <a:gd name="connsiteX0" fmla="*/ 0 w 1623060"/>
                <a:gd name="connsiteY0" fmla="*/ 68580 h 1074420"/>
                <a:gd name="connsiteX1" fmla="*/ 1577340 w 1623060"/>
                <a:gd name="connsiteY1" fmla="*/ 0 h 1074420"/>
                <a:gd name="connsiteX2" fmla="*/ 1623060 w 1623060"/>
                <a:gd name="connsiteY2" fmla="*/ 1074420 h 1074420"/>
                <a:gd name="connsiteX3" fmla="*/ 1474470 w 1623060"/>
                <a:gd name="connsiteY3" fmla="*/ 994410 h 1074420"/>
                <a:gd name="connsiteX4" fmla="*/ 194310 w 1623060"/>
                <a:gd name="connsiteY4" fmla="*/ 1062990 h 1074420"/>
                <a:gd name="connsiteX5" fmla="*/ 0 w 1623060"/>
                <a:gd name="connsiteY5" fmla="*/ 68580 h 1074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3060" h="1074420">
                  <a:moveTo>
                    <a:pt x="0" y="68580"/>
                  </a:moveTo>
                  <a:lnTo>
                    <a:pt x="1577340" y="0"/>
                  </a:lnTo>
                  <a:lnTo>
                    <a:pt x="1623060" y="1074420"/>
                  </a:lnTo>
                  <a:lnTo>
                    <a:pt x="1474470" y="994410"/>
                  </a:lnTo>
                  <a:lnTo>
                    <a:pt x="194310" y="1062990"/>
                  </a:lnTo>
                  <a:lnTo>
                    <a:pt x="0" y="685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21" name="TextBox 20"/>
            <p:cNvSpPr txBox="1"/>
            <p:nvPr/>
          </p:nvSpPr>
          <p:spPr>
            <a:xfrm>
              <a:off x="4453008" y="2422510"/>
              <a:ext cx="1682512" cy="553826"/>
            </a:xfrm>
            <a:prstGeom prst="rect">
              <a:avLst/>
            </a:prstGeom>
            <a:noFill/>
          </p:spPr>
          <p:txBody>
            <a:bodyPr wrap="none" rtlCol="0">
              <a:spAutoFit/>
            </a:bodyPr>
            <a:lstStyle/>
            <a:p>
              <a:r>
                <a:rPr lang="zh-CN" altLang="en-US" sz="2100" dirty="0">
                  <a:solidFill>
                    <a:srgbClr val="FCFCFC"/>
                  </a:solidFill>
                  <a:latin typeface="微软雅黑" panose="020B0503020204020204" pitchFamily="34" charset="-122"/>
                  <a:ea typeface="微软雅黑" panose="020B0503020204020204" pitchFamily="34" charset="-122"/>
                </a:rPr>
                <a:t>学习能力</a:t>
              </a:r>
              <a:endParaRPr lang="en-US" altLang="zh-CN" sz="2100" dirty="0">
                <a:solidFill>
                  <a:srgbClr val="FCFCFC"/>
                </a:solidFill>
                <a:latin typeface="微软雅黑" panose="020B0503020204020204" pitchFamily="34" charset="-122"/>
                <a:ea typeface="微软雅黑" panose="020B0503020204020204" pitchFamily="34" charset="-122"/>
              </a:endParaRPr>
            </a:p>
          </p:txBody>
        </p:sp>
      </p:grpSp>
      <p:grpSp>
        <p:nvGrpSpPr>
          <p:cNvPr id="8" name="组合 25"/>
          <p:cNvGrpSpPr/>
          <p:nvPr/>
        </p:nvGrpSpPr>
        <p:grpSpPr>
          <a:xfrm>
            <a:off x="3071683" y="2599166"/>
            <a:ext cx="1386660" cy="1711274"/>
            <a:chOff x="4094157" y="3464473"/>
            <a:chExt cx="1848239" cy="2280203"/>
          </a:xfrm>
        </p:grpSpPr>
        <p:sp>
          <p:nvSpPr>
            <p:cNvPr id="27" name="矩形 26"/>
            <p:cNvSpPr/>
            <p:nvPr/>
          </p:nvSpPr>
          <p:spPr>
            <a:xfrm rot="21227756">
              <a:off x="5846335" y="3591911"/>
              <a:ext cx="88650" cy="215276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28" name="任意多边形 27"/>
            <p:cNvSpPr/>
            <p:nvPr/>
          </p:nvSpPr>
          <p:spPr>
            <a:xfrm rot="21378974">
              <a:off x="4094157" y="3464473"/>
              <a:ext cx="1797359" cy="1189801"/>
            </a:xfrm>
            <a:custGeom>
              <a:avLst/>
              <a:gdLst>
                <a:gd name="connsiteX0" fmla="*/ 0 w 1623060"/>
                <a:gd name="connsiteY0" fmla="*/ 68580 h 1074420"/>
                <a:gd name="connsiteX1" fmla="*/ 1577340 w 1623060"/>
                <a:gd name="connsiteY1" fmla="*/ 0 h 1074420"/>
                <a:gd name="connsiteX2" fmla="*/ 1623060 w 1623060"/>
                <a:gd name="connsiteY2" fmla="*/ 1074420 h 1074420"/>
                <a:gd name="connsiteX3" fmla="*/ 1474470 w 1623060"/>
                <a:gd name="connsiteY3" fmla="*/ 994410 h 1074420"/>
                <a:gd name="connsiteX4" fmla="*/ 194310 w 1623060"/>
                <a:gd name="connsiteY4" fmla="*/ 1062990 h 1074420"/>
                <a:gd name="connsiteX5" fmla="*/ 0 w 1623060"/>
                <a:gd name="connsiteY5" fmla="*/ 68580 h 1074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3060" h="1074420">
                  <a:moveTo>
                    <a:pt x="0" y="68580"/>
                  </a:moveTo>
                  <a:lnTo>
                    <a:pt x="1577340" y="0"/>
                  </a:lnTo>
                  <a:lnTo>
                    <a:pt x="1623060" y="1074420"/>
                  </a:lnTo>
                  <a:lnTo>
                    <a:pt x="1474470" y="994410"/>
                  </a:lnTo>
                  <a:lnTo>
                    <a:pt x="194310" y="1062990"/>
                  </a:lnTo>
                  <a:lnTo>
                    <a:pt x="0" y="6858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29" name="TextBox 20"/>
            <p:cNvSpPr txBox="1"/>
            <p:nvPr/>
          </p:nvSpPr>
          <p:spPr>
            <a:xfrm>
              <a:off x="4259884" y="3797763"/>
              <a:ext cx="1682512" cy="553826"/>
            </a:xfrm>
            <a:prstGeom prst="rect">
              <a:avLst/>
            </a:prstGeom>
            <a:noFill/>
          </p:spPr>
          <p:txBody>
            <a:bodyPr wrap="none" rtlCol="0">
              <a:spAutoFit/>
            </a:bodyPr>
            <a:lstStyle/>
            <a:p>
              <a:r>
                <a:rPr lang="zh-CN" altLang="en-US" sz="2100" dirty="0">
                  <a:solidFill>
                    <a:srgbClr val="FCFCFC"/>
                  </a:solidFill>
                  <a:latin typeface="微软雅黑" panose="020B0503020204020204" pitchFamily="34" charset="-122"/>
                  <a:ea typeface="微软雅黑" panose="020B0503020204020204" pitchFamily="34" charset="-122"/>
                </a:rPr>
                <a:t>个人修养</a:t>
              </a:r>
              <a:endParaRPr lang="en-US" altLang="zh-CN" sz="2100" dirty="0">
                <a:solidFill>
                  <a:srgbClr val="FCFCFC"/>
                </a:solidFill>
                <a:latin typeface="微软雅黑" panose="020B0503020204020204" pitchFamily="34" charset="-122"/>
                <a:ea typeface="微软雅黑" panose="020B0503020204020204" pitchFamily="34" charset="-122"/>
              </a:endParaRPr>
            </a:p>
          </p:txBody>
        </p:sp>
      </p:grpSp>
      <p:grpSp>
        <p:nvGrpSpPr>
          <p:cNvPr id="9" name="组合 29"/>
          <p:cNvGrpSpPr/>
          <p:nvPr/>
        </p:nvGrpSpPr>
        <p:grpSpPr>
          <a:xfrm>
            <a:off x="4792185" y="2370427"/>
            <a:ext cx="1348487" cy="1955707"/>
            <a:chOff x="6387362" y="3159687"/>
            <a:chExt cx="1797359" cy="2605899"/>
          </a:xfrm>
        </p:grpSpPr>
        <p:sp>
          <p:nvSpPr>
            <p:cNvPr id="31" name="矩形 30"/>
            <p:cNvSpPr/>
            <p:nvPr/>
          </p:nvSpPr>
          <p:spPr>
            <a:xfrm>
              <a:off x="6436524" y="3214161"/>
              <a:ext cx="88650" cy="255142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32" name="任意多边形 31"/>
            <p:cNvSpPr/>
            <p:nvPr/>
          </p:nvSpPr>
          <p:spPr>
            <a:xfrm rot="21441159" flipH="1">
              <a:off x="6387362" y="3159687"/>
              <a:ext cx="1797359" cy="1189801"/>
            </a:xfrm>
            <a:custGeom>
              <a:avLst/>
              <a:gdLst>
                <a:gd name="connsiteX0" fmla="*/ 0 w 1623060"/>
                <a:gd name="connsiteY0" fmla="*/ 68580 h 1074420"/>
                <a:gd name="connsiteX1" fmla="*/ 1577340 w 1623060"/>
                <a:gd name="connsiteY1" fmla="*/ 0 h 1074420"/>
                <a:gd name="connsiteX2" fmla="*/ 1623060 w 1623060"/>
                <a:gd name="connsiteY2" fmla="*/ 1074420 h 1074420"/>
                <a:gd name="connsiteX3" fmla="*/ 1474470 w 1623060"/>
                <a:gd name="connsiteY3" fmla="*/ 994410 h 1074420"/>
                <a:gd name="connsiteX4" fmla="*/ 194310 w 1623060"/>
                <a:gd name="connsiteY4" fmla="*/ 1062990 h 1074420"/>
                <a:gd name="connsiteX5" fmla="*/ 0 w 1623060"/>
                <a:gd name="connsiteY5" fmla="*/ 68580 h 1074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3060" h="1074420">
                  <a:moveTo>
                    <a:pt x="0" y="68580"/>
                  </a:moveTo>
                  <a:lnTo>
                    <a:pt x="1577340" y="0"/>
                  </a:lnTo>
                  <a:lnTo>
                    <a:pt x="1623060" y="1074420"/>
                  </a:lnTo>
                  <a:lnTo>
                    <a:pt x="1474470" y="994410"/>
                  </a:lnTo>
                  <a:lnTo>
                    <a:pt x="194310" y="1062990"/>
                  </a:lnTo>
                  <a:lnTo>
                    <a:pt x="0" y="6858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33" name="TextBox 20"/>
            <p:cNvSpPr txBox="1"/>
            <p:nvPr/>
          </p:nvSpPr>
          <p:spPr>
            <a:xfrm>
              <a:off x="6643019" y="3521273"/>
              <a:ext cx="1323439" cy="553826"/>
            </a:xfrm>
            <a:prstGeom prst="rect">
              <a:avLst/>
            </a:prstGeom>
            <a:noFill/>
          </p:spPr>
          <p:txBody>
            <a:bodyPr wrap="none" rtlCol="0">
              <a:spAutoFit/>
            </a:bodyPr>
            <a:lstStyle/>
            <a:p>
              <a:r>
                <a:rPr lang="zh-CN" altLang="en-US" sz="2100" dirty="0">
                  <a:solidFill>
                    <a:srgbClr val="FCFCFC"/>
                  </a:solidFill>
                  <a:latin typeface="微软雅黑" panose="020B0503020204020204" pitchFamily="34" charset="-122"/>
                  <a:ea typeface="微软雅黑" panose="020B0503020204020204" pitchFamily="34" charset="-122"/>
                </a:rPr>
                <a:t>责任心</a:t>
              </a:r>
              <a:endParaRPr lang="en-US" altLang="zh-CN" sz="2100" dirty="0">
                <a:solidFill>
                  <a:srgbClr val="FCFCFC"/>
                </a:solidFill>
                <a:latin typeface="微软雅黑" panose="020B0503020204020204" pitchFamily="34" charset="-122"/>
                <a:ea typeface="微软雅黑" panose="020B0503020204020204" pitchFamily="34" charset="-122"/>
              </a:endParaRPr>
            </a:p>
          </p:txBody>
        </p:sp>
      </p:grpSp>
      <p:sp>
        <p:nvSpPr>
          <p:cNvPr id="34" name="文本框 33"/>
          <p:cNvSpPr txBox="1"/>
          <p:nvPr/>
        </p:nvSpPr>
        <p:spPr>
          <a:xfrm>
            <a:off x="6658768" y="3259701"/>
            <a:ext cx="1754935" cy="992924"/>
          </a:xfrm>
          <a:prstGeom prst="rect">
            <a:avLst/>
          </a:prstGeom>
          <a:noFill/>
          <a:effectLst/>
        </p:spPr>
        <p:txBody>
          <a:bodyPr wrap="none" lIns="68604" tIns="34302" rIns="68604" bIns="34302" rtlCol="0">
            <a:spAutoFit/>
          </a:bodyPr>
          <a:lstStyle/>
          <a:p>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742215" y="1694760"/>
            <a:ext cx="1754935" cy="992924"/>
          </a:xfrm>
          <a:prstGeom prst="rect">
            <a:avLst/>
          </a:prstGeom>
          <a:noFill/>
          <a:effectLst/>
        </p:spPr>
        <p:txBody>
          <a:bodyPr wrap="none" lIns="68604" tIns="34302" rIns="68604" bIns="34302" rtlCol="0">
            <a:spAutoFit/>
          </a:bodyPr>
          <a:lstStyle/>
          <a:p>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742215" y="3213505"/>
            <a:ext cx="1754935" cy="946742"/>
          </a:xfrm>
          <a:prstGeom prst="rect">
            <a:avLst/>
          </a:prstGeom>
          <a:noFill/>
          <a:effectLst/>
        </p:spPr>
        <p:txBody>
          <a:bodyPr wrap="none" lIns="68604" tIns="34302" rIns="68604" bIns="34302" rtlCol="0">
            <a:spAutoFit/>
          </a:bodyPr>
          <a:lstStyle/>
          <a:p>
            <a:r>
              <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7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6630784" y="1694060"/>
            <a:ext cx="1754935" cy="992924"/>
          </a:xfrm>
          <a:prstGeom prst="rect">
            <a:avLst/>
          </a:prstGeom>
          <a:noFill/>
          <a:effectLst/>
        </p:spPr>
        <p:txBody>
          <a:bodyPr wrap="none" lIns="68604" tIns="34302" rIns="68604" bIns="34302" rtlCol="0">
            <a:spAutoFit/>
          </a:bodyPr>
          <a:lstStyle/>
          <a:p>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p14:ferris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1500"/>
                                        <p:tgtEl>
                                          <p:spTgt spid="5"/>
                                        </p:tgtEl>
                                      </p:cBhvr>
                                    </p:animEffect>
                                  </p:childTnLst>
                                </p:cTn>
                              </p:par>
                            </p:childTnLst>
                          </p:cTn>
                        </p:par>
                        <p:par>
                          <p:cTn id="8" fill="hold">
                            <p:stCondLst>
                              <p:cond delay="1500"/>
                            </p:stCondLst>
                            <p:childTnLst>
                              <p:par>
                                <p:cTn id="9" presetID="2" presetClass="entr" presetSubtype="1" decel="3600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750" fill="hold"/>
                                        <p:tgtEl>
                                          <p:spTgt spid="7"/>
                                        </p:tgtEl>
                                        <p:attrNameLst>
                                          <p:attrName>ppt_x</p:attrName>
                                        </p:attrNameLst>
                                      </p:cBhvr>
                                      <p:tavLst>
                                        <p:tav tm="0">
                                          <p:val>
                                            <p:strVal val="#ppt_x"/>
                                          </p:val>
                                        </p:tav>
                                        <p:tav tm="100000">
                                          <p:val>
                                            <p:strVal val="#ppt_x"/>
                                          </p:val>
                                        </p:tav>
                                      </p:tavLst>
                                    </p:anim>
                                    <p:anim calcmode="lin" valueType="num">
                                      <p:cBhvr additive="base">
                                        <p:cTn id="12" dur="750" fill="hold"/>
                                        <p:tgtEl>
                                          <p:spTgt spid="7"/>
                                        </p:tgtEl>
                                        <p:attrNameLst>
                                          <p:attrName>ppt_y</p:attrName>
                                        </p:attrNameLst>
                                      </p:cBhvr>
                                      <p:tavLst>
                                        <p:tav tm="0">
                                          <p:val>
                                            <p:strVal val="0-#ppt_h/2"/>
                                          </p:val>
                                        </p:tav>
                                        <p:tav tm="100000">
                                          <p:val>
                                            <p:strVal val="#ppt_y"/>
                                          </p:val>
                                        </p:tav>
                                      </p:tavLst>
                                    </p:anim>
                                  </p:childTnLst>
                                </p:cTn>
                              </p:par>
                            </p:childTnLst>
                          </p:cTn>
                        </p:par>
                        <p:par>
                          <p:cTn id="13" fill="hold">
                            <p:stCondLst>
                              <p:cond delay="2500"/>
                            </p:stCondLst>
                            <p:childTnLst>
                              <p:par>
                                <p:cTn id="14" presetID="22" presetClass="entr" presetSubtype="8"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wipe(left)">
                                      <p:cBhvr>
                                        <p:cTn id="16" dur="500"/>
                                        <p:tgtEl>
                                          <p:spTgt spid="35"/>
                                        </p:tgtEl>
                                      </p:cBhvr>
                                    </p:animEffect>
                                  </p:childTnLst>
                                </p:cTn>
                              </p:par>
                            </p:childTnLst>
                          </p:cTn>
                        </p:par>
                        <p:par>
                          <p:cTn id="17" fill="hold">
                            <p:stCondLst>
                              <p:cond delay="3000"/>
                            </p:stCondLst>
                            <p:childTnLst>
                              <p:par>
                                <p:cTn id="18" presetID="2" presetClass="entr" presetSubtype="1" decel="36000"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750" fill="hold"/>
                                        <p:tgtEl>
                                          <p:spTgt spid="8"/>
                                        </p:tgtEl>
                                        <p:attrNameLst>
                                          <p:attrName>ppt_x</p:attrName>
                                        </p:attrNameLst>
                                      </p:cBhvr>
                                      <p:tavLst>
                                        <p:tav tm="0">
                                          <p:val>
                                            <p:strVal val="#ppt_x"/>
                                          </p:val>
                                        </p:tav>
                                        <p:tav tm="100000">
                                          <p:val>
                                            <p:strVal val="#ppt_x"/>
                                          </p:val>
                                        </p:tav>
                                      </p:tavLst>
                                    </p:anim>
                                    <p:anim calcmode="lin" valueType="num">
                                      <p:cBhvr additive="base">
                                        <p:cTn id="21" dur="750" fill="hold"/>
                                        <p:tgtEl>
                                          <p:spTgt spid="8"/>
                                        </p:tgtEl>
                                        <p:attrNameLst>
                                          <p:attrName>ppt_y</p:attrName>
                                        </p:attrNameLst>
                                      </p:cBhvr>
                                      <p:tavLst>
                                        <p:tav tm="0">
                                          <p:val>
                                            <p:strVal val="0-#ppt_h/2"/>
                                          </p:val>
                                        </p:tav>
                                        <p:tav tm="100000">
                                          <p:val>
                                            <p:strVal val="#ppt_y"/>
                                          </p:val>
                                        </p:tav>
                                      </p:tavLst>
                                    </p:anim>
                                  </p:childTnLst>
                                </p:cTn>
                              </p:par>
                            </p:childTnLst>
                          </p:cTn>
                        </p:par>
                        <p:par>
                          <p:cTn id="22" fill="hold">
                            <p:stCondLst>
                              <p:cond delay="4000"/>
                            </p:stCondLst>
                            <p:childTnLst>
                              <p:par>
                                <p:cTn id="23" presetID="22" presetClass="entr" presetSubtype="8" fill="hold" grpId="0"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wipe(left)">
                                      <p:cBhvr>
                                        <p:cTn id="25" dur="500"/>
                                        <p:tgtEl>
                                          <p:spTgt spid="36"/>
                                        </p:tgtEl>
                                      </p:cBhvr>
                                    </p:animEffect>
                                  </p:childTnLst>
                                </p:cTn>
                              </p:par>
                            </p:childTnLst>
                          </p:cTn>
                        </p:par>
                        <p:par>
                          <p:cTn id="26" fill="hold">
                            <p:stCondLst>
                              <p:cond delay="4500"/>
                            </p:stCondLst>
                            <p:childTnLst>
                              <p:par>
                                <p:cTn id="27" presetID="2" presetClass="entr" presetSubtype="1" decel="36000"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750" fill="hold"/>
                                        <p:tgtEl>
                                          <p:spTgt spid="6"/>
                                        </p:tgtEl>
                                        <p:attrNameLst>
                                          <p:attrName>ppt_x</p:attrName>
                                        </p:attrNameLst>
                                      </p:cBhvr>
                                      <p:tavLst>
                                        <p:tav tm="0">
                                          <p:val>
                                            <p:strVal val="#ppt_x"/>
                                          </p:val>
                                        </p:tav>
                                        <p:tav tm="100000">
                                          <p:val>
                                            <p:strVal val="#ppt_x"/>
                                          </p:val>
                                        </p:tav>
                                      </p:tavLst>
                                    </p:anim>
                                    <p:anim calcmode="lin" valueType="num">
                                      <p:cBhvr additive="base">
                                        <p:cTn id="30" dur="750" fill="hold"/>
                                        <p:tgtEl>
                                          <p:spTgt spid="6"/>
                                        </p:tgtEl>
                                        <p:attrNameLst>
                                          <p:attrName>ppt_y</p:attrName>
                                        </p:attrNameLst>
                                      </p:cBhvr>
                                      <p:tavLst>
                                        <p:tav tm="0">
                                          <p:val>
                                            <p:strVal val="0-#ppt_h/2"/>
                                          </p:val>
                                        </p:tav>
                                        <p:tav tm="100000">
                                          <p:val>
                                            <p:strVal val="#ppt_y"/>
                                          </p:val>
                                        </p:tav>
                                      </p:tavLst>
                                    </p:anim>
                                  </p:childTnLst>
                                </p:cTn>
                              </p:par>
                            </p:childTnLst>
                          </p:cTn>
                        </p:par>
                        <p:par>
                          <p:cTn id="31" fill="hold">
                            <p:stCondLst>
                              <p:cond delay="5500"/>
                            </p:stCondLst>
                            <p:childTnLst>
                              <p:par>
                                <p:cTn id="32" presetID="22" presetClass="entr" presetSubtype="8"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wipe(left)">
                                      <p:cBhvr>
                                        <p:cTn id="34" dur="500"/>
                                        <p:tgtEl>
                                          <p:spTgt spid="37"/>
                                        </p:tgtEl>
                                      </p:cBhvr>
                                    </p:animEffect>
                                  </p:childTnLst>
                                </p:cTn>
                              </p:par>
                            </p:childTnLst>
                          </p:cTn>
                        </p:par>
                        <p:par>
                          <p:cTn id="35" fill="hold">
                            <p:stCondLst>
                              <p:cond delay="6000"/>
                            </p:stCondLst>
                            <p:childTnLst>
                              <p:par>
                                <p:cTn id="36" presetID="2" presetClass="entr" presetSubtype="1" decel="36000" fill="hold" nodeType="after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750" fill="hold"/>
                                        <p:tgtEl>
                                          <p:spTgt spid="9"/>
                                        </p:tgtEl>
                                        <p:attrNameLst>
                                          <p:attrName>ppt_x</p:attrName>
                                        </p:attrNameLst>
                                      </p:cBhvr>
                                      <p:tavLst>
                                        <p:tav tm="0">
                                          <p:val>
                                            <p:strVal val="#ppt_x"/>
                                          </p:val>
                                        </p:tav>
                                        <p:tav tm="100000">
                                          <p:val>
                                            <p:strVal val="#ppt_x"/>
                                          </p:val>
                                        </p:tav>
                                      </p:tavLst>
                                    </p:anim>
                                    <p:anim calcmode="lin" valueType="num">
                                      <p:cBhvr additive="base">
                                        <p:cTn id="39" dur="750" fill="hold"/>
                                        <p:tgtEl>
                                          <p:spTgt spid="9"/>
                                        </p:tgtEl>
                                        <p:attrNameLst>
                                          <p:attrName>ppt_y</p:attrName>
                                        </p:attrNameLst>
                                      </p:cBhvr>
                                      <p:tavLst>
                                        <p:tav tm="0">
                                          <p:val>
                                            <p:strVal val="0-#ppt_h/2"/>
                                          </p:val>
                                        </p:tav>
                                        <p:tav tm="100000">
                                          <p:val>
                                            <p:strVal val="#ppt_y"/>
                                          </p:val>
                                        </p:tav>
                                      </p:tavLst>
                                    </p:anim>
                                  </p:childTnLst>
                                </p:cTn>
                              </p:par>
                            </p:childTnLst>
                          </p:cTn>
                        </p:par>
                        <p:par>
                          <p:cTn id="40" fill="hold">
                            <p:stCondLst>
                              <p:cond delay="7000"/>
                            </p:stCondLst>
                            <p:childTnLst>
                              <p:par>
                                <p:cTn id="41" presetID="22" presetClass="entr" presetSubtype="8" fill="hold" grpId="0" nodeType="after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wipe(left)">
                                      <p:cBhvr>
                                        <p:cTn id="4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2205888" y="1724554"/>
            <a:ext cx="635009" cy="1477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algn="ctr" defTabSz="685165" fontAlgn="base">
              <a:spcBef>
                <a:spcPct val="0"/>
              </a:spcBef>
              <a:spcAft>
                <a:spcPct val="0"/>
              </a:spcAft>
            </a:pPr>
            <a:r>
              <a:rPr lang="en-US" altLang="zh-CN" sz="9600" b="1" dirty="0">
                <a:solidFill>
                  <a:schemeClr val="accent2"/>
                </a:solidFill>
                <a:latin typeface="+mj-ea"/>
                <a:ea typeface="+mj-ea"/>
                <a:cs typeface="宋体" panose="02010600030101010101" pitchFamily="2" charset="-122"/>
              </a:rPr>
              <a:t>3</a:t>
            </a:r>
            <a:endParaRPr lang="zh-CN" altLang="zh-CN" sz="1400" b="1" dirty="0">
              <a:solidFill>
                <a:schemeClr val="accent2"/>
              </a:solidFill>
              <a:latin typeface="+mj-ea"/>
              <a:ea typeface="+mj-ea"/>
              <a:cs typeface="宋体" panose="02010600030101010101" pitchFamily="2" charset="-122"/>
            </a:endParaRPr>
          </a:p>
        </p:txBody>
      </p:sp>
      <p:sp>
        <p:nvSpPr>
          <p:cNvPr id="5" name="矩形 4"/>
          <p:cNvSpPr/>
          <p:nvPr/>
        </p:nvSpPr>
        <p:spPr>
          <a:xfrm>
            <a:off x="2927433" y="2248496"/>
            <a:ext cx="4891649" cy="431037"/>
          </a:xfrm>
          <a:prstGeom prst="rect">
            <a:avLst/>
          </a:prstGeom>
          <a:noFill/>
          <a:ln>
            <a:noFill/>
          </a:ln>
        </p:spPr>
        <p:txBody>
          <a:bodyPr vert="horz" wrap="square" lIns="0" tIns="0" rIns="0" bIns="0" numCol="1" anchor="t" anchorCtr="0" compatLnSpc="1">
            <a:spAutoFit/>
          </a:bodyPr>
          <a:lstStyle/>
          <a:p>
            <a:pPr lvl="0"/>
            <a:r>
              <a:rPr lang="zh-CN" altLang="en-US" sz="28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rPr>
              <a:t>工作完成情况</a:t>
            </a:r>
            <a:endParaRPr lang="en-US" altLang="zh-CN" sz="28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 name="Freeform 5"/>
          <p:cNvSpPr/>
          <p:nvPr/>
        </p:nvSpPr>
        <p:spPr bwMode="auto">
          <a:xfrm>
            <a:off x="1801174" y="1794770"/>
            <a:ext cx="1444436" cy="1446890"/>
          </a:xfrm>
          <a:custGeom>
            <a:avLst/>
            <a:gdLst>
              <a:gd name="T0" fmla="*/ 0 w 2342"/>
              <a:gd name="T1" fmla="*/ 0 h 2342"/>
              <a:gd name="T2" fmla="*/ 2342 w 2342"/>
              <a:gd name="T3" fmla="*/ 0 h 2342"/>
              <a:gd name="T4" fmla="*/ 2342 w 2342"/>
              <a:gd name="T5" fmla="*/ 560 h 2342"/>
              <a:gd name="T6" fmla="*/ 2295 w 2342"/>
              <a:gd name="T7" fmla="*/ 560 h 2342"/>
              <a:gd name="T8" fmla="*/ 2295 w 2342"/>
              <a:gd name="T9" fmla="*/ 47 h 2342"/>
              <a:gd name="T10" fmla="*/ 47 w 2342"/>
              <a:gd name="T11" fmla="*/ 47 h 2342"/>
              <a:gd name="T12" fmla="*/ 47 w 2342"/>
              <a:gd name="T13" fmla="*/ 2295 h 2342"/>
              <a:gd name="T14" fmla="*/ 2295 w 2342"/>
              <a:gd name="T15" fmla="*/ 2295 h 2342"/>
              <a:gd name="T16" fmla="*/ 2295 w 2342"/>
              <a:gd name="T17" fmla="*/ 1631 h 2342"/>
              <a:gd name="T18" fmla="*/ 2342 w 2342"/>
              <a:gd name="T19" fmla="*/ 1631 h 2342"/>
              <a:gd name="T20" fmla="*/ 2342 w 2342"/>
              <a:gd name="T21" fmla="*/ 2342 h 2342"/>
              <a:gd name="T22" fmla="*/ 0 w 2342"/>
              <a:gd name="T23" fmla="*/ 2342 h 2342"/>
              <a:gd name="T24" fmla="*/ 0 w 2342"/>
              <a:gd name="T2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42" h="2342">
                <a:moveTo>
                  <a:pt x="0" y="0"/>
                </a:moveTo>
                <a:lnTo>
                  <a:pt x="2342" y="0"/>
                </a:lnTo>
                <a:lnTo>
                  <a:pt x="2342" y="560"/>
                </a:lnTo>
                <a:lnTo>
                  <a:pt x="2295" y="560"/>
                </a:lnTo>
                <a:lnTo>
                  <a:pt x="2295" y="47"/>
                </a:lnTo>
                <a:lnTo>
                  <a:pt x="47" y="47"/>
                </a:lnTo>
                <a:lnTo>
                  <a:pt x="47" y="2295"/>
                </a:lnTo>
                <a:lnTo>
                  <a:pt x="2295" y="2295"/>
                </a:lnTo>
                <a:lnTo>
                  <a:pt x="2295" y="1631"/>
                </a:lnTo>
                <a:lnTo>
                  <a:pt x="2342" y="1631"/>
                </a:lnTo>
                <a:lnTo>
                  <a:pt x="2342" y="2342"/>
                </a:lnTo>
                <a:lnTo>
                  <a:pt x="0" y="2342"/>
                </a:lnTo>
                <a:lnTo>
                  <a:pt x="0" y="0"/>
                </a:lnTo>
                <a:close/>
              </a:path>
            </a:pathLst>
          </a:custGeom>
          <a:solidFill>
            <a:schemeClr val="accent2"/>
          </a:solidFill>
          <a:ln>
            <a:solidFill>
              <a:schemeClr val="accent2"/>
            </a:solidFill>
          </a:ln>
        </p:spPr>
        <p:txBody>
          <a:bodyPr vert="horz" wrap="square" lIns="68565" tIns="34283" rIns="68565" bIns="34283" numCol="1" anchor="t" anchorCtr="0" compatLnSpc="1"/>
          <a:lstStyle/>
          <a:p>
            <a:endParaRPr lang="zh-CN" altLang="en-US" sz="1800">
              <a:solidFill>
                <a:schemeClr val="tx1">
                  <a:lumMod val="50000"/>
                  <a:lumOff val="50000"/>
                </a:schemeClr>
              </a:solidFill>
            </a:endParaRPr>
          </a:p>
        </p:txBody>
      </p:sp>
      <p:sp>
        <p:nvSpPr>
          <p:cNvPr id="7" name="Oval 39"/>
          <p:cNvSpPr>
            <a:spLocks noChangeAspect="1" noChangeArrowheads="1"/>
          </p:cNvSpPr>
          <p:nvPr/>
        </p:nvSpPr>
        <p:spPr bwMode="auto">
          <a:xfrm>
            <a:off x="3354414" y="2796403"/>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8" name="Oval 40"/>
          <p:cNvSpPr>
            <a:spLocks noChangeAspect="1" noChangeArrowheads="1"/>
          </p:cNvSpPr>
          <p:nvPr/>
        </p:nvSpPr>
        <p:spPr bwMode="auto">
          <a:xfrm>
            <a:off x="3354414" y="3153928"/>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9" name="Oval 42"/>
          <p:cNvSpPr>
            <a:spLocks noChangeAspect="1" noChangeArrowheads="1"/>
          </p:cNvSpPr>
          <p:nvPr/>
        </p:nvSpPr>
        <p:spPr bwMode="auto">
          <a:xfrm>
            <a:off x="4860826" y="2796403"/>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10" name="TextBox 9"/>
          <p:cNvSpPr txBox="1"/>
          <p:nvPr/>
        </p:nvSpPr>
        <p:spPr>
          <a:xfrm>
            <a:off x="3534441" y="2788579"/>
            <a:ext cx="1368205"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1" name="TextBox 10"/>
          <p:cNvSpPr txBox="1"/>
          <p:nvPr/>
        </p:nvSpPr>
        <p:spPr>
          <a:xfrm>
            <a:off x="3534441" y="3146103"/>
            <a:ext cx="1368205" cy="207783"/>
          </a:xfrm>
          <a:prstGeom prst="rect">
            <a:avLst/>
          </a:prstGeom>
          <a:noFill/>
        </p:spPr>
        <p:txBody>
          <a:bodyPr wrap="square" lIns="68565" tIns="34283" rIns="68565" bIns="34283" rtlCol="0">
            <a:spAutoFit/>
          </a:bodyPr>
          <a:lstStyle>
            <a:defPPr>
              <a:defRPr lang="zh-CN"/>
            </a:defPPr>
            <a:lvl1pPr>
              <a:defRPr sz="2000">
                <a:solidFill>
                  <a:schemeClr val="accent2"/>
                </a:solidFill>
                <a:latin typeface="+mn-ea"/>
                <a:ea typeface="+mn-ea"/>
              </a:defRPr>
            </a:lvl1p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2" name="Oval 42"/>
          <p:cNvSpPr>
            <a:spLocks noChangeAspect="1" noChangeArrowheads="1"/>
          </p:cNvSpPr>
          <p:nvPr/>
        </p:nvSpPr>
        <p:spPr bwMode="auto">
          <a:xfrm>
            <a:off x="4860826" y="3153928"/>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13" name="TextBox 12"/>
          <p:cNvSpPr txBox="1"/>
          <p:nvPr/>
        </p:nvSpPr>
        <p:spPr>
          <a:xfrm>
            <a:off x="5040853" y="2788578"/>
            <a:ext cx="1698068"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4" name="TextBox 13"/>
          <p:cNvSpPr txBox="1"/>
          <p:nvPr/>
        </p:nvSpPr>
        <p:spPr>
          <a:xfrm>
            <a:off x="5040853" y="3146103"/>
            <a:ext cx="1698068"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Horizontal)">
                                      <p:cBhvr>
                                        <p:cTn id="7" dur="500"/>
                                        <p:tgtEl>
                                          <p:spTgt spid="6"/>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400" fill="hold"/>
                                        <p:tgtEl>
                                          <p:spTgt spid="4"/>
                                        </p:tgtEl>
                                        <p:attrNameLst>
                                          <p:attrName>ppt_w</p:attrName>
                                        </p:attrNameLst>
                                      </p:cBhvr>
                                      <p:tavLst>
                                        <p:tav tm="0">
                                          <p:val>
                                            <p:fltVal val="0"/>
                                          </p:val>
                                        </p:tav>
                                        <p:tav tm="100000">
                                          <p:val>
                                            <p:strVal val="#ppt_w"/>
                                          </p:val>
                                        </p:tav>
                                      </p:tavLst>
                                    </p:anim>
                                    <p:anim calcmode="lin" valueType="num">
                                      <p:cBhvr>
                                        <p:cTn id="12" dur="400" fill="hold"/>
                                        <p:tgtEl>
                                          <p:spTgt spid="4"/>
                                        </p:tgtEl>
                                        <p:attrNameLst>
                                          <p:attrName>ppt_h</p:attrName>
                                        </p:attrNameLst>
                                      </p:cBhvr>
                                      <p:tavLst>
                                        <p:tav tm="0">
                                          <p:val>
                                            <p:fltVal val="0"/>
                                          </p:val>
                                        </p:tav>
                                        <p:tav tm="100000">
                                          <p:val>
                                            <p:strVal val="#ppt_h"/>
                                          </p:val>
                                        </p:tav>
                                      </p:tavLst>
                                    </p:anim>
                                    <p:anim calcmode="lin" valueType="num">
                                      <p:cBhvr>
                                        <p:cTn id="13" dur="400" fill="hold"/>
                                        <p:tgtEl>
                                          <p:spTgt spid="4"/>
                                        </p:tgtEl>
                                        <p:attrNameLst>
                                          <p:attrName>style.rotation</p:attrName>
                                        </p:attrNameLst>
                                      </p:cBhvr>
                                      <p:tavLst>
                                        <p:tav tm="0">
                                          <p:val>
                                            <p:fltVal val="90"/>
                                          </p:val>
                                        </p:tav>
                                        <p:tav tm="100000">
                                          <p:val>
                                            <p:fltVal val="0"/>
                                          </p:val>
                                        </p:tav>
                                      </p:tavLst>
                                    </p:anim>
                                    <p:animEffect transition="in" filter="fade">
                                      <p:cBhvr>
                                        <p:cTn id="14" dur="400"/>
                                        <p:tgtEl>
                                          <p:spTgt spid="4"/>
                                        </p:tgtEl>
                                      </p:cBhvr>
                                    </p:animEffect>
                                  </p:childTnLst>
                                </p:cTn>
                              </p:par>
                            </p:childTnLst>
                          </p:cTn>
                        </p:par>
                        <p:par>
                          <p:cTn id="15" fill="hold">
                            <p:stCondLst>
                              <p:cond delay="10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5"/>
                                        </p:tgtEl>
                                        <p:attrNameLst>
                                          <p:attrName>style.visibility</p:attrName>
                                        </p:attrNameLst>
                                      </p:cBhvr>
                                      <p:to>
                                        <p:strVal val="visible"/>
                                      </p:to>
                                    </p:set>
                                    <p:anim by="(-#ppt_w*2)" calcmode="lin" valueType="num">
                                      <p:cBhvr rctx="PPT">
                                        <p:cTn id="18" dur="300" autoRev="1" fill="hold">
                                          <p:stCondLst>
                                            <p:cond delay="0"/>
                                          </p:stCondLst>
                                        </p:cTn>
                                        <p:tgtEl>
                                          <p:spTgt spid="5"/>
                                        </p:tgtEl>
                                        <p:attrNameLst>
                                          <p:attrName>ppt_w</p:attrName>
                                        </p:attrNameLst>
                                      </p:cBhvr>
                                    </p:anim>
                                    <p:anim by="(#ppt_w*0.50)" calcmode="lin" valueType="num">
                                      <p:cBhvr>
                                        <p:cTn id="19" dur="300" decel="50000" autoRev="1" fill="hold">
                                          <p:stCondLst>
                                            <p:cond delay="0"/>
                                          </p:stCondLst>
                                        </p:cTn>
                                        <p:tgtEl>
                                          <p:spTgt spid="5"/>
                                        </p:tgtEl>
                                        <p:attrNameLst>
                                          <p:attrName>ppt_x</p:attrName>
                                        </p:attrNameLst>
                                      </p:cBhvr>
                                    </p:anim>
                                    <p:anim from="(-#ppt_h/2)" to="(#ppt_y)" calcmode="lin" valueType="num">
                                      <p:cBhvr>
                                        <p:cTn id="20" dur="600" fill="hold">
                                          <p:stCondLst>
                                            <p:cond delay="0"/>
                                          </p:stCondLst>
                                        </p:cTn>
                                        <p:tgtEl>
                                          <p:spTgt spid="5"/>
                                        </p:tgtEl>
                                        <p:attrNameLst>
                                          <p:attrName>ppt_y</p:attrName>
                                        </p:attrNameLst>
                                      </p:cBhvr>
                                    </p:anim>
                                    <p:animRot by="21600000">
                                      <p:cBhvr>
                                        <p:cTn id="21" dur="600" fill="hold">
                                          <p:stCondLst>
                                            <p:cond delay="0"/>
                                          </p:stCondLst>
                                        </p:cTn>
                                        <p:tgtEl>
                                          <p:spTgt spid="5"/>
                                        </p:tgtEl>
                                        <p:attrNameLst>
                                          <p:attrName>r</p:attrName>
                                        </p:attrNameLst>
                                      </p:cBhvr>
                                    </p:animRot>
                                  </p:childTnLst>
                                </p:cTn>
                              </p:par>
                            </p:childTnLst>
                          </p:cTn>
                        </p:par>
                        <p:par>
                          <p:cTn id="22" fill="hold">
                            <p:stCondLst>
                              <p:cond delay="1800"/>
                            </p:stCondLst>
                            <p:childTnLst>
                              <p:par>
                                <p:cTn id="23" presetID="2" presetClass="entr" presetSubtype="12"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12" fill="hold" grpId="0" nodeType="withEffect">
                                  <p:stCondLst>
                                    <p:cond delay="10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0-#ppt_w/2"/>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par>
                                <p:cTn id="31" presetID="2" presetClass="entr" presetSubtype="12" fill="hold" grpId="0" nodeType="withEffect">
                                  <p:stCondLst>
                                    <p:cond delay="30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0-#ppt_w/2"/>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par>
                                <p:cTn id="35" presetID="2" presetClass="entr" presetSubtype="12" fill="hold" grpId="0" nodeType="withEffect">
                                  <p:stCondLst>
                                    <p:cond delay="40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0-#ppt_w/2"/>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par>
                          <p:cTn id="39" fill="hold">
                            <p:stCondLst>
                              <p:cond delay="2300"/>
                            </p:stCondLst>
                            <p:childTnLst>
                              <p:par>
                                <p:cTn id="40" presetID="22" presetClass="entr" presetSubtype="8"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par>
                                <p:cTn id="43" presetID="22" presetClass="entr" presetSubtype="8" fill="hold" grpId="0" nodeType="withEffect">
                                  <p:stCondLst>
                                    <p:cond delay="10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500"/>
                                        <p:tgtEl>
                                          <p:spTgt spid="11"/>
                                        </p:tgtEl>
                                      </p:cBhvr>
                                    </p:animEffect>
                                  </p:childTnLst>
                                </p:cTn>
                              </p:par>
                              <p:par>
                                <p:cTn id="46" presetID="22" presetClass="entr" presetSubtype="8" fill="hold" grpId="0" nodeType="withEffect">
                                  <p:stCondLst>
                                    <p:cond delay="300"/>
                                  </p:stCondLst>
                                  <p:childTnLst>
                                    <p:set>
                                      <p:cBhvr>
                                        <p:cTn id="47" dur="1" fill="hold">
                                          <p:stCondLst>
                                            <p:cond delay="0"/>
                                          </p:stCondLst>
                                        </p:cTn>
                                        <p:tgtEl>
                                          <p:spTgt spid="13"/>
                                        </p:tgtEl>
                                        <p:attrNameLst>
                                          <p:attrName>style.visibility</p:attrName>
                                        </p:attrNameLst>
                                      </p:cBhvr>
                                      <p:to>
                                        <p:strVal val="visible"/>
                                      </p:to>
                                    </p:set>
                                    <p:animEffect transition="in" filter="wipe(left)">
                                      <p:cBhvr>
                                        <p:cTn id="48" dur="500"/>
                                        <p:tgtEl>
                                          <p:spTgt spid="13"/>
                                        </p:tgtEl>
                                      </p:cBhvr>
                                    </p:animEffect>
                                  </p:childTnLst>
                                </p:cTn>
                              </p:par>
                              <p:par>
                                <p:cTn id="49" presetID="22" presetClass="entr" presetSubtype="8" fill="hold" grpId="0" nodeType="withEffect">
                                  <p:stCondLst>
                                    <p:cond delay="400"/>
                                  </p:stCondLst>
                                  <p:childTnLst>
                                    <p:set>
                                      <p:cBhvr>
                                        <p:cTn id="50" dur="1" fill="hold">
                                          <p:stCondLst>
                                            <p:cond delay="0"/>
                                          </p:stCondLst>
                                        </p:cTn>
                                        <p:tgtEl>
                                          <p:spTgt spid="14"/>
                                        </p:tgtEl>
                                        <p:attrNameLst>
                                          <p:attrName>style.visibility</p:attrName>
                                        </p:attrNameLst>
                                      </p:cBhvr>
                                      <p:to>
                                        <p:strVal val="visible"/>
                                      </p:to>
                                    </p:set>
                                    <p:animEffect transition="in" filter="wipe(left)">
                                      <p:cBhvr>
                                        <p:cTn id="5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P spid="9" grpId="0" animBg="1"/>
      <p:bldP spid="10" grpId="0"/>
      <p:bldP spid="11" grpId="0"/>
      <p:bldP spid="12" grpId="0" animBg="1"/>
      <p:bldP spid="13"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907796" y="1312037"/>
            <a:ext cx="665791" cy="2999960"/>
            <a:chOff x="5208587" y="1749425"/>
            <a:chExt cx="887413" cy="3997325"/>
          </a:xfrm>
        </p:grpSpPr>
        <p:sp>
          <p:nvSpPr>
            <p:cNvPr id="22" name="Freeform 31"/>
            <p:cNvSpPr/>
            <p:nvPr/>
          </p:nvSpPr>
          <p:spPr bwMode="auto">
            <a:xfrm>
              <a:off x="5208587" y="2590800"/>
              <a:ext cx="887413" cy="3155950"/>
            </a:xfrm>
            <a:custGeom>
              <a:avLst/>
              <a:gdLst>
                <a:gd name="T0" fmla="*/ 278 w 278"/>
                <a:gd name="T1" fmla="*/ 152 h 991"/>
                <a:gd name="T2" fmla="*/ 278 w 278"/>
                <a:gd name="T3" fmla="*/ 0 h 991"/>
                <a:gd name="T4" fmla="*/ 191 w 278"/>
                <a:gd name="T5" fmla="*/ 0 h 991"/>
                <a:gd name="T6" fmla="*/ 0 w 278"/>
                <a:gd name="T7" fmla="*/ 189 h 991"/>
                <a:gd name="T8" fmla="*/ 0 w 278"/>
                <a:gd name="T9" fmla="*/ 190 h 991"/>
                <a:gd name="T10" fmla="*/ 0 w 278"/>
                <a:gd name="T11" fmla="*/ 454 h 991"/>
                <a:gd name="T12" fmla="*/ 46 w 278"/>
                <a:gd name="T13" fmla="*/ 501 h 991"/>
                <a:gd name="T14" fmla="*/ 93 w 278"/>
                <a:gd name="T15" fmla="*/ 454 h 991"/>
                <a:gd name="T16" fmla="*/ 93 w 278"/>
                <a:gd name="T17" fmla="*/ 401 h 991"/>
                <a:gd name="T18" fmla="*/ 93 w 278"/>
                <a:gd name="T19" fmla="*/ 356 h 991"/>
                <a:gd name="T20" fmla="*/ 93 w 278"/>
                <a:gd name="T21" fmla="*/ 210 h 991"/>
                <a:gd name="T22" fmla="*/ 111 w 278"/>
                <a:gd name="T23" fmla="*/ 191 h 991"/>
                <a:gd name="T24" fmla="*/ 129 w 278"/>
                <a:gd name="T25" fmla="*/ 210 h 991"/>
                <a:gd name="T26" fmla="*/ 129 w 278"/>
                <a:gd name="T27" fmla="*/ 372 h 991"/>
                <a:gd name="T28" fmla="*/ 129 w 278"/>
                <a:gd name="T29" fmla="*/ 401 h 991"/>
                <a:gd name="T30" fmla="*/ 129 w 278"/>
                <a:gd name="T31" fmla="*/ 498 h 991"/>
                <a:gd name="T32" fmla="*/ 129 w 278"/>
                <a:gd name="T33" fmla="*/ 533 h 991"/>
                <a:gd name="T34" fmla="*/ 129 w 278"/>
                <a:gd name="T35" fmla="*/ 932 h 991"/>
                <a:gd name="T36" fmla="*/ 188 w 278"/>
                <a:gd name="T37" fmla="*/ 991 h 991"/>
                <a:gd name="T38" fmla="*/ 247 w 278"/>
                <a:gd name="T39" fmla="*/ 932 h 991"/>
                <a:gd name="T40" fmla="*/ 247 w 278"/>
                <a:gd name="T41" fmla="*/ 533 h 991"/>
                <a:gd name="T42" fmla="*/ 278 w 278"/>
                <a:gd name="T43" fmla="*/ 533 h 991"/>
                <a:gd name="T44" fmla="*/ 278 w 278"/>
                <a:gd name="T45" fmla="*/ 436 h 991"/>
                <a:gd name="T46" fmla="*/ 278 w 278"/>
                <a:gd name="T47" fmla="*/ 152 h 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91">
                  <a:moveTo>
                    <a:pt x="278" y="152"/>
                  </a:moveTo>
                  <a:cubicBezTo>
                    <a:pt x="278" y="0"/>
                    <a:pt x="278" y="0"/>
                    <a:pt x="278" y="0"/>
                  </a:cubicBezTo>
                  <a:cubicBezTo>
                    <a:pt x="191" y="0"/>
                    <a:pt x="191" y="0"/>
                    <a:pt x="191" y="0"/>
                  </a:cubicBezTo>
                  <a:cubicBezTo>
                    <a:pt x="86" y="0"/>
                    <a:pt x="1" y="85"/>
                    <a:pt x="0" y="189"/>
                  </a:cubicBezTo>
                  <a:cubicBezTo>
                    <a:pt x="0" y="190"/>
                    <a:pt x="0" y="190"/>
                    <a:pt x="0" y="190"/>
                  </a:cubicBezTo>
                  <a:cubicBezTo>
                    <a:pt x="0" y="454"/>
                    <a:pt x="0" y="454"/>
                    <a:pt x="0" y="454"/>
                  </a:cubicBezTo>
                  <a:cubicBezTo>
                    <a:pt x="0" y="480"/>
                    <a:pt x="21" y="501"/>
                    <a:pt x="46" y="501"/>
                  </a:cubicBezTo>
                  <a:cubicBezTo>
                    <a:pt x="72" y="501"/>
                    <a:pt x="93" y="480"/>
                    <a:pt x="93" y="454"/>
                  </a:cubicBezTo>
                  <a:cubicBezTo>
                    <a:pt x="93" y="401"/>
                    <a:pt x="93" y="401"/>
                    <a:pt x="93" y="401"/>
                  </a:cubicBezTo>
                  <a:cubicBezTo>
                    <a:pt x="93" y="356"/>
                    <a:pt x="93" y="356"/>
                    <a:pt x="93" y="356"/>
                  </a:cubicBezTo>
                  <a:cubicBezTo>
                    <a:pt x="93" y="210"/>
                    <a:pt x="93" y="210"/>
                    <a:pt x="93" y="210"/>
                  </a:cubicBezTo>
                  <a:cubicBezTo>
                    <a:pt x="93" y="200"/>
                    <a:pt x="101" y="191"/>
                    <a:pt x="111" y="191"/>
                  </a:cubicBezTo>
                  <a:cubicBezTo>
                    <a:pt x="121" y="191"/>
                    <a:pt x="129" y="200"/>
                    <a:pt x="129" y="210"/>
                  </a:cubicBezTo>
                  <a:cubicBezTo>
                    <a:pt x="129" y="372"/>
                    <a:pt x="129" y="372"/>
                    <a:pt x="129" y="372"/>
                  </a:cubicBezTo>
                  <a:cubicBezTo>
                    <a:pt x="129" y="401"/>
                    <a:pt x="129" y="401"/>
                    <a:pt x="129" y="401"/>
                  </a:cubicBezTo>
                  <a:cubicBezTo>
                    <a:pt x="129" y="498"/>
                    <a:pt x="129" y="498"/>
                    <a:pt x="129" y="498"/>
                  </a:cubicBezTo>
                  <a:cubicBezTo>
                    <a:pt x="129" y="533"/>
                    <a:pt x="129" y="533"/>
                    <a:pt x="129" y="533"/>
                  </a:cubicBezTo>
                  <a:cubicBezTo>
                    <a:pt x="129" y="932"/>
                    <a:pt x="129" y="932"/>
                    <a:pt x="129" y="932"/>
                  </a:cubicBezTo>
                  <a:cubicBezTo>
                    <a:pt x="129" y="965"/>
                    <a:pt x="156" y="991"/>
                    <a:pt x="188" y="991"/>
                  </a:cubicBezTo>
                  <a:cubicBezTo>
                    <a:pt x="221" y="991"/>
                    <a:pt x="247" y="965"/>
                    <a:pt x="247" y="932"/>
                  </a:cubicBezTo>
                  <a:cubicBezTo>
                    <a:pt x="247" y="533"/>
                    <a:pt x="247" y="533"/>
                    <a:pt x="247" y="533"/>
                  </a:cubicBezTo>
                  <a:cubicBezTo>
                    <a:pt x="278" y="533"/>
                    <a:pt x="278" y="533"/>
                    <a:pt x="278" y="533"/>
                  </a:cubicBezTo>
                  <a:cubicBezTo>
                    <a:pt x="278" y="436"/>
                    <a:pt x="278" y="436"/>
                    <a:pt x="278" y="436"/>
                  </a:cubicBezTo>
                  <a:lnTo>
                    <a:pt x="278" y="152"/>
                  </a:lnTo>
                  <a:close/>
                </a:path>
              </a:pathLst>
            </a:custGeom>
            <a:solidFill>
              <a:schemeClr val="accent6"/>
            </a:solidFill>
            <a:ln>
              <a:noFill/>
            </a:ln>
          </p:spPr>
          <p:txBody>
            <a:bodyPr vert="horz" wrap="square" lIns="91472" tIns="45736" rIns="91472" bIns="45736" numCol="1" anchor="t" anchorCtr="0" compatLnSpc="1"/>
            <a:lstStyle/>
            <a:p>
              <a:pPr defTabSz="685165"/>
              <a:endParaRPr lang="en-US" sz="1300" dirty="0">
                <a:solidFill>
                  <a:srgbClr val="118CE7"/>
                </a:solidFill>
              </a:endParaRPr>
            </a:p>
          </p:txBody>
        </p:sp>
        <p:sp>
          <p:nvSpPr>
            <p:cNvPr id="23" name="Freeform 32"/>
            <p:cNvSpPr/>
            <p:nvPr/>
          </p:nvSpPr>
          <p:spPr bwMode="auto">
            <a:xfrm>
              <a:off x="5738812" y="1749425"/>
              <a:ext cx="357188" cy="712788"/>
            </a:xfrm>
            <a:custGeom>
              <a:avLst/>
              <a:gdLst>
                <a:gd name="T0" fmla="*/ 112 w 112"/>
                <a:gd name="T1" fmla="*/ 224 h 224"/>
                <a:gd name="T2" fmla="*/ 112 w 112"/>
                <a:gd name="T3" fmla="*/ 0 h 224"/>
                <a:gd name="T4" fmla="*/ 0 w 112"/>
                <a:gd name="T5" fmla="*/ 112 h 224"/>
                <a:gd name="T6" fmla="*/ 112 w 112"/>
                <a:gd name="T7" fmla="*/ 224 h 224"/>
              </a:gdLst>
              <a:ahLst/>
              <a:cxnLst>
                <a:cxn ang="0">
                  <a:pos x="T0" y="T1"/>
                </a:cxn>
                <a:cxn ang="0">
                  <a:pos x="T2" y="T3"/>
                </a:cxn>
                <a:cxn ang="0">
                  <a:pos x="T4" y="T5"/>
                </a:cxn>
                <a:cxn ang="0">
                  <a:pos x="T6" y="T7"/>
                </a:cxn>
              </a:cxnLst>
              <a:rect l="0" t="0" r="r" b="b"/>
              <a:pathLst>
                <a:path w="112" h="224">
                  <a:moveTo>
                    <a:pt x="112" y="224"/>
                  </a:moveTo>
                  <a:cubicBezTo>
                    <a:pt x="112" y="0"/>
                    <a:pt x="112" y="0"/>
                    <a:pt x="112" y="0"/>
                  </a:cubicBezTo>
                  <a:cubicBezTo>
                    <a:pt x="50" y="0"/>
                    <a:pt x="0" y="50"/>
                    <a:pt x="0" y="112"/>
                  </a:cubicBezTo>
                  <a:cubicBezTo>
                    <a:pt x="0" y="173"/>
                    <a:pt x="50" y="224"/>
                    <a:pt x="112" y="224"/>
                  </a:cubicBezTo>
                  <a:close/>
                </a:path>
              </a:pathLst>
            </a:custGeom>
            <a:solidFill>
              <a:schemeClr val="accent6"/>
            </a:solidFill>
            <a:ln>
              <a:noFill/>
            </a:ln>
          </p:spPr>
          <p:txBody>
            <a:bodyPr vert="horz" wrap="square" lIns="91472" tIns="45736" rIns="91472" bIns="45736" numCol="1" anchor="t" anchorCtr="0" compatLnSpc="1"/>
            <a:lstStyle/>
            <a:p>
              <a:pPr defTabSz="685165"/>
              <a:endParaRPr lang="en-US" sz="1300" dirty="0">
                <a:solidFill>
                  <a:srgbClr val="118CE7"/>
                </a:solidFill>
              </a:endParaRPr>
            </a:p>
          </p:txBody>
        </p:sp>
      </p:grpSp>
      <p:sp>
        <p:nvSpPr>
          <p:cNvPr id="25" name="Freeform 34"/>
          <p:cNvSpPr/>
          <p:nvPr/>
        </p:nvSpPr>
        <p:spPr bwMode="auto">
          <a:xfrm>
            <a:off x="4647432" y="3920025"/>
            <a:ext cx="283467" cy="391973"/>
          </a:xfrm>
          <a:custGeom>
            <a:avLst/>
            <a:gdLst>
              <a:gd name="T0" fmla="*/ 0 w 118"/>
              <a:gd name="T1" fmla="*/ 105 h 164"/>
              <a:gd name="T2" fmla="*/ 59 w 118"/>
              <a:gd name="T3" fmla="*/ 164 h 164"/>
              <a:gd name="T4" fmla="*/ 118 w 118"/>
              <a:gd name="T5" fmla="*/ 105 h 164"/>
              <a:gd name="T6" fmla="*/ 118 w 118"/>
              <a:gd name="T7" fmla="*/ 0 h 164"/>
              <a:gd name="T8" fmla="*/ 0 w 118"/>
              <a:gd name="T9" fmla="*/ 0 h 164"/>
              <a:gd name="T10" fmla="*/ 0 w 118"/>
              <a:gd name="T11" fmla="*/ 105 h 164"/>
            </a:gdLst>
            <a:ahLst/>
            <a:cxnLst>
              <a:cxn ang="0">
                <a:pos x="T0" y="T1"/>
              </a:cxn>
              <a:cxn ang="0">
                <a:pos x="T2" y="T3"/>
              </a:cxn>
              <a:cxn ang="0">
                <a:pos x="T4" y="T5"/>
              </a:cxn>
              <a:cxn ang="0">
                <a:pos x="T6" y="T7"/>
              </a:cxn>
              <a:cxn ang="0">
                <a:pos x="T8" y="T9"/>
              </a:cxn>
              <a:cxn ang="0">
                <a:pos x="T10" y="T11"/>
              </a:cxn>
            </a:cxnLst>
            <a:rect l="0" t="0" r="r" b="b"/>
            <a:pathLst>
              <a:path w="118" h="164">
                <a:moveTo>
                  <a:pt x="0" y="105"/>
                </a:moveTo>
                <a:cubicBezTo>
                  <a:pt x="0" y="138"/>
                  <a:pt x="26" y="164"/>
                  <a:pt x="59" y="164"/>
                </a:cubicBezTo>
                <a:cubicBezTo>
                  <a:pt x="91" y="164"/>
                  <a:pt x="118" y="138"/>
                  <a:pt x="118" y="105"/>
                </a:cubicBezTo>
                <a:cubicBezTo>
                  <a:pt x="118" y="0"/>
                  <a:pt x="118" y="0"/>
                  <a:pt x="118" y="0"/>
                </a:cubicBezTo>
                <a:cubicBezTo>
                  <a:pt x="0" y="0"/>
                  <a:pt x="0" y="0"/>
                  <a:pt x="0" y="0"/>
                </a:cubicBezTo>
                <a:lnTo>
                  <a:pt x="0" y="105"/>
                </a:lnTo>
                <a:close/>
              </a:path>
            </a:pathLst>
          </a:custGeom>
          <a:solidFill>
            <a:schemeClr val="accent1"/>
          </a:solidFill>
          <a:ln>
            <a:noFill/>
          </a:ln>
        </p:spPr>
        <p:txBody>
          <a:bodyPr vert="horz" wrap="square" lIns="68608" tIns="34304" rIns="68608" bIns="34304" numCol="1" anchor="t" anchorCtr="0" compatLnSpc="1"/>
          <a:lstStyle/>
          <a:p>
            <a:pPr defTabSz="685165"/>
            <a:endParaRPr lang="en-US" sz="1300" dirty="0">
              <a:solidFill>
                <a:prstClr val="black"/>
              </a:solidFill>
            </a:endParaRPr>
          </a:p>
        </p:txBody>
      </p:sp>
      <p:grpSp>
        <p:nvGrpSpPr>
          <p:cNvPr id="3" name="Group 4"/>
          <p:cNvGrpSpPr/>
          <p:nvPr/>
        </p:nvGrpSpPr>
        <p:grpSpPr>
          <a:xfrm>
            <a:off x="4573588" y="1312037"/>
            <a:ext cx="656262" cy="994824"/>
            <a:chOff x="6096000" y="1749425"/>
            <a:chExt cx="874713" cy="1325563"/>
          </a:xfrm>
        </p:grpSpPr>
        <p:sp>
          <p:nvSpPr>
            <p:cNvPr id="24" name="Freeform 33"/>
            <p:cNvSpPr/>
            <p:nvPr/>
          </p:nvSpPr>
          <p:spPr bwMode="auto">
            <a:xfrm>
              <a:off x="6096000" y="2590800"/>
              <a:ext cx="874713" cy="484188"/>
            </a:xfrm>
            <a:custGeom>
              <a:avLst/>
              <a:gdLst>
                <a:gd name="T0" fmla="*/ 274 w 274"/>
                <a:gd name="T1" fmla="*/ 152 h 152"/>
                <a:gd name="T2" fmla="*/ 87 w 274"/>
                <a:gd name="T3" fmla="*/ 0 h 152"/>
                <a:gd name="T4" fmla="*/ 0 w 274"/>
                <a:gd name="T5" fmla="*/ 0 h 152"/>
                <a:gd name="T6" fmla="*/ 0 w 274"/>
                <a:gd name="T7" fmla="*/ 152 h 152"/>
                <a:gd name="T8" fmla="*/ 274 w 274"/>
                <a:gd name="T9" fmla="*/ 152 h 152"/>
              </a:gdLst>
              <a:ahLst/>
              <a:cxnLst>
                <a:cxn ang="0">
                  <a:pos x="T0" y="T1"/>
                </a:cxn>
                <a:cxn ang="0">
                  <a:pos x="T2" y="T3"/>
                </a:cxn>
                <a:cxn ang="0">
                  <a:pos x="T4" y="T5"/>
                </a:cxn>
                <a:cxn ang="0">
                  <a:pos x="T6" y="T7"/>
                </a:cxn>
                <a:cxn ang="0">
                  <a:pos x="T8" y="T9"/>
                </a:cxn>
              </a:cxnLst>
              <a:rect l="0" t="0" r="r" b="b"/>
              <a:pathLst>
                <a:path w="274" h="152">
                  <a:moveTo>
                    <a:pt x="274" y="152"/>
                  </a:moveTo>
                  <a:cubicBezTo>
                    <a:pt x="256" y="65"/>
                    <a:pt x="179" y="0"/>
                    <a:pt x="87" y="0"/>
                  </a:cubicBezTo>
                  <a:cubicBezTo>
                    <a:pt x="0" y="0"/>
                    <a:pt x="0" y="0"/>
                    <a:pt x="0" y="0"/>
                  </a:cubicBezTo>
                  <a:cubicBezTo>
                    <a:pt x="0" y="152"/>
                    <a:pt x="0" y="152"/>
                    <a:pt x="0" y="152"/>
                  </a:cubicBezTo>
                  <a:lnTo>
                    <a:pt x="274" y="152"/>
                  </a:lnTo>
                  <a:close/>
                </a:path>
              </a:pathLst>
            </a:custGeom>
            <a:solidFill>
              <a:schemeClr val="accent5"/>
            </a:solidFill>
            <a:ln>
              <a:noFill/>
            </a:ln>
          </p:spPr>
          <p:txBody>
            <a:bodyPr vert="horz" wrap="square" lIns="91472" tIns="45736" rIns="91472" bIns="45736" numCol="1" anchor="t" anchorCtr="0" compatLnSpc="1"/>
            <a:lstStyle/>
            <a:p>
              <a:pPr defTabSz="685165"/>
              <a:endParaRPr lang="en-US" sz="1300" dirty="0">
                <a:solidFill>
                  <a:prstClr val="black"/>
                </a:solidFill>
              </a:endParaRPr>
            </a:p>
          </p:txBody>
        </p:sp>
        <p:sp>
          <p:nvSpPr>
            <p:cNvPr id="26" name="Freeform 35"/>
            <p:cNvSpPr/>
            <p:nvPr/>
          </p:nvSpPr>
          <p:spPr bwMode="auto">
            <a:xfrm>
              <a:off x="6096000" y="1749425"/>
              <a:ext cx="357188" cy="712788"/>
            </a:xfrm>
            <a:custGeom>
              <a:avLst/>
              <a:gdLst>
                <a:gd name="T0" fmla="*/ 112 w 112"/>
                <a:gd name="T1" fmla="*/ 112 h 224"/>
                <a:gd name="T2" fmla="*/ 0 w 112"/>
                <a:gd name="T3" fmla="*/ 0 h 224"/>
                <a:gd name="T4" fmla="*/ 0 w 112"/>
                <a:gd name="T5" fmla="*/ 224 h 224"/>
                <a:gd name="T6" fmla="*/ 112 w 112"/>
                <a:gd name="T7" fmla="*/ 112 h 224"/>
              </a:gdLst>
              <a:ahLst/>
              <a:cxnLst>
                <a:cxn ang="0">
                  <a:pos x="T0" y="T1"/>
                </a:cxn>
                <a:cxn ang="0">
                  <a:pos x="T2" y="T3"/>
                </a:cxn>
                <a:cxn ang="0">
                  <a:pos x="T4" y="T5"/>
                </a:cxn>
                <a:cxn ang="0">
                  <a:pos x="T6" y="T7"/>
                </a:cxn>
              </a:cxnLst>
              <a:rect l="0" t="0" r="r" b="b"/>
              <a:pathLst>
                <a:path w="112" h="224">
                  <a:moveTo>
                    <a:pt x="112" y="112"/>
                  </a:moveTo>
                  <a:cubicBezTo>
                    <a:pt x="112" y="50"/>
                    <a:pt x="62" y="0"/>
                    <a:pt x="0" y="0"/>
                  </a:cubicBezTo>
                  <a:cubicBezTo>
                    <a:pt x="0" y="224"/>
                    <a:pt x="0" y="224"/>
                    <a:pt x="0" y="224"/>
                  </a:cubicBezTo>
                  <a:cubicBezTo>
                    <a:pt x="62" y="224"/>
                    <a:pt x="112" y="173"/>
                    <a:pt x="112" y="112"/>
                  </a:cubicBezTo>
                  <a:close/>
                </a:path>
              </a:pathLst>
            </a:custGeom>
            <a:solidFill>
              <a:schemeClr val="accent5"/>
            </a:solidFill>
            <a:ln>
              <a:noFill/>
            </a:ln>
          </p:spPr>
          <p:txBody>
            <a:bodyPr vert="horz" wrap="square" lIns="91472" tIns="45736" rIns="91472" bIns="45736" numCol="1" anchor="t" anchorCtr="0" compatLnSpc="1"/>
            <a:lstStyle/>
            <a:p>
              <a:pPr defTabSz="685165"/>
              <a:endParaRPr lang="en-US" sz="1300" dirty="0">
                <a:solidFill>
                  <a:prstClr val="black"/>
                </a:solidFill>
              </a:endParaRPr>
            </a:p>
          </p:txBody>
        </p:sp>
      </p:grpSp>
      <p:sp>
        <p:nvSpPr>
          <p:cNvPr id="27" name="Freeform 36"/>
          <p:cNvSpPr/>
          <p:nvPr/>
        </p:nvSpPr>
        <p:spPr bwMode="auto">
          <a:xfrm>
            <a:off x="4573587" y="2306861"/>
            <a:ext cx="665791" cy="677911"/>
          </a:xfrm>
          <a:custGeom>
            <a:avLst/>
            <a:gdLst>
              <a:gd name="T0" fmla="*/ 0 w 278"/>
              <a:gd name="T1" fmla="*/ 284 h 284"/>
              <a:gd name="T2" fmla="*/ 149 w 278"/>
              <a:gd name="T3" fmla="*/ 284 h 284"/>
              <a:gd name="T4" fmla="*/ 149 w 278"/>
              <a:gd name="T5" fmla="*/ 249 h 284"/>
              <a:gd name="T6" fmla="*/ 149 w 278"/>
              <a:gd name="T7" fmla="*/ 220 h 284"/>
              <a:gd name="T8" fmla="*/ 149 w 278"/>
              <a:gd name="T9" fmla="*/ 58 h 284"/>
              <a:gd name="T10" fmla="*/ 167 w 278"/>
              <a:gd name="T11" fmla="*/ 39 h 284"/>
              <a:gd name="T12" fmla="*/ 185 w 278"/>
              <a:gd name="T13" fmla="*/ 58 h 284"/>
              <a:gd name="T14" fmla="*/ 185 w 278"/>
              <a:gd name="T15" fmla="*/ 204 h 284"/>
              <a:gd name="T16" fmla="*/ 185 w 278"/>
              <a:gd name="T17" fmla="*/ 249 h 284"/>
              <a:gd name="T18" fmla="*/ 185 w 278"/>
              <a:gd name="T19" fmla="*/ 284 h 284"/>
              <a:gd name="T20" fmla="*/ 278 w 278"/>
              <a:gd name="T21" fmla="*/ 284 h 284"/>
              <a:gd name="T22" fmla="*/ 278 w 278"/>
              <a:gd name="T23" fmla="*/ 38 h 284"/>
              <a:gd name="T24" fmla="*/ 278 w 278"/>
              <a:gd name="T25" fmla="*/ 37 h 284"/>
              <a:gd name="T26" fmla="*/ 274 w 278"/>
              <a:gd name="T27" fmla="*/ 0 h 284"/>
              <a:gd name="T28" fmla="*/ 0 w 278"/>
              <a:gd name="T29" fmla="*/ 0 h 284"/>
              <a:gd name="T30" fmla="*/ 0 w 278"/>
              <a:gd name="T31" fmla="*/ 284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8" h="284">
                <a:moveTo>
                  <a:pt x="0" y="284"/>
                </a:moveTo>
                <a:cubicBezTo>
                  <a:pt x="149" y="284"/>
                  <a:pt x="149" y="284"/>
                  <a:pt x="149" y="284"/>
                </a:cubicBezTo>
                <a:cubicBezTo>
                  <a:pt x="149" y="249"/>
                  <a:pt x="149" y="249"/>
                  <a:pt x="149" y="249"/>
                </a:cubicBezTo>
                <a:cubicBezTo>
                  <a:pt x="149" y="220"/>
                  <a:pt x="149" y="220"/>
                  <a:pt x="149" y="220"/>
                </a:cubicBezTo>
                <a:cubicBezTo>
                  <a:pt x="149" y="58"/>
                  <a:pt x="149" y="58"/>
                  <a:pt x="149" y="58"/>
                </a:cubicBezTo>
                <a:cubicBezTo>
                  <a:pt x="149" y="48"/>
                  <a:pt x="157" y="39"/>
                  <a:pt x="167" y="39"/>
                </a:cubicBezTo>
                <a:cubicBezTo>
                  <a:pt x="177" y="39"/>
                  <a:pt x="185" y="48"/>
                  <a:pt x="185" y="58"/>
                </a:cubicBezTo>
                <a:cubicBezTo>
                  <a:pt x="185" y="204"/>
                  <a:pt x="185" y="204"/>
                  <a:pt x="185" y="204"/>
                </a:cubicBezTo>
                <a:cubicBezTo>
                  <a:pt x="185" y="249"/>
                  <a:pt x="185" y="249"/>
                  <a:pt x="185" y="249"/>
                </a:cubicBezTo>
                <a:cubicBezTo>
                  <a:pt x="185" y="284"/>
                  <a:pt x="185" y="284"/>
                  <a:pt x="185" y="284"/>
                </a:cubicBezTo>
                <a:cubicBezTo>
                  <a:pt x="278" y="284"/>
                  <a:pt x="278" y="284"/>
                  <a:pt x="278" y="284"/>
                </a:cubicBezTo>
                <a:cubicBezTo>
                  <a:pt x="278" y="38"/>
                  <a:pt x="278" y="38"/>
                  <a:pt x="278" y="38"/>
                </a:cubicBezTo>
                <a:cubicBezTo>
                  <a:pt x="278" y="38"/>
                  <a:pt x="278" y="38"/>
                  <a:pt x="278" y="37"/>
                </a:cubicBezTo>
                <a:cubicBezTo>
                  <a:pt x="278" y="25"/>
                  <a:pt x="277" y="12"/>
                  <a:pt x="274" y="0"/>
                </a:cubicBezTo>
                <a:cubicBezTo>
                  <a:pt x="0" y="0"/>
                  <a:pt x="0" y="0"/>
                  <a:pt x="0" y="0"/>
                </a:cubicBezTo>
                <a:lnTo>
                  <a:pt x="0" y="284"/>
                </a:lnTo>
                <a:close/>
              </a:path>
            </a:pathLst>
          </a:custGeom>
          <a:solidFill>
            <a:schemeClr val="accent4"/>
          </a:solidFill>
          <a:ln>
            <a:noFill/>
          </a:ln>
        </p:spPr>
        <p:txBody>
          <a:bodyPr vert="horz" wrap="square" lIns="68608" tIns="34304" rIns="68608" bIns="34304" numCol="1" anchor="t" anchorCtr="0" compatLnSpc="1"/>
          <a:lstStyle/>
          <a:p>
            <a:pPr defTabSz="685165"/>
            <a:endParaRPr lang="en-US" sz="1300" dirty="0">
              <a:solidFill>
                <a:prstClr val="black"/>
              </a:solidFill>
            </a:endParaRPr>
          </a:p>
        </p:txBody>
      </p:sp>
      <p:grpSp>
        <p:nvGrpSpPr>
          <p:cNvPr id="4" name="Group 2"/>
          <p:cNvGrpSpPr/>
          <p:nvPr/>
        </p:nvGrpSpPr>
        <p:grpSpPr>
          <a:xfrm>
            <a:off x="4573587" y="2984771"/>
            <a:ext cx="665791" cy="935254"/>
            <a:chOff x="6096000" y="3978275"/>
            <a:chExt cx="887413" cy="1246188"/>
          </a:xfrm>
        </p:grpSpPr>
        <p:sp>
          <p:nvSpPr>
            <p:cNvPr id="28" name="Freeform 37"/>
            <p:cNvSpPr/>
            <p:nvPr/>
          </p:nvSpPr>
          <p:spPr bwMode="auto">
            <a:xfrm>
              <a:off x="6096000" y="3978275"/>
              <a:ext cx="476250" cy="1246188"/>
            </a:xfrm>
            <a:custGeom>
              <a:avLst/>
              <a:gdLst>
                <a:gd name="T0" fmla="*/ 300 w 300"/>
                <a:gd name="T1" fmla="*/ 125 h 785"/>
                <a:gd name="T2" fmla="*/ 300 w 300"/>
                <a:gd name="T3" fmla="*/ 0 h 785"/>
                <a:gd name="T4" fmla="*/ 0 w 300"/>
                <a:gd name="T5" fmla="*/ 0 h 785"/>
                <a:gd name="T6" fmla="*/ 0 w 300"/>
                <a:gd name="T7" fmla="*/ 195 h 785"/>
                <a:gd name="T8" fmla="*/ 62 w 300"/>
                <a:gd name="T9" fmla="*/ 195 h 785"/>
                <a:gd name="T10" fmla="*/ 62 w 300"/>
                <a:gd name="T11" fmla="*/ 785 h 785"/>
                <a:gd name="T12" fmla="*/ 300 w 300"/>
                <a:gd name="T13" fmla="*/ 785 h 785"/>
                <a:gd name="T14" fmla="*/ 300 w 300"/>
                <a:gd name="T15" fmla="*/ 195 h 785"/>
                <a:gd name="T16" fmla="*/ 300 w 300"/>
                <a:gd name="T17" fmla="*/ 125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0" h="785">
                  <a:moveTo>
                    <a:pt x="300" y="125"/>
                  </a:moveTo>
                  <a:lnTo>
                    <a:pt x="300" y="0"/>
                  </a:lnTo>
                  <a:lnTo>
                    <a:pt x="0" y="0"/>
                  </a:lnTo>
                  <a:lnTo>
                    <a:pt x="0" y="195"/>
                  </a:lnTo>
                  <a:lnTo>
                    <a:pt x="62" y="195"/>
                  </a:lnTo>
                  <a:lnTo>
                    <a:pt x="62" y="785"/>
                  </a:lnTo>
                  <a:lnTo>
                    <a:pt x="300" y="785"/>
                  </a:lnTo>
                  <a:lnTo>
                    <a:pt x="300" y="195"/>
                  </a:lnTo>
                  <a:lnTo>
                    <a:pt x="300" y="125"/>
                  </a:lnTo>
                  <a:close/>
                </a:path>
              </a:pathLst>
            </a:custGeom>
            <a:solidFill>
              <a:schemeClr val="accent2"/>
            </a:solidFill>
            <a:ln>
              <a:noFill/>
            </a:ln>
          </p:spPr>
          <p:txBody>
            <a:bodyPr vert="horz" wrap="square" lIns="91472" tIns="45736" rIns="91472" bIns="45736" numCol="1" anchor="t" anchorCtr="0" compatLnSpc="1"/>
            <a:lstStyle/>
            <a:p>
              <a:pPr defTabSz="685165"/>
              <a:endParaRPr lang="en-US" sz="1300" dirty="0">
                <a:solidFill>
                  <a:prstClr val="black"/>
                </a:solidFill>
              </a:endParaRPr>
            </a:p>
          </p:txBody>
        </p:sp>
        <p:sp>
          <p:nvSpPr>
            <p:cNvPr id="29" name="Freeform 38"/>
            <p:cNvSpPr/>
            <p:nvPr/>
          </p:nvSpPr>
          <p:spPr bwMode="auto">
            <a:xfrm>
              <a:off x="6686550" y="3978275"/>
              <a:ext cx="296863" cy="207963"/>
            </a:xfrm>
            <a:custGeom>
              <a:avLst/>
              <a:gdLst>
                <a:gd name="T0" fmla="*/ 0 w 93"/>
                <a:gd name="T1" fmla="*/ 18 h 65"/>
                <a:gd name="T2" fmla="*/ 47 w 93"/>
                <a:gd name="T3" fmla="*/ 65 h 65"/>
                <a:gd name="T4" fmla="*/ 93 w 93"/>
                <a:gd name="T5" fmla="*/ 18 h 65"/>
                <a:gd name="T6" fmla="*/ 93 w 93"/>
                <a:gd name="T7" fmla="*/ 0 h 65"/>
                <a:gd name="T8" fmla="*/ 0 w 93"/>
                <a:gd name="T9" fmla="*/ 0 h 65"/>
                <a:gd name="T10" fmla="*/ 0 w 93"/>
                <a:gd name="T11" fmla="*/ 18 h 65"/>
              </a:gdLst>
              <a:ahLst/>
              <a:cxnLst>
                <a:cxn ang="0">
                  <a:pos x="T0" y="T1"/>
                </a:cxn>
                <a:cxn ang="0">
                  <a:pos x="T2" y="T3"/>
                </a:cxn>
                <a:cxn ang="0">
                  <a:pos x="T4" y="T5"/>
                </a:cxn>
                <a:cxn ang="0">
                  <a:pos x="T6" y="T7"/>
                </a:cxn>
                <a:cxn ang="0">
                  <a:pos x="T8" y="T9"/>
                </a:cxn>
                <a:cxn ang="0">
                  <a:pos x="T10" y="T11"/>
                </a:cxn>
              </a:cxnLst>
              <a:rect l="0" t="0" r="r" b="b"/>
              <a:pathLst>
                <a:path w="93" h="65">
                  <a:moveTo>
                    <a:pt x="0" y="18"/>
                  </a:moveTo>
                  <a:cubicBezTo>
                    <a:pt x="0" y="44"/>
                    <a:pt x="21" y="65"/>
                    <a:pt x="47" y="65"/>
                  </a:cubicBezTo>
                  <a:cubicBezTo>
                    <a:pt x="72" y="65"/>
                    <a:pt x="93" y="44"/>
                    <a:pt x="93" y="18"/>
                  </a:cubicBezTo>
                  <a:cubicBezTo>
                    <a:pt x="93" y="0"/>
                    <a:pt x="93" y="0"/>
                    <a:pt x="93" y="0"/>
                  </a:cubicBezTo>
                  <a:cubicBezTo>
                    <a:pt x="0" y="0"/>
                    <a:pt x="0" y="0"/>
                    <a:pt x="0" y="0"/>
                  </a:cubicBezTo>
                  <a:lnTo>
                    <a:pt x="0" y="18"/>
                  </a:lnTo>
                  <a:close/>
                </a:path>
              </a:pathLst>
            </a:custGeom>
            <a:solidFill>
              <a:schemeClr val="accent2"/>
            </a:solidFill>
            <a:ln>
              <a:noFill/>
            </a:ln>
          </p:spPr>
          <p:txBody>
            <a:bodyPr vert="horz" wrap="square" lIns="91472" tIns="45736" rIns="91472" bIns="45736" numCol="1" anchor="t" anchorCtr="0" compatLnSpc="1"/>
            <a:lstStyle/>
            <a:p>
              <a:pPr defTabSz="685165"/>
              <a:endParaRPr lang="en-US" sz="1300" dirty="0">
                <a:solidFill>
                  <a:prstClr val="black"/>
                </a:solidFill>
              </a:endParaRPr>
            </a:p>
          </p:txBody>
        </p:sp>
      </p:grpSp>
      <p:sp>
        <p:nvSpPr>
          <p:cNvPr id="30" name="TextBox 29"/>
          <p:cNvSpPr txBox="1"/>
          <p:nvPr/>
        </p:nvSpPr>
        <p:spPr>
          <a:xfrm>
            <a:off x="6760609" y="2209104"/>
            <a:ext cx="1451062" cy="153941"/>
          </a:xfrm>
          <a:prstGeom prst="rect">
            <a:avLst/>
          </a:prstGeom>
          <a:noFill/>
        </p:spPr>
        <p:txBody>
          <a:bodyPr wrap="square" lIns="0" tIns="0" rIns="0" bIns="0" rtlCol="0" anchor="ctr">
            <a:spAutoFit/>
          </a:bodyPr>
          <a:lstStyle/>
          <a:p>
            <a:pPr defTabSz="685165"/>
            <a:r>
              <a:rPr lang="zh-CN" altLang="en-US" sz="1000" dirty="0">
                <a:solidFill>
                  <a:schemeClr val="tx1">
                    <a:lumMod val="50000"/>
                    <a:lumOff val="50000"/>
                  </a:schemeClr>
                </a:solidFill>
              </a:rPr>
              <a:t>员工界面</a:t>
            </a:r>
            <a:endParaRPr lang="en-AU" sz="1000" dirty="0">
              <a:solidFill>
                <a:schemeClr val="tx1">
                  <a:lumMod val="50000"/>
                  <a:lumOff val="50000"/>
                </a:schemeClr>
              </a:solidFill>
            </a:endParaRPr>
          </a:p>
        </p:txBody>
      </p:sp>
      <p:sp>
        <p:nvSpPr>
          <p:cNvPr id="31" name="Text Placeholder 32"/>
          <p:cNvSpPr txBox="1"/>
          <p:nvPr/>
        </p:nvSpPr>
        <p:spPr>
          <a:xfrm>
            <a:off x="6760608" y="2413865"/>
            <a:ext cx="1810810" cy="440260"/>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prstClr val="white">
                    <a:lumMod val="50000"/>
                  </a:prstClr>
                </a:solidFill>
                <a:latin typeface="微软雅黑" panose="020B0503020204020204" pitchFamily="34" charset="-122"/>
              </a:rPr>
              <a:t>此处添加详细文本描述，建议与标题相关并符合整体语言风格</a:t>
            </a:r>
            <a:endParaRPr lang="en-US" sz="900" dirty="0">
              <a:solidFill>
                <a:prstClr val="white">
                  <a:lumMod val="50000"/>
                </a:prstClr>
              </a:solidFill>
              <a:latin typeface="微软雅黑" panose="020B0503020204020204" pitchFamily="34" charset="-122"/>
            </a:endParaRPr>
          </a:p>
        </p:txBody>
      </p:sp>
      <p:sp>
        <p:nvSpPr>
          <p:cNvPr id="32" name="TextBox 31"/>
          <p:cNvSpPr txBox="1"/>
          <p:nvPr/>
        </p:nvSpPr>
        <p:spPr>
          <a:xfrm>
            <a:off x="6760609" y="2957529"/>
            <a:ext cx="1451062" cy="153941"/>
          </a:xfrm>
          <a:prstGeom prst="rect">
            <a:avLst/>
          </a:prstGeom>
          <a:noFill/>
        </p:spPr>
        <p:txBody>
          <a:bodyPr wrap="square" lIns="0" tIns="0" rIns="0" bIns="0" rtlCol="0" anchor="ctr">
            <a:spAutoFit/>
          </a:bodyPr>
          <a:lstStyle/>
          <a:p>
            <a:pPr defTabSz="685165"/>
            <a:r>
              <a:rPr lang="zh-CN" altLang="en-US" sz="1000" dirty="0">
                <a:solidFill>
                  <a:schemeClr val="tx1">
                    <a:lumMod val="50000"/>
                    <a:lumOff val="50000"/>
                  </a:schemeClr>
                </a:solidFill>
              </a:rPr>
              <a:t>系统保护</a:t>
            </a:r>
            <a:endParaRPr lang="en-AU" sz="1000" dirty="0">
              <a:solidFill>
                <a:schemeClr val="tx1">
                  <a:lumMod val="50000"/>
                  <a:lumOff val="50000"/>
                </a:schemeClr>
              </a:solidFill>
            </a:endParaRPr>
          </a:p>
        </p:txBody>
      </p:sp>
      <p:sp>
        <p:nvSpPr>
          <p:cNvPr id="33" name="Text Placeholder 32"/>
          <p:cNvSpPr txBox="1"/>
          <p:nvPr/>
        </p:nvSpPr>
        <p:spPr>
          <a:xfrm>
            <a:off x="6760608" y="3162290"/>
            <a:ext cx="1810810" cy="440260"/>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prstClr val="white">
                    <a:lumMod val="50000"/>
                  </a:prstClr>
                </a:solidFill>
                <a:latin typeface="微软雅黑" panose="020B0503020204020204" pitchFamily="34" charset="-122"/>
              </a:rPr>
              <a:t>此处添加详细文本描述，建议与标题相关并符合整体语言风格</a:t>
            </a:r>
            <a:endParaRPr lang="en-US" sz="900" dirty="0">
              <a:solidFill>
                <a:prstClr val="white">
                  <a:lumMod val="50000"/>
                </a:prstClr>
              </a:solidFill>
              <a:latin typeface="微软雅黑" panose="020B0503020204020204" pitchFamily="34" charset="-122"/>
            </a:endParaRPr>
          </a:p>
        </p:txBody>
      </p:sp>
      <p:sp>
        <p:nvSpPr>
          <p:cNvPr id="38" name="TextBox 37"/>
          <p:cNvSpPr txBox="1"/>
          <p:nvPr/>
        </p:nvSpPr>
        <p:spPr>
          <a:xfrm>
            <a:off x="6760609" y="3672392"/>
            <a:ext cx="1451062" cy="153941"/>
          </a:xfrm>
          <a:prstGeom prst="rect">
            <a:avLst/>
          </a:prstGeom>
          <a:noFill/>
        </p:spPr>
        <p:txBody>
          <a:bodyPr wrap="square" lIns="0" tIns="0" rIns="0" bIns="0" rtlCol="0" anchor="ctr">
            <a:spAutoFit/>
          </a:bodyPr>
          <a:lstStyle/>
          <a:p>
            <a:pPr defTabSz="685165"/>
            <a:r>
              <a:rPr lang="zh-CN" altLang="en-US" sz="1000" dirty="0">
                <a:solidFill>
                  <a:schemeClr val="tx1">
                    <a:lumMod val="50000"/>
                    <a:lumOff val="50000"/>
                  </a:schemeClr>
                </a:solidFill>
              </a:rPr>
              <a:t>数据分析</a:t>
            </a:r>
            <a:endParaRPr lang="en-AU" sz="1000" dirty="0">
              <a:solidFill>
                <a:schemeClr val="tx1">
                  <a:lumMod val="50000"/>
                  <a:lumOff val="50000"/>
                </a:schemeClr>
              </a:solidFill>
            </a:endParaRPr>
          </a:p>
        </p:txBody>
      </p:sp>
      <p:sp>
        <p:nvSpPr>
          <p:cNvPr id="41" name="Text Placeholder 32"/>
          <p:cNvSpPr txBox="1"/>
          <p:nvPr/>
        </p:nvSpPr>
        <p:spPr>
          <a:xfrm>
            <a:off x="6760608" y="3877153"/>
            <a:ext cx="1810810" cy="440260"/>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prstClr val="white">
                    <a:lumMod val="50000"/>
                  </a:prstClr>
                </a:solidFill>
                <a:latin typeface="微软雅黑" panose="020B0503020204020204" pitchFamily="34" charset="-122"/>
              </a:rPr>
              <a:t>此处添加详细文本描述，建议与标题相关并符合整体语言风格</a:t>
            </a:r>
            <a:endParaRPr lang="en-US" sz="900" dirty="0">
              <a:solidFill>
                <a:prstClr val="white">
                  <a:lumMod val="50000"/>
                </a:prstClr>
              </a:solidFill>
              <a:latin typeface="微软雅黑" panose="020B0503020204020204" pitchFamily="34" charset="-122"/>
            </a:endParaRPr>
          </a:p>
        </p:txBody>
      </p:sp>
      <p:sp>
        <p:nvSpPr>
          <p:cNvPr id="43" name="Rounded Rectangle 42"/>
          <p:cNvSpPr/>
          <p:nvPr/>
        </p:nvSpPr>
        <p:spPr>
          <a:xfrm>
            <a:off x="6069626" y="2199885"/>
            <a:ext cx="513082" cy="513241"/>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165"/>
            <a:r>
              <a:rPr lang="en-US" sz="1000" dirty="0">
                <a:solidFill>
                  <a:prstClr val="white"/>
                </a:solidFill>
              </a:rPr>
              <a:t>22%</a:t>
            </a:r>
            <a:endParaRPr lang="en-US" sz="1000" dirty="0">
              <a:solidFill>
                <a:prstClr val="white"/>
              </a:solidFill>
            </a:endParaRPr>
          </a:p>
        </p:txBody>
      </p:sp>
      <p:sp>
        <p:nvSpPr>
          <p:cNvPr id="45" name="Rounded Rectangle 44"/>
          <p:cNvSpPr/>
          <p:nvPr/>
        </p:nvSpPr>
        <p:spPr>
          <a:xfrm>
            <a:off x="6069626" y="2948310"/>
            <a:ext cx="513082" cy="51324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165"/>
            <a:r>
              <a:rPr lang="en-AU" sz="1000" dirty="0">
                <a:solidFill>
                  <a:prstClr val="white"/>
                </a:solidFill>
              </a:rPr>
              <a:t>35%</a:t>
            </a:r>
            <a:endParaRPr lang="en-AU" sz="1000" dirty="0">
              <a:solidFill>
                <a:prstClr val="white"/>
              </a:solidFill>
            </a:endParaRPr>
          </a:p>
        </p:txBody>
      </p:sp>
      <p:sp>
        <p:nvSpPr>
          <p:cNvPr id="47" name="Rounded Rectangle 46"/>
          <p:cNvSpPr/>
          <p:nvPr/>
        </p:nvSpPr>
        <p:spPr>
          <a:xfrm>
            <a:off x="6069626" y="3663173"/>
            <a:ext cx="513082" cy="51324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165"/>
            <a:r>
              <a:rPr lang="en-AU" sz="1000" dirty="0">
                <a:solidFill>
                  <a:prstClr val="white"/>
                </a:solidFill>
              </a:rPr>
              <a:t>11%</a:t>
            </a:r>
            <a:endParaRPr lang="en-AU" sz="1000" dirty="0">
              <a:solidFill>
                <a:prstClr val="white"/>
              </a:solidFill>
            </a:endParaRPr>
          </a:p>
        </p:txBody>
      </p:sp>
      <p:sp>
        <p:nvSpPr>
          <p:cNvPr id="49" name="TextBox 48"/>
          <p:cNvSpPr txBox="1"/>
          <p:nvPr/>
        </p:nvSpPr>
        <p:spPr>
          <a:xfrm>
            <a:off x="6760609" y="1456485"/>
            <a:ext cx="1451062" cy="153941"/>
          </a:xfrm>
          <a:prstGeom prst="rect">
            <a:avLst/>
          </a:prstGeom>
          <a:noFill/>
        </p:spPr>
        <p:txBody>
          <a:bodyPr wrap="square" lIns="0" tIns="0" rIns="0" bIns="0" rtlCol="0" anchor="ctr">
            <a:spAutoFit/>
          </a:bodyPr>
          <a:lstStyle/>
          <a:p>
            <a:pPr defTabSz="685165"/>
            <a:r>
              <a:rPr lang="zh-CN" altLang="en-US" sz="1000" dirty="0">
                <a:solidFill>
                  <a:schemeClr val="tx1">
                    <a:lumMod val="50000"/>
                    <a:lumOff val="50000"/>
                  </a:schemeClr>
                </a:solidFill>
              </a:rPr>
              <a:t>市场策略</a:t>
            </a:r>
            <a:endParaRPr lang="en-AU" sz="1000" dirty="0">
              <a:solidFill>
                <a:schemeClr val="tx1">
                  <a:lumMod val="50000"/>
                  <a:lumOff val="50000"/>
                </a:schemeClr>
              </a:solidFill>
            </a:endParaRPr>
          </a:p>
        </p:txBody>
      </p:sp>
      <p:sp>
        <p:nvSpPr>
          <p:cNvPr id="50" name="Text Placeholder 32"/>
          <p:cNvSpPr txBox="1"/>
          <p:nvPr/>
        </p:nvSpPr>
        <p:spPr>
          <a:xfrm>
            <a:off x="6760608" y="1661246"/>
            <a:ext cx="1810810" cy="440260"/>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900" dirty="0">
                <a:solidFill>
                  <a:prstClr val="white">
                    <a:lumMod val="50000"/>
                  </a:prstClr>
                </a:solidFill>
                <a:latin typeface="微软雅黑" panose="020B0503020204020204" pitchFamily="34" charset="-122"/>
              </a:rPr>
              <a:t>此处添加详细文本描述，建议与标题相关并符合整体语言风格</a:t>
            </a:r>
            <a:endParaRPr lang="en-US" sz="900" dirty="0">
              <a:solidFill>
                <a:prstClr val="white">
                  <a:lumMod val="50000"/>
                </a:prstClr>
              </a:solidFill>
              <a:latin typeface="微软雅黑" panose="020B0503020204020204" pitchFamily="34" charset="-122"/>
            </a:endParaRPr>
          </a:p>
        </p:txBody>
      </p:sp>
      <p:sp>
        <p:nvSpPr>
          <p:cNvPr id="51" name="Rounded Rectangle 50"/>
          <p:cNvSpPr/>
          <p:nvPr/>
        </p:nvSpPr>
        <p:spPr>
          <a:xfrm>
            <a:off x="6069626" y="1447266"/>
            <a:ext cx="513082" cy="513241"/>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165"/>
            <a:r>
              <a:rPr lang="en-AU" sz="1000" dirty="0">
                <a:solidFill>
                  <a:prstClr val="white"/>
                </a:solidFill>
              </a:rPr>
              <a:t>27%</a:t>
            </a:r>
            <a:endParaRPr lang="en-AU" sz="1000" dirty="0">
              <a:solidFill>
                <a:prstClr val="white"/>
              </a:solidFill>
            </a:endParaRPr>
          </a:p>
        </p:txBody>
      </p:sp>
      <p:sp>
        <p:nvSpPr>
          <p:cNvPr id="56" name="TextBox 55"/>
          <p:cNvSpPr txBox="1"/>
          <p:nvPr/>
        </p:nvSpPr>
        <p:spPr>
          <a:xfrm>
            <a:off x="1894470" y="1624198"/>
            <a:ext cx="1451062" cy="153941"/>
          </a:xfrm>
          <a:prstGeom prst="rect">
            <a:avLst/>
          </a:prstGeom>
          <a:noFill/>
        </p:spPr>
        <p:txBody>
          <a:bodyPr wrap="square" lIns="0" tIns="0" rIns="0" bIns="0" rtlCol="0" anchor="ctr">
            <a:spAutoFit/>
          </a:bodyPr>
          <a:lstStyle/>
          <a:p>
            <a:pPr defTabSz="685165"/>
            <a:r>
              <a:rPr lang="zh-CN" altLang="en-US" sz="1000" dirty="0">
                <a:solidFill>
                  <a:schemeClr val="tx1">
                    <a:lumMod val="50000"/>
                    <a:lumOff val="50000"/>
                  </a:schemeClr>
                </a:solidFill>
              </a:rPr>
              <a:t>市场策略</a:t>
            </a:r>
            <a:endParaRPr lang="en-AU" sz="1000" dirty="0">
              <a:solidFill>
                <a:schemeClr val="tx1">
                  <a:lumMod val="50000"/>
                  <a:lumOff val="50000"/>
                </a:schemeClr>
              </a:solidFill>
            </a:endParaRPr>
          </a:p>
        </p:txBody>
      </p:sp>
      <p:sp>
        <p:nvSpPr>
          <p:cNvPr id="57" name="Text Placeholder 32"/>
          <p:cNvSpPr txBox="1"/>
          <p:nvPr/>
        </p:nvSpPr>
        <p:spPr>
          <a:xfrm>
            <a:off x="1203487" y="2101504"/>
            <a:ext cx="2142045" cy="1002290"/>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zh-CN" altLang="en-US" sz="800" dirty="0">
                <a:solidFill>
                  <a:prstClr val="white">
                    <a:lumMod val="50000"/>
                  </a:prstClr>
                </a:solidFill>
                <a:latin typeface="微软雅黑" panose="020B0503020204020204" pitchFamily="34" charset="-122"/>
              </a:rPr>
              <a:t>此处添加详细文本描述，建议与标题相关并符合整体语言风格，语言描述尽量简洁生动。尽量将每页幻灯片的字数控制在</a:t>
            </a:r>
            <a:r>
              <a:rPr lang="en-US" altLang="zh-CN" sz="800" dirty="0">
                <a:solidFill>
                  <a:prstClr val="white">
                    <a:lumMod val="50000"/>
                  </a:prstClr>
                </a:solidFill>
                <a:latin typeface="微软雅黑" panose="020B0503020204020204" pitchFamily="34" charset="-122"/>
              </a:rPr>
              <a:t>200</a:t>
            </a:r>
            <a:r>
              <a:rPr lang="zh-CN" altLang="en-US" sz="800" dirty="0">
                <a:solidFill>
                  <a:prstClr val="white">
                    <a:lumMod val="50000"/>
                  </a:prstClr>
                </a:solidFill>
                <a:latin typeface="微软雅黑" panose="020B0503020204020204" pitchFamily="34" charset="-122"/>
              </a:rPr>
              <a:t>字以内，据统计每页幻灯片的最好控制在</a:t>
            </a:r>
            <a:r>
              <a:rPr lang="en-US" altLang="zh-CN" sz="800" dirty="0">
                <a:solidFill>
                  <a:prstClr val="white">
                    <a:lumMod val="50000"/>
                  </a:prstClr>
                </a:solidFill>
                <a:latin typeface="微软雅黑" panose="020B0503020204020204" pitchFamily="34" charset="-122"/>
              </a:rPr>
              <a:t>5</a:t>
            </a:r>
            <a:r>
              <a:rPr lang="zh-CN" altLang="en-US" sz="800" dirty="0">
                <a:solidFill>
                  <a:prstClr val="white">
                    <a:lumMod val="50000"/>
                  </a:prstClr>
                </a:solidFill>
                <a:latin typeface="微软雅黑" panose="020B0503020204020204" pitchFamily="34" charset="-122"/>
              </a:rPr>
              <a:t>分钟之内</a:t>
            </a:r>
            <a:endParaRPr lang="zh-CN" altLang="en-US" sz="800" dirty="0">
              <a:solidFill>
                <a:prstClr val="white">
                  <a:lumMod val="50000"/>
                </a:prstClr>
              </a:solidFill>
              <a:latin typeface="微软雅黑" panose="020B0503020204020204" pitchFamily="34" charset="-122"/>
            </a:endParaRPr>
          </a:p>
        </p:txBody>
      </p:sp>
      <p:sp>
        <p:nvSpPr>
          <p:cNvPr id="58" name="Rounded Rectangle 57"/>
          <p:cNvSpPr/>
          <p:nvPr/>
        </p:nvSpPr>
        <p:spPr>
          <a:xfrm>
            <a:off x="1203488" y="1447266"/>
            <a:ext cx="513082" cy="513241"/>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165"/>
            <a:r>
              <a:rPr lang="en-AU" sz="1000" dirty="0">
                <a:solidFill>
                  <a:prstClr val="white"/>
                </a:solidFill>
              </a:rPr>
              <a:t>50%</a:t>
            </a:r>
            <a:endParaRPr lang="en-AU" sz="1000" dirty="0">
              <a:solidFill>
                <a:prstClr val="white"/>
              </a:solidFill>
            </a:endParaRPr>
          </a:p>
        </p:txBody>
      </p:sp>
      <p:sp>
        <p:nvSpPr>
          <p:cNvPr id="59" name="Rounded Rectangle 58"/>
          <p:cNvSpPr/>
          <p:nvPr/>
        </p:nvSpPr>
        <p:spPr>
          <a:xfrm>
            <a:off x="1184393" y="3217178"/>
            <a:ext cx="2161140" cy="959236"/>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5055" tIns="34304" rIns="135055" bIns="34304" rtlCol="0" anchor="ctr"/>
          <a:lstStyle/>
          <a:p>
            <a:pPr defTabSz="685165">
              <a:lnSpc>
                <a:spcPct val="130000"/>
              </a:lnSpc>
            </a:pPr>
            <a:r>
              <a:rPr lang="zh-CN" altLang="en-US" sz="800" dirty="0">
                <a:solidFill>
                  <a:prstClr val="white">
                    <a:lumMod val="50000"/>
                  </a:prstClr>
                </a:solidFill>
              </a:rPr>
              <a:t>此处添加详细文本描述，建议与标题相关并符合整体语言风格，语言描述尽量简洁生动。尽量将每页幻灯片的字数控制在</a:t>
            </a:r>
            <a:r>
              <a:rPr lang="en-US" altLang="zh-CN" sz="800" dirty="0">
                <a:solidFill>
                  <a:prstClr val="white">
                    <a:lumMod val="50000"/>
                  </a:prstClr>
                </a:solidFill>
              </a:rPr>
              <a:t>200</a:t>
            </a:r>
            <a:r>
              <a:rPr lang="zh-CN" altLang="en-US" sz="800" dirty="0">
                <a:solidFill>
                  <a:prstClr val="white">
                    <a:lumMod val="50000"/>
                  </a:prstClr>
                </a:solidFill>
              </a:rPr>
              <a:t>字以内</a:t>
            </a:r>
            <a:endParaRPr lang="en-US" sz="800" dirty="0">
              <a:solidFill>
                <a:prstClr val="white">
                  <a:lumMod val="50000"/>
                </a:prstClr>
              </a:solidFill>
            </a:endParaRPr>
          </a:p>
        </p:txBody>
      </p:sp>
      <p:cxnSp>
        <p:nvCxnSpPr>
          <p:cNvPr id="60" name="Straight Arrow Connector 59"/>
          <p:cNvCxnSpPr/>
          <p:nvPr/>
        </p:nvCxnSpPr>
        <p:spPr>
          <a:xfrm flipH="1">
            <a:off x="5229850" y="1661245"/>
            <a:ext cx="705419" cy="0"/>
          </a:xfrm>
          <a:prstGeom prst="straightConnector1">
            <a:avLst/>
          </a:prstGeom>
          <a:ln w="12700">
            <a:solidFill>
              <a:schemeClr val="bg1">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5477910" y="2464355"/>
            <a:ext cx="457359" cy="0"/>
          </a:xfrm>
          <a:prstGeom prst="straightConnector1">
            <a:avLst/>
          </a:prstGeom>
          <a:ln w="12700">
            <a:solidFill>
              <a:schemeClr val="bg1">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H="1">
            <a:off x="5384361" y="3197369"/>
            <a:ext cx="550908" cy="0"/>
          </a:xfrm>
          <a:prstGeom prst="straightConnector1">
            <a:avLst/>
          </a:prstGeom>
          <a:ln w="12700">
            <a:solidFill>
              <a:schemeClr val="bg1">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H="1">
            <a:off x="5229850" y="3920025"/>
            <a:ext cx="705419" cy="0"/>
          </a:xfrm>
          <a:prstGeom prst="straightConnector1">
            <a:avLst/>
          </a:prstGeom>
          <a:ln w="12700">
            <a:solidFill>
              <a:schemeClr val="bg1">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600" advClick="0" advTm="0">
        <p14:conveyor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200"/>
                                        <p:tgtEl>
                                          <p:spTgt spid="5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fade">
                                      <p:cBhvr>
                                        <p:cTn id="11" dur="200"/>
                                        <p:tgtEl>
                                          <p:spTgt spid="5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7"/>
                                        </p:tgtEl>
                                        <p:attrNameLst>
                                          <p:attrName>style.visibility</p:attrName>
                                        </p:attrNameLst>
                                      </p:cBhvr>
                                      <p:to>
                                        <p:strVal val="visible"/>
                                      </p:to>
                                    </p:set>
                                    <p:animEffect transition="in" filter="fade">
                                      <p:cBhvr>
                                        <p:cTn id="15" dur="200"/>
                                        <p:tgtEl>
                                          <p:spTgt spid="5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fade">
                                      <p:cBhvr>
                                        <p:cTn id="19" dur="200"/>
                                        <p:tgtEl>
                                          <p:spTgt spid="59"/>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down)">
                                      <p:cBhvr>
                                        <p:cTn id="23" dur="200"/>
                                        <p:tgtEl>
                                          <p:spTgt spid="2"/>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down)">
                                      <p:cBhvr>
                                        <p:cTn id="27" dur="200"/>
                                        <p:tgtEl>
                                          <p:spTgt spid="25"/>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fade">
                                      <p:cBhvr>
                                        <p:cTn id="31" dur="200"/>
                                        <p:tgtEl>
                                          <p:spTgt spid="41"/>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200"/>
                                        <p:tgtEl>
                                          <p:spTgt spid="38"/>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fade">
                                      <p:cBhvr>
                                        <p:cTn id="39" dur="200"/>
                                        <p:tgtEl>
                                          <p:spTgt spid="47"/>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3"/>
                                        </p:tgtEl>
                                        <p:attrNameLst>
                                          <p:attrName>style.visibility</p:attrName>
                                        </p:attrNameLst>
                                      </p:cBhvr>
                                      <p:to>
                                        <p:strVal val="visible"/>
                                      </p:to>
                                    </p:set>
                                    <p:animEffect transition="in" filter="fade">
                                      <p:cBhvr>
                                        <p:cTn id="43" dur="200"/>
                                        <p:tgtEl>
                                          <p:spTgt spid="63"/>
                                        </p:tgtEl>
                                      </p:cBhvr>
                                    </p:animEffect>
                                  </p:childTnLst>
                                </p:cTn>
                              </p:par>
                            </p:childTnLst>
                          </p:cTn>
                        </p:par>
                        <p:par>
                          <p:cTn id="44" fill="hold">
                            <p:stCondLst>
                              <p:cond delay="5000"/>
                            </p:stCondLst>
                            <p:childTnLst>
                              <p:par>
                                <p:cTn id="45" presetID="22" presetClass="entr" presetSubtype="4"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down)">
                                      <p:cBhvr>
                                        <p:cTn id="47" dur="200"/>
                                        <p:tgtEl>
                                          <p:spTgt spid="4"/>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fade">
                                      <p:cBhvr>
                                        <p:cTn id="51" dur="200"/>
                                        <p:tgtEl>
                                          <p:spTgt spid="62"/>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fade">
                                      <p:cBhvr>
                                        <p:cTn id="55" dur="200"/>
                                        <p:tgtEl>
                                          <p:spTgt spid="45"/>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200"/>
                                        <p:tgtEl>
                                          <p:spTgt spid="33"/>
                                        </p:tgtEl>
                                      </p:cBhvr>
                                    </p:animEffect>
                                  </p:childTnLst>
                                </p:cTn>
                              </p:par>
                            </p:childTnLst>
                          </p:cTn>
                        </p:par>
                        <p:par>
                          <p:cTn id="60" fill="hold">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fade">
                                      <p:cBhvr>
                                        <p:cTn id="63" dur="200"/>
                                        <p:tgtEl>
                                          <p:spTgt spid="32"/>
                                        </p:tgtEl>
                                      </p:cBhvr>
                                    </p:animEffect>
                                  </p:childTnLst>
                                </p:cTn>
                              </p:par>
                            </p:childTnLst>
                          </p:cTn>
                        </p:par>
                        <p:par>
                          <p:cTn id="64" fill="hold">
                            <p:stCondLst>
                              <p:cond delay="7500"/>
                            </p:stCondLst>
                            <p:childTnLst>
                              <p:par>
                                <p:cTn id="65" presetID="22" presetClass="entr" presetSubtype="4"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down)">
                                      <p:cBhvr>
                                        <p:cTn id="67" dur="200"/>
                                        <p:tgtEl>
                                          <p:spTgt spid="27"/>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61"/>
                                        </p:tgtEl>
                                        <p:attrNameLst>
                                          <p:attrName>style.visibility</p:attrName>
                                        </p:attrNameLst>
                                      </p:cBhvr>
                                      <p:to>
                                        <p:strVal val="visible"/>
                                      </p:to>
                                    </p:set>
                                    <p:animEffect transition="in" filter="fade">
                                      <p:cBhvr>
                                        <p:cTn id="71" dur="200"/>
                                        <p:tgtEl>
                                          <p:spTgt spid="61"/>
                                        </p:tgtEl>
                                      </p:cBhvr>
                                    </p:animEffect>
                                  </p:childTnLst>
                                </p:cTn>
                              </p:par>
                            </p:childTnLst>
                          </p:cTn>
                        </p:par>
                        <p:par>
                          <p:cTn id="72" fill="hold">
                            <p:stCondLst>
                              <p:cond delay="8500"/>
                            </p:stCondLst>
                            <p:childTnLst>
                              <p:par>
                                <p:cTn id="73" presetID="10" presetClass="entr" presetSubtype="0" fill="hold" grpId="0" nodeType="after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fade">
                                      <p:cBhvr>
                                        <p:cTn id="75" dur="200"/>
                                        <p:tgtEl>
                                          <p:spTgt spid="43"/>
                                        </p:tgtEl>
                                      </p:cBhvr>
                                    </p:animEffect>
                                  </p:childTnLst>
                                </p:cTn>
                              </p:par>
                            </p:childTnLst>
                          </p:cTn>
                        </p:par>
                        <p:par>
                          <p:cTn id="76" fill="hold">
                            <p:stCondLst>
                              <p:cond delay="9000"/>
                            </p:stCondLst>
                            <p:childTnLst>
                              <p:par>
                                <p:cTn id="77" presetID="10" presetClass="entr" presetSubtype="0" fill="hold" grpId="0"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200"/>
                                        <p:tgtEl>
                                          <p:spTgt spid="31"/>
                                        </p:tgtEl>
                                      </p:cBhvr>
                                    </p:animEffect>
                                  </p:childTnLst>
                                </p:cTn>
                              </p:par>
                            </p:childTnLst>
                          </p:cTn>
                        </p:par>
                        <p:par>
                          <p:cTn id="80" fill="hold">
                            <p:stCondLst>
                              <p:cond delay="9500"/>
                            </p:stCondLst>
                            <p:childTnLst>
                              <p:par>
                                <p:cTn id="81" presetID="10" presetClass="entr" presetSubtype="0" fill="hold" grpId="0" nodeType="after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fade">
                                      <p:cBhvr>
                                        <p:cTn id="83" dur="200"/>
                                        <p:tgtEl>
                                          <p:spTgt spid="30"/>
                                        </p:tgtEl>
                                      </p:cBhvr>
                                    </p:animEffect>
                                  </p:childTnLst>
                                </p:cTn>
                              </p:par>
                            </p:childTnLst>
                          </p:cTn>
                        </p:par>
                        <p:par>
                          <p:cTn id="84" fill="hold">
                            <p:stCondLst>
                              <p:cond delay="10000"/>
                            </p:stCondLst>
                            <p:childTnLst>
                              <p:par>
                                <p:cTn id="85" presetID="22" presetClass="entr" presetSubtype="4" fill="hold" nodeType="after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wipe(down)">
                                      <p:cBhvr>
                                        <p:cTn id="87" dur="200"/>
                                        <p:tgtEl>
                                          <p:spTgt spid="3"/>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60"/>
                                        </p:tgtEl>
                                        <p:attrNameLst>
                                          <p:attrName>style.visibility</p:attrName>
                                        </p:attrNameLst>
                                      </p:cBhvr>
                                      <p:to>
                                        <p:strVal val="visible"/>
                                      </p:to>
                                    </p:set>
                                    <p:animEffect transition="in" filter="fade">
                                      <p:cBhvr>
                                        <p:cTn id="91" dur="200"/>
                                        <p:tgtEl>
                                          <p:spTgt spid="60"/>
                                        </p:tgtEl>
                                      </p:cBhvr>
                                    </p:animEffect>
                                  </p:childTnLst>
                                </p:cTn>
                              </p:par>
                            </p:childTnLst>
                          </p:cTn>
                        </p:par>
                        <p:par>
                          <p:cTn id="92" fill="hold">
                            <p:stCondLst>
                              <p:cond delay="11000"/>
                            </p:stCondLst>
                            <p:childTnLst>
                              <p:par>
                                <p:cTn id="93" presetID="10" presetClass="entr" presetSubtype="0" fill="hold" grpId="0" nodeType="after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fade">
                                      <p:cBhvr>
                                        <p:cTn id="95" dur="200"/>
                                        <p:tgtEl>
                                          <p:spTgt spid="51"/>
                                        </p:tgtEl>
                                      </p:cBhvr>
                                    </p:animEffect>
                                  </p:childTnLst>
                                </p:cTn>
                              </p:par>
                            </p:childTnLst>
                          </p:cTn>
                        </p:par>
                        <p:par>
                          <p:cTn id="96" fill="hold">
                            <p:stCondLst>
                              <p:cond delay="11500"/>
                            </p:stCondLst>
                            <p:childTnLst>
                              <p:par>
                                <p:cTn id="97" presetID="10" presetClass="entr" presetSubtype="0" fill="hold" grpId="0" nodeType="afterEffect">
                                  <p:stCondLst>
                                    <p:cond delay="0"/>
                                  </p:stCondLst>
                                  <p:childTnLst>
                                    <p:set>
                                      <p:cBhvr>
                                        <p:cTn id="98" dur="1" fill="hold">
                                          <p:stCondLst>
                                            <p:cond delay="0"/>
                                          </p:stCondLst>
                                        </p:cTn>
                                        <p:tgtEl>
                                          <p:spTgt spid="50"/>
                                        </p:tgtEl>
                                        <p:attrNameLst>
                                          <p:attrName>style.visibility</p:attrName>
                                        </p:attrNameLst>
                                      </p:cBhvr>
                                      <p:to>
                                        <p:strVal val="visible"/>
                                      </p:to>
                                    </p:set>
                                    <p:animEffect transition="in" filter="fade">
                                      <p:cBhvr>
                                        <p:cTn id="99" dur="200"/>
                                        <p:tgtEl>
                                          <p:spTgt spid="50"/>
                                        </p:tgtEl>
                                      </p:cBhvr>
                                    </p:animEffect>
                                  </p:childTnLst>
                                </p:cTn>
                              </p:par>
                            </p:childTnLst>
                          </p:cTn>
                        </p:par>
                        <p:par>
                          <p:cTn id="100" fill="hold">
                            <p:stCondLst>
                              <p:cond delay="12000"/>
                            </p:stCondLst>
                            <p:childTnLst>
                              <p:par>
                                <p:cTn id="101" presetID="10" presetClass="entr" presetSubtype="0" fill="hold" grpId="0" nodeType="afterEffect">
                                  <p:stCondLst>
                                    <p:cond delay="0"/>
                                  </p:stCondLst>
                                  <p:childTnLst>
                                    <p:set>
                                      <p:cBhvr>
                                        <p:cTn id="102" dur="1" fill="hold">
                                          <p:stCondLst>
                                            <p:cond delay="0"/>
                                          </p:stCondLst>
                                        </p:cTn>
                                        <p:tgtEl>
                                          <p:spTgt spid="49"/>
                                        </p:tgtEl>
                                        <p:attrNameLst>
                                          <p:attrName>style.visibility</p:attrName>
                                        </p:attrNameLst>
                                      </p:cBhvr>
                                      <p:to>
                                        <p:strVal val="visible"/>
                                      </p:to>
                                    </p:set>
                                    <p:animEffect transition="in" filter="fade">
                                      <p:cBhvr>
                                        <p:cTn id="103" dur="2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30" grpId="0"/>
      <p:bldP spid="31" grpId="0"/>
      <p:bldP spid="32" grpId="0"/>
      <p:bldP spid="33" grpId="0"/>
      <p:bldP spid="38" grpId="0"/>
      <p:bldP spid="41" grpId="0"/>
      <p:bldP spid="43" grpId="0" animBg="1"/>
      <p:bldP spid="45" grpId="0" animBg="1"/>
      <p:bldP spid="47" grpId="0" animBg="1"/>
      <p:bldP spid="49" grpId="0"/>
      <p:bldP spid="50" grpId="0"/>
      <p:bldP spid="51" grpId="0" animBg="1"/>
      <p:bldP spid="56" grpId="0"/>
      <p:bldP spid="57" grpId="0"/>
      <p:bldP spid="58" grpId="0" animBg="1"/>
      <p:bldP spid="5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544008" y="658346"/>
            <a:ext cx="424374" cy="751193"/>
          </a:xfrm>
          <a:prstGeom prst="rect">
            <a:avLst/>
          </a:prstGeom>
          <a:solidFill>
            <a:srgbClr val="75CF2C"/>
          </a:solidFill>
          <a:ln>
            <a:no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p>
        </p:txBody>
      </p:sp>
      <p:sp>
        <p:nvSpPr>
          <p:cNvPr id="23" name="矩形 22"/>
          <p:cNvSpPr/>
          <p:nvPr/>
        </p:nvSpPr>
        <p:spPr>
          <a:xfrm>
            <a:off x="-530716" y="1415937"/>
            <a:ext cx="424374" cy="751193"/>
          </a:xfrm>
          <a:prstGeom prst="rect">
            <a:avLst/>
          </a:prstGeom>
          <a:solidFill>
            <a:srgbClr val="3880FA"/>
          </a:solidFill>
          <a:ln>
            <a:no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p>
        </p:txBody>
      </p:sp>
      <p:sp>
        <p:nvSpPr>
          <p:cNvPr id="24" name="矩形 23"/>
          <p:cNvSpPr/>
          <p:nvPr/>
        </p:nvSpPr>
        <p:spPr>
          <a:xfrm>
            <a:off x="-544008" y="2177869"/>
            <a:ext cx="424374" cy="751193"/>
          </a:xfrm>
          <a:prstGeom prst="rect">
            <a:avLst/>
          </a:prstGeom>
          <a:solidFill>
            <a:srgbClr val="FC9A0A"/>
          </a:solidFill>
          <a:ln>
            <a:no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p>
        </p:txBody>
      </p:sp>
      <p:sp>
        <p:nvSpPr>
          <p:cNvPr id="25" name="矩形 24"/>
          <p:cNvSpPr/>
          <p:nvPr/>
        </p:nvSpPr>
        <p:spPr>
          <a:xfrm>
            <a:off x="-544008" y="2935460"/>
            <a:ext cx="424374" cy="751193"/>
          </a:xfrm>
          <a:prstGeom prst="rect">
            <a:avLst/>
          </a:prstGeom>
          <a:solidFill>
            <a:srgbClr val="FA7FB3"/>
          </a:solidFill>
          <a:ln>
            <a:no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p>
        </p:txBody>
      </p:sp>
      <p:sp>
        <p:nvSpPr>
          <p:cNvPr id="9" name="任意多边形 8"/>
          <p:cNvSpPr/>
          <p:nvPr/>
        </p:nvSpPr>
        <p:spPr>
          <a:xfrm>
            <a:off x="2419313" y="2656532"/>
            <a:ext cx="771283" cy="277401"/>
          </a:xfrm>
          <a:custGeom>
            <a:avLst/>
            <a:gdLst>
              <a:gd name="connsiteX0" fmla="*/ 0 w 1070811"/>
              <a:gd name="connsiteY0" fmla="*/ 385011 h 385011"/>
              <a:gd name="connsiteX1" fmla="*/ 324853 w 1070811"/>
              <a:gd name="connsiteY1" fmla="*/ 0 h 385011"/>
              <a:gd name="connsiteX2" fmla="*/ 1070811 w 1070811"/>
              <a:gd name="connsiteY2" fmla="*/ 0 h 385011"/>
              <a:gd name="connsiteX0-1" fmla="*/ 0 w 1070811"/>
              <a:gd name="connsiteY0-2" fmla="*/ 385011 h 385011"/>
              <a:gd name="connsiteX1-3" fmla="*/ 324853 w 1070811"/>
              <a:gd name="connsiteY1-4" fmla="*/ 0 h 385011"/>
              <a:gd name="connsiteX2-5" fmla="*/ 1070811 w 1070811"/>
              <a:gd name="connsiteY2-6" fmla="*/ 0 h 385011"/>
              <a:gd name="connsiteX0-7" fmla="*/ 0 w 1070811"/>
              <a:gd name="connsiteY0-8" fmla="*/ 385011 h 385011"/>
              <a:gd name="connsiteX1-9" fmla="*/ 324853 w 1070811"/>
              <a:gd name="connsiteY1-10" fmla="*/ 0 h 385011"/>
              <a:gd name="connsiteX2-11" fmla="*/ 1070811 w 1070811"/>
              <a:gd name="connsiteY2-12" fmla="*/ 0 h 385011"/>
            </a:gdLst>
            <a:ahLst/>
            <a:cxnLst>
              <a:cxn ang="0">
                <a:pos x="connsiteX0-1" y="connsiteY0-2"/>
              </a:cxn>
              <a:cxn ang="0">
                <a:pos x="connsiteX1-3" y="connsiteY1-4"/>
              </a:cxn>
              <a:cxn ang="0">
                <a:pos x="connsiteX2-5" y="connsiteY2-6"/>
              </a:cxn>
            </a:cxnLst>
            <a:rect l="l" t="t" r="r" b="b"/>
            <a:pathLst>
              <a:path w="1070811" h="385011">
                <a:moveTo>
                  <a:pt x="0" y="385011"/>
                </a:moveTo>
                <a:cubicBezTo>
                  <a:pt x="48126" y="208548"/>
                  <a:pt x="156411" y="8021"/>
                  <a:pt x="324853" y="0"/>
                </a:cubicBezTo>
                <a:lnTo>
                  <a:pt x="1070811" y="0"/>
                </a:lnTo>
              </a:path>
            </a:pathLst>
          </a:custGeom>
          <a:noFill/>
          <a:ln w="142875">
            <a:solidFill>
              <a:schemeClr val="bg1">
                <a:lumMod val="8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solidFill>
                <a:schemeClr val="tx1">
                  <a:lumMod val="65000"/>
                  <a:lumOff val="35000"/>
                </a:schemeClr>
              </a:solidFill>
            </a:endParaRPr>
          </a:p>
        </p:txBody>
      </p:sp>
      <p:sp>
        <p:nvSpPr>
          <p:cNvPr id="10" name="任意多边形 9"/>
          <p:cNvSpPr/>
          <p:nvPr/>
        </p:nvSpPr>
        <p:spPr>
          <a:xfrm>
            <a:off x="2089999" y="3523409"/>
            <a:ext cx="511509" cy="754184"/>
          </a:xfrm>
          <a:custGeom>
            <a:avLst/>
            <a:gdLst>
              <a:gd name="connsiteX0" fmla="*/ 709863 w 709863"/>
              <a:gd name="connsiteY0" fmla="*/ 1046747 h 1046747"/>
              <a:gd name="connsiteX1" fmla="*/ 709863 w 709863"/>
              <a:gd name="connsiteY1" fmla="*/ 854242 h 1046747"/>
              <a:gd name="connsiteX2" fmla="*/ 481263 w 709863"/>
              <a:gd name="connsiteY2" fmla="*/ 697832 h 1046747"/>
              <a:gd name="connsiteX3" fmla="*/ 336884 w 709863"/>
              <a:gd name="connsiteY3" fmla="*/ 697832 h 1046747"/>
              <a:gd name="connsiteX4" fmla="*/ 0 w 709863"/>
              <a:gd name="connsiteY4" fmla="*/ 517358 h 1046747"/>
              <a:gd name="connsiteX5" fmla="*/ 0 w 709863"/>
              <a:gd name="connsiteY5" fmla="*/ 0 h 1046747"/>
              <a:gd name="connsiteX0-1" fmla="*/ 711024 w 711024"/>
              <a:gd name="connsiteY0-2" fmla="*/ 1046747 h 1046747"/>
              <a:gd name="connsiteX1-3" fmla="*/ 711024 w 711024"/>
              <a:gd name="connsiteY1-4" fmla="*/ 854242 h 1046747"/>
              <a:gd name="connsiteX2-5" fmla="*/ 482424 w 711024"/>
              <a:gd name="connsiteY2-6" fmla="*/ 697832 h 1046747"/>
              <a:gd name="connsiteX3-7" fmla="*/ 338045 w 711024"/>
              <a:gd name="connsiteY3-8" fmla="*/ 697832 h 1046747"/>
              <a:gd name="connsiteX4-9" fmla="*/ 1161 w 711024"/>
              <a:gd name="connsiteY4-10" fmla="*/ 517358 h 1046747"/>
              <a:gd name="connsiteX5-11" fmla="*/ 1161 w 711024"/>
              <a:gd name="connsiteY5-12" fmla="*/ 0 h 1046747"/>
              <a:gd name="connsiteX0-13" fmla="*/ 711024 w 711024"/>
              <a:gd name="connsiteY0-14" fmla="*/ 1046747 h 1046747"/>
              <a:gd name="connsiteX1-15" fmla="*/ 711024 w 711024"/>
              <a:gd name="connsiteY1-16" fmla="*/ 854242 h 1046747"/>
              <a:gd name="connsiteX2-17" fmla="*/ 482424 w 711024"/>
              <a:gd name="connsiteY2-18" fmla="*/ 697832 h 1046747"/>
              <a:gd name="connsiteX3-19" fmla="*/ 338045 w 711024"/>
              <a:gd name="connsiteY3-20" fmla="*/ 697832 h 1046747"/>
              <a:gd name="connsiteX4-21" fmla="*/ 1161 w 711024"/>
              <a:gd name="connsiteY4-22" fmla="*/ 517358 h 1046747"/>
              <a:gd name="connsiteX5-23" fmla="*/ 1161 w 711024"/>
              <a:gd name="connsiteY5-24" fmla="*/ 0 h 1046747"/>
              <a:gd name="connsiteX0-25" fmla="*/ 711024 w 712634"/>
              <a:gd name="connsiteY0-26" fmla="*/ 1046747 h 1046747"/>
              <a:gd name="connsiteX1-27" fmla="*/ 711024 w 712634"/>
              <a:gd name="connsiteY1-28" fmla="*/ 854242 h 1046747"/>
              <a:gd name="connsiteX2-29" fmla="*/ 482424 w 712634"/>
              <a:gd name="connsiteY2-30" fmla="*/ 697832 h 1046747"/>
              <a:gd name="connsiteX3-31" fmla="*/ 338045 w 712634"/>
              <a:gd name="connsiteY3-32" fmla="*/ 697832 h 1046747"/>
              <a:gd name="connsiteX4-33" fmla="*/ 1161 w 712634"/>
              <a:gd name="connsiteY4-34" fmla="*/ 517358 h 1046747"/>
              <a:gd name="connsiteX5-35" fmla="*/ 1161 w 712634"/>
              <a:gd name="connsiteY5-36" fmla="*/ 0 h 1046747"/>
              <a:gd name="connsiteX0-37" fmla="*/ 710066 w 711676"/>
              <a:gd name="connsiteY0-38" fmla="*/ 1046747 h 1046747"/>
              <a:gd name="connsiteX1-39" fmla="*/ 710066 w 711676"/>
              <a:gd name="connsiteY1-40" fmla="*/ 854242 h 1046747"/>
              <a:gd name="connsiteX2-41" fmla="*/ 481466 w 711676"/>
              <a:gd name="connsiteY2-42" fmla="*/ 697832 h 1046747"/>
              <a:gd name="connsiteX3-43" fmla="*/ 337087 w 711676"/>
              <a:gd name="connsiteY3-44" fmla="*/ 697832 h 1046747"/>
              <a:gd name="connsiteX4-45" fmla="*/ 203 w 711676"/>
              <a:gd name="connsiteY4-46" fmla="*/ 517358 h 1046747"/>
              <a:gd name="connsiteX5-47" fmla="*/ 203 w 711676"/>
              <a:gd name="connsiteY5-48" fmla="*/ 0 h 1046747"/>
              <a:gd name="connsiteX0-49" fmla="*/ 710087 w 711697"/>
              <a:gd name="connsiteY0-50" fmla="*/ 1046747 h 1046747"/>
              <a:gd name="connsiteX1-51" fmla="*/ 710087 w 711697"/>
              <a:gd name="connsiteY1-52" fmla="*/ 854242 h 1046747"/>
              <a:gd name="connsiteX2-53" fmla="*/ 481487 w 711697"/>
              <a:gd name="connsiteY2-54" fmla="*/ 697832 h 1046747"/>
              <a:gd name="connsiteX3-55" fmla="*/ 337108 w 711697"/>
              <a:gd name="connsiteY3-56" fmla="*/ 697832 h 1046747"/>
              <a:gd name="connsiteX4-57" fmla="*/ 224 w 711697"/>
              <a:gd name="connsiteY4-58" fmla="*/ 517358 h 1046747"/>
              <a:gd name="connsiteX5-59" fmla="*/ 224 w 711697"/>
              <a:gd name="connsiteY5-60" fmla="*/ 0 h 1046747"/>
              <a:gd name="connsiteX0-61" fmla="*/ 709863 w 711473"/>
              <a:gd name="connsiteY0-62" fmla="*/ 1046747 h 1046747"/>
              <a:gd name="connsiteX1-63" fmla="*/ 709863 w 711473"/>
              <a:gd name="connsiteY1-64" fmla="*/ 854242 h 1046747"/>
              <a:gd name="connsiteX2-65" fmla="*/ 481263 w 711473"/>
              <a:gd name="connsiteY2-66" fmla="*/ 697832 h 1046747"/>
              <a:gd name="connsiteX3-67" fmla="*/ 336884 w 711473"/>
              <a:gd name="connsiteY3-68" fmla="*/ 697832 h 1046747"/>
              <a:gd name="connsiteX4-69" fmla="*/ 0 w 711473"/>
              <a:gd name="connsiteY4-70" fmla="*/ 517358 h 1046747"/>
              <a:gd name="connsiteX5-71" fmla="*/ 0 w 711473"/>
              <a:gd name="connsiteY5-72" fmla="*/ 0 h 1046747"/>
              <a:gd name="connsiteX0-73" fmla="*/ 709863 w 710152"/>
              <a:gd name="connsiteY0-74" fmla="*/ 1046747 h 1046747"/>
              <a:gd name="connsiteX1-75" fmla="*/ 709863 w 710152"/>
              <a:gd name="connsiteY1-76" fmla="*/ 854242 h 1046747"/>
              <a:gd name="connsiteX2-77" fmla="*/ 481263 w 710152"/>
              <a:gd name="connsiteY2-78" fmla="*/ 697832 h 1046747"/>
              <a:gd name="connsiteX3-79" fmla="*/ 336884 w 710152"/>
              <a:gd name="connsiteY3-80" fmla="*/ 697832 h 1046747"/>
              <a:gd name="connsiteX4-81" fmla="*/ 0 w 710152"/>
              <a:gd name="connsiteY4-82" fmla="*/ 517358 h 1046747"/>
              <a:gd name="connsiteX5-83" fmla="*/ 0 w 710152"/>
              <a:gd name="connsiteY5-84" fmla="*/ 0 h 104674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710152" h="1046747">
                <a:moveTo>
                  <a:pt x="709863" y="1046747"/>
                </a:moveTo>
                <a:lnTo>
                  <a:pt x="709863" y="854242"/>
                </a:lnTo>
                <a:cubicBezTo>
                  <a:pt x="717884" y="693820"/>
                  <a:pt x="557463" y="725905"/>
                  <a:pt x="481263" y="697832"/>
                </a:cubicBezTo>
                <a:lnTo>
                  <a:pt x="336884" y="697832"/>
                </a:lnTo>
                <a:cubicBezTo>
                  <a:pt x="200526" y="685800"/>
                  <a:pt x="4010" y="673769"/>
                  <a:pt x="0" y="517358"/>
                </a:cubicBezTo>
                <a:lnTo>
                  <a:pt x="0" y="0"/>
                </a:lnTo>
              </a:path>
            </a:pathLst>
          </a:custGeom>
          <a:noFill/>
          <a:ln w="142875">
            <a:solidFill>
              <a:schemeClr val="bg1">
                <a:lumMod val="8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solidFill>
                <a:schemeClr val="tx1">
                  <a:lumMod val="65000"/>
                  <a:lumOff val="35000"/>
                </a:schemeClr>
              </a:solidFill>
            </a:endParaRPr>
          </a:p>
        </p:txBody>
      </p:sp>
      <p:sp>
        <p:nvSpPr>
          <p:cNvPr id="11" name="任意多边形 10"/>
          <p:cNvSpPr/>
          <p:nvPr/>
        </p:nvSpPr>
        <p:spPr>
          <a:xfrm>
            <a:off x="4178531" y="2864581"/>
            <a:ext cx="520405" cy="832203"/>
          </a:xfrm>
          <a:custGeom>
            <a:avLst/>
            <a:gdLst>
              <a:gd name="connsiteX0" fmla="*/ 0 w 721894"/>
              <a:gd name="connsiteY0" fmla="*/ 0 h 1155032"/>
              <a:gd name="connsiteX1" fmla="*/ 0 w 721894"/>
              <a:gd name="connsiteY1" fmla="*/ 300790 h 1155032"/>
              <a:gd name="connsiteX2" fmla="*/ 252663 w 721894"/>
              <a:gd name="connsiteY2" fmla="*/ 529390 h 1155032"/>
              <a:gd name="connsiteX3" fmla="*/ 433136 w 721894"/>
              <a:gd name="connsiteY3" fmla="*/ 529390 h 1155032"/>
              <a:gd name="connsiteX4" fmla="*/ 721894 w 721894"/>
              <a:gd name="connsiteY4" fmla="*/ 745958 h 1155032"/>
              <a:gd name="connsiteX5" fmla="*/ 721894 w 721894"/>
              <a:gd name="connsiteY5" fmla="*/ 1155032 h 1155032"/>
              <a:gd name="connsiteX0-1" fmla="*/ 0 w 721894"/>
              <a:gd name="connsiteY0-2" fmla="*/ 0 h 1155032"/>
              <a:gd name="connsiteX1-3" fmla="*/ 0 w 721894"/>
              <a:gd name="connsiteY1-4" fmla="*/ 300790 h 1155032"/>
              <a:gd name="connsiteX2-5" fmla="*/ 252663 w 721894"/>
              <a:gd name="connsiteY2-6" fmla="*/ 529390 h 1155032"/>
              <a:gd name="connsiteX3-7" fmla="*/ 433136 w 721894"/>
              <a:gd name="connsiteY3-8" fmla="*/ 529390 h 1155032"/>
              <a:gd name="connsiteX4-9" fmla="*/ 721894 w 721894"/>
              <a:gd name="connsiteY4-10" fmla="*/ 745958 h 1155032"/>
              <a:gd name="connsiteX5-11" fmla="*/ 721894 w 721894"/>
              <a:gd name="connsiteY5-12" fmla="*/ 1155032 h 1155032"/>
              <a:gd name="connsiteX0-13" fmla="*/ 0 w 721894"/>
              <a:gd name="connsiteY0-14" fmla="*/ 0 h 1155032"/>
              <a:gd name="connsiteX1-15" fmla="*/ 0 w 721894"/>
              <a:gd name="connsiteY1-16" fmla="*/ 300790 h 1155032"/>
              <a:gd name="connsiteX2-17" fmla="*/ 252663 w 721894"/>
              <a:gd name="connsiteY2-18" fmla="*/ 529390 h 1155032"/>
              <a:gd name="connsiteX3-19" fmla="*/ 433136 w 721894"/>
              <a:gd name="connsiteY3-20" fmla="*/ 529390 h 1155032"/>
              <a:gd name="connsiteX4-21" fmla="*/ 721894 w 721894"/>
              <a:gd name="connsiteY4-22" fmla="*/ 745958 h 1155032"/>
              <a:gd name="connsiteX5-23" fmla="*/ 721894 w 721894"/>
              <a:gd name="connsiteY5-24" fmla="*/ 1155032 h 1155032"/>
              <a:gd name="connsiteX0-25" fmla="*/ 0 w 722402"/>
              <a:gd name="connsiteY0-26" fmla="*/ 0 h 1155032"/>
              <a:gd name="connsiteX1-27" fmla="*/ 0 w 722402"/>
              <a:gd name="connsiteY1-28" fmla="*/ 300790 h 1155032"/>
              <a:gd name="connsiteX2-29" fmla="*/ 252663 w 722402"/>
              <a:gd name="connsiteY2-30" fmla="*/ 529390 h 1155032"/>
              <a:gd name="connsiteX3-31" fmla="*/ 433136 w 722402"/>
              <a:gd name="connsiteY3-32" fmla="*/ 529390 h 1155032"/>
              <a:gd name="connsiteX4-33" fmla="*/ 721894 w 722402"/>
              <a:gd name="connsiteY4-34" fmla="*/ 745958 h 1155032"/>
              <a:gd name="connsiteX5-35" fmla="*/ 721894 w 722402"/>
              <a:gd name="connsiteY5-36" fmla="*/ 1155032 h 1155032"/>
              <a:gd name="connsiteX0-37" fmla="*/ 0 w 722503"/>
              <a:gd name="connsiteY0-38" fmla="*/ 0 h 1155032"/>
              <a:gd name="connsiteX1-39" fmla="*/ 0 w 722503"/>
              <a:gd name="connsiteY1-40" fmla="*/ 300790 h 1155032"/>
              <a:gd name="connsiteX2-41" fmla="*/ 252663 w 722503"/>
              <a:gd name="connsiteY2-42" fmla="*/ 529390 h 1155032"/>
              <a:gd name="connsiteX3-43" fmla="*/ 433136 w 722503"/>
              <a:gd name="connsiteY3-44" fmla="*/ 529390 h 1155032"/>
              <a:gd name="connsiteX4-45" fmla="*/ 721894 w 722503"/>
              <a:gd name="connsiteY4-46" fmla="*/ 745958 h 1155032"/>
              <a:gd name="connsiteX5-47" fmla="*/ 721894 w 722503"/>
              <a:gd name="connsiteY5-48" fmla="*/ 1155032 h 115503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722503" h="1155032">
                <a:moveTo>
                  <a:pt x="0" y="0"/>
                </a:moveTo>
                <a:lnTo>
                  <a:pt x="0" y="300790"/>
                </a:lnTo>
                <a:cubicBezTo>
                  <a:pt x="12032" y="437148"/>
                  <a:pt x="144379" y="525379"/>
                  <a:pt x="252663" y="529390"/>
                </a:cubicBezTo>
                <a:lnTo>
                  <a:pt x="433136" y="529390"/>
                </a:lnTo>
                <a:cubicBezTo>
                  <a:pt x="565484" y="541421"/>
                  <a:pt x="733925" y="589548"/>
                  <a:pt x="721894" y="745958"/>
                </a:cubicBezTo>
                <a:lnTo>
                  <a:pt x="721894" y="1155032"/>
                </a:lnTo>
              </a:path>
            </a:pathLst>
          </a:custGeom>
          <a:noFill/>
          <a:ln w="142875">
            <a:solidFill>
              <a:schemeClr val="bg1">
                <a:lumMod val="8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dirty="0">
              <a:solidFill>
                <a:schemeClr val="tx1">
                  <a:lumMod val="65000"/>
                  <a:lumOff val="35000"/>
                </a:schemeClr>
              </a:solidFill>
            </a:endParaRPr>
          </a:p>
        </p:txBody>
      </p:sp>
      <p:sp>
        <p:nvSpPr>
          <p:cNvPr id="12" name="任意多边形 11"/>
          <p:cNvSpPr/>
          <p:nvPr/>
        </p:nvSpPr>
        <p:spPr>
          <a:xfrm>
            <a:off x="5695098" y="3506073"/>
            <a:ext cx="805948" cy="650158"/>
          </a:xfrm>
          <a:custGeom>
            <a:avLst/>
            <a:gdLst>
              <a:gd name="connsiteX0" fmla="*/ 0 w 1118937"/>
              <a:gd name="connsiteY0" fmla="*/ 902368 h 902368"/>
              <a:gd name="connsiteX1" fmla="*/ 770021 w 1118937"/>
              <a:gd name="connsiteY1" fmla="*/ 902368 h 902368"/>
              <a:gd name="connsiteX2" fmla="*/ 1118937 w 1118937"/>
              <a:gd name="connsiteY2" fmla="*/ 577516 h 902368"/>
              <a:gd name="connsiteX3" fmla="*/ 1118937 w 1118937"/>
              <a:gd name="connsiteY3" fmla="*/ 0 h 902368"/>
              <a:gd name="connsiteX0-1" fmla="*/ 0 w 1118937"/>
              <a:gd name="connsiteY0-2" fmla="*/ 902368 h 902368"/>
              <a:gd name="connsiteX1-3" fmla="*/ 770021 w 1118937"/>
              <a:gd name="connsiteY1-4" fmla="*/ 902368 h 902368"/>
              <a:gd name="connsiteX2-5" fmla="*/ 1118937 w 1118937"/>
              <a:gd name="connsiteY2-6" fmla="*/ 577516 h 902368"/>
              <a:gd name="connsiteX3-7" fmla="*/ 1118937 w 1118937"/>
              <a:gd name="connsiteY3-8" fmla="*/ 0 h 902368"/>
              <a:gd name="connsiteX0-9" fmla="*/ 0 w 1118937"/>
              <a:gd name="connsiteY0-10" fmla="*/ 902368 h 902368"/>
              <a:gd name="connsiteX1-11" fmla="*/ 770021 w 1118937"/>
              <a:gd name="connsiteY1-12" fmla="*/ 902368 h 902368"/>
              <a:gd name="connsiteX2-13" fmla="*/ 1118937 w 1118937"/>
              <a:gd name="connsiteY2-14" fmla="*/ 577516 h 902368"/>
              <a:gd name="connsiteX3-15" fmla="*/ 1118937 w 1118937"/>
              <a:gd name="connsiteY3-16" fmla="*/ 0 h 902368"/>
            </a:gdLst>
            <a:ahLst/>
            <a:cxnLst>
              <a:cxn ang="0">
                <a:pos x="connsiteX0-1" y="connsiteY0-2"/>
              </a:cxn>
              <a:cxn ang="0">
                <a:pos x="connsiteX1-3" y="connsiteY1-4"/>
              </a:cxn>
              <a:cxn ang="0">
                <a:pos x="connsiteX2-5" y="connsiteY2-6"/>
              </a:cxn>
              <a:cxn ang="0">
                <a:pos x="connsiteX3-7" y="connsiteY3-8"/>
              </a:cxn>
            </a:cxnLst>
            <a:rect l="l" t="t" r="r" b="b"/>
            <a:pathLst>
              <a:path w="1118937" h="902368">
                <a:moveTo>
                  <a:pt x="0" y="902368"/>
                </a:moveTo>
                <a:lnTo>
                  <a:pt x="770021" y="902368"/>
                </a:lnTo>
                <a:cubicBezTo>
                  <a:pt x="934452" y="902368"/>
                  <a:pt x="1110917" y="878305"/>
                  <a:pt x="1118937" y="577516"/>
                </a:cubicBezTo>
                <a:lnTo>
                  <a:pt x="1118937" y="0"/>
                </a:lnTo>
              </a:path>
            </a:pathLst>
          </a:custGeom>
          <a:noFill/>
          <a:ln w="142875">
            <a:solidFill>
              <a:schemeClr val="bg1">
                <a:lumMod val="8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solidFill>
                <a:schemeClr val="tx1">
                  <a:lumMod val="65000"/>
                  <a:lumOff val="35000"/>
                </a:schemeClr>
              </a:solidFill>
            </a:endParaRPr>
          </a:p>
        </p:txBody>
      </p:sp>
      <p:sp>
        <p:nvSpPr>
          <p:cNvPr id="13" name="任意多边形 12"/>
          <p:cNvSpPr/>
          <p:nvPr/>
        </p:nvSpPr>
        <p:spPr>
          <a:xfrm>
            <a:off x="6655822" y="2145074"/>
            <a:ext cx="0" cy="511458"/>
          </a:xfrm>
          <a:custGeom>
            <a:avLst/>
            <a:gdLst>
              <a:gd name="connsiteX0" fmla="*/ 0 w 0"/>
              <a:gd name="connsiteY0" fmla="*/ 709863 h 709863"/>
              <a:gd name="connsiteX1" fmla="*/ 0 w 0"/>
              <a:gd name="connsiteY1" fmla="*/ 0 h 709863"/>
            </a:gdLst>
            <a:ahLst/>
            <a:cxnLst>
              <a:cxn ang="0">
                <a:pos x="connsiteX0" y="connsiteY0"/>
              </a:cxn>
              <a:cxn ang="0">
                <a:pos x="connsiteX1" y="connsiteY1"/>
              </a:cxn>
            </a:cxnLst>
            <a:rect l="l" t="t" r="r" b="b"/>
            <a:pathLst>
              <a:path h="709863">
                <a:moveTo>
                  <a:pt x="0" y="709863"/>
                </a:moveTo>
                <a:lnTo>
                  <a:pt x="0" y="0"/>
                </a:lnTo>
              </a:path>
            </a:pathLst>
          </a:custGeom>
          <a:noFill/>
          <a:ln w="142875">
            <a:solidFill>
              <a:schemeClr val="bg1">
                <a:lumMod val="8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solidFill>
                <a:schemeClr val="tx1">
                  <a:lumMod val="65000"/>
                  <a:lumOff val="35000"/>
                </a:schemeClr>
              </a:solidFill>
            </a:endParaRPr>
          </a:p>
        </p:txBody>
      </p:sp>
      <p:grpSp>
        <p:nvGrpSpPr>
          <p:cNvPr id="5" name="组合 13"/>
          <p:cNvGrpSpPr/>
          <p:nvPr/>
        </p:nvGrpSpPr>
        <p:grpSpPr>
          <a:xfrm>
            <a:off x="2113109" y="3919567"/>
            <a:ext cx="1872759" cy="1042859"/>
            <a:chOff x="2516183" y="4995253"/>
            <a:chExt cx="2496145" cy="1389567"/>
          </a:xfrm>
        </p:grpSpPr>
        <p:sp>
          <p:nvSpPr>
            <p:cNvPr id="15" name="任意多边形 14"/>
            <p:cNvSpPr/>
            <p:nvPr/>
          </p:nvSpPr>
          <p:spPr bwMode="auto">
            <a:xfrm>
              <a:off x="2516183" y="4995253"/>
              <a:ext cx="2496145" cy="1389567"/>
            </a:xfrm>
            <a:custGeom>
              <a:avLst/>
              <a:gdLst>
                <a:gd name="connsiteX0" fmla="*/ 1770629 w 4112898"/>
                <a:gd name="connsiteY0" fmla="*/ 0 h 2289591"/>
                <a:gd name="connsiteX1" fmla="*/ 1810115 w 4112898"/>
                <a:gd name="connsiteY1" fmla="*/ 0 h 2289591"/>
                <a:gd name="connsiteX2" fmla="*/ 2481385 w 4112898"/>
                <a:gd name="connsiteY2" fmla="*/ 400012 h 2289591"/>
                <a:gd name="connsiteX3" fmla="*/ 2794239 w 4112898"/>
                <a:gd name="connsiteY3" fmla="*/ 329835 h 2289591"/>
                <a:gd name="connsiteX4" fmla="*/ 3179992 w 4112898"/>
                <a:gd name="connsiteY4" fmla="*/ 491243 h 2289591"/>
                <a:gd name="connsiteX5" fmla="*/ 3404761 w 4112898"/>
                <a:gd name="connsiteY5" fmla="*/ 1070208 h 2289591"/>
                <a:gd name="connsiteX6" fmla="*/ 3483734 w 4112898"/>
                <a:gd name="connsiteY6" fmla="*/ 1066700 h 2289591"/>
                <a:gd name="connsiteX7" fmla="*/ 4024395 w 4112898"/>
                <a:gd name="connsiteY7" fmla="*/ 1336883 h 2289591"/>
                <a:gd name="connsiteX8" fmla="*/ 4045657 w 4112898"/>
                <a:gd name="connsiteY8" fmla="*/ 1961464 h 2289591"/>
                <a:gd name="connsiteX9" fmla="*/ 3656867 w 4112898"/>
                <a:gd name="connsiteY9" fmla="*/ 2280772 h 2289591"/>
                <a:gd name="connsiteX10" fmla="*/ 3651907 w 4112898"/>
                <a:gd name="connsiteY10" fmla="*/ 2289591 h 2289591"/>
                <a:gd name="connsiteX11" fmla="*/ 370390 w 4112898"/>
                <a:gd name="connsiteY11" fmla="*/ 2289591 h 2289591"/>
                <a:gd name="connsiteX12" fmla="*/ 352533 w 4112898"/>
                <a:gd name="connsiteY12" fmla="*/ 2282088 h 2289591"/>
                <a:gd name="connsiteX13" fmla="*/ 75748 w 4112898"/>
                <a:gd name="connsiteY13" fmla="*/ 1989535 h 2289591"/>
                <a:gd name="connsiteX14" fmla="*/ 90935 w 4112898"/>
                <a:gd name="connsiteY14" fmla="*/ 1280741 h 2289591"/>
                <a:gd name="connsiteX15" fmla="*/ 510099 w 4112898"/>
                <a:gd name="connsiteY15" fmla="*/ 975469 h 2289591"/>
                <a:gd name="connsiteX16" fmla="*/ 558698 w 4112898"/>
                <a:gd name="connsiteY16" fmla="*/ 978978 h 2289591"/>
                <a:gd name="connsiteX17" fmla="*/ 953562 w 4112898"/>
                <a:gd name="connsiteY17" fmla="*/ 645634 h 2289591"/>
                <a:gd name="connsiteX18" fmla="*/ 1078097 w 4112898"/>
                <a:gd name="connsiteY18" fmla="*/ 659670 h 2289591"/>
                <a:gd name="connsiteX19" fmla="*/ 1770629 w 4112898"/>
                <a:gd name="connsiteY19" fmla="*/ 0 h 2289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112898" h="2289591">
                  <a:moveTo>
                    <a:pt x="1770629" y="0"/>
                  </a:moveTo>
                  <a:cubicBezTo>
                    <a:pt x="1782778" y="0"/>
                    <a:pt x="1797965" y="0"/>
                    <a:pt x="1810115" y="0"/>
                  </a:cubicBezTo>
                  <a:cubicBezTo>
                    <a:pt x="2262691" y="0"/>
                    <a:pt x="2435824" y="298255"/>
                    <a:pt x="2481385" y="400012"/>
                  </a:cubicBezTo>
                  <a:cubicBezTo>
                    <a:pt x="2533021" y="375450"/>
                    <a:pt x="2654518" y="329835"/>
                    <a:pt x="2794239" y="329835"/>
                  </a:cubicBezTo>
                  <a:cubicBezTo>
                    <a:pt x="2946110" y="329835"/>
                    <a:pt x="3076719" y="382468"/>
                    <a:pt x="3179992" y="491243"/>
                  </a:cubicBezTo>
                  <a:cubicBezTo>
                    <a:pt x="3413873" y="729847"/>
                    <a:pt x="3416911" y="968451"/>
                    <a:pt x="3404761" y="1070208"/>
                  </a:cubicBezTo>
                  <a:cubicBezTo>
                    <a:pt x="3426023" y="1070208"/>
                    <a:pt x="3453360" y="1066700"/>
                    <a:pt x="3483734" y="1066700"/>
                  </a:cubicBezTo>
                  <a:cubicBezTo>
                    <a:pt x="3617380" y="1066700"/>
                    <a:pt x="3869486" y="1101788"/>
                    <a:pt x="4024395" y="1336883"/>
                  </a:cubicBezTo>
                  <a:cubicBezTo>
                    <a:pt x="4133742" y="1501801"/>
                    <a:pt x="4142854" y="1740405"/>
                    <a:pt x="4045657" y="1961464"/>
                  </a:cubicBezTo>
                  <a:cubicBezTo>
                    <a:pt x="3960609" y="2154452"/>
                    <a:pt x="3811775" y="2277263"/>
                    <a:pt x="3656867" y="2280772"/>
                  </a:cubicBezTo>
                  <a:lnTo>
                    <a:pt x="3651907" y="2289591"/>
                  </a:lnTo>
                  <a:lnTo>
                    <a:pt x="370390" y="2289591"/>
                  </a:lnTo>
                  <a:lnTo>
                    <a:pt x="352533" y="2282088"/>
                  </a:lnTo>
                  <a:cubicBezTo>
                    <a:pt x="248122" y="2229016"/>
                    <a:pt x="148646" y="2138663"/>
                    <a:pt x="75748" y="1989535"/>
                  </a:cubicBezTo>
                  <a:cubicBezTo>
                    <a:pt x="-30562" y="1768476"/>
                    <a:pt x="-24487" y="1505310"/>
                    <a:pt x="90935" y="1280741"/>
                  </a:cubicBezTo>
                  <a:cubicBezTo>
                    <a:pt x="191170" y="1094771"/>
                    <a:pt x="349116" y="975469"/>
                    <a:pt x="510099" y="975469"/>
                  </a:cubicBezTo>
                  <a:cubicBezTo>
                    <a:pt x="528323" y="975469"/>
                    <a:pt x="543511" y="978978"/>
                    <a:pt x="558698" y="978978"/>
                  </a:cubicBezTo>
                  <a:cubicBezTo>
                    <a:pt x="582997" y="891256"/>
                    <a:pt x="677157" y="645634"/>
                    <a:pt x="953562" y="645634"/>
                  </a:cubicBezTo>
                  <a:cubicBezTo>
                    <a:pt x="993049" y="645634"/>
                    <a:pt x="1035573" y="649143"/>
                    <a:pt x="1078097" y="659670"/>
                  </a:cubicBezTo>
                  <a:cubicBezTo>
                    <a:pt x="1102396" y="515805"/>
                    <a:pt x="1223893" y="21053"/>
                    <a:pt x="177062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72" tIns="45736" rIns="91472" bIns="45736" numCol="1" spcCol="0" rtlCol="0" fromWordArt="0" anchor="ctr" anchorCtr="0" forceAA="0" compatLnSpc="1">
              <a:noAutofit/>
            </a:bodyPr>
            <a:lstStyle/>
            <a:p>
              <a:pPr algn="ctr"/>
              <a:endParaRPr lang="zh-CN" altLang="en-US" sz="1600" dirty="0">
                <a:solidFill>
                  <a:schemeClr val="bg1"/>
                </a:solidFill>
              </a:endParaRPr>
            </a:p>
          </p:txBody>
        </p:sp>
        <p:sp>
          <p:nvSpPr>
            <p:cNvPr id="16" name="文本框 15"/>
            <p:cNvSpPr txBox="1"/>
            <p:nvPr/>
          </p:nvSpPr>
          <p:spPr>
            <a:xfrm>
              <a:off x="3107383" y="5628565"/>
              <a:ext cx="1203748" cy="410243"/>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输入标题</a:t>
              </a:r>
              <a:endParaRPr lang="zh-CN" altLang="en-US" sz="1400" b="1" dirty="0">
                <a:solidFill>
                  <a:schemeClr val="bg1"/>
                </a:solidFill>
                <a:latin typeface="幼圆" panose="02010509060101010101" pitchFamily="49" charset="-122"/>
                <a:ea typeface="幼圆" panose="02010509060101010101" pitchFamily="49" charset="-122"/>
              </a:endParaRPr>
            </a:p>
          </p:txBody>
        </p:sp>
      </p:grpSp>
      <p:grpSp>
        <p:nvGrpSpPr>
          <p:cNvPr id="6" name="组合 16"/>
          <p:cNvGrpSpPr/>
          <p:nvPr/>
        </p:nvGrpSpPr>
        <p:grpSpPr>
          <a:xfrm>
            <a:off x="1492039" y="2721721"/>
            <a:ext cx="1292187" cy="719564"/>
            <a:chOff x="1688378" y="3399173"/>
            <a:chExt cx="1722317" cy="958789"/>
          </a:xfrm>
        </p:grpSpPr>
        <p:sp>
          <p:nvSpPr>
            <p:cNvPr id="18" name="任意多边形 17"/>
            <p:cNvSpPr/>
            <p:nvPr/>
          </p:nvSpPr>
          <p:spPr bwMode="auto">
            <a:xfrm>
              <a:off x="1688378" y="3399173"/>
              <a:ext cx="1722317" cy="958789"/>
            </a:xfrm>
            <a:custGeom>
              <a:avLst/>
              <a:gdLst>
                <a:gd name="connsiteX0" fmla="*/ 1770629 w 4112898"/>
                <a:gd name="connsiteY0" fmla="*/ 0 h 2289591"/>
                <a:gd name="connsiteX1" fmla="*/ 1810115 w 4112898"/>
                <a:gd name="connsiteY1" fmla="*/ 0 h 2289591"/>
                <a:gd name="connsiteX2" fmla="*/ 2481385 w 4112898"/>
                <a:gd name="connsiteY2" fmla="*/ 400012 h 2289591"/>
                <a:gd name="connsiteX3" fmla="*/ 2794239 w 4112898"/>
                <a:gd name="connsiteY3" fmla="*/ 329835 h 2289591"/>
                <a:gd name="connsiteX4" fmla="*/ 3179992 w 4112898"/>
                <a:gd name="connsiteY4" fmla="*/ 491243 h 2289591"/>
                <a:gd name="connsiteX5" fmla="*/ 3404761 w 4112898"/>
                <a:gd name="connsiteY5" fmla="*/ 1070208 h 2289591"/>
                <a:gd name="connsiteX6" fmla="*/ 3483734 w 4112898"/>
                <a:gd name="connsiteY6" fmla="*/ 1066700 h 2289591"/>
                <a:gd name="connsiteX7" fmla="*/ 4024395 w 4112898"/>
                <a:gd name="connsiteY7" fmla="*/ 1336883 h 2289591"/>
                <a:gd name="connsiteX8" fmla="*/ 4045657 w 4112898"/>
                <a:gd name="connsiteY8" fmla="*/ 1961464 h 2289591"/>
                <a:gd name="connsiteX9" fmla="*/ 3656867 w 4112898"/>
                <a:gd name="connsiteY9" fmla="*/ 2280772 h 2289591"/>
                <a:gd name="connsiteX10" fmla="*/ 3651907 w 4112898"/>
                <a:gd name="connsiteY10" fmla="*/ 2289591 h 2289591"/>
                <a:gd name="connsiteX11" fmla="*/ 370390 w 4112898"/>
                <a:gd name="connsiteY11" fmla="*/ 2289591 h 2289591"/>
                <a:gd name="connsiteX12" fmla="*/ 352533 w 4112898"/>
                <a:gd name="connsiteY12" fmla="*/ 2282088 h 2289591"/>
                <a:gd name="connsiteX13" fmla="*/ 75748 w 4112898"/>
                <a:gd name="connsiteY13" fmla="*/ 1989535 h 2289591"/>
                <a:gd name="connsiteX14" fmla="*/ 90935 w 4112898"/>
                <a:gd name="connsiteY14" fmla="*/ 1280741 h 2289591"/>
                <a:gd name="connsiteX15" fmla="*/ 510099 w 4112898"/>
                <a:gd name="connsiteY15" fmla="*/ 975469 h 2289591"/>
                <a:gd name="connsiteX16" fmla="*/ 558698 w 4112898"/>
                <a:gd name="connsiteY16" fmla="*/ 978978 h 2289591"/>
                <a:gd name="connsiteX17" fmla="*/ 953562 w 4112898"/>
                <a:gd name="connsiteY17" fmla="*/ 645634 h 2289591"/>
                <a:gd name="connsiteX18" fmla="*/ 1078097 w 4112898"/>
                <a:gd name="connsiteY18" fmla="*/ 659670 h 2289591"/>
                <a:gd name="connsiteX19" fmla="*/ 1770629 w 4112898"/>
                <a:gd name="connsiteY19" fmla="*/ 0 h 2289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112898" h="2289591">
                  <a:moveTo>
                    <a:pt x="1770629" y="0"/>
                  </a:moveTo>
                  <a:cubicBezTo>
                    <a:pt x="1782778" y="0"/>
                    <a:pt x="1797965" y="0"/>
                    <a:pt x="1810115" y="0"/>
                  </a:cubicBezTo>
                  <a:cubicBezTo>
                    <a:pt x="2262691" y="0"/>
                    <a:pt x="2435824" y="298255"/>
                    <a:pt x="2481385" y="400012"/>
                  </a:cubicBezTo>
                  <a:cubicBezTo>
                    <a:pt x="2533021" y="375450"/>
                    <a:pt x="2654518" y="329835"/>
                    <a:pt x="2794239" y="329835"/>
                  </a:cubicBezTo>
                  <a:cubicBezTo>
                    <a:pt x="2946110" y="329835"/>
                    <a:pt x="3076719" y="382468"/>
                    <a:pt x="3179992" y="491243"/>
                  </a:cubicBezTo>
                  <a:cubicBezTo>
                    <a:pt x="3413873" y="729847"/>
                    <a:pt x="3416911" y="968451"/>
                    <a:pt x="3404761" y="1070208"/>
                  </a:cubicBezTo>
                  <a:cubicBezTo>
                    <a:pt x="3426023" y="1070208"/>
                    <a:pt x="3453360" y="1066700"/>
                    <a:pt x="3483734" y="1066700"/>
                  </a:cubicBezTo>
                  <a:cubicBezTo>
                    <a:pt x="3617380" y="1066700"/>
                    <a:pt x="3869486" y="1101788"/>
                    <a:pt x="4024395" y="1336883"/>
                  </a:cubicBezTo>
                  <a:cubicBezTo>
                    <a:pt x="4133742" y="1501801"/>
                    <a:pt x="4142854" y="1740405"/>
                    <a:pt x="4045657" y="1961464"/>
                  </a:cubicBezTo>
                  <a:cubicBezTo>
                    <a:pt x="3960609" y="2154452"/>
                    <a:pt x="3811775" y="2277263"/>
                    <a:pt x="3656867" y="2280772"/>
                  </a:cubicBezTo>
                  <a:lnTo>
                    <a:pt x="3651907" y="2289591"/>
                  </a:lnTo>
                  <a:lnTo>
                    <a:pt x="370390" y="2289591"/>
                  </a:lnTo>
                  <a:lnTo>
                    <a:pt x="352533" y="2282088"/>
                  </a:lnTo>
                  <a:cubicBezTo>
                    <a:pt x="248122" y="2229016"/>
                    <a:pt x="148646" y="2138663"/>
                    <a:pt x="75748" y="1989535"/>
                  </a:cubicBezTo>
                  <a:cubicBezTo>
                    <a:pt x="-30562" y="1768476"/>
                    <a:pt x="-24487" y="1505310"/>
                    <a:pt x="90935" y="1280741"/>
                  </a:cubicBezTo>
                  <a:cubicBezTo>
                    <a:pt x="191170" y="1094771"/>
                    <a:pt x="349116" y="975469"/>
                    <a:pt x="510099" y="975469"/>
                  </a:cubicBezTo>
                  <a:cubicBezTo>
                    <a:pt x="528323" y="975469"/>
                    <a:pt x="543511" y="978978"/>
                    <a:pt x="558698" y="978978"/>
                  </a:cubicBezTo>
                  <a:cubicBezTo>
                    <a:pt x="582997" y="891256"/>
                    <a:pt x="677157" y="645634"/>
                    <a:pt x="953562" y="645634"/>
                  </a:cubicBezTo>
                  <a:cubicBezTo>
                    <a:pt x="993049" y="645634"/>
                    <a:pt x="1035573" y="649143"/>
                    <a:pt x="1078097" y="659670"/>
                  </a:cubicBezTo>
                  <a:cubicBezTo>
                    <a:pt x="1102396" y="515805"/>
                    <a:pt x="1223893" y="21053"/>
                    <a:pt x="1770629"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72" tIns="45736" rIns="91472" bIns="45736" numCol="1" spcCol="0" rtlCol="0" fromWordArt="0" anchor="ctr" anchorCtr="0" forceAA="0" compatLnSpc="1">
              <a:noAutofit/>
            </a:bodyPr>
            <a:lstStyle/>
            <a:p>
              <a:pPr algn="ctr"/>
              <a:endParaRPr lang="zh-CN" altLang="en-US" sz="1600" dirty="0">
                <a:solidFill>
                  <a:schemeClr val="bg1"/>
                </a:solidFill>
              </a:endParaRPr>
            </a:p>
          </p:txBody>
        </p:sp>
        <p:sp>
          <p:nvSpPr>
            <p:cNvPr id="19" name="文本框 18"/>
            <p:cNvSpPr txBox="1"/>
            <p:nvPr/>
          </p:nvSpPr>
          <p:spPr>
            <a:xfrm>
              <a:off x="2003261" y="3838984"/>
              <a:ext cx="1066958" cy="369218"/>
            </a:xfrm>
            <a:prstGeom prst="rect">
              <a:avLst/>
            </a:prstGeom>
            <a:noFill/>
          </p:spPr>
          <p:txBody>
            <a:bodyPr wrap="non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输入标题</a:t>
              </a:r>
              <a:endParaRPr lang="zh-CN" altLang="en-US" sz="1200" b="1" dirty="0">
                <a:solidFill>
                  <a:schemeClr val="bg1"/>
                </a:solidFill>
                <a:latin typeface="幼圆" panose="02010509060101010101" pitchFamily="49" charset="-122"/>
                <a:ea typeface="幼圆" panose="02010509060101010101" pitchFamily="49" charset="-122"/>
              </a:endParaRPr>
            </a:p>
          </p:txBody>
        </p:sp>
      </p:grpSp>
      <p:grpSp>
        <p:nvGrpSpPr>
          <p:cNvPr id="7" name="组合 19"/>
          <p:cNvGrpSpPr/>
          <p:nvPr/>
        </p:nvGrpSpPr>
        <p:grpSpPr>
          <a:xfrm>
            <a:off x="3337251" y="2041048"/>
            <a:ext cx="1562429" cy="870050"/>
            <a:chOff x="4147803" y="2492204"/>
            <a:chExt cx="2082516" cy="1159306"/>
          </a:xfrm>
        </p:grpSpPr>
        <p:sp>
          <p:nvSpPr>
            <p:cNvPr id="21" name="任意多边形 20"/>
            <p:cNvSpPr/>
            <p:nvPr/>
          </p:nvSpPr>
          <p:spPr bwMode="auto">
            <a:xfrm>
              <a:off x="4147803" y="2492204"/>
              <a:ext cx="2082516" cy="1159306"/>
            </a:xfrm>
            <a:custGeom>
              <a:avLst/>
              <a:gdLst>
                <a:gd name="connsiteX0" fmla="*/ 1770629 w 4112898"/>
                <a:gd name="connsiteY0" fmla="*/ 0 h 2289591"/>
                <a:gd name="connsiteX1" fmla="*/ 1810115 w 4112898"/>
                <a:gd name="connsiteY1" fmla="*/ 0 h 2289591"/>
                <a:gd name="connsiteX2" fmla="*/ 2481385 w 4112898"/>
                <a:gd name="connsiteY2" fmla="*/ 400012 h 2289591"/>
                <a:gd name="connsiteX3" fmla="*/ 2794239 w 4112898"/>
                <a:gd name="connsiteY3" fmla="*/ 329835 h 2289591"/>
                <a:gd name="connsiteX4" fmla="*/ 3179992 w 4112898"/>
                <a:gd name="connsiteY4" fmla="*/ 491243 h 2289591"/>
                <a:gd name="connsiteX5" fmla="*/ 3404761 w 4112898"/>
                <a:gd name="connsiteY5" fmla="*/ 1070208 h 2289591"/>
                <a:gd name="connsiteX6" fmla="*/ 3483734 w 4112898"/>
                <a:gd name="connsiteY6" fmla="*/ 1066700 h 2289591"/>
                <a:gd name="connsiteX7" fmla="*/ 4024395 w 4112898"/>
                <a:gd name="connsiteY7" fmla="*/ 1336883 h 2289591"/>
                <a:gd name="connsiteX8" fmla="*/ 4045657 w 4112898"/>
                <a:gd name="connsiteY8" fmla="*/ 1961464 h 2289591"/>
                <a:gd name="connsiteX9" fmla="*/ 3656867 w 4112898"/>
                <a:gd name="connsiteY9" fmla="*/ 2280772 h 2289591"/>
                <a:gd name="connsiteX10" fmla="*/ 3651907 w 4112898"/>
                <a:gd name="connsiteY10" fmla="*/ 2289591 h 2289591"/>
                <a:gd name="connsiteX11" fmla="*/ 370390 w 4112898"/>
                <a:gd name="connsiteY11" fmla="*/ 2289591 h 2289591"/>
                <a:gd name="connsiteX12" fmla="*/ 352533 w 4112898"/>
                <a:gd name="connsiteY12" fmla="*/ 2282088 h 2289591"/>
                <a:gd name="connsiteX13" fmla="*/ 75748 w 4112898"/>
                <a:gd name="connsiteY13" fmla="*/ 1989535 h 2289591"/>
                <a:gd name="connsiteX14" fmla="*/ 90935 w 4112898"/>
                <a:gd name="connsiteY14" fmla="*/ 1280741 h 2289591"/>
                <a:gd name="connsiteX15" fmla="*/ 510099 w 4112898"/>
                <a:gd name="connsiteY15" fmla="*/ 975469 h 2289591"/>
                <a:gd name="connsiteX16" fmla="*/ 558698 w 4112898"/>
                <a:gd name="connsiteY16" fmla="*/ 978978 h 2289591"/>
                <a:gd name="connsiteX17" fmla="*/ 953562 w 4112898"/>
                <a:gd name="connsiteY17" fmla="*/ 645634 h 2289591"/>
                <a:gd name="connsiteX18" fmla="*/ 1078097 w 4112898"/>
                <a:gd name="connsiteY18" fmla="*/ 659670 h 2289591"/>
                <a:gd name="connsiteX19" fmla="*/ 1770629 w 4112898"/>
                <a:gd name="connsiteY19" fmla="*/ 0 h 2289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112898" h="2289591">
                  <a:moveTo>
                    <a:pt x="1770629" y="0"/>
                  </a:moveTo>
                  <a:cubicBezTo>
                    <a:pt x="1782778" y="0"/>
                    <a:pt x="1797965" y="0"/>
                    <a:pt x="1810115" y="0"/>
                  </a:cubicBezTo>
                  <a:cubicBezTo>
                    <a:pt x="2262691" y="0"/>
                    <a:pt x="2435824" y="298255"/>
                    <a:pt x="2481385" y="400012"/>
                  </a:cubicBezTo>
                  <a:cubicBezTo>
                    <a:pt x="2533021" y="375450"/>
                    <a:pt x="2654518" y="329835"/>
                    <a:pt x="2794239" y="329835"/>
                  </a:cubicBezTo>
                  <a:cubicBezTo>
                    <a:pt x="2946110" y="329835"/>
                    <a:pt x="3076719" y="382468"/>
                    <a:pt x="3179992" y="491243"/>
                  </a:cubicBezTo>
                  <a:cubicBezTo>
                    <a:pt x="3413873" y="729847"/>
                    <a:pt x="3416911" y="968451"/>
                    <a:pt x="3404761" y="1070208"/>
                  </a:cubicBezTo>
                  <a:cubicBezTo>
                    <a:pt x="3426023" y="1070208"/>
                    <a:pt x="3453360" y="1066700"/>
                    <a:pt x="3483734" y="1066700"/>
                  </a:cubicBezTo>
                  <a:cubicBezTo>
                    <a:pt x="3617380" y="1066700"/>
                    <a:pt x="3869486" y="1101788"/>
                    <a:pt x="4024395" y="1336883"/>
                  </a:cubicBezTo>
                  <a:cubicBezTo>
                    <a:pt x="4133742" y="1501801"/>
                    <a:pt x="4142854" y="1740405"/>
                    <a:pt x="4045657" y="1961464"/>
                  </a:cubicBezTo>
                  <a:cubicBezTo>
                    <a:pt x="3960609" y="2154452"/>
                    <a:pt x="3811775" y="2277263"/>
                    <a:pt x="3656867" y="2280772"/>
                  </a:cubicBezTo>
                  <a:lnTo>
                    <a:pt x="3651907" y="2289591"/>
                  </a:lnTo>
                  <a:lnTo>
                    <a:pt x="370390" y="2289591"/>
                  </a:lnTo>
                  <a:lnTo>
                    <a:pt x="352533" y="2282088"/>
                  </a:lnTo>
                  <a:cubicBezTo>
                    <a:pt x="248122" y="2229016"/>
                    <a:pt x="148646" y="2138663"/>
                    <a:pt x="75748" y="1989535"/>
                  </a:cubicBezTo>
                  <a:cubicBezTo>
                    <a:pt x="-30562" y="1768476"/>
                    <a:pt x="-24487" y="1505310"/>
                    <a:pt x="90935" y="1280741"/>
                  </a:cubicBezTo>
                  <a:cubicBezTo>
                    <a:pt x="191170" y="1094771"/>
                    <a:pt x="349116" y="975469"/>
                    <a:pt x="510099" y="975469"/>
                  </a:cubicBezTo>
                  <a:cubicBezTo>
                    <a:pt x="528323" y="975469"/>
                    <a:pt x="543511" y="978978"/>
                    <a:pt x="558698" y="978978"/>
                  </a:cubicBezTo>
                  <a:cubicBezTo>
                    <a:pt x="582997" y="891256"/>
                    <a:pt x="677157" y="645634"/>
                    <a:pt x="953562" y="645634"/>
                  </a:cubicBezTo>
                  <a:cubicBezTo>
                    <a:pt x="993049" y="645634"/>
                    <a:pt x="1035573" y="649143"/>
                    <a:pt x="1078097" y="659670"/>
                  </a:cubicBezTo>
                  <a:cubicBezTo>
                    <a:pt x="1102396" y="515805"/>
                    <a:pt x="1223893" y="21053"/>
                    <a:pt x="177062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72" tIns="45736" rIns="91472" bIns="45736" numCol="1" spcCol="0" rtlCol="0" fromWordArt="0" anchor="ctr" anchorCtr="0" forceAA="0" compatLnSpc="1">
              <a:noAutofit/>
            </a:bodyPr>
            <a:lstStyle/>
            <a:p>
              <a:pPr algn="ctr"/>
              <a:endParaRPr lang="zh-CN" altLang="en-US" sz="1600" dirty="0">
                <a:solidFill>
                  <a:schemeClr val="bg1"/>
                </a:solidFill>
              </a:endParaRPr>
            </a:p>
          </p:txBody>
        </p:sp>
        <p:sp>
          <p:nvSpPr>
            <p:cNvPr id="26" name="文本框 25"/>
            <p:cNvSpPr txBox="1"/>
            <p:nvPr/>
          </p:nvSpPr>
          <p:spPr>
            <a:xfrm>
              <a:off x="4595547" y="2982121"/>
              <a:ext cx="1203748" cy="410243"/>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输入标题</a:t>
              </a:r>
              <a:endParaRPr lang="zh-CN" altLang="en-US" sz="1400" b="1" dirty="0">
                <a:solidFill>
                  <a:schemeClr val="bg1"/>
                </a:solidFill>
                <a:latin typeface="幼圆" panose="02010509060101010101" pitchFamily="49" charset="-122"/>
                <a:ea typeface="幼圆" panose="02010509060101010101" pitchFamily="49" charset="-122"/>
              </a:endParaRPr>
            </a:p>
          </p:txBody>
        </p:sp>
      </p:grpSp>
      <p:grpSp>
        <p:nvGrpSpPr>
          <p:cNvPr id="8" name="组合 26"/>
          <p:cNvGrpSpPr/>
          <p:nvPr/>
        </p:nvGrpSpPr>
        <p:grpSpPr>
          <a:xfrm>
            <a:off x="4421182" y="3555177"/>
            <a:ext cx="1339329" cy="745815"/>
            <a:chOff x="5592546" y="4509719"/>
            <a:chExt cx="1785152" cy="993768"/>
          </a:xfrm>
        </p:grpSpPr>
        <p:sp>
          <p:nvSpPr>
            <p:cNvPr id="28" name="任意多边形 27"/>
            <p:cNvSpPr/>
            <p:nvPr/>
          </p:nvSpPr>
          <p:spPr bwMode="auto">
            <a:xfrm>
              <a:off x="5592546" y="4509719"/>
              <a:ext cx="1785152" cy="993768"/>
            </a:xfrm>
            <a:custGeom>
              <a:avLst/>
              <a:gdLst>
                <a:gd name="connsiteX0" fmla="*/ 1770629 w 4112898"/>
                <a:gd name="connsiteY0" fmla="*/ 0 h 2289591"/>
                <a:gd name="connsiteX1" fmla="*/ 1810115 w 4112898"/>
                <a:gd name="connsiteY1" fmla="*/ 0 h 2289591"/>
                <a:gd name="connsiteX2" fmla="*/ 2481385 w 4112898"/>
                <a:gd name="connsiteY2" fmla="*/ 400012 h 2289591"/>
                <a:gd name="connsiteX3" fmla="*/ 2794239 w 4112898"/>
                <a:gd name="connsiteY3" fmla="*/ 329835 h 2289591"/>
                <a:gd name="connsiteX4" fmla="*/ 3179992 w 4112898"/>
                <a:gd name="connsiteY4" fmla="*/ 491243 h 2289591"/>
                <a:gd name="connsiteX5" fmla="*/ 3404761 w 4112898"/>
                <a:gd name="connsiteY5" fmla="*/ 1070208 h 2289591"/>
                <a:gd name="connsiteX6" fmla="*/ 3483734 w 4112898"/>
                <a:gd name="connsiteY6" fmla="*/ 1066700 h 2289591"/>
                <a:gd name="connsiteX7" fmla="*/ 4024395 w 4112898"/>
                <a:gd name="connsiteY7" fmla="*/ 1336883 h 2289591"/>
                <a:gd name="connsiteX8" fmla="*/ 4045657 w 4112898"/>
                <a:gd name="connsiteY8" fmla="*/ 1961464 h 2289591"/>
                <a:gd name="connsiteX9" fmla="*/ 3656867 w 4112898"/>
                <a:gd name="connsiteY9" fmla="*/ 2280772 h 2289591"/>
                <a:gd name="connsiteX10" fmla="*/ 3651907 w 4112898"/>
                <a:gd name="connsiteY10" fmla="*/ 2289591 h 2289591"/>
                <a:gd name="connsiteX11" fmla="*/ 370390 w 4112898"/>
                <a:gd name="connsiteY11" fmla="*/ 2289591 h 2289591"/>
                <a:gd name="connsiteX12" fmla="*/ 352533 w 4112898"/>
                <a:gd name="connsiteY12" fmla="*/ 2282088 h 2289591"/>
                <a:gd name="connsiteX13" fmla="*/ 75748 w 4112898"/>
                <a:gd name="connsiteY13" fmla="*/ 1989535 h 2289591"/>
                <a:gd name="connsiteX14" fmla="*/ 90935 w 4112898"/>
                <a:gd name="connsiteY14" fmla="*/ 1280741 h 2289591"/>
                <a:gd name="connsiteX15" fmla="*/ 510099 w 4112898"/>
                <a:gd name="connsiteY15" fmla="*/ 975469 h 2289591"/>
                <a:gd name="connsiteX16" fmla="*/ 558698 w 4112898"/>
                <a:gd name="connsiteY16" fmla="*/ 978978 h 2289591"/>
                <a:gd name="connsiteX17" fmla="*/ 953562 w 4112898"/>
                <a:gd name="connsiteY17" fmla="*/ 645634 h 2289591"/>
                <a:gd name="connsiteX18" fmla="*/ 1078097 w 4112898"/>
                <a:gd name="connsiteY18" fmla="*/ 659670 h 2289591"/>
                <a:gd name="connsiteX19" fmla="*/ 1770629 w 4112898"/>
                <a:gd name="connsiteY19" fmla="*/ 0 h 2289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112898" h="2289591">
                  <a:moveTo>
                    <a:pt x="1770629" y="0"/>
                  </a:moveTo>
                  <a:cubicBezTo>
                    <a:pt x="1782778" y="0"/>
                    <a:pt x="1797965" y="0"/>
                    <a:pt x="1810115" y="0"/>
                  </a:cubicBezTo>
                  <a:cubicBezTo>
                    <a:pt x="2262691" y="0"/>
                    <a:pt x="2435824" y="298255"/>
                    <a:pt x="2481385" y="400012"/>
                  </a:cubicBezTo>
                  <a:cubicBezTo>
                    <a:pt x="2533021" y="375450"/>
                    <a:pt x="2654518" y="329835"/>
                    <a:pt x="2794239" y="329835"/>
                  </a:cubicBezTo>
                  <a:cubicBezTo>
                    <a:pt x="2946110" y="329835"/>
                    <a:pt x="3076719" y="382468"/>
                    <a:pt x="3179992" y="491243"/>
                  </a:cubicBezTo>
                  <a:cubicBezTo>
                    <a:pt x="3413873" y="729847"/>
                    <a:pt x="3416911" y="968451"/>
                    <a:pt x="3404761" y="1070208"/>
                  </a:cubicBezTo>
                  <a:cubicBezTo>
                    <a:pt x="3426023" y="1070208"/>
                    <a:pt x="3453360" y="1066700"/>
                    <a:pt x="3483734" y="1066700"/>
                  </a:cubicBezTo>
                  <a:cubicBezTo>
                    <a:pt x="3617380" y="1066700"/>
                    <a:pt x="3869486" y="1101788"/>
                    <a:pt x="4024395" y="1336883"/>
                  </a:cubicBezTo>
                  <a:cubicBezTo>
                    <a:pt x="4133742" y="1501801"/>
                    <a:pt x="4142854" y="1740405"/>
                    <a:pt x="4045657" y="1961464"/>
                  </a:cubicBezTo>
                  <a:cubicBezTo>
                    <a:pt x="3960609" y="2154452"/>
                    <a:pt x="3811775" y="2277263"/>
                    <a:pt x="3656867" y="2280772"/>
                  </a:cubicBezTo>
                  <a:lnTo>
                    <a:pt x="3651907" y="2289591"/>
                  </a:lnTo>
                  <a:lnTo>
                    <a:pt x="370390" y="2289591"/>
                  </a:lnTo>
                  <a:lnTo>
                    <a:pt x="352533" y="2282088"/>
                  </a:lnTo>
                  <a:cubicBezTo>
                    <a:pt x="248122" y="2229016"/>
                    <a:pt x="148646" y="2138663"/>
                    <a:pt x="75748" y="1989535"/>
                  </a:cubicBezTo>
                  <a:cubicBezTo>
                    <a:pt x="-30562" y="1768476"/>
                    <a:pt x="-24487" y="1505310"/>
                    <a:pt x="90935" y="1280741"/>
                  </a:cubicBezTo>
                  <a:cubicBezTo>
                    <a:pt x="191170" y="1094771"/>
                    <a:pt x="349116" y="975469"/>
                    <a:pt x="510099" y="975469"/>
                  </a:cubicBezTo>
                  <a:cubicBezTo>
                    <a:pt x="528323" y="975469"/>
                    <a:pt x="543511" y="978978"/>
                    <a:pt x="558698" y="978978"/>
                  </a:cubicBezTo>
                  <a:cubicBezTo>
                    <a:pt x="582997" y="891256"/>
                    <a:pt x="677157" y="645634"/>
                    <a:pt x="953562" y="645634"/>
                  </a:cubicBezTo>
                  <a:cubicBezTo>
                    <a:pt x="993049" y="645634"/>
                    <a:pt x="1035573" y="649143"/>
                    <a:pt x="1078097" y="659670"/>
                  </a:cubicBezTo>
                  <a:cubicBezTo>
                    <a:pt x="1102396" y="515805"/>
                    <a:pt x="1223893" y="21053"/>
                    <a:pt x="1770629"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72" tIns="45736" rIns="91472" bIns="45736" numCol="1" spcCol="0" rtlCol="0" fromWordArt="0" anchor="ctr" anchorCtr="0" forceAA="0" compatLnSpc="1">
              <a:noAutofit/>
            </a:bodyPr>
            <a:lstStyle/>
            <a:p>
              <a:pPr algn="ctr"/>
              <a:endParaRPr lang="zh-CN" altLang="en-US" sz="1600" dirty="0">
                <a:solidFill>
                  <a:schemeClr val="bg1"/>
                </a:solidFill>
              </a:endParaRPr>
            </a:p>
          </p:txBody>
        </p:sp>
        <p:sp>
          <p:nvSpPr>
            <p:cNvPr id="29" name="文本框 28"/>
            <p:cNvSpPr txBox="1"/>
            <p:nvPr/>
          </p:nvSpPr>
          <p:spPr>
            <a:xfrm>
              <a:off x="5987703" y="4894775"/>
              <a:ext cx="1066959" cy="369218"/>
            </a:xfrm>
            <a:prstGeom prst="rect">
              <a:avLst/>
            </a:prstGeom>
            <a:noFill/>
          </p:spPr>
          <p:txBody>
            <a:bodyPr wrap="non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输入标题</a:t>
              </a:r>
              <a:endParaRPr lang="zh-CN" altLang="en-US" sz="1200" b="1" dirty="0">
                <a:solidFill>
                  <a:schemeClr val="bg1"/>
                </a:solidFill>
                <a:latin typeface="幼圆" panose="02010509060101010101" pitchFamily="49" charset="-122"/>
                <a:ea typeface="幼圆" panose="02010509060101010101" pitchFamily="49" charset="-122"/>
              </a:endParaRPr>
            </a:p>
          </p:txBody>
        </p:sp>
      </p:grpSp>
      <p:grpSp>
        <p:nvGrpSpPr>
          <p:cNvPr id="14" name="组合 29"/>
          <p:cNvGrpSpPr/>
          <p:nvPr/>
        </p:nvGrpSpPr>
        <p:grpSpPr>
          <a:xfrm>
            <a:off x="5846123" y="2711887"/>
            <a:ext cx="1309847" cy="729398"/>
            <a:chOff x="7491807" y="3386069"/>
            <a:chExt cx="1745856" cy="971893"/>
          </a:xfrm>
        </p:grpSpPr>
        <p:sp>
          <p:nvSpPr>
            <p:cNvPr id="31" name="任意多边形 30"/>
            <p:cNvSpPr/>
            <p:nvPr/>
          </p:nvSpPr>
          <p:spPr bwMode="auto">
            <a:xfrm>
              <a:off x="7491807" y="3386069"/>
              <a:ext cx="1745856" cy="971893"/>
            </a:xfrm>
            <a:custGeom>
              <a:avLst/>
              <a:gdLst>
                <a:gd name="connsiteX0" fmla="*/ 1770629 w 4112898"/>
                <a:gd name="connsiteY0" fmla="*/ 0 h 2289591"/>
                <a:gd name="connsiteX1" fmla="*/ 1810115 w 4112898"/>
                <a:gd name="connsiteY1" fmla="*/ 0 h 2289591"/>
                <a:gd name="connsiteX2" fmla="*/ 2481385 w 4112898"/>
                <a:gd name="connsiteY2" fmla="*/ 400012 h 2289591"/>
                <a:gd name="connsiteX3" fmla="*/ 2794239 w 4112898"/>
                <a:gd name="connsiteY3" fmla="*/ 329835 h 2289591"/>
                <a:gd name="connsiteX4" fmla="*/ 3179992 w 4112898"/>
                <a:gd name="connsiteY4" fmla="*/ 491243 h 2289591"/>
                <a:gd name="connsiteX5" fmla="*/ 3404761 w 4112898"/>
                <a:gd name="connsiteY5" fmla="*/ 1070208 h 2289591"/>
                <a:gd name="connsiteX6" fmla="*/ 3483734 w 4112898"/>
                <a:gd name="connsiteY6" fmla="*/ 1066700 h 2289591"/>
                <a:gd name="connsiteX7" fmla="*/ 4024395 w 4112898"/>
                <a:gd name="connsiteY7" fmla="*/ 1336883 h 2289591"/>
                <a:gd name="connsiteX8" fmla="*/ 4045657 w 4112898"/>
                <a:gd name="connsiteY8" fmla="*/ 1961464 h 2289591"/>
                <a:gd name="connsiteX9" fmla="*/ 3656867 w 4112898"/>
                <a:gd name="connsiteY9" fmla="*/ 2280772 h 2289591"/>
                <a:gd name="connsiteX10" fmla="*/ 3651907 w 4112898"/>
                <a:gd name="connsiteY10" fmla="*/ 2289591 h 2289591"/>
                <a:gd name="connsiteX11" fmla="*/ 370390 w 4112898"/>
                <a:gd name="connsiteY11" fmla="*/ 2289591 h 2289591"/>
                <a:gd name="connsiteX12" fmla="*/ 352533 w 4112898"/>
                <a:gd name="connsiteY12" fmla="*/ 2282088 h 2289591"/>
                <a:gd name="connsiteX13" fmla="*/ 75748 w 4112898"/>
                <a:gd name="connsiteY13" fmla="*/ 1989535 h 2289591"/>
                <a:gd name="connsiteX14" fmla="*/ 90935 w 4112898"/>
                <a:gd name="connsiteY14" fmla="*/ 1280741 h 2289591"/>
                <a:gd name="connsiteX15" fmla="*/ 510099 w 4112898"/>
                <a:gd name="connsiteY15" fmla="*/ 975469 h 2289591"/>
                <a:gd name="connsiteX16" fmla="*/ 558698 w 4112898"/>
                <a:gd name="connsiteY16" fmla="*/ 978978 h 2289591"/>
                <a:gd name="connsiteX17" fmla="*/ 953562 w 4112898"/>
                <a:gd name="connsiteY17" fmla="*/ 645634 h 2289591"/>
                <a:gd name="connsiteX18" fmla="*/ 1078097 w 4112898"/>
                <a:gd name="connsiteY18" fmla="*/ 659670 h 2289591"/>
                <a:gd name="connsiteX19" fmla="*/ 1770629 w 4112898"/>
                <a:gd name="connsiteY19" fmla="*/ 0 h 2289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112898" h="2289591">
                  <a:moveTo>
                    <a:pt x="1770629" y="0"/>
                  </a:moveTo>
                  <a:cubicBezTo>
                    <a:pt x="1782778" y="0"/>
                    <a:pt x="1797965" y="0"/>
                    <a:pt x="1810115" y="0"/>
                  </a:cubicBezTo>
                  <a:cubicBezTo>
                    <a:pt x="2262691" y="0"/>
                    <a:pt x="2435824" y="298255"/>
                    <a:pt x="2481385" y="400012"/>
                  </a:cubicBezTo>
                  <a:cubicBezTo>
                    <a:pt x="2533021" y="375450"/>
                    <a:pt x="2654518" y="329835"/>
                    <a:pt x="2794239" y="329835"/>
                  </a:cubicBezTo>
                  <a:cubicBezTo>
                    <a:pt x="2946110" y="329835"/>
                    <a:pt x="3076719" y="382468"/>
                    <a:pt x="3179992" y="491243"/>
                  </a:cubicBezTo>
                  <a:cubicBezTo>
                    <a:pt x="3413873" y="729847"/>
                    <a:pt x="3416911" y="968451"/>
                    <a:pt x="3404761" y="1070208"/>
                  </a:cubicBezTo>
                  <a:cubicBezTo>
                    <a:pt x="3426023" y="1070208"/>
                    <a:pt x="3453360" y="1066700"/>
                    <a:pt x="3483734" y="1066700"/>
                  </a:cubicBezTo>
                  <a:cubicBezTo>
                    <a:pt x="3617380" y="1066700"/>
                    <a:pt x="3869486" y="1101788"/>
                    <a:pt x="4024395" y="1336883"/>
                  </a:cubicBezTo>
                  <a:cubicBezTo>
                    <a:pt x="4133742" y="1501801"/>
                    <a:pt x="4142854" y="1740405"/>
                    <a:pt x="4045657" y="1961464"/>
                  </a:cubicBezTo>
                  <a:cubicBezTo>
                    <a:pt x="3960609" y="2154452"/>
                    <a:pt x="3811775" y="2277263"/>
                    <a:pt x="3656867" y="2280772"/>
                  </a:cubicBezTo>
                  <a:lnTo>
                    <a:pt x="3651907" y="2289591"/>
                  </a:lnTo>
                  <a:lnTo>
                    <a:pt x="370390" y="2289591"/>
                  </a:lnTo>
                  <a:lnTo>
                    <a:pt x="352533" y="2282088"/>
                  </a:lnTo>
                  <a:cubicBezTo>
                    <a:pt x="248122" y="2229016"/>
                    <a:pt x="148646" y="2138663"/>
                    <a:pt x="75748" y="1989535"/>
                  </a:cubicBezTo>
                  <a:cubicBezTo>
                    <a:pt x="-30562" y="1768476"/>
                    <a:pt x="-24487" y="1505310"/>
                    <a:pt x="90935" y="1280741"/>
                  </a:cubicBezTo>
                  <a:cubicBezTo>
                    <a:pt x="191170" y="1094771"/>
                    <a:pt x="349116" y="975469"/>
                    <a:pt x="510099" y="975469"/>
                  </a:cubicBezTo>
                  <a:cubicBezTo>
                    <a:pt x="528323" y="975469"/>
                    <a:pt x="543511" y="978978"/>
                    <a:pt x="558698" y="978978"/>
                  </a:cubicBezTo>
                  <a:cubicBezTo>
                    <a:pt x="582997" y="891256"/>
                    <a:pt x="677157" y="645634"/>
                    <a:pt x="953562" y="645634"/>
                  </a:cubicBezTo>
                  <a:cubicBezTo>
                    <a:pt x="993049" y="645634"/>
                    <a:pt x="1035573" y="649143"/>
                    <a:pt x="1078097" y="659670"/>
                  </a:cubicBezTo>
                  <a:cubicBezTo>
                    <a:pt x="1102396" y="515805"/>
                    <a:pt x="1223893" y="21053"/>
                    <a:pt x="1770629"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72" tIns="45736" rIns="91472" bIns="45736" numCol="1" spcCol="0" rtlCol="0" fromWordArt="0" anchor="ctr" anchorCtr="0" forceAA="0" compatLnSpc="1">
              <a:noAutofit/>
            </a:bodyPr>
            <a:lstStyle/>
            <a:p>
              <a:pPr algn="ctr"/>
              <a:endParaRPr lang="zh-CN" altLang="en-US" sz="1600" dirty="0">
                <a:solidFill>
                  <a:schemeClr val="bg1"/>
                </a:solidFill>
              </a:endParaRPr>
            </a:p>
          </p:txBody>
        </p:sp>
        <p:sp>
          <p:nvSpPr>
            <p:cNvPr id="32" name="文本框 31"/>
            <p:cNvSpPr txBox="1"/>
            <p:nvPr/>
          </p:nvSpPr>
          <p:spPr>
            <a:xfrm>
              <a:off x="7859911" y="3790993"/>
              <a:ext cx="1066959" cy="369218"/>
            </a:xfrm>
            <a:prstGeom prst="rect">
              <a:avLst/>
            </a:prstGeom>
            <a:noFill/>
          </p:spPr>
          <p:txBody>
            <a:bodyPr wrap="non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输入标题</a:t>
              </a:r>
              <a:endParaRPr lang="zh-CN" altLang="en-US" sz="1200" b="1" dirty="0">
                <a:solidFill>
                  <a:schemeClr val="bg1"/>
                </a:solidFill>
                <a:latin typeface="幼圆" panose="02010509060101010101" pitchFamily="49" charset="-122"/>
                <a:ea typeface="幼圆" panose="02010509060101010101" pitchFamily="49" charset="-122"/>
              </a:endParaRPr>
            </a:p>
          </p:txBody>
        </p:sp>
      </p:grpSp>
      <p:grpSp>
        <p:nvGrpSpPr>
          <p:cNvPr id="17" name="组合 32"/>
          <p:cNvGrpSpPr/>
          <p:nvPr/>
        </p:nvGrpSpPr>
        <p:grpSpPr>
          <a:xfrm>
            <a:off x="5966756" y="1219754"/>
            <a:ext cx="1486688" cy="827873"/>
            <a:chOff x="7652596" y="1397863"/>
            <a:chExt cx="1981562" cy="1103107"/>
          </a:xfrm>
        </p:grpSpPr>
        <p:sp>
          <p:nvSpPr>
            <p:cNvPr id="34" name="任意多边形 33"/>
            <p:cNvSpPr/>
            <p:nvPr/>
          </p:nvSpPr>
          <p:spPr bwMode="auto">
            <a:xfrm>
              <a:off x="7652596" y="1397863"/>
              <a:ext cx="1981562" cy="1103107"/>
            </a:xfrm>
            <a:custGeom>
              <a:avLst/>
              <a:gdLst>
                <a:gd name="connsiteX0" fmla="*/ 1770629 w 4112898"/>
                <a:gd name="connsiteY0" fmla="*/ 0 h 2289591"/>
                <a:gd name="connsiteX1" fmla="*/ 1810115 w 4112898"/>
                <a:gd name="connsiteY1" fmla="*/ 0 h 2289591"/>
                <a:gd name="connsiteX2" fmla="*/ 2481385 w 4112898"/>
                <a:gd name="connsiteY2" fmla="*/ 400012 h 2289591"/>
                <a:gd name="connsiteX3" fmla="*/ 2794239 w 4112898"/>
                <a:gd name="connsiteY3" fmla="*/ 329835 h 2289591"/>
                <a:gd name="connsiteX4" fmla="*/ 3179992 w 4112898"/>
                <a:gd name="connsiteY4" fmla="*/ 491243 h 2289591"/>
                <a:gd name="connsiteX5" fmla="*/ 3404761 w 4112898"/>
                <a:gd name="connsiteY5" fmla="*/ 1070208 h 2289591"/>
                <a:gd name="connsiteX6" fmla="*/ 3483734 w 4112898"/>
                <a:gd name="connsiteY6" fmla="*/ 1066700 h 2289591"/>
                <a:gd name="connsiteX7" fmla="*/ 4024395 w 4112898"/>
                <a:gd name="connsiteY7" fmla="*/ 1336883 h 2289591"/>
                <a:gd name="connsiteX8" fmla="*/ 4045657 w 4112898"/>
                <a:gd name="connsiteY8" fmla="*/ 1961464 h 2289591"/>
                <a:gd name="connsiteX9" fmla="*/ 3656867 w 4112898"/>
                <a:gd name="connsiteY9" fmla="*/ 2280772 h 2289591"/>
                <a:gd name="connsiteX10" fmla="*/ 3651907 w 4112898"/>
                <a:gd name="connsiteY10" fmla="*/ 2289591 h 2289591"/>
                <a:gd name="connsiteX11" fmla="*/ 370390 w 4112898"/>
                <a:gd name="connsiteY11" fmla="*/ 2289591 h 2289591"/>
                <a:gd name="connsiteX12" fmla="*/ 352533 w 4112898"/>
                <a:gd name="connsiteY12" fmla="*/ 2282088 h 2289591"/>
                <a:gd name="connsiteX13" fmla="*/ 75748 w 4112898"/>
                <a:gd name="connsiteY13" fmla="*/ 1989535 h 2289591"/>
                <a:gd name="connsiteX14" fmla="*/ 90935 w 4112898"/>
                <a:gd name="connsiteY14" fmla="*/ 1280741 h 2289591"/>
                <a:gd name="connsiteX15" fmla="*/ 510099 w 4112898"/>
                <a:gd name="connsiteY15" fmla="*/ 975469 h 2289591"/>
                <a:gd name="connsiteX16" fmla="*/ 558698 w 4112898"/>
                <a:gd name="connsiteY16" fmla="*/ 978978 h 2289591"/>
                <a:gd name="connsiteX17" fmla="*/ 953562 w 4112898"/>
                <a:gd name="connsiteY17" fmla="*/ 645634 h 2289591"/>
                <a:gd name="connsiteX18" fmla="*/ 1078097 w 4112898"/>
                <a:gd name="connsiteY18" fmla="*/ 659670 h 2289591"/>
                <a:gd name="connsiteX19" fmla="*/ 1770629 w 4112898"/>
                <a:gd name="connsiteY19" fmla="*/ 0 h 2289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112898" h="2289591">
                  <a:moveTo>
                    <a:pt x="1770629" y="0"/>
                  </a:moveTo>
                  <a:cubicBezTo>
                    <a:pt x="1782778" y="0"/>
                    <a:pt x="1797965" y="0"/>
                    <a:pt x="1810115" y="0"/>
                  </a:cubicBezTo>
                  <a:cubicBezTo>
                    <a:pt x="2262691" y="0"/>
                    <a:pt x="2435824" y="298255"/>
                    <a:pt x="2481385" y="400012"/>
                  </a:cubicBezTo>
                  <a:cubicBezTo>
                    <a:pt x="2533021" y="375450"/>
                    <a:pt x="2654518" y="329835"/>
                    <a:pt x="2794239" y="329835"/>
                  </a:cubicBezTo>
                  <a:cubicBezTo>
                    <a:pt x="2946110" y="329835"/>
                    <a:pt x="3076719" y="382468"/>
                    <a:pt x="3179992" y="491243"/>
                  </a:cubicBezTo>
                  <a:cubicBezTo>
                    <a:pt x="3413873" y="729847"/>
                    <a:pt x="3416911" y="968451"/>
                    <a:pt x="3404761" y="1070208"/>
                  </a:cubicBezTo>
                  <a:cubicBezTo>
                    <a:pt x="3426023" y="1070208"/>
                    <a:pt x="3453360" y="1066700"/>
                    <a:pt x="3483734" y="1066700"/>
                  </a:cubicBezTo>
                  <a:cubicBezTo>
                    <a:pt x="3617380" y="1066700"/>
                    <a:pt x="3869486" y="1101788"/>
                    <a:pt x="4024395" y="1336883"/>
                  </a:cubicBezTo>
                  <a:cubicBezTo>
                    <a:pt x="4133742" y="1501801"/>
                    <a:pt x="4142854" y="1740405"/>
                    <a:pt x="4045657" y="1961464"/>
                  </a:cubicBezTo>
                  <a:cubicBezTo>
                    <a:pt x="3960609" y="2154452"/>
                    <a:pt x="3811775" y="2277263"/>
                    <a:pt x="3656867" y="2280772"/>
                  </a:cubicBezTo>
                  <a:lnTo>
                    <a:pt x="3651907" y="2289591"/>
                  </a:lnTo>
                  <a:lnTo>
                    <a:pt x="370390" y="2289591"/>
                  </a:lnTo>
                  <a:lnTo>
                    <a:pt x="352533" y="2282088"/>
                  </a:lnTo>
                  <a:cubicBezTo>
                    <a:pt x="248122" y="2229016"/>
                    <a:pt x="148646" y="2138663"/>
                    <a:pt x="75748" y="1989535"/>
                  </a:cubicBezTo>
                  <a:cubicBezTo>
                    <a:pt x="-30562" y="1768476"/>
                    <a:pt x="-24487" y="1505310"/>
                    <a:pt x="90935" y="1280741"/>
                  </a:cubicBezTo>
                  <a:cubicBezTo>
                    <a:pt x="191170" y="1094771"/>
                    <a:pt x="349116" y="975469"/>
                    <a:pt x="510099" y="975469"/>
                  </a:cubicBezTo>
                  <a:cubicBezTo>
                    <a:pt x="528323" y="975469"/>
                    <a:pt x="543511" y="978978"/>
                    <a:pt x="558698" y="978978"/>
                  </a:cubicBezTo>
                  <a:cubicBezTo>
                    <a:pt x="582997" y="891256"/>
                    <a:pt x="677157" y="645634"/>
                    <a:pt x="953562" y="645634"/>
                  </a:cubicBezTo>
                  <a:cubicBezTo>
                    <a:pt x="993049" y="645634"/>
                    <a:pt x="1035573" y="649143"/>
                    <a:pt x="1078097" y="659670"/>
                  </a:cubicBezTo>
                  <a:cubicBezTo>
                    <a:pt x="1102396" y="515805"/>
                    <a:pt x="1223893" y="21053"/>
                    <a:pt x="177062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72" tIns="45736" rIns="91472" bIns="45736" numCol="1" spcCol="0" rtlCol="0" fromWordArt="0" anchor="ctr" anchorCtr="0" forceAA="0" compatLnSpc="1">
              <a:noAutofit/>
            </a:bodyPr>
            <a:lstStyle/>
            <a:p>
              <a:pPr algn="ctr"/>
              <a:endParaRPr lang="zh-CN" altLang="en-US" sz="1600" dirty="0">
                <a:solidFill>
                  <a:schemeClr val="bg1"/>
                </a:solidFill>
              </a:endParaRPr>
            </a:p>
          </p:txBody>
        </p:sp>
        <p:sp>
          <p:nvSpPr>
            <p:cNvPr id="35" name="文本框 34"/>
            <p:cNvSpPr txBox="1"/>
            <p:nvPr/>
          </p:nvSpPr>
          <p:spPr>
            <a:xfrm>
              <a:off x="8147944" y="1856667"/>
              <a:ext cx="1066958" cy="369218"/>
            </a:xfrm>
            <a:prstGeom prst="rect">
              <a:avLst/>
            </a:prstGeom>
            <a:noFill/>
          </p:spPr>
          <p:txBody>
            <a:bodyPr wrap="non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输入标题</a:t>
              </a:r>
              <a:endParaRPr lang="zh-CN" altLang="en-US" sz="1200" b="1" dirty="0">
                <a:solidFill>
                  <a:schemeClr val="bg1"/>
                </a:solidFill>
                <a:latin typeface="幼圆" panose="02010509060101010101" pitchFamily="49" charset="-122"/>
                <a:ea typeface="幼圆" panose="02010509060101010101" pitchFamily="49"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0">
        <p14:conveyor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par>
                          <p:cTn id="24" fill="hold">
                            <p:stCondLst>
                              <p:cond delay="3000"/>
                            </p:stCondLst>
                            <p:childTnLst>
                              <p:par>
                                <p:cTn id="25" presetID="42" presetClass="entr" presetSubtype="0"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par>
                          <p:cTn id="30" fill="hold">
                            <p:stCondLst>
                              <p:cond delay="4000"/>
                            </p:stCondLst>
                            <p:childTnLst>
                              <p:par>
                                <p:cTn id="31" presetID="22" presetClass="entr" presetSubtype="1"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up)">
                                      <p:cBhvr>
                                        <p:cTn id="33" dur="500"/>
                                        <p:tgtEl>
                                          <p:spTgt spid="11"/>
                                        </p:tgtEl>
                                      </p:cBhvr>
                                    </p:animEffect>
                                  </p:childTnLst>
                                </p:cTn>
                              </p:par>
                            </p:childTnLst>
                          </p:cTn>
                        </p:par>
                        <p:par>
                          <p:cTn id="34" fill="hold">
                            <p:stCondLst>
                              <p:cond delay="4500"/>
                            </p:stCondLst>
                            <p:childTnLst>
                              <p:par>
                                <p:cTn id="35" presetID="42" presetClass="entr" presetSubtype="0" fill="hold"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childTnLst>
                          </p:cTn>
                        </p:par>
                        <p:par>
                          <p:cTn id="40" fill="hold">
                            <p:stCondLst>
                              <p:cond delay="5500"/>
                            </p:stCondLst>
                            <p:childTnLst>
                              <p:par>
                                <p:cTn id="41" presetID="22" presetClass="entr" presetSubtype="8"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6000"/>
                            </p:stCondLst>
                            <p:childTnLst>
                              <p:par>
                                <p:cTn id="45" presetID="42" presetClass="entr" presetSubtype="0" fill="hold"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1000"/>
                                        <p:tgtEl>
                                          <p:spTgt spid="14"/>
                                        </p:tgtEl>
                                      </p:cBhvr>
                                    </p:animEffect>
                                    <p:anim calcmode="lin" valueType="num">
                                      <p:cBhvr>
                                        <p:cTn id="48" dur="1000" fill="hold"/>
                                        <p:tgtEl>
                                          <p:spTgt spid="14"/>
                                        </p:tgtEl>
                                        <p:attrNameLst>
                                          <p:attrName>ppt_x</p:attrName>
                                        </p:attrNameLst>
                                      </p:cBhvr>
                                      <p:tavLst>
                                        <p:tav tm="0">
                                          <p:val>
                                            <p:strVal val="#ppt_x"/>
                                          </p:val>
                                        </p:tav>
                                        <p:tav tm="100000">
                                          <p:val>
                                            <p:strVal val="#ppt_x"/>
                                          </p:val>
                                        </p:tav>
                                      </p:tavLst>
                                    </p:anim>
                                    <p:anim calcmode="lin" valueType="num">
                                      <p:cBhvr>
                                        <p:cTn id="49" dur="1000" fill="hold"/>
                                        <p:tgtEl>
                                          <p:spTgt spid="14"/>
                                        </p:tgtEl>
                                        <p:attrNameLst>
                                          <p:attrName>ppt_y</p:attrName>
                                        </p:attrNameLst>
                                      </p:cBhvr>
                                      <p:tavLst>
                                        <p:tav tm="0">
                                          <p:val>
                                            <p:strVal val="#ppt_y+.1"/>
                                          </p:val>
                                        </p:tav>
                                        <p:tav tm="100000">
                                          <p:val>
                                            <p:strVal val="#ppt_y"/>
                                          </p:val>
                                        </p:tav>
                                      </p:tavLst>
                                    </p:anim>
                                  </p:childTnLst>
                                </p:cTn>
                              </p:par>
                            </p:childTnLst>
                          </p:cTn>
                        </p:par>
                        <p:par>
                          <p:cTn id="50" fill="hold">
                            <p:stCondLst>
                              <p:cond delay="7000"/>
                            </p:stCondLst>
                            <p:childTnLst>
                              <p:par>
                                <p:cTn id="51" presetID="22" presetClass="entr" presetSubtype="4"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00"/>
                                        <p:tgtEl>
                                          <p:spTgt spid="13"/>
                                        </p:tgtEl>
                                      </p:cBhvr>
                                    </p:animEffect>
                                  </p:childTnLst>
                                </p:cTn>
                              </p:par>
                            </p:childTnLst>
                          </p:cTn>
                        </p:par>
                        <p:par>
                          <p:cTn id="54" fill="hold">
                            <p:stCondLst>
                              <p:cond delay="7500"/>
                            </p:stCondLst>
                            <p:childTnLst>
                              <p:par>
                                <p:cTn id="55" presetID="42" presetClass="entr" presetSubtype="0" fill="hold"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1000"/>
                                        <p:tgtEl>
                                          <p:spTgt spid="17"/>
                                        </p:tgtEl>
                                      </p:cBhvr>
                                    </p:animEffect>
                                    <p:anim calcmode="lin" valueType="num">
                                      <p:cBhvr>
                                        <p:cTn id="58" dur="1000" fill="hold"/>
                                        <p:tgtEl>
                                          <p:spTgt spid="17"/>
                                        </p:tgtEl>
                                        <p:attrNameLst>
                                          <p:attrName>ppt_x</p:attrName>
                                        </p:attrNameLst>
                                      </p:cBhvr>
                                      <p:tavLst>
                                        <p:tav tm="0">
                                          <p:val>
                                            <p:strVal val="#ppt_x"/>
                                          </p:val>
                                        </p:tav>
                                        <p:tav tm="100000">
                                          <p:val>
                                            <p:strVal val="#ppt_x"/>
                                          </p:val>
                                        </p:tav>
                                      </p:tavLst>
                                    </p:anim>
                                    <p:anim calcmode="lin" valueType="num">
                                      <p:cBhvr>
                                        <p:cTn id="5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p:nvPr/>
        </p:nvGrpSpPr>
        <p:grpSpPr>
          <a:xfrm>
            <a:off x="818379" y="1205862"/>
            <a:ext cx="7510418" cy="3129615"/>
            <a:chOff x="1090793" y="1607951"/>
            <a:chExt cx="10010414" cy="4170085"/>
          </a:xfrm>
        </p:grpSpPr>
        <p:grpSp>
          <p:nvGrpSpPr>
            <p:cNvPr id="3" name="Group 5"/>
            <p:cNvGrpSpPr/>
            <p:nvPr/>
          </p:nvGrpSpPr>
          <p:grpSpPr>
            <a:xfrm>
              <a:off x="8705340" y="1607952"/>
              <a:ext cx="2395867" cy="2227526"/>
              <a:chOff x="8705340" y="1607952"/>
              <a:chExt cx="2395867" cy="2227526"/>
            </a:xfrm>
          </p:grpSpPr>
          <p:grpSp>
            <p:nvGrpSpPr>
              <p:cNvPr id="4" name="Group 4"/>
              <p:cNvGrpSpPr/>
              <p:nvPr/>
            </p:nvGrpSpPr>
            <p:grpSpPr>
              <a:xfrm>
                <a:off x="8705340" y="1607952"/>
                <a:ext cx="2358105" cy="2097263"/>
                <a:chOff x="8705340" y="1607952"/>
                <a:chExt cx="2358105" cy="2097263"/>
              </a:xfrm>
            </p:grpSpPr>
            <p:sp>
              <p:nvSpPr>
                <p:cNvPr id="41" name="Freeform 40"/>
                <p:cNvSpPr/>
                <p:nvPr/>
              </p:nvSpPr>
              <p:spPr>
                <a:xfrm rot="16200000">
                  <a:off x="8706848" y="1606447"/>
                  <a:ext cx="1180703" cy="1183716"/>
                </a:xfrm>
                <a:custGeom>
                  <a:avLst/>
                  <a:gdLst>
                    <a:gd name="connsiteX0" fmla="*/ 0 w 1717965"/>
                    <a:gd name="connsiteY0" fmla="*/ 0 h 1722348"/>
                    <a:gd name="connsiteX1" fmla="*/ 171506 w 1717965"/>
                    <a:gd name="connsiteY1" fmla="*/ 8661 h 1722348"/>
                    <a:gd name="connsiteX2" fmla="*/ 1717965 w 1717965"/>
                    <a:gd name="connsiteY2" fmla="*/ 1722348 h 1722348"/>
                    <a:gd name="connsiteX3" fmla="*/ 1052945 w 1717965"/>
                    <a:gd name="connsiteY3" fmla="*/ 1722348 h 1722348"/>
                    <a:gd name="connsiteX4" fmla="*/ 1052945 w 1717965"/>
                    <a:gd name="connsiteY4" fmla="*/ 1722347 h 1722348"/>
                    <a:gd name="connsiteX5" fmla="*/ 103511 w 1717965"/>
                    <a:gd name="connsiteY5" fmla="*/ 670245 h 1722348"/>
                    <a:gd name="connsiteX6" fmla="*/ 0 w 1717965"/>
                    <a:gd name="connsiteY6" fmla="*/ 665018 h 17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7965" h="1722348">
                      <a:moveTo>
                        <a:pt x="0" y="0"/>
                      </a:moveTo>
                      <a:lnTo>
                        <a:pt x="171506" y="8661"/>
                      </a:lnTo>
                      <a:cubicBezTo>
                        <a:pt x="1040129" y="96874"/>
                        <a:pt x="1717965" y="830453"/>
                        <a:pt x="1717965" y="1722348"/>
                      </a:cubicBezTo>
                      <a:lnTo>
                        <a:pt x="1052945" y="1722348"/>
                      </a:lnTo>
                      <a:lnTo>
                        <a:pt x="1052945" y="1722347"/>
                      </a:lnTo>
                      <a:cubicBezTo>
                        <a:pt x="1052945" y="1174777"/>
                        <a:pt x="636794" y="724403"/>
                        <a:pt x="103511" y="670245"/>
                      </a:cubicBezTo>
                      <a:lnTo>
                        <a:pt x="0" y="66501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sp>
              <p:nvSpPr>
                <p:cNvPr id="42" name="Freeform 41"/>
                <p:cNvSpPr/>
                <p:nvPr/>
              </p:nvSpPr>
              <p:spPr>
                <a:xfrm>
                  <a:off x="9882743" y="1607952"/>
                  <a:ext cx="1180702" cy="1183716"/>
                </a:xfrm>
                <a:custGeom>
                  <a:avLst/>
                  <a:gdLst>
                    <a:gd name="connsiteX0" fmla="*/ 0 w 1717965"/>
                    <a:gd name="connsiteY0" fmla="*/ 0 h 1722348"/>
                    <a:gd name="connsiteX1" fmla="*/ 171506 w 1717965"/>
                    <a:gd name="connsiteY1" fmla="*/ 8661 h 1722348"/>
                    <a:gd name="connsiteX2" fmla="*/ 1717965 w 1717965"/>
                    <a:gd name="connsiteY2" fmla="*/ 1722348 h 1722348"/>
                    <a:gd name="connsiteX3" fmla="*/ 1052945 w 1717965"/>
                    <a:gd name="connsiteY3" fmla="*/ 1722348 h 1722348"/>
                    <a:gd name="connsiteX4" fmla="*/ 1052945 w 1717965"/>
                    <a:gd name="connsiteY4" fmla="*/ 1722347 h 1722348"/>
                    <a:gd name="connsiteX5" fmla="*/ 103511 w 1717965"/>
                    <a:gd name="connsiteY5" fmla="*/ 670245 h 1722348"/>
                    <a:gd name="connsiteX6" fmla="*/ 0 w 1717965"/>
                    <a:gd name="connsiteY6" fmla="*/ 665018 h 17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7965" h="1722348">
                      <a:moveTo>
                        <a:pt x="0" y="0"/>
                      </a:moveTo>
                      <a:lnTo>
                        <a:pt x="171506" y="8661"/>
                      </a:lnTo>
                      <a:cubicBezTo>
                        <a:pt x="1040129" y="96874"/>
                        <a:pt x="1717965" y="830453"/>
                        <a:pt x="1717965" y="1722348"/>
                      </a:cubicBezTo>
                      <a:lnTo>
                        <a:pt x="1052945" y="1722348"/>
                      </a:lnTo>
                      <a:lnTo>
                        <a:pt x="1052945" y="1722347"/>
                      </a:lnTo>
                      <a:cubicBezTo>
                        <a:pt x="1052945" y="1174777"/>
                        <a:pt x="636794" y="724403"/>
                        <a:pt x="103511" y="670245"/>
                      </a:cubicBezTo>
                      <a:lnTo>
                        <a:pt x="0" y="66501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sp>
              <p:nvSpPr>
                <p:cNvPr id="45" name="Rectangle 44"/>
                <p:cNvSpPr/>
                <p:nvPr/>
              </p:nvSpPr>
              <p:spPr>
                <a:xfrm>
                  <a:off x="8705340" y="2785320"/>
                  <a:ext cx="455854" cy="9193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id-ID" sz="1300" dirty="0">
                    <a:solidFill>
                      <a:prstClr val="white"/>
                    </a:solidFill>
                  </a:endParaRPr>
                </a:p>
              </p:txBody>
            </p:sp>
            <p:sp>
              <p:nvSpPr>
                <p:cNvPr id="46" name="Rectangle 45"/>
                <p:cNvSpPr/>
                <p:nvPr/>
              </p:nvSpPr>
              <p:spPr>
                <a:xfrm>
                  <a:off x="10607442" y="2785321"/>
                  <a:ext cx="455854" cy="9198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id-ID" sz="1300" dirty="0">
                    <a:solidFill>
                      <a:prstClr val="white"/>
                    </a:solidFill>
                  </a:endParaRPr>
                </a:p>
              </p:txBody>
            </p:sp>
          </p:grpSp>
          <p:sp>
            <p:nvSpPr>
              <p:cNvPr id="47" name="Rectangle 7"/>
              <p:cNvSpPr/>
              <p:nvPr/>
            </p:nvSpPr>
            <p:spPr>
              <a:xfrm rot="2700000">
                <a:off x="10575857" y="3310128"/>
                <a:ext cx="525350" cy="525350"/>
              </a:xfrm>
              <a:custGeom>
                <a:avLst/>
                <a:gdLst>
                  <a:gd name="connsiteX0" fmla="*/ 0 w 764402"/>
                  <a:gd name="connsiteY0" fmla="*/ 0 h 764402"/>
                  <a:gd name="connsiteX1" fmla="*/ 764402 w 764402"/>
                  <a:gd name="connsiteY1" fmla="*/ 0 h 764402"/>
                  <a:gd name="connsiteX2" fmla="*/ 764402 w 764402"/>
                  <a:gd name="connsiteY2" fmla="*/ 764402 h 764402"/>
                  <a:gd name="connsiteX3" fmla="*/ 0 w 764402"/>
                  <a:gd name="connsiteY3" fmla="*/ 764402 h 764402"/>
                  <a:gd name="connsiteX4" fmla="*/ 0 w 764402"/>
                  <a:gd name="connsiteY4" fmla="*/ 0 h 764402"/>
                  <a:gd name="connsiteX0-1" fmla="*/ 0 w 764402"/>
                  <a:gd name="connsiteY0-2" fmla="*/ 764402 h 764402"/>
                  <a:gd name="connsiteX1-3" fmla="*/ 764402 w 764402"/>
                  <a:gd name="connsiteY1-4" fmla="*/ 0 h 764402"/>
                  <a:gd name="connsiteX2-5" fmla="*/ 764402 w 764402"/>
                  <a:gd name="connsiteY2-6" fmla="*/ 764402 h 764402"/>
                  <a:gd name="connsiteX3-7" fmla="*/ 0 w 764402"/>
                  <a:gd name="connsiteY3-8" fmla="*/ 764402 h 764402"/>
                </a:gdLst>
                <a:ahLst/>
                <a:cxnLst>
                  <a:cxn ang="0">
                    <a:pos x="connsiteX0-1" y="connsiteY0-2"/>
                  </a:cxn>
                  <a:cxn ang="0">
                    <a:pos x="connsiteX1-3" y="connsiteY1-4"/>
                  </a:cxn>
                  <a:cxn ang="0">
                    <a:pos x="connsiteX2-5" y="connsiteY2-6"/>
                  </a:cxn>
                  <a:cxn ang="0">
                    <a:pos x="connsiteX3-7" y="connsiteY3-8"/>
                  </a:cxn>
                </a:cxnLst>
                <a:rect l="l" t="t" r="r" b="b"/>
                <a:pathLst>
                  <a:path w="764402" h="764402">
                    <a:moveTo>
                      <a:pt x="0" y="764402"/>
                    </a:moveTo>
                    <a:lnTo>
                      <a:pt x="764402" y="0"/>
                    </a:lnTo>
                    <a:lnTo>
                      <a:pt x="764402" y="764402"/>
                    </a:lnTo>
                    <a:lnTo>
                      <a:pt x="0" y="764402"/>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grpSp>
        <p:grpSp>
          <p:nvGrpSpPr>
            <p:cNvPr id="5" name="Group 47"/>
            <p:cNvGrpSpPr/>
            <p:nvPr/>
          </p:nvGrpSpPr>
          <p:grpSpPr>
            <a:xfrm>
              <a:off x="6794671" y="3550510"/>
              <a:ext cx="2394955" cy="2227526"/>
              <a:chOff x="3371475" y="3681979"/>
              <a:chExt cx="1984589" cy="1845848"/>
            </a:xfrm>
            <a:solidFill>
              <a:schemeClr val="accent5"/>
            </a:solidFill>
          </p:grpSpPr>
          <p:sp>
            <p:nvSpPr>
              <p:cNvPr id="50" name="Freeform 49"/>
              <p:cNvSpPr/>
              <p:nvPr/>
            </p:nvSpPr>
            <p:spPr>
              <a:xfrm rot="16200000" flipH="1">
                <a:off x="3372725" y="4548183"/>
                <a:ext cx="978394" cy="980891"/>
              </a:xfrm>
              <a:custGeom>
                <a:avLst/>
                <a:gdLst>
                  <a:gd name="connsiteX0" fmla="*/ 0 w 1717965"/>
                  <a:gd name="connsiteY0" fmla="*/ 0 h 1722348"/>
                  <a:gd name="connsiteX1" fmla="*/ 171506 w 1717965"/>
                  <a:gd name="connsiteY1" fmla="*/ 8661 h 1722348"/>
                  <a:gd name="connsiteX2" fmla="*/ 1717965 w 1717965"/>
                  <a:gd name="connsiteY2" fmla="*/ 1722348 h 1722348"/>
                  <a:gd name="connsiteX3" fmla="*/ 1052945 w 1717965"/>
                  <a:gd name="connsiteY3" fmla="*/ 1722348 h 1722348"/>
                  <a:gd name="connsiteX4" fmla="*/ 1052945 w 1717965"/>
                  <a:gd name="connsiteY4" fmla="*/ 1722347 h 1722348"/>
                  <a:gd name="connsiteX5" fmla="*/ 103511 w 1717965"/>
                  <a:gd name="connsiteY5" fmla="*/ 670245 h 1722348"/>
                  <a:gd name="connsiteX6" fmla="*/ 0 w 1717965"/>
                  <a:gd name="connsiteY6" fmla="*/ 665018 h 17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7965" h="1722348">
                    <a:moveTo>
                      <a:pt x="0" y="0"/>
                    </a:moveTo>
                    <a:lnTo>
                      <a:pt x="171506" y="8661"/>
                    </a:lnTo>
                    <a:cubicBezTo>
                      <a:pt x="1040129" y="96874"/>
                      <a:pt x="1717965" y="830453"/>
                      <a:pt x="1717965" y="1722348"/>
                    </a:cubicBezTo>
                    <a:lnTo>
                      <a:pt x="1052945" y="1722348"/>
                    </a:lnTo>
                    <a:lnTo>
                      <a:pt x="1052945" y="1722347"/>
                    </a:lnTo>
                    <a:cubicBezTo>
                      <a:pt x="1052945" y="1174777"/>
                      <a:pt x="636794" y="724403"/>
                      <a:pt x="103511" y="670245"/>
                    </a:cubicBezTo>
                    <a:lnTo>
                      <a:pt x="0" y="6650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sp>
            <p:nvSpPr>
              <p:cNvPr id="51" name="Freeform 50"/>
              <p:cNvSpPr/>
              <p:nvPr/>
            </p:nvSpPr>
            <p:spPr>
              <a:xfrm rot="10800000" flipH="1">
                <a:off x="4346378" y="4546936"/>
                <a:ext cx="978394" cy="980891"/>
              </a:xfrm>
              <a:custGeom>
                <a:avLst/>
                <a:gdLst>
                  <a:gd name="connsiteX0" fmla="*/ 0 w 1717965"/>
                  <a:gd name="connsiteY0" fmla="*/ 0 h 1722348"/>
                  <a:gd name="connsiteX1" fmla="*/ 171506 w 1717965"/>
                  <a:gd name="connsiteY1" fmla="*/ 8661 h 1722348"/>
                  <a:gd name="connsiteX2" fmla="*/ 1717965 w 1717965"/>
                  <a:gd name="connsiteY2" fmla="*/ 1722348 h 1722348"/>
                  <a:gd name="connsiteX3" fmla="*/ 1052945 w 1717965"/>
                  <a:gd name="connsiteY3" fmla="*/ 1722348 h 1722348"/>
                  <a:gd name="connsiteX4" fmla="*/ 1052945 w 1717965"/>
                  <a:gd name="connsiteY4" fmla="*/ 1722347 h 1722348"/>
                  <a:gd name="connsiteX5" fmla="*/ 103511 w 1717965"/>
                  <a:gd name="connsiteY5" fmla="*/ 670245 h 1722348"/>
                  <a:gd name="connsiteX6" fmla="*/ 0 w 1717965"/>
                  <a:gd name="connsiteY6" fmla="*/ 665018 h 17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7965" h="1722348">
                    <a:moveTo>
                      <a:pt x="0" y="0"/>
                    </a:moveTo>
                    <a:lnTo>
                      <a:pt x="171506" y="8661"/>
                    </a:lnTo>
                    <a:cubicBezTo>
                      <a:pt x="1040129" y="96874"/>
                      <a:pt x="1717965" y="830453"/>
                      <a:pt x="1717965" y="1722348"/>
                    </a:cubicBezTo>
                    <a:lnTo>
                      <a:pt x="1052945" y="1722348"/>
                    </a:lnTo>
                    <a:lnTo>
                      <a:pt x="1052945" y="1722347"/>
                    </a:lnTo>
                    <a:cubicBezTo>
                      <a:pt x="1052945" y="1174777"/>
                      <a:pt x="636794" y="724403"/>
                      <a:pt x="103511" y="670245"/>
                    </a:cubicBezTo>
                    <a:lnTo>
                      <a:pt x="0" y="6650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sp>
            <p:nvSpPr>
              <p:cNvPr id="52" name="Rectangle 51"/>
              <p:cNvSpPr/>
              <p:nvPr/>
            </p:nvSpPr>
            <p:spPr>
              <a:xfrm rot="10800000" flipH="1">
                <a:off x="3371475" y="3790370"/>
                <a:ext cx="377745" cy="76182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id-ID" sz="1300" dirty="0">
                  <a:solidFill>
                    <a:prstClr val="white"/>
                  </a:solidFill>
                </a:endParaRPr>
              </a:p>
            </p:txBody>
          </p:sp>
          <p:sp>
            <p:nvSpPr>
              <p:cNvPr id="53" name="Rectangle 52"/>
              <p:cNvSpPr/>
              <p:nvPr/>
            </p:nvSpPr>
            <p:spPr>
              <a:xfrm rot="10800000" flipH="1">
                <a:off x="4946904" y="3789922"/>
                <a:ext cx="377745" cy="76227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id-ID" sz="1300" dirty="0">
                  <a:solidFill>
                    <a:prstClr val="white"/>
                  </a:solidFill>
                </a:endParaRPr>
              </a:p>
            </p:txBody>
          </p:sp>
          <p:sp>
            <p:nvSpPr>
              <p:cNvPr id="54" name="Rectangle 7"/>
              <p:cNvSpPr/>
              <p:nvPr/>
            </p:nvSpPr>
            <p:spPr>
              <a:xfrm rot="8100000" flipH="1">
                <a:off x="4920731" y="3681979"/>
                <a:ext cx="435333" cy="435333"/>
              </a:xfrm>
              <a:custGeom>
                <a:avLst/>
                <a:gdLst>
                  <a:gd name="connsiteX0" fmla="*/ 0 w 764402"/>
                  <a:gd name="connsiteY0" fmla="*/ 0 h 764402"/>
                  <a:gd name="connsiteX1" fmla="*/ 764402 w 764402"/>
                  <a:gd name="connsiteY1" fmla="*/ 0 h 764402"/>
                  <a:gd name="connsiteX2" fmla="*/ 764402 w 764402"/>
                  <a:gd name="connsiteY2" fmla="*/ 764402 h 764402"/>
                  <a:gd name="connsiteX3" fmla="*/ 0 w 764402"/>
                  <a:gd name="connsiteY3" fmla="*/ 764402 h 764402"/>
                  <a:gd name="connsiteX4" fmla="*/ 0 w 764402"/>
                  <a:gd name="connsiteY4" fmla="*/ 0 h 764402"/>
                  <a:gd name="connsiteX0-1" fmla="*/ 0 w 764402"/>
                  <a:gd name="connsiteY0-2" fmla="*/ 764402 h 764402"/>
                  <a:gd name="connsiteX1-3" fmla="*/ 764402 w 764402"/>
                  <a:gd name="connsiteY1-4" fmla="*/ 0 h 764402"/>
                  <a:gd name="connsiteX2-5" fmla="*/ 764402 w 764402"/>
                  <a:gd name="connsiteY2-6" fmla="*/ 764402 h 764402"/>
                  <a:gd name="connsiteX3-7" fmla="*/ 0 w 764402"/>
                  <a:gd name="connsiteY3-8" fmla="*/ 764402 h 764402"/>
                </a:gdLst>
                <a:ahLst/>
                <a:cxnLst>
                  <a:cxn ang="0">
                    <a:pos x="connsiteX0-1" y="connsiteY0-2"/>
                  </a:cxn>
                  <a:cxn ang="0">
                    <a:pos x="connsiteX1-3" y="connsiteY1-4"/>
                  </a:cxn>
                  <a:cxn ang="0">
                    <a:pos x="connsiteX2-5" y="connsiteY2-6"/>
                  </a:cxn>
                  <a:cxn ang="0">
                    <a:pos x="connsiteX3-7" y="connsiteY3-8"/>
                  </a:cxn>
                </a:cxnLst>
                <a:rect l="l" t="t" r="r" b="b"/>
                <a:pathLst>
                  <a:path w="764402" h="764402">
                    <a:moveTo>
                      <a:pt x="0" y="764402"/>
                    </a:moveTo>
                    <a:lnTo>
                      <a:pt x="764402" y="0"/>
                    </a:lnTo>
                    <a:lnTo>
                      <a:pt x="764402" y="764402"/>
                    </a:lnTo>
                    <a:lnTo>
                      <a:pt x="0" y="76440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grpSp>
        <p:grpSp>
          <p:nvGrpSpPr>
            <p:cNvPr id="6" name="Group 2"/>
            <p:cNvGrpSpPr/>
            <p:nvPr/>
          </p:nvGrpSpPr>
          <p:grpSpPr>
            <a:xfrm>
              <a:off x="4892568" y="1607952"/>
              <a:ext cx="2395867" cy="2227526"/>
              <a:chOff x="4892568" y="1607952"/>
              <a:chExt cx="2395867" cy="2227526"/>
            </a:xfrm>
          </p:grpSpPr>
          <p:sp>
            <p:nvSpPr>
              <p:cNvPr id="55" name="Freeform 54"/>
              <p:cNvSpPr/>
              <p:nvPr/>
            </p:nvSpPr>
            <p:spPr>
              <a:xfrm rot="16200000">
                <a:off x="4894076" y="1606447"/>
                <a:ext cx="1180703" cy="1183716"/>
              </a:xfrm>
              <a:custGeom>
                <a:avLst/>
                <a:gdLst>
                  <a:gd name="connsiteX0" fmla="*/ 0 w 1717965"/>
                  <a:gd name="connsiteY0" fmla="*/ 0 h 1722348"/>
                  <a:gd name="connsiteX1" fmla="*/ 171506 w 1717965"/>
                  <a:gd name="connsiteY1" fmla="*/ 8661 h 1722348"/>
                  <a:gd name="connsiteX2" fmla="*/ 1717965 w 1717965"/>
                  <a:gd name="connsiteY2" fmla="*/ 1722348 h 1722348"/>
                  <a:gd name="connsiteX3" fmla="*/ 1052945 w 1717965"/>
                  <a:gd name="connsiteY3" fmla="*/ 1722348 h 1722348"/>
                  <a:gd name="connsiteX4" fmla="*/ 1052945 w 1717965"/>
                  <a:gd name="connsiteY4" fmla="*/ 1722347 h 1722348"/>
                  <a:gd name="connsiteX5" fmla="*/ 103511 w 1717965"/>
                  <a:gd name="connsiteY5" fmla="*/ 670245 h 1722348"/>
                  <a:gd name="connsiteX6" fmla="*/ 0 w 1717965"/>
                  <a:gd name="connsiteY6" fmla="*/ 665018 h 17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7965" h="1722348">
                    <a:moveTo>
                      <a:pt x="0" y="0"/>
                    </a:moveTo>
                    <a:lnTo>
                      <a:pt x="171506" y="8661"/>
                    </a:lnTo>
                    <a:cubicBezTo>
                      <a:pt x="1040129" y="96874"/>
                      <a:pt x="1717965" y="830453"/>
                      <a:pt x="1717965" y="1722348"/>
                    </a:cubicBezTo>
                    <a:lnTo>
                      <a:pt x="1052945" y="1722348"/>
                    </a:lnTo>
                    <a:lnTo>
                      <a:pt x="1052945" y="1722347"/>
                    </a:lnTo>
                    <a:cubicBezTo>
                      <a:pt x="1052945" y="1174777"/>
                      <a:pt x="636794" y="724403"/>
                      <a:pt x="103511" y="670245"/>
                    </a:cubicBezTo>
                    <a:lnTo>
                      <a:pt x="0" y="66501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sp>
            <p:nvSpPr>
              <p:cNvPr id="56" name="Freeform 55"/>
              <p:cNvSpPr/>
              <p:nvPr/>
            </p:nvSpPr>
            <p:spPr>
              <a:xfrm>
                <a:off x="6069971" y="1607952"/>
                <a:ext cx="1180702" cy="1183716"/>
              </a:xfrm>
              <a:custGeom>
                <a:avLst/>
                <a:gdLst>
                  <a:gd name="connsiteX0" fmla="*/ 0 w 1717965"/>
                  <a:gd name="connsiteY0" fmla="*/ 0 h 1722348"/>
                  <a:gd name="connsiteX1" fmla="*/ 171506 w 1717965"/>
                  <a:gd name="connsiteY1" fmla="*/ 8661 h 1722348"/>
                  <a:gd name="connsiteX2" fmla="*/ 1717965 w 1717965"/>
                  <a:gd name="connsiteY2" fmla="*/ 1722348 h 1722348"/>
                  <a:gd name="connsiteX3" fmla="*/ 1052945 w 1717965"/>
                  <a:gd name="connsiteY3" fmla="*/ 1722348 h 1722348"/>
                  <a:gd name="connsiteX4" fmla="*/ 1052945 w 1717965"/>
                  <a:gd name="connsiteY4" fmla="*/ 1722347 h 1722348"/>
                  <a:gd name="connsiteX5" fmla="*/ 103511 w 1717965"/>
                  <a:gd name="connsiteY5" fmla="*/ 670245 h 1722348"/>
                  <a:gd name="connsiteX6" fmla="*/ 0 w 1717965"/>
                  <a:gd name="connsiteY6" fmla="*/ 665018 h 17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7965" h="1722348">
                    <a:moveTo>
                      <a:pt x="0" y="0"/>
                    </a:moveTo>
                    <a:lnTo>
                      <a:pt x="171506" y="8661"/>
                    </a:lnTo>
                    <a:cubicBezTo>
                      <a:pt x="1040129" y="96874"/>
                      <a:pt x="1717965" y="830453"/>
                      <a:pt x="1717965" y="1722348"/>
                    </a:cubicBezTo>
                    <a:lnTo>
                      <a:pt x="1052945" y="1722348"/>
                    </a:lnTo>
                    <a:lnTo>
                      <a:pt x="1052945" y="1722347"/>
                    </a:lnTo>
                    <a:cubicBezTo>
                      <a:pt x="1052945" y="1174777"/>
                      <a:pt x="636794" y="724403"/>
                      <a:pt x="103511" y="670245"/>
                    </a:cubicBezTo>
                    <a:lnTo>
                      <a:pt x="0" y="66501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sp>
            <p:nvSpPr>
              <p:cNvPr id="57" name="Rectangle 56"/>
              <p:cNvSpPr/>
              <p:nvPr/>
            </p:nvSpPr>
            <p:spPr>
              <a:xfrm>
                <a:off x="4892568" y="2785320"/>
                <a:ext cx="455854" cy="91935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id-ID" sz="1300" dirty="0">
                  <a:solidFill>
                    <a:prstClr val="white"/>
                  </a:solidFill>
                </a:endParaRPr>
              </a:p>
            </p:txBody>
          </p:sp>
          <p:sp>
            <p:nvSpPr>
              <p:cNvPr id="58" name="Rectangle 57"/>
              <p:cNvSpPr/>
              <p:nvPr/>
            </p:nvSpPr>
            <p:spPr>
              <a:xfrm>
                <a:off x="6794671" y="2785321"/>
                <a:ext cx="455854" cy="91989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id-ID" sz="1300" dirty="0">
                  <a:solidFill>
                    <a:prstClr val="white"/>
                  </a:solidFill>
                </a:endParaRPr>
              </a:p>
            </p:txBody>
          </p:sp>
          <p:sp>
            <p:nvSpPr>
              <p:cNvPr id="59" name="Rectangle 7"/>
              <p:cNvSpPr/>
              <p:nvPr/>
            </p:nvSpPr>
            <p:spPr>
              <a:xfrm rot="2700000">
                <a:off x="6763085" y="3310128"/>
                <a:ext cx="525350" cy="525350"/>
              </a:xfrm>
              <a:custGeom>
                <a:avLst/>
                <a:gdLst>
                  <a:gd name="connsiteX0" fmla="*/ 0 w 764402"/>
                  <a:gd name="connsiteY0" fmla="*/ 0 h 764402"/>
                  <a:gd name="connsiteX1" fmla="*/ 764402 w 764402"/>
                  <a:gd name="connsiteY1" fmla="*/ 0 h 764402"/>
                  <a:gd name="connsiteX2" fmla="*/ 764402 w 764402"/>
                  <a:gd name="connsiteY2" fmla="*/ 764402 h 764402"/>
                  <a:gd name="connsiteX3" fmla="*/ 0 w 764402"/>
                  <a:gd name="connsiteY3" fmla="*/ 764402 h 764402"/>
                  <a:gd name="connsiteX4" fmla="*/ 0 w 764402"/>
                  <a:gd name="connsiteY4" fmla="*/ 0 h 764402"/>
                  <a:gd name="connsiteX0-1" fmla="*/ 0 w 764402"/>
                  <a:gd name="connsiteY0-2" fmla="*/ 764402 h 764402"/>
                  <a:gd name="connsiteX1-3" fmla="*/ 764402 w 764402"/>
                  <a:gd name="connsiteY1-4" fmla="*/ 0 h 764402"/>
                  <a:gd name="connsiteX2-5" fmla="*/ 764402 w 764402"/>
                  <a:gd name="connsiteY2-6" fmla="*/ 764402 h 764402"/>
                  <a:gd name="connsiteX3-7" fmla="*/ 0 w 764402"/>
                  <a:gd name="connsiteY3-8" fmla="*/ 764402 h 764402"/>
                </a:gdLst>
                <a:ahLst/>
                <a:cxnLst>
                  <a:cxn ang="0">
                    <a:pos x="connsiteX0-1" y="connsiteY0-2"/>
                  </a:cxn>
                  <a:cxn ang="0">
                    <a:pos x="connsiteX1-3" y="connsiteY1-4"/>
                  </a:cxn>
                  <a:cxn ang="0">
                    <a:pos x="connsiteX2-5" y="connsiteY2-6"/>
                  </a:cxn>
                  <a:cxn ang="0">
                    <a:pos x="connsiteX3-7" y="connsiteY3-8"/>
                  </a:cxn>
                </a:cxnLst>
                <a:rect l="l" t="t" r="r" b="b"/>
                <a:pathLst>
                  <a:path w="764402" h="764402">
                    <a:moveTo>
                      <a:pt x="0" y="764402"/>
                    </a:moveTo>
                    <a:lnTo>
                      <a:pt x="764402" y="0"/>
                    </a:lnTo>
                    <a:lnTo>
                      <a:pt x="764402" y="764402"/>
                    </a:lnTo>
                    <a:lnTo>
                      <a:pt x="0" y="76440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grpSp>
        <p:grpSp>
          <p:nvGrpSpPr>
            <p:cNvPr id="7" name="Group 59"/>
            <p:cNvGrpSpPr/>
            <p:nvPr/>
          </p:nvGrpSpPr>
          <p:grpSpPr>
            <a:xfrm>
              <a:off x="2992895" y="3550510"/>
              <a:ext cx="2394955" cy="2227526"/>
              <a:chOff x="3371475" y="3681979"/>
              <a:chExt cx="1984589" cy="1845848"/>
            </a:xfrm>
            <a:solidFill>
              <a:schemeClr val="accent2"/>
            </a:solidFill>
          </p:grpSpPr>
          <p:sp>
            <p:nvSpPr>
              <p:cNvPr id="61" name="Freeform 60"/>
              <p:cNvSpPr/>
              <p:nvPr/>
            </p:nvSpPr>
            <p:spPr>
              <a:xfrm rot="16200000" flipH="1">
                <a:off x="3372725" y="4548183"/>
                <a:ext cx="978394" cy="980891"/>
              </a:xfrm>
              <a:custGeom>
                <a:avLst/>
                <a:gdLst>
                  <a:gd name="connsiteX0" fmla="*/ 0 w 1717965"/>
                  <a:gd name="connsiteY0" fmla="*/ 0 h 1722348"/>
                  <a:gd name="connsiteX1" fmla="*/ 171506 w 1717965"/>
                  <a:gd name="connsiteY1" fmla="*/ 8661 h 1722348"/>
                  <a:gd name="connsiteX2" fmla="*/ 1717965 w 1717965"/>
                  <a:gd name="connsiteY2" fmla="*/ 1722348 h 1722348"/>
                  <a:gd name="connsiteX3" fmla="*/ 1052945 w 1717965"/>
                  <a:gd name="connsiteY3" fmla="*/ 1722348 h 1722348"/>
                  <a:gd name="connsiteX4" fmla="*/ 1052945 w 1717965"/>
                  <a:gd name="connsiteY4" fmla="*/ 1722347 h 1722348"/>
                  <a:gd name="connsiteX5" fmla="*/ 103511 w 1717965"/>
                  <a:gd name="connsiteY5" fmla="*/ 670245 h 1722348"/>
                  <a:gd name="connsiteX6" fmla="*/ 0 w 1717965"/>
                  <a:gd name="connsiteY6" fmla="*/ 665018 h 17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7965" h="1722348">
                    <a:moveTo>
                      <a:pt x="0" y="0"/>
                    </a:moveTo>
                    <a:lnTo>
                      <a:pt x="171506" y="8661"/>
                    </a:lnTo>
                    <a:cubicBezTo>
                      <a:pt x="1040129" y="96874"/>
                      <a:pt x="1717965" y="830453"/>
                      <a:pt x="1717965" y="1722348"/>
                    </a:cubicBezTo>
                    <a:lnTo>
                      <a:pt x="1052945" y="1722348"/>
                    </a:lnTo>
                    <a:lnTo>
                      <a:pt x="1052945" y="1722347"/>
                    </a:lnTo>
                    <a:cubicBezTo>
                      <a:pt x="1052945" y="1174777"/>
                      <a:pt x="636794" y="724403"/>
                      <a:pt x="103511" y="670245"/>
                    </a:cubicBezTo>
                    <a:lnTo>
                      <a:pt x="0" y="6650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sp>
            <p:nvSpPr>
              <p:cNvPr id="62" name="Freeform 61"/>
              <p:cNvSpPr/>
              <p:nvPr/>
            </p:nvSpPr>
            <p:spPr>
              <a:xfrm rot="10800000" flipH="1">
                <a:off x="4346378" y="4546936"/>
                <a:ext cx="978394" cy="980891"/>
              </a:xfrm>
              <a:custGeom>
                <a:avLst/>
                <a:gdLst>
                  <a:gd name="connsiteX0" fmla="*/ 0 w 1717965"/>
                  <a:gd name="connsiteY0" fmla="*/ 0 h 1722348"/>
                  <a:gd name="connsiteX1" fmla="*/ 171506 w 1717965"/>
                  <a:gd name="connsiteY1" fmla="*/ 8661 h 1722348"/>
                  <a:gd name="connsiteX2" fmla="*/ 1717965 w 1717965"/>
                  <a:gd name="connsiteY2" fmla="*/ 1722348 h 1722348"/>
                  <a:gd name="connsiteX3" fmla="*/ 1052945 w 1717965"/>
                  <a:gd name="connsiteY3" fmla="*/ 1722348 h 1722348"/>
                  <a:gd name="connsiteX4" fmla="*/ 1052945 w 1717965"/>
                  <a:gd name="connsiteY4" fmla="*/ 1722347 h 1722348"/>
                  <a:gd name="connsiteX5" fmla="*/ 103511 w 1717965"/>
                  <a:gd name="connsiteY5" fmla="*/ 670245 h 1722348"/>
                  <a:gd name="connsiteX6" fmla="*/ 0 w 1717965"/>
                  <a:gd name="connsiteY6" fmla="*/ 665018 h 17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7965" h="1722348">
                    <a:moveTo>
                      <a:pt x="0" y="0"/>
                    </a:moveTo>
                    <a:lnTo>
                      <a:pt x="171506" y="8661"/>
                    </a:lnTo>
                    <a:cubicBezTo>
                      <a:pt x="1040129" y="96874"/>
                      <a:pt x="1717965" y="830453"/>
                      <a:pt x="1717965" y="1722348"/>
                    </a:cubicBezTo>
                    <a:lnTo>
                      <a:pt x="1052945" y="1722348"/>
                    </a:lnTo>
                    <a:lnTo>
                      <a:pt x="1052945" y="1722347"/>
                    </a:lnTo>
                    <a:cubicBezTo>
                      <a:pt x="1052945" y="1174777"/>
                      <a:pt x="636794" y="724403"/>
                      <a:pt x="103511" y="670245"/>
                    </a:cubicBezTo>
                    <a:lnTo>
                      <a:pt x="0" y="6650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sp>
            <p:nvSpPr>
              <p:cNvPr id="63" name="Rectangle 62"/>
              <p:cNvSpPr/>
              <p:nvPr/>
            </p:nvSpPr>
            <p:spPr>
              <a:xfrm rot="10800000" flipH="1">
                <a:off x="3371475" y="3790370"/>
                <a:ext cx="377745" cy="76182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id-ID" sz="1300" dirty="0">
                  <a:solidFill>
                    <a:prstClr val="white"/>
                  </a:solidFill>
                </a:endParaRPr>
              </a:p>
            </p:txBody>
          </p:sp>
          <p:sp>
            <p:nvSpPr>
              <p:cNvPr id="64" name="Rectangle 63"/>
              <p:cNvSpPr/>
              <p:nvPr/>
            </p:nvSpPr>
            <p:spPr>
              <a:xfrm rot="10800000" flipH="1">
                <a:off x="4946904" y="3789922"/>
                <a:ext cx="377745" cy="76227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id-ID" sz="1300" dirty="0">
                  <a:solidFill>
                    <a:prstClr val="white"/>
                  </a:solidFill>
                </a:endParaRPr>
              </a:p>
            </p:txBody>
          </p:sp>
          <p:sp>
            <p:nvSpPr>
              <p:cNvPr id="65" name="Rectangle 7"/>
              <p:cNvSpPr/>
              <p:nvPr/>
            </p:nvSpPr>
            <p:spPr>
              <a:xfrm rot="8100000" flipH="1">
                <a:off x="4920731" y="3681979"/>
                <a:ext cx="435333" cy="435333"/>
              </a:xfrm>
              <a:custGeom>
                <a:avLst/>
                <a:gdLst>
                  <a:gd name="connsiteX0" fmla="*/ 0 w 764402"/>
                  <a:gd name="connsiteY0" fmla="*/ 0 h 764402"/>
                  <a:gd name="connsiteX1" fmla="*/ 764402 w 764402"/>
                  <a:gd name="connsiteY1" fmla="*/ 0 h 764402"/>
                  <a:gd name="connsiteX2" fmla="*/ 764402 w 764402"/>
                  <a:gd name="connsiteY2" fmla="*/ 764402 h 764402"/>
                  <a:gd name="connsiteX3" fmla="*/ 0 w 764402"/>
                  <a:gd name="connsiteY3" fmla="*/ 764402 h 764402"/>
                  <a:gd name="connsiteX4" fmla="*/ 0 w 764402"/>
                  <a:gd name="connsiteY4" fmla="*/ 0 h 764402"/>
                  <a:gd name="connsiteX0-1" fmla="*/ 0 w 764402"/>
                  <a:gd name="connsiteY0-2" fmla="*/ 764402 h 764402"/>
                  <a:gd name="connsiteX1-3" fmla="*/ 764402 w 764402"/>
                  <a:gd name="connsiteY1-4" fmla="*/ 0 h 764402"/>
                  <a:gd name="connsiteX2-5" fmla="*/ 764402 w 764402"/>
                  <a:gd name="connsiteY2-6" fmla="*/ 764402 h 764402"/>
                  <a:gd name="connsiteX3-7" fmla="*/ 0 w 764402"/>
                  <a:gd name="connsiteY3-8" fmla="*/ 764402 h 764402"/>
                </a:gdLst>
                <a:ahLst/>
                <a:cxnLst>
                  <a:cxn ang="0">
                    <a:pos x="connsiteX0-1" y="connsiteY0-2"/>
                  </a:cxn>
                  <a:cxn ang="0">
                    <a:pos x="connsiteX1-3" y="connsiteY1-4"/>
                  </a:cxn>
                  <a:cxn ang="0">
                    <a:pos x="connsiteX2-5" y="connsiteY2-6"/>
                  </a:cxn>
                  <a:cxn ang="0">
                    <a:pos x="connsiteX3-7" y="connsiteY3-8"/>
                  </a:cxn>
                </a:cxnLst>
                <a:rect l="l" t="t" r="r" b="b"/>
                <a:pathLst>
                  <a:path w="764402" h="764402">
                    <a:moveTo>
                      <a:pt x="0" y="764402"/>
                    </a:moveTo>
                    <a:lnTo>
                      <a:pt x="764402" y="0"/>
                    </a:lnTo>
                    <a:lnTo>
                      <a:pt x="764402" y="764402"/>
                    </a:lnTo>
                    <a:lnTo>
                      <a:pt x="0" y="76440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grpSp>
        <p:grpSp>
          <p:nvGrpSpPr>
            <p:cNvPr id="8" name="Group 1"/>
            <p:cNvGrpSpPr/>
            <p:nvPr/>
          </p:nvGrpSpPr>
          <p:grpSpPr>
            <a:xfrm>
              <a:off x="1090793" y="1607951"/>
              <a:ext cx="2395869" cy="2227527"/>
              <a:chOff x="1090793" y="1607951"/>
              <a:chExt cx="2395869" cy="2227527"/>
            </a:xfrm>
            <a:solidFill>
              <a:schemeClr val="accent1"/>
            </a:solidFill>
          </p:grpSpPr>
          <p:sp>
            <p:nvSpPr>
              <p:cNvPr id="66" name="Freeform 65"/>
              <p:cNvSpPr/>
              <p:nvPr/>
            </p:nvSpPr>
            <p:spPr>
              <a:xfrm rot="16200000">
                <a:off x="1092301" y="1606447"/>
                <a:ext cx="1180703" cy="1183716"/>
              </a:xfrm>
              <a:custGeom>
                <a:avLst/>
                <a:gdLst>
                  <a:gd name="connsiteX0" fmla="*/ 0 w 1717965"/>
                  <a:gd name="connsiteY0" fmla="*/ 0 h 1722348"/>
                  <a:gd name="connsiteX1" fmla="*/ 171506 w 1717965"/>
                  <a:gd name="connsiteY1" fmla="*/ 8661 h 1722348"/>
                  <a:gd name="connsiteX2" fmla="*/ 1717965 w 1717965"/>
                  <a:gd name="connsiteY2" fmla="*/ 1722348 h 1722348"/>
                  <a:gd name="connsiteX3" fmla="*/ 1052945 w 1717965"/>
                  <a:gd name="connsiteY3" fmla="*/ 1722348 h 1722348"/>
                  <a:gd name="connsiteX4" fmla="*/ 1052945 w 1717965"/>
                  <a:gd name="connsiteY4" fmla="*/ 1722347 h 1722348"/>
                  <a:gd name="connsiteX5" fmla="*/ 103511 w 1717965"/>
                  <a:gd name="connsiteY5" fmla="*/ 670245 h 1722348"/>
                  <a:gd name="connsiteX6" fmla="*/ 0 w 1717965"/>
                  <a:gd name="connsiteY6" fmla="*/ 665018 h 17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7965" h="1722348">
                    <a:moveTo>
                      <a:pt x="0" y="0"/>
                    </a:moveTo>
                    <a:lnTo>
                      <a:pt x="171506" y="8661"/>
                    </a:lnTo>
                    <a:cubicBezTo>
                      <a:pt x="1040129" y="96874"/>
                      <a:pt x="1717965" y="830453"/>
                      <a:pt x="1717965" y="1722348"/>
                    </a:cubicBezTo>
                    <a:lnTo>
                      <a:pt x="1052945" y="1722348"/>
                    </a:lnTo>
                    <a:lnTo>
                      <a:pt x="1052945" y="1722347"/>
                    </a:lnTo>
                    <a:cubicBezTo>
                      <a:pt x="1052945" y="1174777"/>
                      <a:pt x="636794" y="724403"/>
                      <a:pt x="103511" y="670245"/>
                    </a:cubicBezTo>
                    <a:lnTo>
                      <a:pt x="0" y="6650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sp>
            <p:nvSpPr>
              <p:cNvPr id="67" name="Freeform 66"/>
              <p:cNvSpPr/>
              <p:nvPr/>
            </p:nvSpPr>
            <p:spPr>
              <a:xfrm>
                <a:off x="2268196" y="1607951"/>
                <a:ext cx="1180702" cy="1183716"/>
              </a:xfrm>
              <a:custGeom>
                <a:avLst/>
                <a:gdLst>
                  <a:gd name="connsiteX0" fmla="*/ 0 w 1717965"/>
                  <a:gd name="connsiteY0" fmla="*/ 0 h 1722348"/>
                  <a:gd name="connsiteX1" fmla="*/ 171506 w 1717965"/>
                  <a:gd name="connsiteY1" fmla="*/ 8661 h 1722348"/>
                  <a:gd name="connsiteX2" fmla="*/ 1717965 w 1717965"/>
                  <a:gd name="connsiteY2" fmla="*/ 1722348 h 1722348"/>
                  <a:gd name="connsiteX3" fmla="*/ 1052945 w 1717965"/>
                  <a:gd name="connsiteY3" fmla="*/ 1722348 h 1722348"/>
                  <a:gd name="connsiteX4" fmla="*/ 1052945 w 1717965"/>
                  <a:gd name="connsiteY4" fmla="*/ 1722347 h 1722348"/>
                  <a:gd name="connsiteX5" fmla="*/ 103511 w 1717965"/>
                  <a:gd name="connsiteY5" fmla="*/ 670245 h 1722348"/>
                  <a:gd name="connsiteX6" fmla="*/ 0 w 1717965"/>
                  <a:gd name="connsiteY6" fmla="*/ 665018 h 17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7965" h="1722348">
                    <a:moveTo>
                      <a:pt x="0" y="0"/>
                    </a:moveTo>
                    <a:lnTo>
                      <a:pt x="171506" y="8661"/>
                    </a:lnTo>
                    <a:cubicBezTo>
                      <a:pt x="1040129" y="96874"/>
                      <a:pt x="1717965" y="830453"/>
                      <a:pt x="1717965" y="1722348"/>
                    </a:cubicBezTo>
                    <a:lnTo>
                      <a:pt x="1052945" y="1722348"/>
                    </a:lnTo>
                    <a:lnTo>
                      <a:pt x="1052945" y="1722347"/>
                    </a:lnTo>
                    <a:cubicBezTo>
                      <a:pt x="1052945" y="1174777"/>
                      <a:pt x="636794" y="724403"/>
                      <a:pt x="103511" y="670245"/>
                    </a:cubicBezTo>
                    <a:lnTo>
                      <a:pt x="0" y="6650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sp>
            <p:nvSpPr>
              <p:cNvPr id="68" name="Rectangle 67"/>
              <p:cNvSpPr/>
              <p:nvPr/>
            </p:nvSpPr>
            <p:spPr>
              <a:xfrm>
                <a:off x="1090793" y="2785319"/>
                <a:ext cx="455854" cy="91935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id-ID" sz="1300" dirty="0">
                  <a:solidFill>
                    <a:prstClr val="white"/>
                  </a:solidFill>
                </a:endParaRPr>
              </a:p>
            </p:txBody>
          </p:sp>
          <p:sp>
            <p:nvSpPr>
              <p:cNvPr id="69" name="Rectangle 68"/>
              <p:cNvSpPr/>
              <p:nvPr/>
            </p:nvSpPr>
            <p:spPr>
              <a:xfrm>
                <a:off x="2992895" y="2785319"/>
                <a:ext cx="455854" cy="91989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id-ID" sz="1300" dirty="0">
                  <a:solidFill>
                    <a:prstClr val="white"/>
                  </a:solidFill>
                </a:endParaRPr>
              </a:p>
            </p:txBody>
          </p:sp>
          <p:sp>
            <p:nvSpPr>
              <p:cNvPr id="102" name="Rectangle 7"/>
              <p:cNvSpPr/>
              <p:nvPr/>
            </p:nvSpPr>
            <p:spPr>
              <a:xfrm rot="2700000">
                <a:off x="2961312" y="3310128"/>
                <a:ext cx="525350" cy="525350"/>
              </a:xfrm>
              <a:custGeom>
                <a:avLst/>
                <a:gdLst>
                  <a:gd name="connsiteX0" fmla="*/ 0 w 764402"/>
                  <a:gd name="connsiteY0" fmla="*/ 0 h 764402"/>
                  <a:gd name="connsiteX1" fmla="*/ 764402 w 764402"/>
                  <a:gd name="connsiteY1" fmla="*/ 0 h 764402"/>
                  <a:gd name="connsiteX2" fmla="*/ 764402 w 764402"/>
                  <a:gd name="connsiteY2" fmla="*/ 764402 h 764402"/>
                  <a:gd name="connsiteX3" fmla="*/ 0 w 764402"/>
                  <a:gd name="connsiteY3" fmla="*/ 764402 h 764402"/>
                  <a:gd name="connsiteX4" fmla="*/ 0 w 764402"/>
                  <a:gd name="connsiteY4" fmla="*/ 0 h 764402"/>
                  <a:gd name="connsiteX0-1" fmla="*/ 0 w 764402"/>
                  <a:gd name="connsiteY0-2" fmla="*/ 764402 h 764402"/>
                  <a:gd name="connsiteX1-3" fmla="*/ 764402 w 764402"/>
                  <a:gd name="connsiteY1-4" fmla="*/ 0 h 764402"/>
                  <a:gd name="connsiteX2-5" fmla="*/ 764402 w 764402"/>
                  <a:gd name="connsiteY2-6" fmla="*/ 764402 h 764402"/>
                  <a:gd name="connsiteX3-7" fmla="*/ 0 w 764402"/>
                  <a:gd name="connsiteY3-8" fmla="*/ 764402 h 764402"/>
                </a:gdLst>
                <a:ahLst/>
                <a:cxnLst>
                  <a:cxn ang="0">
                    <a:pos x="connsiteX0-1" y="connsiteY0-2"/>
                  </a:cxn>
                  <a:cxn ang="0">
                    <a:pos x="connsiteX1-3" y="connsiteY1-4"/>
                  </a:cxn>
                  <a:cxn ang="0">
                    <a:pos x="connsiteX2-5" y="connsiteY2-6"/>
                  </a:cxn>
                  <a:cxn ang="0">
                    <a:pos x="connsiteX3-7" y="connsiteY3-8"/>
                  </a:cxn>
                </a:cxnLst>
                <a:rect l="l" t="t" r="r" b="b"/>
                <a:pathLst>
                  <a:path w="764402" h="764402">
                    <a:moveTo>
                      <a:pt x="0" y="764402"/>
                    </a:moveTo>
                    <a:lnTo>
                      <a:pt x="764402" y="0"/>
                    </a:lnTo>
                    <a:lnTo>
                      <a:pt x="764402" y="764402"/>
                    </a:lnTo>
                    <a:lnTo>
                      <a:pt x="0" y="76440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165"/>
                <a:endParaRPr lang="en-US" sz="1300" dirty="0">
                  <a:solidFill>
                    <a:prstClr val="white"/>
                  </a:solidFill>
                </a:endParaRPr>
              </a:p>
            </p:txBody>
          </p:sp>
        </p:grpSp>
      </p:grpSp>
      <p:sp>
        <p:nvSpPr>
          <p:cNvPr id="103" name="Text Placeholder 32"/>
          <p:cNvSpPr txBox="1"/>
          <p:nvPr/>
        </p:nvSpPr>
        <p:spPr>
          <a:xfrm>
            <a:off x="1143474" y="2852088"/>
            <a:ext cx="1053025" cy="62086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zh-CN" altLang="en-US" sz="700" dirty="0">
                <a:solidFill>
                  <a:schemeClr val="tx1">
                    <a:lumMod val="50000"/>
                    <a:lumOff val="50000"/>
                  </a:schemeClr>
                </a:solidFill>
                <a:latin typeface="微软雅黑" panose="020B0503020204020204" pitchFamily="34" charset="-122"/>
              </a:rPr>
              <a:t>此处添加详细文本描述，建议与标题相关并符合整体语言风格，语言描述尽量简洁生动。</a:t>
            </a:r>
            <a:endParaRPr lang="en-US" sz="700" dirty="0">
              <a:solidFill>
                <a:schemeClr val="tx1">
                  <a:lumMod val="50000"/>
                  <a:lumOff val="50000"/>
                </a:schemeClr>
              </a:solidFill>
              <a:latin typeface="微软雅黑" panose="020B0503020204020204" pitchFamily="34" charset="-122"/>
            </a:endParaRPr>
          </a:p>
        </p:txBody>
      </p:sp>
      <p:sp>
        <p:nvSpPr>
          <p:cNvPr id="104" name="Text Placeholder 33"/>
          <p:cNvSpPr txBox="1"/>
          <p:nvPr/>
        </p:nvSpPr>
        <p:spPr>
          <a:xfrm>
            <a:off x="1298776" y="2441169"/>
            <a:ext cx="834234" cy="32015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10000"/>
              </a:lnSpc>
              <a:spcBef>
                <a:spcPts val="0"/>
              </a:spcBef>
              <a:buNone/>
            </a:pPr>
            <a:r>
              <a:rPr lang="zh-CN" altLang="en-US" sz="1050" dirty="0">
                <a:solidFill>
                  <a:srgbClr val="32424F"/>
                </a:solidFill>
                <a:latin typeface="微软雅黑" panose="020B0503020204020204" pitchFamily="34" charset="-122"/>
              </a:rPr>
              <a:t>创意</a:t>
            </a:r>
            <a:endParaRPr lang="en-AU" sz="1050" dirty="0">
              <a:solidFill>
                <a:srgbClr val="32424F"/>
              </a:solidFill>
              <a:latin typeface="微软雅黑" panose="020B0503020204020204" pitchFamily="34" charset="-122"/>
            </a:endParaRPr>
          </a:p>
          <a:p>
            <a:pPr marL="0" indent="0" algn="ctr">
              <a:lnSpc>
                <a:spcPct val="110000"/>
              </a:lnSpc>
              <a:spcBef>
                <a:spcPts val="0"/>
              </a:spcBef>
              <a:buNone/>
            </a:pPr>
            <a:r>
              <a:rPr lang="zh-CN" altLang="en-US" sz="1050" dirty="0">
                <a:solidFill>
                  <a:srgbClr val="32424F"/>
                </a:solidFill>
                <a:latin typeface="微软雅黑" panose="020B0503020204020204" pitchFamily="34" charset="-122"/>
              </a:rPr>
              <a:t>策略</a:t>
            </a:r>
            <a:endParaRPr lang="en-AU" sz="1050" dirty="0">
              <a:solidFill>
                <a:srgbClr val="32424F"/>
              </a:solidFill>
              <a:latin typeface="微软雅黑" panose="020B0503020204020204" pitchFamily="34" charset="-122"/>
            </a:endParaRPr>
          </a:p>
        </p:txBody>
      </p:sp>
      <p:sp>
        <p:nvSpPr>
          <p:cNvPr id="105" name="Oval 104"/>
          <p:cNvSpPr>
            <a:spLocks noChangeAspect="1"/>
          </p:cNvSpPr>
          <p:nvPr/>
        </p:nvSpPr>
        <p:spPr>
          <a:xfrm>
            <a:off x="1486463" y="1836809"/>
            <a:ext cx="458856" cy="45899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608" tIns="34304" rIns="68608" bIns="34304" numCol="1" spcCol="0" rtlCol="0" fromWordArt="0" anchor="ctr" anchorCtr="0" forceAA="0" compatLnSpc="1">
            <a:noAutofit/>
          </a:bodyPr>
          <a:lstStyle/>
          <a:p>
            <a:pPr algn="ctr" defTabSz="685165"/>
            <a:r>
              <a:rPr lang="en-AU" sz="1300" dirty="0">
                <a:solidFill>
                  <a:prstClr val="white"/>
                </a:solidFill>
              </a:rPr>
              <a:t>1</a:t>
            </a:r>
            <a:endParaRPr lang="en-US" sz="1300" dirty="0">
              <a:solidFill>
                <a:prstClr val="white"/>
              </a:solidFill>
            </a:endParaRPr>
          </a:p>
        </p:txBody>
      </p:sp>
      <p:sp>
        <p:nvSpPr>
          <p:cNvPr id="106" name="Text Placeholder 32"/>
          <p:cNvSpPr txBox="1"/>
          <p:nvPr/>
        </p:nvSpPr>
        <p:spPr>
          <a:xfrm>
            <a:off x="4133436" y="2852088"/>
            <a:ext cx="944383" cy="69290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zh-CN" altLang="en-US" sz="700" dirty="0">
                <a:solidFill>
                  <a:schemeClr val="tx1">
                    <a:lumMod val="50000"/>
                    <a:lumOff val="50000"/>
                  </a:schemeClr>
                </a:solidFill>
                <a:latin typeface="微软雅黑" panose="020B0503020204020204" pitchFamily="34" charset="-122"/>
              </a:rPr>
              <a:t>此处添加详细文本描述，建议与标题相关并符合整体语言风格，语言描述尽量简洁生动。</a:t>
            </a:r>
            <a:endParaRPr lang="en-US" sz="700" dirty="0">
              <a:solidFill>
                <a:schemeClr val="tx1">
                  <a:lumMod val="50000"/>
                  <a:lumOff val="50000"/>
                </a:schemeClr>
              </a:solidFill>
              <a:latin typeface="微软雅黑" panose="020B0503020204020204" pitchFamily="34" charset="-122"/>
            </a:endParaRPr>
          </a:p>
        </p:txBody>
      </p:sp>
      <p:sp>
        <p:nvSpPr>
          <p:cNvPr id="107" name="Text Placeholder 33"/>
          <p:cNvSpPr txBox="1"/>
          <p:nvPr/>
        </p:nvSpPr>
        <p:spPr>
          <a:xfrm>
            <a:off x="4133435" y="2441169"/>
            <a:ext cx="834234" cy="32015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10000"/>
              </a:lnSpc>
              <a:spcBef>
                <a:spcPts val="0"/>
              </a:spcBef>
              <a:buNone/>
            </a:pPr>
            <a:r>
              <a:rPr lang="zh-CN" altLang="en-US" sz="1050" dirty="0">
                <a:solidFill>
                  <a:srgbClr val="32424F"/>
                </a:solidFill>
                <a:latin typeface="微软雅黑" panose="020B0503020204020204" pitchFamily="34" charset="-122"/>
              </a:rPr>
              <a:t>概念</a:t>
            </a:r>
            <a:r>
              <a:rPr lang="en-AU" sz="1050" dirty="0">
                <a:solidFill>
                  <a:srgbClr val="32424F"/>
                </a:solidFill>
                <a:latin typeface="微软雅黑" panose="020B0503020204020204" pitchFamily="34" charset="-122"/>
              </a:rPr>
              <a:t> &amp; </a:t>
            </a:r>
            <a:r>
              <a:rPr lang="zh-CN" altLang="en-US" sz="1050" dirty="0">
                <a:solidFill>
                  <a:srgbClr val="32424F"/>
                </a:solidFill>
                <a:latin typeface="微软雅黑" panose="020B0503020204020204" pitchFamily="34" charset="-122"/>
              </a:rPr>
              <a:t>策略</a:t>
            </a:r>
            <a:endParaRPr lang="en-AU" sz="1050" dirty="0">
              <a:solidFill>
                <a:srgbClr val="32424F"/>
              </a:solidFill>
              <a:latin typeface="微软雅黑" panose="020B0503020204020204" pitchFamily="34" charset="-122"/>
            </a:endParaRPr>
          </a:p>
        </p:txBody>
      </p:sp>
      <p:sp>
        <p:nvSpPr>
          <p:cNvPr id="108" name="Oval 107"/>
          <p:cNvSpPr>
            <a:spLocks noChangeAspect="1"/>
          </p:cNvSpPr>
          <p:nvPr/>
        </p:nvSpPr>
        <p:spPr>
          <a:xfrm>
            <a:off x="4321123" y="1836809"/>
            <a:ext cx="458856" cy="45899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608" tIns="34304" rIns="68608" bIns="34304" numCol="1" spcCol="0" rtlCol="0" fromWordArt="0" anchor="ctr" anchorCtr="0" forceAA="0" compatLnSpc="1">
            <a:noAutofit/>
          </a:bodyPr>
          <a:lstStyle/>
          <a:p>
            <a:pPr algn="ctr" defTabSz="685165"/>
            <a:r>
              <a:rPr lang="en-AU" sz="1300" dirty="0">
                <a:solidFill>
                  <a:prstClr val="white"/>
                </a:solidFill>
              </a:rPr>
              <a:t>3</a:t>
            </a:r>
            <a:endParaRPr lang="en-US" sz="1300" dirty="0">
              <a:solidFill>
                <a:prstClr val="white"/>
              </a:solidFill>
            </a:endParaRPr>
          </a:p>
        </p:txBody>
      </p:sp>
      <p:sp>
        <p:nvSpPr>
          <p:cNvPr id="109" name="Text Placeholder 32"/>
          <p:cNvSpPr txBox="1"/>
          <p:nvPr/>
        </p:nvSpPr>
        <p:spPr>
          <a:xfrm>
            <a:off x="6950677" y="2852088"/>
            <a:ext cx="1008462" cy="62086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zh-CN" altLang="en-US" sz="700" dirty="0">
                <a:solidFill>
                  <a:schemeClr val="tx1">
                    <a:lumMod val="50000"/>
                    <a:lumOff val="50000"/>
                  </a:schemeClr>
                </a:solidFill>
                <a:latin typeface="微软雅黑" panose="020B0503020204020204" pitchFamily="34" charset="-122"/>
              </a:rPr>
              <a:t>此处添加详细文本描述，建议与标题相关并符合整体语言风格，语言描述尽量简洁生动。</a:t>
            </a:r>
            <a:endParaRPr lang="en-US" sz="700" dirty="0">
              <a:solidFill>
                <a:schemeClr val="tx1">
                  <a:lumMod val="50000"/>
                  <a:lumOff val="50000"/>
                </a:schemeClr>
              </a:solidFill>
              <a:latin typeface="微软雅黑" panose="020B0503020204020204" pitchFamily="34" charset="-122"/>
            </a:endParaRPr>
          </a:p>
        </p:txBody>
      </p:sp>
      <p:sp>
        <p:nvSpPr>
          <p:cNvPr id="110" name="Text Placeholder 33"/>
          <p:cNvSpPr txBox="1"/>
          <p:nvPr/>
        </p:nvSpPr>
        <p:spPr>
          <a:xfrm>
            <a:off x="6997512" y="2441169"/>
            <a:ext cx="834234" cy="32015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10000"/>
              </a:lnSpc>
              <a:spcBef>
                <a:spcPts val="0"/>
              </a:spcBef>
              <a:buNone/>
            </a:pPr>
            <a:r>
              <a:rPr lang="zh-CN" altLang="en-US" sz="1100" dirty="0">
                <a:solidFill>
                  <a:srgbClr val="32424F"/>
                </a:solidFill>
                <a:latin typeface="微软雅黑" panose="020B0503020204020204" pitchFamily="34" charset="-122"/>
              </a:rPr>
              <a:t>销售</a:t>
            </a:r>
            <a:r>
              <a:rPr lang="en-AU" sz="1100" dirty="0">
                <a:solidFill>
                  <a:srgbClr val="32424F"/>
                </a:solidFill>
                <a:latin typeface="微软雅黑" panose="020B0503020204020204" pitchFamily="34" charset="-122"/>
              </a:rPr>
              <a:t> </a:t>
            </a:r>
            <a:endParaRPr lang="en-AU" sz="1100" dirty="0">
              <a:solidFill>
                <a:srgbClr val="32424F"/>
              </a:solidFill>
              <a:latin typeface="微软雅黑" panose="020B0503020204020204" pitchFamily="34" charset="-122"/>
            </a:endParaRPr>
          </a:p>
          <a:p>
            <a:pPr marL="0" indent="0" algn="ctr">
              <a:lnSpc>
                <a:spcPct val="110000"/>
              </a:lnSpc>
              <a:spcBef>
                <a:spcPts val="0"/>
              </a:spcBef>
              <a:buNone/>
            </a:pPr>
            <a:r>
              <a:rPr lang="zh-CN" altLang="en-US" sz="1100" dirty="0">
                <a:solidFill>
                  <a:srgbClr val="32424F"/>
                </a:solidFill>
                <a:latin typeface="微软雅黑" panose="020B0503020204020204" pitchFamily="34" charset="-122"/>
              </a:rPr>
              <a:t>数据分析</a:t>
            </a:r>
            <a:r>
              <a:rPr lang="en-AU" sz="1100" dirty="0">
                <a:solidFill>
                  <a:srgbClr val="32424F"/>
                </a:solidFill>
                <a:latin typeface="微软雅黑" panose="020B0503020204020204" pitchFamily="34" charset="-122"/>
              </a:rPr>
              <a:t> </a:t>
            </a:r>
            <a:endParaRPr lang="en-AU" sz="1100" dirty="0">
              <a:solidFill>
                <a:srgbClr val="32424F"/>
              </a:solidFill>
              <a:latin typeface="微软雅黑" panose="020B0503020204020204" pitchFamily="34" charset="-122"/>
            </a:endParaRPr>
          </a:p>
        </p:txBody>
      </p:sp>
      <p:sp>
        <p:nvSpPr>
          <p:cNvPr id="112" name="Oval 111"/>
          <p:cNvSpPr>
            <a:spLocks noChangeAspect="1"/>
          </p:cNvSpPr>
          <p:nvPr/>
        </p:nvSpPr>
        <p:spPr>
          <a:xfrm>
            <a:off x="7185199" y="1836809"/>
            <a:ext cx="458856" cy="45899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608" tIns="34304" rIns="68608" bIns="34304" numCol="1" spcCol="0" rtlCol="0" fromWordArt="0" anchor="ctr" anchorCtr="0" forceAA="0" compatLnSpc="1">
            <a:noAutofit/>
          </a:bodyPr>
          <a:lstStyle/>
          <a:p>
            <a:pPr algn="ctr" defTabSz="685165"/>
            <a:r>
              <a:rPr lang="en-AU" sz="1300" dirty="0">
                <a:solidFill>
                  <a:srgbClr val="FFFFFF"/>
                </a:solidFill>
              </a:rPr>
              <a:t>5</a:t>
            </a:r>
            <a:endParaRPr lang="en-AU" sz="1300" dirty="0">
              <a:solidFill>
                <a:srgbClr val="FFFFFF"/>
              </a:solidFill>
            </a:endParaRPr>
          </a:p>
        </p:txBody>
      </p:sp>
      <p:sp>
        <p:nvSpPr>
          <p:cNvPr id="113" name="Text Placeholder 32"/>
          <p:cNvSpPr txBox="1"/>
          <p:nvPr/>
        </p:nvSpPr>
        <p:spPr>
          <a:xfrm>
            <a:off x="2664713" y="2475126"/>
            <a:ext cx="925365" cy="63766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zh-CN" altLang="en-US" sz="700" dirty="0">
                <a:solidFill>
                  <a:schemeClr val="tx1">
                    <a:lumMod val="50000"/>
                    <a:lumOff val="50000"/>
                  </a:schemeClr>
                </a:solidFill>
                <a:latin typeface="微软雅黑" panose="020B0503020204020204" pitchFamily="34" charset="-122"/>
              </a:rPr>
              <a:t>此处添加详细文本描述，建议与标题相关并符合整体语言风格，语言描述尽量简洁生动。</a:t>
            </a:r>
            <a:endParaRPr lang="en-US" altLang="zh-CN" sz="700" dirty="0">
              <a:solidFill>
                <a:schemeClr val="tx1">
                  <a:lumMod val="50000"/>
                  <a:lumOff val="50000"/>
                </a:schemeClr>
              </a:solidFill>
              <a:latin typeface="微软雅黑" panose="020B0503020204020204" pitchFamily="34" charset="-122"/>
            </a:endParaRPr>
          </a:p>
        </p:txBody>
      </p:sp>
      <p:sp>
        <p:nvSpPr>
          <p:cNvPr id="114" name="Text Placeholder 33"/>
          <p:cNvSpPr txBox="1"/>
          <p:nvPr/>
        </p:nvSpPr>
        <p:spPr>
          <a:xfrm>
            <a:off x="2711793" y="2036294"/>
            <a:ext cx="834233" cy="32015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10000"/>
              </a:lnSpc>
              <a:spcBef>
                <a:spcPts val="0"/>
              </a:spcBef>
              <a:buNone/>
            </a:pPr>
            <a:r>
              <a:rPr lang="zh-CN" altLang="en-US" sz="1050" dirty="0">
                <a:solidFill>
                  <a:srgbClr val="32424F"/>
                </a:solidFill>
                <a:latin typeface="微软雅黑" panose="020B0503020204020204" pitchFamily="34" charset="-122"/>
              </a:rPr>
              <a:t>桌面</a:t>
            </a:r>
            <a:endParaRPr lang="en-US" altLang="zh-CN" sz="1050" dirty="0">
              <a:solidFill>
                <a:srgbClr val="32424F"/>
              </a:solidFill>
              <a:latin typeface="微软雅黑" panose="020B0503020204020204" pitchFamily="34" charset="-122"/>
            </a:endParaRPr>
          </a:p>
          <a:p>
            <a:pPr marL="0" indent="0" algn="ctr">
              <a:lnSpc>
                <a:spcPct val="110000"/>
              </a:lnSpc>
              <a:spcBef>
                <a:spcPts val="0"/>
              </a:spcBef>
              <a:buNone/>
            </a:pPr>
            <a:r>
              <a:rPr lang="zh-CN" altLang="en-US" sz="1050" dirty="0">
                <a:solidFill>
                  <a:srgbClr val="32424F"/>
                </a:solidFill>
                <a:latin typeface="微软雅黑" panose="020B0503020204020204" pitchFamily="34" charset="-122"/>
              </a:rPr>
              <a:t>应用</a:t>
            </a:r>
            <a:endParaRPr lang="en-AU" sz="1050" dirty="0">
              <a:solidFill>
                <a:srgbClr val="32424F"/>
              </a:solidFill>
              <a:latin typeface="微软雅黑" panose="020B0503020204020204" pitchFamily="34" charset="-122"/>
            </a:endParaRPr>
          </a:p>
        </p:txBody>
      </p:sp>
      <p:sp>
        <p:nvSpPr>
          <p:cNvPr id="115" name="Oval 114"/>
          <p:cNvSpPr>
            <a:spLocks noChangeAspect="1"/>
          </p:cNvSpPr>
          <p:nvPr/>
        </p:nvSpPr>
        <p:spPr>
          <a:xfrm>
            <a:off x="2899482" y="3263526"/>
            <a:ext cx="458856" cy="4589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608" tIns="34304" rIns="68608" bIns="34304" numCol="1" spcCol="0" rtlCol="0" fromWordArt="0" anchor="ctr" anchorCtr="0" forceAA="0" compatLnSpc="1">
            <a:noAutofit/>
          </a:bodyPr>
          <a:lstStyle/>
          <a:p>
            <a:pPr algn="ctr" defTabSz="685165"/>
            <a:r>
              <a:rPr lang="en-US" sz="1300" dirty="0">
                <a:solidFill>
                  <a:prstClr val="white"/>
                </a:solidFill>
              </a:rPr>
              <a:t>2</a:t>
            </a:r>
            <a:endParaRPr lang="en-US" sz="1300" dirty="0">
              <a:solidFill>
                <a:prstClr val="white"/>
              </a:solidFill>
            </a:endParaRPr>
          </a:p>
        </p:txBody>
      </p:sp>
      <p:sp>
        <p:nvSpPr>
          <p:cNvPr id="116" name="Text Placeholder 32"/>
          <p:cNvSpPr txBox="1"/>
          <p:nvPr/>
        </p:nvSpPr>
        <p:spPr>
          <a:xfrm>
            <a:off x="5546033" y="2511143"/>
            <a:ext cx="906914" cy="63766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zh-CN" altLang="en-US" sz="700" dirty="0">
                <a:solidFill>
                  <a:schemeClr val="tx1">
                    <a:lumMod val="50000"/>
                    <a:lumOff val="50000"/>
                  </a:schemeClr>
                </a:solidFill>
                <a:latin typeface="微软雅黑" panose="020B0503020204020204" pitchFamily="34" charset="-122"/>
              </a:rPr>
              <a:t>此处添加详细文本描述，建议与标题相关并符合整体语言风格，语言描述尽量简洁生动。</a:t>
            </a:r>
            <a:endParaRPr lang="en-US" sz="700" dirty="0">
              <a:solidFill>
                <a:schemeClr val="tx1">
                  <a:lumMod val="50000"/>
                  <a:lumOff val="50000"/>
                </a:schemeClr>
              </a:solidFill>
              <a:latin typeface="微软雅黑" panose="020B0503020204020204" pitchFamily="34" charset="-122"/>
            </a:endParaRPr>
          </a:p>
        </p:txBody>
      </p:sp>
      <p:sp>
        <p:nvSpPr>
          <p:cNvPr id="117" name="Text Placeholder 33"/>
          <p:cNvSpPr txBox="1"/>
          <p:nvPr/>
        </p:nvSpPr>
        <p:spPr>
          <a:xfrm>
            <a:off x="5546033" y="2104330"/>
            <a:ext cx="834233" cy="32015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10000"/>
              </a:lnSpc>
              <a:spcBef>
                <a:spcPts val="0"/>
              </a:spcBef>
              <a:buNone/>
            </a:pPr>
            <a:r>
              <a:rPr lang="zh-CN" altLang="en-US" sz="1100" dirty="0">
                <a:solidFill>
                  <a:srgbClr val="32424F"/>
                </a:solidFill>
                <a:latin typeface="微软雅黑" panose="020B0503020204020204" pitchFamily="34" charset="-122"/>
              </a:rPr>
              <a:t>商业</a:t>
            </a:r>
            <a:endParaRPr lang="en-AU" sz="1100" dirty="0">
              <a:solidFill>
                <a:srgbClr val="32424F"/>
              </a:solidFill>
              <a:latin typeface="微软雅黑" panose="020B0503020204020204" pitchFamily="34" charset="-122"/>
            </a:endParaRPr>
          </a:p>
          <a:p>
            <a:pPr marL="0" indent="0" algn="ctr">
              <a:lnSpc>
                <a:spcPct val="110000"/>
              </a:lnSpc>
              <a:spcBef>
                <a:spcPts val="0"/>
              </a:spcBef>
              <a:buNone/>
            </a:pPr>
            <a:r>
              <a:rPr lang="zh-CN" altLang="en-US" sz="1100" dirty="0">
                <a:solidFill>
                  <a:srgbClr val="32424F"/>
                </a:solidFill>
                <a:latin typeface="微软雅黑" panose="020B0503020204020204" pitchFamily="34" charset="-122"/>
              </a:rPr>
              <a:t>策略</a:t>
            </a:r>
            <a:endParaRPr lang="en-AU" sz="1100" dirty="0">
              <a:solidFill>
                <a:srgbClr val="32424F"/>
              </a:solidFill>
              <a:latin typeface="微软雅黑" panose="020B0503020204020204" pitchFamily="34" charset="-122"/>
            </a:endParaRPr>
          </a:p>
        </p:txBody>
      </p:sp>
      <p:sp>
        <p:nvSpPr>
          <p:cNvPr id="118" name="Oval 117"/>
          <p:cNvSpPr>
            <a:spLocks noChangeAspect="1"/>
          </p:cNvSpPr>
          <p:nvPr/>
        </p:nvSpPr>
        <p:spPr>
          <a:xfrm>
            <a:off x="5763237" y="3263526"/>
            <a:ext cx="458856" cy="4589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608" tIns="34304" rIns="68608" bIns="34304" numCol="1" spcCol="0" rtlCol="0" fromWordArt="0" anchor="ctr" anchorCtr="0" forceAA="0" compatLnSpc="1">
            <a:noAutofit/>
          </a:bodyPr>
          <a:lstStyle/>
          <a:p>
            <a:pPr algn="ctr" defTabSz="685165"/>
            <a:r>
              <a:rPr lang="en-AU" sz="1300" dirty="0">
                <a:solidFill>
                  <a:srgbClr val="FFFFFF"/>
                </a:solidFill>
              </a:rPr>
              <a:t>4</a:t>
            </a:r>
            <a:endParaRPr lang="en-US" sz="1300" dirty="0">
              <a:solidFill>
                <a:prstClr val="white"/>
              </a:solidFill>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14:conveyor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5"/>
                                        </p:tgtEl>
                                        <p:attrNameLst>
                                          <p:attrName>style.visibility</p:attrName>
                                        </p:attrNameLst>
                                      </p:cBhvr>
                                      <p:to>
                                        <p:strVal val="visible"/>
                                      </p:to>
                                    </p:set>
                                    <p:animEffect transition="in" filter="fade">
                                      <p:cBhvr>
                                        <p:cTn id="11" dur="200"/>
                                        <p:tgtEl>
                                          <p:spTgt spid="10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4"/>
                                        </p:tgtEl>
                                        <p:attrNameLst>
                                          <p:attrName>style.visibility</p:attrName>
                                        </p:attrNameLst>
                                      </p:cBhvr>
                                      <p:to>
                                        <p:strVal val="visible"/>
                                      </p:to>
                                    </p:set>
                                    <p:animEffect transition="in" filter="fade">
                                      <p:cBhvr>
                                        <p:cTn id="15" dur="200"/>
                                        <p:tgtEl>
                                          <p:spTgt spid="104"/>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3"/>
                                        </p:tgtEl>
                                        <p:attrNameLst>
                                          <p:attrName>style.visibility</p:attrName>
                                        </p:attrNameLst>
                                      </p:cBhvr>
                                      <p:to>
                                        <p:strVal val="visible"/>
                                      </p:to>
                                    </p:set>
                                    <p:animEffect transition="in" filter="fade">
                                      <p:cBhvr>
                                        <p:cTn id="19" dur="200"/>
                                        <p:tgtEl>
                                          <p:spTgt spid="103"/>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14"/>
                                        </p:tgtEl>
                                        <p:attrNameLst>
                                          <p:attrName>style.visibility</p:attrName>
                                        </p:attrNameLst>
                                      </p:cBhvr>
                                      <p:to>
                                        <p:strVal val="visible"/>
                                      </p:to>
                                    </p:set>
                                    <p:animEffect transition="in" filter="fade">
                                      <p:cBhvr>
                                        <p:cTn id="23" dur="200"/>
                                        <p:tgtEl>
                                          <p:spTgt spid="114"/>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13"/>
                                        </p:tgtEl>
                                        <p:attrNameLst>
                                          <p:attrName>style.visibility</p:attrName>
                                        </p:attrNameLst>
                                      </p:cBhvr>
                                      <p:to>
                                        <p:strVal val="visible"/>
                                      </p:to>
                                    </p:set>
                                    <p:animEffect transition="in" filter="fade">
                                      <p:cBhvr>
                                        <p:cTn id="27" dur="200"/>
                                        <p:tgtEl>
                                          <p:spTgt spid="113"/>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15"/>
                                        </p:tgtEl>
                                        <p:attrNameLst>
                                          <p:attrName>style.visibility</p:attrName>
                                        </p:attrNameLst>
                                      </p:cBhvr>
                                      <p:to>
                                        <p:strVal val="visible"/>
                                      </p:to>
                                    </p:set>
                                    <p:animEffect transition="in" filter="fade">
                                      <p:cBhvr>
                                        <p:cTn id="31" dur="200"/>
                                        <p:tgtEl>
                                          <p:spTgt spid="115"/>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08"/>
                                        </p:tgtEl>
                                        <p:attrNameLst>
                                          <p:attrName>style.visibility</p:attrName>
                                        </p:attrNameLst>
                                      </p:cBhvr>
                                      <p:to>
                                        <p:strVal val="visible"/>
                                      </p:to>
                                    </p:set>
                                    <p:animEffect transition="in" filter="fade">
                                      <p:cBhvr>
                                        <p:cTn id="35" dur="200"/>
                                        <p:tgtEl>
                                          <p:spTgt spid="108"/>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07"/>
                                        </p:tgtEl>
                                        <p:attrNameLst>
                                          <p:attrName>style.visibility</p:attrName>
                                        </p:attrNameLst>
                                      </p:cBhvr>
                                      <p:to>
                                        <p:strVal val="visible"/>
                                      </p:to>
                                    </p:set>
                                    <p:animEffect transition="in" filter="fade">
                                      <p:cBhvr>
                                        <p:cTn id="39" dur="200"/>
                                        <p:tgtEl>
                                          <p:spTgt spid="107"/>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106"/>
                                        </p:tgtEl>
                                        <p:attrNameLst>
                                          <p:attrName>style.visibility</p:attrName>
                                        </p:attrNameLst>
                                      </p:cBhvr>
                                      <p:to>
                                        <p:strVal val="visible"/>
                                      </p:to>
                                    </p:set>
                                    <p:animEffect transition="in" filter="fade">
                                      <p:cBhvr>
                                        <p:cTn id="43" dur="200"/>
                                        <p:tgtEl>
                                          <p:spTgt spid="106"/>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117"/>
                                        </p:tgtEl>
                                        <p:attrNameLst>
                                          <p:attrName>style.visibility</p:attrName>
                                        </p:attrNameLst>
                                      </p:cBhvr>
                                      <p:to>
                                        <p:strVal val="visible"/>
                                      </p:to>
                                    </p:set>
                                    <p:animEffect transition="in" filter="fade">
                                      <p:cBhvr>
                                        <p:cTn id="47" dur="200"/>
                                        <p:tgtEl>
                                          <p:spTgt spid="117"/>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116"/>
                                        </p:tgtEl>
                                        <p:attrNameLst>
                                          <p:attrName>style.visibility</p:attrName>
                                        </p:attrNameLst>
                                      </p:cBhvr>
                                      <p:to>
                                        <p:strVal val="visible"/>
                                      </p:to>
                                    </p:set>
                                    <p:animEffect transition="in" filter="fade">
                                      <p:cBhvr>
                                        <p:cTn id="51" dur="200"/>
                                        <p:tgtEl>
                                          <p:spTgt spid="116"/>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118"/>
                                        </p:tgtEl>
                                        <p:attrNameLst>
                                          <p:attrName>style.visibility</p:attrName>
                                        </p:attrNameLst>
                                      </p:cBhvr>
                                      <p:to>
                                        <p:strVal val="visible"/>
                                      </p:to>
                                    </p:set>
                                    <p:animEffect transition="in" filter="fade">
                                      <p:cBhvr>
                                        <p:cTn id="55" dur="200"/>
                                        <p:tgtEl>
                                          <p:spTgt spid="118"/>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112"/>
                                        </p:tgtEl>
                                        <p:attrNameLst>
                                          <p:attrName>style.visibility</p:attrName>
                                        </p:attrNameLst>
                                      </p:cBhvr>
                                      <p:to>
                                        <p:strVal val="visible"/>
                                      </p:to>
                                    </p:set>
                                    <p:animEffect transition="in" filter="fade">
                                      <p:cBhvr>
                                        <p:cTn id="59" dur="200"/>
                                        <p:tgtEl>
                                          <p:spTgt spid="112"/>
                                        </p:tgtEl>
                                      </p:cBhvr>
                                    </p:animEffect>
                                  </p:childTnLst>
                                </p:cTn>
                              </p:par>
                            </p:childTnLst>
                          </p:cTn>
                        </p:par>
                        <p:par>
                          <p:cTn id="60" fill="hold">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110"/>
                                        </p:tgtEl>
                                        <p:attrNameLst>
                                          <p:attrName>style.visibility</p:attrName>
                                        </p:attrNameLst>
                                      </p:cBhvr>
                                      <p:to>
                                        <p:strVal val="visible"/>
                                      </p:to>
                                    </p:set>
                                    <p:animEffect transition="in" filter="fade">
                                      <p:cBhvr>
                                        <p:cTn id="63" dur="200"/>
                                        <p:tgtEl>
                                          <p:spTgt spid="110"/>
                                        </p:tgtEl>
                                      </p:cBhvr>
                                    </p:animEffect>
                                  </p:childTnLst>
                                </p:cTn>
                              </p:par>
                            </p:childTnLst>
                          </p:cTn>
                        </p:par>
                        <p:par>
                          <p:cTn id="64" fill="hold">
                            <p:stCondLst>
                              <p:cond delay="7500"/>
                            </p:stCondLst>
                            <p:childTnLst>
                              <p:par>
                                <p:cTn id="65" presetID="10" presetClass="entr" presetSubtype="0" fill="hold" grpId="0" nodeType="afterEffect">
                                  <p:stCondLst>
                                    <p:cond delay="0"/>
                                  </p:stCondLst>
                                  <p:childTnLst>
                                    <p:set>
                                      <p:cBhvr>
                                        <p:cTn id="66" dur="1" fill="hold">
                                          <p:stCondLst>
                                            <p:cond delay="0"/>
                                          </p:stCondLst>
                                        </p:cTn>
                                        <p:tgtEl>
                                          <p:spTgt spid="109"/>
                                        </p:tgtEl>
                                        <p:attrNameLst>
                                          <p:attrName>style.visibility</p:attrName>
                                        </p:attrNameLst>
                                      </p:cBhvr>
                                      <p:to>
                                        <p:strVal val="visible"/>
                                      </p:to>
                                    </p:set>
                                    <p:animEffect transition="in" filter="fade">
                                      <p:cBhvr>
                                        <p:cTn id="67" dur="2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4" grpId="0"/>
      <p:bldP spid="105" grpId="0" animBg="1"/>
      <p:bldP spid="106" grpId="0"/>
      <p:bldP spid="107" grpId="0"/>
      <p:bldP spid="108" grpId="0" animBg="1"/>
      <p:bldP spid="109" grpId="0"/>
      <p:bldP spid="110" grpId="0"/>
      <p:bldP spid="112" grpId="0" animBg="1"/>
      <p:bldP spid="113" grpId="0"/>
      <p:bldP spid="114" grpId="0"/>
      <p:bldP spid="115" grpId="0" animBg="1"/>
      <p:bldP spid="116" grpId="0"/>
      <p:bldP spid="117" grpId="0"/>
      <p:bldP spid="1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Connector 29"/>
          <p:cNvCxnSpPr/>
          <p:nvPr/>
        </p:nvCxnSpPr>
        <p:spPr>
          <a:xfrm flipH="1">
            <a:off x="958329" y="2291111"/>
            <a:ext cx="7230516" cy="0"/>
          </a:xfrm>
          <a:prstGeom prst="line">
            <a:avLst/>
          </a:prstGeom>
          <a:ln w="19050">
            <a:solidFill>
              <a:schemeClr val="tx1">
                <a:lumMod val="50000"/>
                <a:lumOff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2" name="Group 65"/>
          <p:cNvGrpSpPr/>
          <p:nvPr/>
        </p:nvGrpSpPr>
        <p:grpSpPr>
          <a:xfrm>
            <a:off x="1196951" y="1731817"/>
            <a:ext cx="1094913" cy="1210540"/>
            <a:chOff x="3419864" y="1304397"/>
            <a:chExt cx="1094533" cy="1209746"/>
          </a:xfrm>
        </p:grpSpPr>
        <p:sp>
          <p:nvSpPr>
            <p:cNvPr id="45" name="Freeform 44"/>
            <p:cNvSpPr/>
            <p:nvPr/>
          </p:nvSpPr>
          <p:spPr>
            <a:xfrm rot="16200000">
              <a:off x="3362258" y="1362003"/>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240"/>
              <a:endParaRPr lang="en-US" sz="2000" dirty="0">
                <a:solidFill>
                  <a:prstClr val="white"/>
                </a:solidFill>
              </a:endParaRPr>
            </a:p>
          </p:txBody>
        </p:sp>
        <p:sp>
          <p:nvSpPr>
            <p:cNvPr id="48" name="Rectangle 47"/>
            <p:cNvSpPr/>
            <p:nvPr/>
          </p:nvSpPr>
          <p:spPr>
            <a:xfrm>
              <a:off x="3666405" y="1468512"/>
              <a:ext cx="601447" cy="584594"/>
            </a:xfrm>
            <a:prstGeom prst="rect">
              <a:avLst/>
            </a:prstGeom>
          </p:spPr>
          <p:txBody>
            <a:bodyPr wrap="none">
              <a:spAutoFit/>
            </a:bodyPr>
            <a:lstStyle/>
            <a:p>
              <a:pPr algn="ctr" defTabSz="1031240"/>
              <a:r>
                <a:rPr lang="en-US" sz="3200" dirty="0">
                  <a:solidFill>
                    <a:prstClr val="white"/>
                  </a:solidFill>
                </a:rPr>
                <a:t>01</a:t>
              </a:r>
              <a:endParaRPr lang="en-US" sz="3200" dirty="0">
                <a:solidFill>
                  <a:prstClr val="white"/>
                </a:solidFill>
              </a:endParaRPr>
            </a:p>
          </p:txBody>
        </p:sp>
      </p:grpSp>
      <p:grpSp>
        <p:nvGrpSpPr>
          <p:cNvPr id="3" name="Group 66"/>
          <p:cNvGrpSpPr/>
          <p:nvPr/>
        </p:nvGrpSpPr>
        <p:grpSpPr>
          <a:xfrm>
            <a:off x="3117851" y="1731817"/>
            <a:ext cx="1094913" cy="1210540"/>
            <a:chOff x="4740719" y="1304398"/>
            <a:chExt cx="1094533" cy="1209746"/>
          </a:xfrm>
          <a:solidFill>
            <a:schemeClr val="accent2"/>
          </a:solidFill>
        </p:grpSpPr>
        <p:sp>
          <p:nvSpPr>
            <p:cNvPr id="54" name="Freeform 53"/>
            <p:cNvSpPr/>
            <p:nvPr/>
          </p:nvSpPr>
          <p:spPr>
            <a:xfrm rot="16200000">
              <a:off x="4683113" y="1362004"/>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240"/>
              <a:endParaRPr lang="en-US" sz="2000" dirty="0">
                <a:solidFill>
                  <a:prstClr val="white"/>
                </a:solidFill>
              </a:endParaRPr>
            </a:p>
          </p:txBody>
        </p:sp>
        <p:sp>
          <p:nvSpPr>
            <p:cNvPr id="55" name="Rectangle 54"/>
            <p:cNvSpPr/>
            <p:nvPr/>
          </p:nvSpPr>
          <p:spPr>
            <a:xfrm>
              <a:off x="4987259" y="1468513"/>
              <a:ext cx="601447" cy="584594"/>
            </a:xfrm>
            <a:prstGeom prst="rect">
              <a:avLst/>
            </a:prstGeom>
            <a:grpFill/>
          </p:spPr>
          <p:txBody>
            <a:bodyPr wrap="none">
              <a:spAutoFit/>
            </a:bodyPr>
            <a:lstStyle/>
            <a:p>
              <a:pPr algn="ctr" defTabSz="1031240"/>
              <a:r>
                <a:rPr lang="en-US" sz="3200" dirty="0">
                  <a:solidFill>
                    <a:prstClr val="white"/>
                  </a:solidFill>
                </a:rPr>
                <a:t>02</a:t>
              </a:r>
              <a:endParaRPr lang="en-US" sz="3200" dirty="0">
                <a:solidFill>
                  <a:prstClr val="white"/>
                </a:solidFill>
              </a:endParaRPr>
            </a:p>
          </p:txBody>
        </p:sp>
      </p:grpSp>
      <p:grpSp>
        <p:nvGrpSpPr>
          <p:cNvPr id="4" name="Group 69"/>
          <p:cNvGrpSpPr/>
          <p:nvPr/>
        </p:nvGrpSpPr>
        <p:grpSpPr>
          <a:xfrm>
            <a:off x="2787150" y="3130284"/>
            <a:ext cx="1756312" cy="673747"/>
            <a:chOff x="5699664" y="1648997"/>
            <a:chExt cx="1755702" cy="673305"/>
          </a:xfrm>
        </p:grpSpPr>
        <p:sp>
          <p:nvSpPr>
            <p:cNvPr id="60" name="Text Placeholder 3"/>
            <p:cNvSpPr txBox="1"/>
            <p:nvPr/>
          </p:nvSpPr>
          <p:spPr>
            <a:xfrm>
              <a:off x="6192795" y="1648997"/>
              <a:ext cx="769441" cy="18460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zh-CN" altLang="en-US" sz="1200" dirty="0">
                  <a:solidFill>
                    <a:schemeClr val="tx1">
                      <a:lumMod val="75000"/>
                      <a:lumOff val="25000"/>
                    </a:schemeClr>
                  </a:solidFill>
                </a:rPr>
                <a:t>添加副标题</a:t>
              </a:r>
              <a:endParaRPr lang="en-US" sz="1200" dirty="0">
                <a:solidFill>
                  <a:schemeClr val="tx1">
                    <a:lumMod val="75000"/>
                    <a:lumOff val="25000"/>
                  </a:schemeClr>
                </a:solidFill>
              </a:endParaRPr>
            </a:p>
          </p:txBody>
        </p:sp>
        <p:sp>
          <p:nvSpPr>
            <p:cNvPr id="61" name="Text Placeholder 3"/>
            <p:cNvSpPr txBox="1"/>
            <p:nvPr/>
          </p:nvSpPr>
          <p:spPr>
            <a:xfrm>
              <a:off x="5699664" y="1906932"/>
              <a:ext cx="1755702" cy="41537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zh-CN" altLang="en-US" sz="900" dirty="0">
                  <a:solidFill>
                    <a:schemeClr val="tx1">
                      <a:lumMod val="50000"/>
                      <a:lumOff val="50000"/>
                    </a:schemeClr>
                  </a:solidFill>
                </a:rPr>
                <a:t>此处添加详细文本描述，建议与标题相关并符合整体语言风格，语言描述尽量简洁生动。</a:t>
              </a:r>
              <a:endParaRPr lang="en-US" sz="900" dirty="0">
                <a:solidFill>
                  <a:schemeClr val="tx1">
                    <a:lumMod val="50000"/>
                    <a:lumOff val="50000"/>
                  </a:schemeClr>
                </a:solidFill>
              </a:endParaRPr>
            </a:p>
          </p:txBody>
        </p:sp>
      </p:grpSp>
      <p:grpSp>
        <p:nvGrpSpPr>
          <p:cNvPr id="5" name="Group 72"/>
          <p:cNvGrpSpPr/>
          <p:nvPr/>
        </p:nvGrpSpPr>
        <p:grpSpPr>
          <a:xfrm>
            <a:off x="874543" y="3129301"/>
            <a:ext cx="1739726" cy="675711"/>
            <a:chOff x="5707954" y="1647036"/>
            <a:chExt cx="1739122" cy="675267"/>
          </a:xfrm>
        </p:grpSpPr>
        <p:sp>
          <p:nvSpPr>
            <p:cNvPr id="64" name="Text Placeholder 3"/>
            <p:cNvSpPr txBox="1"/>
            <p:nvPr/>
          </p:nvSpPr>
          <p:spPr>
            <a:xfrm>
              <a:off x="6192795" y="1647036"/>
              <a:ext cx="769441" cy="18460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zh-CN" altLang="en-US" sz="1200" dirty="0">
                  <a:solidFill>
                    <a:schemeClr val="tx1">
                      <a:lumMod val="75000"/>
                      <a:lumOff val="25000"/>
                    </a:schemeClr>
                  </a:solidFill>
                </a:rPr>
                <a:t>添加副标题</a:t>
              </a:r>
              <a:endParaRPr lang="en-US" sz="1200" dirty="0">
                <a:solidFill>
                  <a:schemeClr val="tx1">
                    <a:lumMod val="75000"/>
                    <a:lumOff val="25000"/>
                  </a:schemeClr>
                </a:solidFill>
              </a:endParaRPr>
            </a:p>
          </p:txBody>
        </p:sp>
        <p:sp>
          <p:nvSpPr>
            <p:cNvPr id="65" name="Text Placeholder 3"/>
            <p:cNvSpPr txBox="1"/>
            <p:nvPr/>
          </p:nvSpPr>
          <p:spPr>
            <a:xfrm>
              <a:off x="5707954" y="1906933"/>
              <a:ext cx="1739122" cy="41537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zh-CN" altLang="en-US" sz="900" dirty="0">
                  <a:solidFill>
                    <a:schemeClr val="tx1">
                      <a:lumMod val="50000"/>
                      <a:lumOff val="50000"/>
                    </a:schemeClr>
                  </a:solidFill>
                </a:rPr>
                <a:t>此处添加详细文本描述，建议与标题相关并符合整体语言风格，语言描述尽量简洁生动。</a:t>
              </a:r>
              <a:endParaRPr lang="en-US" sz="900" dirty="0">
                <a:solidFill>
                  <a:schemeClr val="tx1">
                    <a:lumMod val="50000"/>
                    <a:lumOff val="50000"/>
                  </a:schemeClr>
                </a:solidFill>
              </a:endParaRPr>
            </a:p>
          </p:txBody>
        </p:sp>
      </p:grpSp>
      <p:grpSp>
        <p:nvGrpSpPr>
          <p:cNvPr id="6" name="Group 67"/>
          <p:cNvGrpSpPr/>
          <p:nvPr/>
        </p:nvGrpSpPr>
        <p:grpSpPr>
          <a:xfrm>
            <a:off x="5038750" y="1731817"/>
            <a:ext cx="1094913" cy="1210540"/>
            <a:chOff x="3419864" y="1304397"/>
            <a:chExt cx="1094533" cy="1209746"/>
          </a:xfrm>
          <a:solidFill>
            <a:schemeClr val="accent1"/>
          </a:solidFill>
        </p:grpSpPr>
        <p:sp>
          <p:nvSpPr>
            <p:cNvPr id="69" name="Freeform 68"/>
            <p:cNvSpPr/>
            <p:nvPr/>
          </p:nvSpPr>
          <p:spPr>
            <a:xfrm rot="16200000">
              <a:off x="3362258" y="1362003"/>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240"/>
              <a:endParaRPr lang="en-US" sz="2000" dirty="0">
                <a:solidFill>
                  <a:prstClr val="white"/>
                </a:solidFill>
              </a:endParaRPr>
            </a:p>
          </p:txBody>
        </p:sp>
        <p:sp>
          <p:nvSpPr>
            <p:cNvPr id="70" name="Rectangle 69"/>
            <p:cNvSpPr/>
            <p:nvPr/>
          </p:nvSpPr>
          <p:spPr>
            <a:xfrm>
              <a:off x="3666405" y="1468512"/>
              <a:ext cx="601447" cy="584594"/>
            </a:xfrm>
            <a:prstGeom prst="rect">
              <a:avLst/>
            </a:prstGeom>
            <a:grpFill/>
          </p:spPr>
          <p:txBody>
            <a:bodyPr wrap="none">
              <a:spAutoFit/>
            </a:bodyPr>
            <a:lstStyle/>
            <a:p>
              <a:pPr algn="ctr" defTabSz="1031240"/>
              <a:r>
                <a:rPr lang="en-US" sz="3200" dirty="0">
                  <a:solidFill>
                    <a:prstClr val="white"/>
                  </a:solidFill>
                </a:rPr>
                <a:t>03</a:t>
              </a:r>
              <a:endParaRPr lang="en-US" sz="3200" dirty="0">
                <a:solidFill>
                  <a:prstClr val="white"/>
                </a:solidFill>
              </a:endParaRPr>
            </a:p>
          </p:txBody>
        </p:sp>
      </p:grpSp>
      <p:grpSp>
        <p:nvGrpSpPr>
          <p:cNvPr id="7" name="Group 70"/>
          <p:cNvGrpSpPr/>
          <p:nvPr/>
        </p:nvGrpSpPr>
        <p:grpSpPr>
          <a:xfrm>
            <a:off x="6959652" y="1731815"/>
            <a:ext cx="1094913" cy="1210540"/>
            <a:chOff x="4740719" y="1304398"/>
            <a:chExt cx="1094533" cy="1209746"/>
          </a:xfrm>
          <a:solidFill>
            <a:schemeClr val="accent2"/>
          </a:solidFill>
        </p:grpSpPr>
        <p:sp>
          <p:nvSpPr>
            <p:cNvPr id="72" name="Freeform 71"/>
            <p:cNvSpPr/>
            <p:nvPr/>
          </p:nvSpPr>
          <p:spPr>
            <a:xfrm rot="16200000">
              <a:off x="4683113" y="1362004"/>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240"/>
              <a:endParaRPr lang="en-US" sz="2000" dirty="0">
                <a:solidFill>
                  <a:prstClr val="white"/>
                </a:solidFill>
              </a:endParaRPr>
            </a:p>
          </p:txBody>
        </p:sp>
        <p:sp>
          <p:nvSpPr>
            <p:cNvPr id="74" name="Rectangle 73"/>
            <p:cNvSpPr/>
            <p:nvPr/>
          </p:nvSpPr>
          <p:spPr>
            <a:xfrm>
              <a:off x="4987260" y="1468513"/>
              <a:ext cx="601447" cy="584594"/>
            </a:xfrm>
            <a:prstGeom prst="rect">
              <a:avLst/>
            </a:prstGeom>
            <a:grpFill/>
          </p:spPr>
          <p:txBody>
            <a:bodyPr wrap="none">
              <a:spAutoFit/>
            </a:bodyPr>
            <a:lstStyle/>
            <a:p>
              <a:pPr algn="ctr" defTabSz="1031240"/>
              <a:r>
                <a:rPr lang="en-US" sz="3200" dirty="0">
                  <a:solidFill>
                    <a:prstClr val="white"/>
                  </a:solidFill>
                </a:rPr>
                <a:t>04</a:t>
              </a:r>
              <a:endParaRPr lang="en-US" sz="3200" dirty="0">
                <a:solidFill>
                  <a:prstClr val="white"/>
                </a:solidFill>
              </a:endParaRPr>
            </a:p>
          </p:txBody>
        </p:sp>
      </p:grpSp>
      <p:grpSp>
        <p:nvGrpSpPr>
          <p:cNvPr id="8" name="Group 69"/>
          <p:cNvGrpSpPr/>
          <p:nvPr/>
        </p:nvGrpSpPr>
        <p:grpSpPr>
          <a:xfrm>
            <a:off x="6645535" y="3130284"/>
            <a:ext cx="1723142" cy="673747"/>
            <a:chOff x="5716243" y="1648997"/>
            <a:chExt cx="1722544" cy="673305"/>
          </a:xfrm>
        </p:grpSpPr>
        <p:sp>
          <p:nvSpPr>
            <p:cNvPr id="77" name="Text Placeholder 3"/>
            <p:cNvSpPr txBox="1"/>
            <p:nvPr/>
          </p:nvSpPr>
          <p:spPr>
            <a:xfrm>
              <a:off x="6192795" y="1648997"/>
              <a:ext cx="769441" cy="18460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zh-CN" altLang="en-US" sz="1200" dirty="0">
                  <a:solidFill>
                    <a:schemeClr val="tx1">
                      <a:lumMod val="75000"/>
                      <a:lumOff val="25000"/>
                    </a:schemeClr>
                  </a:solidFill>
                </a:rPr>
                <a:t>添加副标题</a:t>
              </a:r>
              <a:endParaRPr lang="en-US" sz="1200" dirty="0">
                <a:solidFill>
                  <a:schemeClr val="tx1">
                    <a:lumMod val="75000"/>
                    <a:lumOff val="25000"/>
                  </a:schemeClr>
                </a:solidFill>
              </a:endParaRPr>
            </a:p>
          </p:txBody>
        </p:sp>
        <p:sp>
          <p:nvSpPr>
            <p:cNvPr id="78" name="Text Placeholder 3"/>
            <p:cNvSpPr txBox="1"/>
            <p:nvPr/>
          </p:nvSpPr>
          <p:spPr>
            <a:xfrm>
              <a:off x="5716243" y="1906932"/>
              <a:ext cx="1722544" cy="41537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zh-CN" altLang="en-US" sz="900" dirty="0">
                  <a:solidFill>
                    <a:schemeClr val="tx1">
                      <a:lumMod val="50000"/>
                      <a:lumOff val="50000"/>
                    </a:schemeClr>
                  </a:solidFill>
                </a:rPr>
                <a:t>此处添加详细文本描述，建议与标题相关并符合整体语言风格，语言描述尽量简洁生动。</a:t>
              </a:r>
              <a:endParaRPr lang="en-US" sz="900" dirty="0">
                <a:solidFill>
                  <a:schemeClr val="tx1">
                    <a:lumMod val="50000"/>
                    <a:lumOff val="50000"/>
                  </a:schemeClr>
                </a:solidFill>
              </a:endParaRPr>
            </a:p>
          </p:txBody>
        </p:sp>
      </p:grpSp>
      <p:grpSp>
        <p:nvGrpSpPr>
          <p:cNvPr id="9" name="Group 72"/>
          <p:cNvGrpSpPr/>
          <p:nvPr/>
        </p:nvGrpSpPr>
        <p:grpSpPr>
          <a:xfrm>
            <a:off x="4716342" y="3129301"/>
            <a:ext cx="1739726" cy="675711"/>
            <a:chOff x="5707954" y="1647036"/>
            <a:chExt cx="1739122" cy="675267"/>
          </a:xfrm>
        </p:grpSpPr>
        <p:sp>
          <p:nvSpPr>
            <p:cNvPr id="80" name="Text Placeholder 3"/>
            <p:cNvSpPr txBox="1"/>
            <p:nvPr/>
          </p:nvSpPr>
          <p:spPr>
            <a:xfrm>
              <a:off x="6192795" y="1647036"/>
              <a:ext cx="769441" cy="18460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zh-CN" altLang="en-US" sz="1200" dirty="0">
                  <a:solidFill>
                    <a:schemeClr val="tx1">
                      <a:lumMod val="75000"/>
                      <a:lumOff val="25000"/>
                    </a:schemeClr>
                  </a:solidFill>
                </a:rPr>
                <a:t>添加副标题</a:t>
              </a:r>
              <a:endParaRPr lang="en-US" sz="1200" dirty="0">
                <a:solidFill>
                  <a:schemeClr val="tx1">
                    <a:lumMod val="75000"/>
                    <a:lumOff val="25000"/>
                  </a:schemeClr>
                </a:solidFill>
              </a:endParaRPr>
            </a:p>
          </p:txBody>
        </p:sp>
        <p:sp>
          <p:nvSpPr>
            <p:cNvPr id="81" name="Text Placeholder 3"/>
            <p:cNvSpPr txBox="1"/>
            <p:nvPr/>
          </p:nvSpPr>
          <p:spPr>
            <a:xfrm>
              <a:off x="5707954" y="1906933"/>
              <a:ext cx="1739122" cy="41537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zh-CN" altLang="en-US" sz="900" dirty="0">
                  <a:solidFill>
                    <a:schemeClr val="tx1">
                      <a:lumMod val="50000"/>
                      <a:lumOff val="50000"/>
                    </a:schemeClr>
                  </a:solidFill>
                </a:rPr>
                <a:t>此处添加详细文本描述，建议与标题相关并符合整体语言风格，语言描述尽量简洁生动。</a:t>
              </a:r>
              <a:endParaRPr lang="en-US" sz="900" dirty="0">
                <a:solidFill>
                  <a:schemeClr val="tx1">
                    <a:lumMod val="50000"/>
                    <a:lumOff val="50000"/>
                  </a:schemeClr>
                </a:solidFill>
              </a:endParaRPr>
            </a:p>
          </p:txBody>
        </p:sp>
      </p:grpSp>
      <p:sp>
        <p:nvSpPr>
          <p:cNvPr id="82" name="TextBox 81"/>
          <p:cNvSpPr txBox="1"/>
          <p:nvPr/>
        </p:nvSpPr>
        <p:spPr>
          <a:xfrm>
            <a:off x="776356" y="4269172"/>
            <a:ext cx="7594467" cy="415642"/>
          </a:xfrm>
          <a:prstGeom prst="rect">
            <a:avLst/>
          </a:prstGeom>
          <a:noFill/>
        </p:spPr>
        <p:txBody>
          <a:bodyPr wrap="square" lIns="0" tIns="0" rIns="0" bIns="0" rtlCol="0">
            <a:spAutoFit/>
          </a:bodyPr>
          <a:lstStyle/>
          <a:p>
            <a:pPr algn="ctr" defTabSz="1031240"/>
            <a:r>
              <a:rPr lang="zh-CN" altLang="en-US" sz="900" dirty="0">
                <a:solidFill>
                  <a:prstClr val="black">
                    <a:lumMod val="50000"/>
                    <a:lumOff val="50000"/>
                  </a:prstClr>
                </a:solidFill>
              </a:rPr>
              <a:t>此处添加详细文本描述，建议与标题相关并符合整体语言风格，语言描述尽量简洁生动。尽量将每页幻灯片的字数控制在</a:t>
            </a:r>
            <a:r>
              <a:rPr lang="en-US" altLang="zh-CN" sz="900" dirty="0">
                <a:solidFill>
                  <a:prstClr val="black">
                    <a:lumMod val="50000"/>
                    <a:lumOff val="50000"/>
                  </a:prstClr>
                </a:solidFill>
              </a:rPr>
              <a:t>200</a:t>
            </a:r>
            <a:r>
              <a:rPr lang="zh-CN" altLang="en-US" sz="900" dirty="0">
                <a:solidFill>
                  <a:prstClr val="black">
                    <a:lumMod val="50000"/>
                    <a:lumOff val="50000"/>
                  </a:prstClr>
                </a:solidFill>
              </a:rPr>
              <a:t>字以内，据统计每页幻灯片的最好控制在</a:t>
            </a:r>
            <a:r>
              <a:rPr lang="en-US" altLang="zh-CN" sz="900" dirty="0">
                <a:solidFill>
                  <a:prstClr val="black">
                    <a:lumMod val="50000"/>
                    <a:lumOff val="50000"/>
                  </a:prstClr>
                </a:solidFill>
              </a:rPr>
              <a:t>5</a:t>
            </a:r>
            <a:r>
              <a:rPr lang="zh-CN" altLang="en-US" sz="900" dirty="0">
                <a:solidFill>
                  <a:prstClr val="black">
                    <a:lumMod val="50000"/>
                    <a:lumOff val="50000"/>
                  </a:prstClr>
                </a:solidFill>
              </a:rPr>
              <a:t>分钟之内。此处添加详细文本描述，建议与标题相关并符合整体语言风格，语言描述尽量简洁生动。尽量将每页幻灯片的字数控制在</a:t>
            </a:r>
            <a:r>
              <a:rPr lang="en-US" altLang="zh-CN" sz="900" dirty="0">
                <a:solidFill>
                  <a:prstClr val="black">
                    <a:lumMod val="50000"/>
                    <a:lumOff val="50000"/>
                  </a:prstClr>
                </a:solidFill>
              </a:rPr>
              <a:t>200</a:t>
            </a:r>
            <a:r>
              <a:rPr lang="zh-CN" altLang="en-US" sz="900" dirty="0">
                <a:solidFill>
                  <a:prstClr val="black">
                    <a:lumMod val="50000"/>
                    <a:lumOff val="50000"/>
                  </a:prstClr>
                </a:solidFill>
              </a:rPr>
              <a:t>字以内，据统计每页幻灯片的最好控制在</a:t>
            </a:r>
            <a:r>
              <a:rPr lang="en-US" altLang="zh-CN" sz="900" dirty="0">
                <a:solidFill>
                  <a:prstClr val="black">
                    <a:lumMod val="50000"/>
                    <a:lumOff val="50000"/>
                  </a:prstClr>
                </a:solidFill>
              </a:rPr>
              <a:t>5</a:t>
            </a:r>
            <a:r>
              <a:rPr lang="zh-CN" altLang="en-US" sz="900" dirty="0">
                <a:solidFill>
                  <a:prstClr val="black">
                    <a:lumMod val="50000"/>
                    <a:lumOff val="50000"/>
                  </a:prstClr>
                </a:solidFill>
              </a:rPr>
              <a:t>分钟之内。</a:t>
            </a:r>
            <a:endParaRPr lang="zh-CN" altLang="en-US" sz="900" dirty="0">
              <a:solidFill>
                <a:prstClr val="black">
                  <a:lumMod val="50000"/>
                  <a:lumOff val="50000"/>
                </a:prstClr>
              </a:solidFill>
            </a:endParaRPr>
          </a:p>
        </p:txBody>
      </p:sp>
      <p:cxnSp>
        <p:nvCxnSpPr>
          <p:cNvPr id="83" name="Straight Connector 82"/>
          <p:cNvCxnSpPr/>
          <p:nvPr/>
        </p:nvCxnSpPr>
        <p:spPr>
          <a:xfrm>
            <a:off x="782502" y="4135746"/>
            <a:ext cx="7582170"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31" name="Arc 30"/>
          <p:cNvSpPr/>
          <p:nvPr/>
        </p:nvSpPr>
        <p:spPr>
          <a:xfrm rot="19051047">
            <a:off x="2043752" y="1360928"/>
            <a:ext cx="1636896" cy="163740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lIns="91477" tIns="45739" rIns="91477" bIns="45739" rtlCol="0" anchor="ctr"/>
          <a:lstStyle/>
          <a:p>
            <a:pPr algn="ctr" defTabSz="1031240"/>
            <a:endParaRPr lang="en-US" sz="2000" dirty="0">
              <a:solidFill>
                <a:prstClr val="black"/>
              </a:solidFill>
            </a:endParaRPr>
          </a:p>
        </p:txBody>
      </p:sp>
      <p:sp>
        <p:nvSpPr>
          <p:cNvPr id="32" name="Arc 31"/>
          <p:cNvSpPr/>
          <p:nvPr/>
        </p:nvSpPr>
        <p:spPr>
          <a:xfrm rot="19051047">
            <a:off x="3892855" y="1360928"/>
            <a:ext cx="1636896" cy="163740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lIns="91477" tIns="45739" rIns="91477" bIns="45739" rtlCol="0" anchor="ctr"/>
          <a:lstStyle/>
          <a:p>
            <a:pPr algn="ctr" defTabSz="1031240"/>
            <a:endParaRPr lang="en-US" sz="2000" dirty="0">
              <a:solidFill>
                <a:prstClr val="black"/>
              </a:solidFill>
            </a:endParaRPr>
          </a:p>
        </p:txBody>
      </p:sp>
      <p:sp>
        <p:nvSpPr>
          <p:cNvPr id="33" name="Arc 32"/>
          <p:cNvSpPr/>
          <p:nvPr/>
        </p:nvSpPr>
        <p:spPr>
          <a:xfrm rot="19051047">
            <a:off x="5741960" y="1360928"/>
            <a:ext cx="1636896" cy="163740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lIns="91477" tIns="45739" rIns="91477" bIns="45739" rtlCol="0" anchor="ctr"/>
          <a:lstStyle/>
          <a:p>
            <a:pPr algn="ctr" defTabSz="1031240"/>
            <a:endParaRPr lang="en-US" sz="2000" dirty="0">
              <a:solidFill>
                <a:prstClr val="black"/>
              </a:solidFill>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14:conveyor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strips(upRight)">
                                      <p:cBhvr>
                                        <p:cTn id="7" dur="200"/>
                                        <p:tgtEl>
                                          <p:spTgt spid="30"/>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200" fill="hold"/>
                                        <p:tgtEl>
                                          <p:spTgt spid="2"/>
                                        </p:tgtEl>
                                        <p:attrNameLst>
                                          <p:attrName>ppt_x</p:attrName>
                                        </p:attrNameLst>
                                      </p:cBhvr>
                                      <p:tavLst>
                                        <p:tav tm="0">
                                          <p:val>
                                            <p:strVal val="#ppt_x"/>
                                          </p:val>
                                        </p:tav>
                                        <p:tav tm="100000">
                                          <p:val>
                                            <p:strVal val="#ppt_x"/>
                                          </p:val>
                                        </p:tav>
                                      </p:tavLst>
                                    </p:anim>
                                    <p:anim calcmode="lin" valueType="num">
                                      <p:cBhvr additive="base">
                                        <p:cTn id="12" dur="2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2" presetClass="entr" presetSubtype="4"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slide(fromBottom)">
                                      <p:cBhvr>
                                        <p:cTn id="16" dur="200"/>
                                        <p:tgtEl>
                                          <p:spTgt spid="5"/>
                                        </p:tgtEl>
                                      </p:cBhvr>
                                    </p:animEffect>
                                  </p:childTnLst>
                                </p:cTn>
                              </p:par>
                            </p:childTnLst>
                          </p:cTn>
                        </p:par>
                        <p:par>
                          <p:cTn id="17" fill="hold">
                            <p:stCondLst>
                              <p:cond delay="1500"/>
                            </p:stCondLst>
                            <p:childTnLst>
                              <p:par>
                                <p:cTn id="18" presetID="18" presetClass="entr" presetSubtype="6"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strips(downRight)">
                                      <p:cBhvr>
                                        <p:cTn id="20" dur="200"/>
                                        <p:tgtEl>
                                          <p:spTgt spid="31"/>
                                        </p:tgtEl>
                                      </p:cBhvr>
                                    </p:animEffect>
                                  </p:childTnLst>
                                </p:cTn>
                              </p:par>
                            </p:childTnLst>
                          </p:cTn>
                        </p:par>
                        <p:par>
                          <p:cTn id="21" fill="hold">
                            <p:stCondLst>
                              <p:cond delay="2000"/>
                            </p:stCondLst>
                            <p:childTnLst>
                              <p:par>
                                <p:cTn id="22" presetID="2" presetClass="entr" presetSubtype="4" accel="50000" decel="5000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additive="base">
                                        <p:cTn id="24" dur="200" fill="hold"/>
                                        <p:tgtEl>
                                          <p:spTgt spid="3"/>
                                        </p:tgtEl>
                                        <p:attrNameLst>
                                          <p:attrName>ppt_x</p:attrName>
                                        </p:attrNameLst>
                                      </p:cBhvr>
                                      <p:tavLst>
                                        <p:tav tm="0">
                                          <p:val>
                                            <p:strVal val="#ppt_x"/>
                                          </p:val>
                                        </p:tav>
                                        <p:tav tm="100000">
                                          <p:val>
                                            <p:strVal val="#ppt_x"/>
                                          </p:val>
                                        </p:tav>
                                      </p:tavLst>
                                    </p:anim>
                                    <p:anim calcmode="lin" valueType="num">
                                      <p:cBhvr additive="base">
                                        <p:cTn id="25" dur="200" fill="hold"/>
                                        <p:tgtEl>
                                          <p:spTgt spid="3"/>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12" presetClass="entr" presetSubtype="4"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slide(fromBottom)">
                                      <p:cBhvr>
                                        <p:cTn id="29" dur="200"/>
                                        <p:tgtEl>
                                          <p:spTgt spid="4"/>
                                        </p:tgtEl>
                                      </p:cBhvr>
                                    </p:animEffect>
                                  </p:childTnLst>
                                </p:cTn>
                              </p:par>
                            </p:childTnLst>
                          </p:cTn>
                        </p:par>
                        <p:par>
                          <p:cTn id="30" fill="hold">
                            <p:stCondLst>
                              <p:cond delay="3000"/>
                            </p:stCondLst>
                            <p:childTnLst>
                              <p:par>
                                <p:cTn id="31" presetID="18" presetClass="entr" presetSubtype="6"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strips(downRight)">
                                      <p:cBhvr>
                                        <p:cTn id="33" dur="200"/>
                                        <p:tgtEl>
                                          <p:spTgt spid="32"/>
                                        </p:tgtEl>
                                      </p:cBhvr>
                                    </p:animEffect>
                                  </p:childTnLst>
                                </p:cTn>
                              </p:par>
                            </p:childTnLst>
                          </p:cTn>
                        </p:par>
                        <p:par>
                          <p:cTn id="34" fill="hold">
                            <p:stCondLst>
                              <p:cond delay="3500"/>
                            </p:stCondLst>
                            <p:childTnLst>
                              <p:par>
                                <p:cTn id="35" presetID="2" presetClass="entr" presetSubtype="4" accel="50000" decel="50000" fill="hold" nodeType="after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200" fill="hold"/>
                                        <p:tgtEl>
                                          <p:spTgt spid="6"/>
                                        </p:tgtEl>
                                        <p:attrNameLst>
                                          <p:attrName>ppt_x</p:attrName>
                                        </p:attrNameLst>
                                      </p:cBhvr>
                                      <p:tavLst>
                                        <p:tav tm="0">
                                          <p:val>
                                            <p:strVal val="#ppt_x"/>
                                          </p:val>
                                        </p:tav>
                                        <p:tav tm="100000">
                                          <p:val>
                                            <p:strVal val="#ppt_x"/>
                                          </p:val>
                                        </p:tav>
                                      </p:tavLst>
                                    </p:anim>
                                    <p:anim calcmode="lin" valueType="num">
                                      <p:cBhvr additive="base">
                                        <p:cTn id="38" dur="200" fill="hold"/>
                                        <p:tgtEl>
                                          <p:spTgt spid="6"/>
                                        </p:tgtEl>
                                        <p:attrNameLst>
                                          <p:attrName>ppt_y</p:attrName>
                                        </p:attrNameLst>
                                      </p:cBhvr>
                                      <p:tavLst>
                                        <p:tav tm="0">
                                          <p:val>
                                            <p:strVal val="1+#ppt_h/2"/>
                                          </p:val>
                                        </p:tav>
                                        <p:tav tm="100000">
                                          <p:val>
                                            <p:strVal val="#ppt_y"/>
                                          </p:val>
                                        </p:tav>
                                      </p:tavLst>
                                    </p:anim>
                                  </p:childTnLst>
                                </p:cTn>
                              </p:par>
                            </p:childTnLst>
                          </p:cTn>
                        </p:par>
                        <p:par>
                          <p:cTn id="39" fill="hold">
                            <p:stCondLst>
                              <p:cond delay="4000"/>
                            </p:stCondLst>
                            <p:childTnLst>
                              <p:par>
                                <p:cTn id="40" presetID="12" presetClass="entr" presetSubtype="4"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slide(fromBottom)">
                                      <p:cBhvr>
                                        <p:cTn id="42" dur="200"/>
                                        <p:tgtEl>
                                          <p:spTgt spid="9"/>
                                        </p:tgtEl>
                                      </p:cBhvr>
                                    </p:animEffect>
                                  </p:childTnLst>
                                </p:cTn>
                              </p:par>
                            </p:childTnLst>
                          </p:cTn>
                        </p:par>
                        <p:par>
                          <p:cTn id="43" fill="hold">
                            <p:stCondLst>
                              <p:cond delay="4500"/>
                            </p:stCondLst>
                            <p:childTnLst>
                              <p:par>
                                <p:cTn id="44" presetID="18" presetClass="entr" presetSubtype="6"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strips(downRight)">
                                      <p:cBhvr>
                                        <p:cTn id="46" dur="200"/>
                                        <p:tgtEl>
                                          <p:spTgt spid="33"/>
                                        </p:tgtEl>
                                      </p:cBhvr>
                                    </p:animEffect>
                                  </p:childTnLst>
                                </p:cTn>
                              </p:par>
                            </p:childTnLst>
                          </p:cTn>
                        </p:par>
                        <p:par>
                          <p:cTn id="47" fill="hold">
                            <p:stCondLst>
                              <p:cond delay="5000"/>
                            </p:stCondLst>
                            <p:childTnLst>
                              <p:par>
                                <p:cTn id="48" presetID="2" presetClass="entr" presetSubtype="4" accel="50000" decel="50000" fill="hold" nodeType="afterEffect">
                                  <p:stCondLst>
                                    <p:cond delay="0"/>
                                  </p:stCondLst>
                                  <p:childTnLst>
                                    <p:set>
                                      <p:cBhvr>
                                        <p:cTn id="49" dur="1" fill="hold">
                                          <p:stCondLst>
                                            <p:cond delay="0"/>
                                          </p:stCondLst>
                                        </p:cTn>
                                        <p:tgtEl>
                                          <p:spTgt spid="7"/>
                                        </p:tgtEl>
                                        <p:attrNameLst>
                                          <p:attrName>style.visibility</p:attrName>
                                        </p:attrNameLst>
                                      </p:cBhvr>
                                      <p:to>
                                        <p:strVal val="visible"/>
                                      </p:to>
                                    </p:set>
                                    <p:anim calcmode="lin" valueType="num">
                                      <p:cBhvr additive="base">
                                        <p:cTn id="50" dur="200" fill="hold"/>
                                        <p:tgtEl>
                                          <p:spTgt spid="7"/>
                                        </p:tgtEl>
                                        <p:attrNameLst>
                                          <p:attrName>ppt_x</p:attrName>
                                        </p:attrNameLst>
                                      </p:cBhvr>
                                      <p:tavLst>
                                        <p:tav tm="0">
                                          <p:val>
                                            <p:strVal val="#ppt_x"/>
                                          </p:val>
                                        </p:tav>
                                        <p:tav tm="100000">
                                          <p:val>
                                            <p:strVal val="#ppt_x"/>
                                          </p:val>
                                        </p:tav>
                                      </p:tavLst>
                                    </p:anim>
                                    <p:anim calcmode="lin" valueType="num">
                                      <p:cBhvr additive="base">
                                        <p:cTn id="51" dur="200" fill="hold"/>
                                        <p:tgtEl>
                                          <p:spTgt spid="7"/>
                                        </p:tgtEl>
                                        <p:attrNameLst>
                                          <p:attrName>ppt_y</p:attrName>
                                        </p:attrNameLst>
                                      </p:cBhvr>
                                      <p:tavLst>
                                        <p:tav tm="0">
                                          <p:val>
                                            <p:strVal val="1+#ppt_h/2"/>
                                          </p:val>
                                        </p:tav>
                                        <p:tav tm="100000">
                                          <p:val>
                                            <p:strVal val="#ppt_y"/>
                                          </p:val>
                                        </p:tav>
                                      </p:tavLst>
                                    </p:anim>
                                  </p:childTnLst>
                                </p:cTn>
                              </p:par>
                            </p:childTnLst>
                          </p:cTn>
                        </p:par>
                        <p:par>
                          <p:cTn id="52" fill="hold">
                            <p:stCondLst>
                              <p:cond delay="5500"/>
                            </p:stCondLst>
                            <p:childTnLst>
                              <p:par>
                                <p:cTn id="53" presetID="12" presetClass="entr" presetSubtype="4" fill="hold" nodeType="after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slide(fromBottom)">
                                      <p:cBhvr>
                                        <p:cTn id="55" dur="200"/>
                                        <p:tgtEl>
                                          <p:spTgt spid="8"/>
                                        </p:tgtEl>
                                      </p:cBhvr>
                                    </p:animEffect>
                                  </p:childTnLst>
                                </p:cTn>
                              </p:par>
                            </p:childTnLst>
                          </p:cTn>
                        </p:par>
                        <p:par>
                          <p:cTn id="56" fill="hold">
                            <p:stCondLst>
                              <p:cond delay="6000"/>
                            </p:stCondLst>
                            <p:childTnLst>
                              <p:par>
                                <p:cTn id="57" presetID="18" presetClass="entr" presetSubtype="3" fill="hold" nodeType="afterEffect">
                                  <p:stCondLst>
                                    <p:cond delay="0"/>
                                  </p:stCondLst>
                                  <p:childTnLst>
                                    <p:set>
                                      <p:cBhvr>
                                        <p:cTn id="58" dur="1" fill="hold">
                                          <p:stCondLst>
                                            <p:cond delay="0"/>
                                          </p:stCondLst>
                                        </p:cTn>
                                        <p:tgtEl>
                                          <p:spTgt spid="83"/>
                                        </p:tgtEl>
                                        <p:attrNameLst>
                                          <p:attrName>style.visibility</p:attrName>
                                        </p:attrNameLst>
                                      </p:cBhvr>
                                      <p:to>
                                        <p:strVal val="visible"/>
                                      </p:to>
                                    </p:set>
                                    <p:animEffect transition="in" filter="strips(upRight)">
                                      <p:cBhvr>
                                        <p:cTn id="59" dur="200"/>
                                        <p:tgtEl>
                                          <p:spTgt spid="83"/>
                                        </p:tgtEl>
                                      </p:cBhvr>
                                    </p:animEffect>
                                  </p:childTnLst>
                                </p:cTn>
                              </p:par>
                            </p:childTnLst>
                          </p:cTn>
                        </p:par>
                        <p:par>
                          <p:cTn id="60" fill="hold">
                            <p:stCondLst>
                              <p:cond delay="6500"/>
                            </p:stCondLst>
                            <p:childTnLst>
                              <p:par>
                                <p:cTn id="61" presetID="10" presetClass="entr" presetSubtype="0" fill="hold" grpId="0" nodeType="afterEffect">
                                  <p:stCondLst>
                                    <p:cond delay="0"/>
                                  </p:stCondLst>
                                  <p:childTnLst>
                                    <p:set>
                                      <p:cBhvr>
                                        <p:cTn id="62" dur="1" fill="hold">
                                          <p:stCondLst>
                                            <p:cond delay="0"/>
                                          </p:stCondLst>
                                        </p:cTn>
                                        <p:tgtEl>
                                          <p:spTgt spid="82"/>
                                        </p:tgtEl>
                                        <p:attrNameLst>
                                          <p:attrName>style.visibility</p:attrName>
                                        </p:attrNameLst>
                                      </p:cBhvr>
                                      <p:to>
                                        <p:strVal val="visible"/>
                                      </p:to>
                                    </p:set>
                                    <p:animEffect transition="in" filter="fade">
                                      <p:cBhvr>
                                        <p:cTn id="63" dur="2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p:bldP spid="31" grpId="0" animBg="1"/>
      <p:bldP spid="32" grpId="0" animBg="1"/>
      <p:bldP spid="3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2205888" y="1724554"/>
            <a:ext cx="635009" cy="1477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algn="ctr" defTabSz="685165" fontAlgn="base">
              <a:spcBef>
                <a:spcPct val="0"/>
              </a:spcBef>
              <a:spcAft>
                <a:spcPct val="0"/>
              </a:spcAft>
            </a:pPr>
            <a:r>
              <a:rPr lang="en-US" altLang="zh-CN" sz="9600" b="1" dirty="0">
                <a:solidFill>
                  <a:schemeClr val="accent2"/>
                </a:solidFill>
                <a:latin typeface="+mj-ea"/>
                <a:ea typeface="+mj-ea"/>
                <a:cs typeface="宋体" panose="02010600030101010101" pitchFamily="2" charset="-122"/>
              </a:rPr>
              <a:t>4</a:t>
            </a:r>
            <a:endParaRPr lang="zh-CN" altLang="zh-CN" sz="1400" b="1" dirty="0">
              <a:solidFill>
                <a:schemeClr val="accent2"/>
              </a:solidFill>
              <a:latin typeface="+mj-ea"/>
              <a:ea typeface="+mj-ea"/>
              <a:cs typeface="宋体" panose="02010600030101010101" pitchFamily="2" charset="-122"/>
            </a:endParaRPr>
          </a:p>
        </p:txBody>
      </p:sp>
      <p:sp>
        <p:nvSpPr>
          <p:cNvPr id="5" name="矩形 4"/>
          <p:cNvSpPr/>
          <p:nvPr/>
        </p:nvSpPr>
        <p:spPr>
          <a:xfrm>
            <a:off x="2927433" y="2248496"/>
            <a:ext cx="4891649" cy="431037"/>
          </a:xfrm>
          <a:prstGeom prst="rect">
            <a:avLst/>
          </a:prstGeom>
          <a:noFill/>
          <a:ln>
            <a:noFill/>
          </a:ln>
        </p:spPr>
        <p:txBody>
          <a:bodyPr vert="horz" wrap="square" lIns="0" tIns="0" rIns="0" bIns="0" numCol="1" anchor="t" anchorCtr="0" compatLnSpc="1">
            <a:spAutoFit/>
          </a:bodyPr>
          <a:lstStyle/>
          <a:p>
            <a:r>
              <a:rPr lang="zh-CN" altLang="en-US" sz="28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rPr>
              <a:t>年度工作概述</a:t>
            </a:r>
            <a:endParaRPr lang="en-US" altLang="zh-CN" sz="28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 name="Freeform 5"/>
          <p:cNvSpPr/>
          <p:nvPr/>
        </p:nvSpPr>
        <p:spPr bwMode="auto">
          <a:xfrm>
            <a:off x="1801174" y="1794770"/>
            <a:ext cx="1444436" cy="1446890"/>
          </a:xfrm>
          <a:custGeom>
            <a:avLst/>
            <a:gdLst>
              <a:gd name="T0" fmla="*/ 0 w 2342"/>
              <a:gd name="T1" fmla="*/ 0 h 2342"/>
              <a:gd name="T2" fmla="*/ 2342 w 2342"/>
              <a:gd name="T3" fmla="*/ 0 h 2342"/>
              <a:gd name="T4" fmla="*/ 2342 w 2342"/>
              <a:gd name="T5" fmla="*/ 560 h 2342"/>
              <a:gd name="T6" fmla="*/ 2295 w 2342"/>
              <a:gd name="T7" fmla="*/ 560 h 2342"/>
              <a:gd name="T8" fmla="*/ 2295 w 2342"/>
              <a:gd name="T9" fmla="*/ 47 h 2342"/>
              <a:gd name="T10" fmla="*/ 47 w 2342"/>
              <a:gd name="T11" fmla="*/ 47 h 2342"/>
              <a:gd name="T12" fmla="*/ 47 w 2342"/>
              <a:gd name="T13" fmla="*/ 2295 h 2342"/>
              <a:gd name="T14" fmla="*/ 2295 w 2342"/>
              <a:gd name="T15" fmla="*/ 2295 h 2342"/>
              <a:gd name="T16" fmla="*/ 2295 w 2342"/>
              <a:gd name="T17" fmla="*/ 1631 h 2342"/>
              <a:gd name="T18" fmla="*/ 2342 w 2342"/>
              <a:gd name="T19" fmla="*/ 1631 h 2342"/>
              <a:gd name="T20" fmla="*/ 2342 w 2342"/>
              <a:gd name="T21" fmla="*/ 2342 h 2342"/>
              <a:gd name="T22" fmla="*/ 0 w 2342"/>
              <a:gd name="T23" fmla="*/ 2342 h 2342"/>
              <a:gd name="T24" fmla="*/ 0 w 2342"/>
              <a:gd name="T2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42" h="2342">
                <a:moveTo>
                  <a:pt x="0" y="0"/>
                </a:moveTo>
                <a:lnTo>
                  <a:pt x="2342" y="0"/>
                </a:lnTo>
                <a:lnTo>
                  <a:pt x="2342" y="560"/>
                </a:lnTo>
                <a:lnTo>
                  <a:pt x="2295" y="560"/>
                </a:lnTo>
                <a:lnTo>
                  <a:pt x="2295" y="47"/>
                </a:lnTo>
                <a:lnTo>
                  <a:pt x="47" y="47"/>
                </a:lnTo>
                <a:lnTo>
                  <a:pt x="47" y="2295"/>
                </a:lnTo>
                <a:lnTo>
                  <a:pt x="2295" y="2295"/>
                </a:lnTo>
                <a:lnTo>
                  <a:pt x="2295" y="1631"/>
                </a:lnTo>
                <a:lnTo>
                  <a:pt x="2342" y="1631"/>
                </a:lnTo>
                <a:lnTo>
                  <a:pt x="2342" y="2342"/>
                </a:lnTo>
                <a:lnTo>
                  <a:pt x="0" y="2342"/>
                </a:lnTo>
                <a:lnTo>
                  <a:pt x="0" y="0"/>
                </a:lnTo>
                <a:close/>
              </a:path>
            </a:pathLst>
          </a:custGeom>
          <a:solidFill>
            <a:schemeClr val="accent2"/>
          </a:solidFill>
          <a:ln>
            <a:solidFill>
              <a:schemeClr val="accent2"/>
            </a:solidFill>
          </a:ln>
        </p:spPr>
        <p:txBody>
          <a:bodyPr vert="horz" wrap="square" lIns="68565" tIns="34283" rIns="68565" bIns="34283" numCol="1" anchor="t" anchorCtr="0" compatLnSpc="1"/>
          <a:lstStyle/>
          <a:p>
            <a:endParaRPr lang="zh-CN" altLang="en-US" sz="1800">
              <a:solidFill>
                <a:schemeClr val="accent2"/>
              </a:solidFill>
            </a:endParaRPr>
          </a:p>
        </p:txBody>
      </p:sp>
      <p:sp>
        <p:nvSpPr>
          <p:cNvPr id="7" name="Oval 39"/>
          <p:cNvSpPr>
            <a:spLocks noChangeAspect="1" noChangeArrowheads="1"/>
          </p:cNvSpPr>
          <p:nvPr/>
        </p:nvSpPr>
        <p:spPr bwMode="auto">
          <a:xfrm>
            <a:off x="3354414" y="2796403"/>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8" name="Oval 40"/>
          <p:cNvSpPr>
            <a:spLocks noChangeAspect="1" noChangeArrowheads="1"/>
          </p:cNvSpPr>
          <p:nvPr/>
        </p:nvSpPr>
        <p:spPr bwMode="auto">
          <a:xfrm>
            <a:off x="3354414" y="3153928"/>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9" name="Oval 42"/>
          <p:cNvSpPr>
            <a:spLocks noChangeAspect="1" noChangeArrowheads="1"/>
          </p:cNvSpPr>
          <p:nvPr/>
        </p:nvSpPr>
        <p:spPr bwMode="auto">
          <a:xfrm>
            <a:off x="4860826" y="2796403"/>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10" name="TextBox 9"/>
          <p:cNvSpPr txBox="1"/>
          <p:nvPr/>
        </p:nvSpPr>
        <p:spPr>
          <a:xfrm>
            <a:off x="3534441" y="2788579"/>
            <a:ext cx="1368205"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1" name="TextBox 10"/>
          <p:cNvSpPr txBox="1"/>
          <p:nvPr/>
        </p:nvSpPr>
        <p:spPr>
          <a:xfrm>
            <a:off x="3534441" y="3146103"/>
            <a:ext cx="1368205" cy="207783"/>
          </a:xfrm>
          <a:prstGeom prst="rect">
            <a:avLst/>
          </a:prstGeom>
          <a:noFill/>
        </p:spPr>
        <p:txBody>
          <a:bodyPr wrap="square" lIns="68565" tIns="34283" rIns="68565" bIns="34283" rtlCol="0">
            <a:spAutoFit/>
          </a:bodyPr>
          <a:lstStyle>
            <a:defPPr>
              <a:defRPr lang="zh-CN"/>
            </a:defPPr>
            <a:lvl1pPr>
              <a:defRPr sz="2000">
                <a:solidFill>
                  <a:schemeClr val="accent2"/>
                </a:solidFill>
                <a:latin typeface="+mn-ea"/>
                <a:ea typeface="+mn-ea"/>
              </a:defRPr>
            </a:lvl1p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2" name="Oval 42"/>
          <p:cNvSpPr>
            <a:spLocks noChangeAspect="1" noChangeArrowheads="1"/>
          </p:cNvSpPr>
          <p:nvPr/>
        </p:nvSpPr>
        <p:spPr bwMode="auto">
          <a:xfrm>
            <a:off x="4860826" y="3153928"/>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13" name="TextBox 12"/>
          <p:cNvSpPr txBox="1"/>
          <p:nvPr/>
        </p:nvSpPr>
        <p:spPr>
          <a:xfrm>
            <a:off x="5040853" y="2788578"/>
            <a:ext cx="1698068"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4" name="TextBox 13"/>
          <p:cNvSpPr txBox="1"/>
          <p:nvPr/>
        </p:nvSpPr>
        <p:spPr>
          <a:xfrm>
            <a:off x="5040853" y="3146103"/>
            <a:ext cx="1698068"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Horizontal)">
                                      <p:cBhvr>
                                        <p:cTn id="7" dur="500"/>
                                        <p:tgtEl>
                                          <p:spTgt spid="6"/>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400" fill="hold"/>
                                        <p:tgtEl>
                                          <p:spTgt spid="4"/>
                                        </p:tgtEl>
                                        <p:attrNameLst>
                                          <p:attrName>ppt_w</p:attrName>
                                        </p:attrNameLst>
                                      </p:cBhvr>
                                      <p:tavLst>
                                        <p:tav tm="0">
                                          <p:val>
                                            <p:fltVal val="0"/>
                                          </p:val>
                                        </p:tav>
                                        <p:tav tm="100000">
                                          <p:val>
                                            <p:strVal val="#ppt_w"/>
                                          </p:val>
                                        </p:tav>
                                      </p:tavLst>
                                    </p:anim>
                                    <p:anim calcmode="lin" valueType="num">
                                      <p:cBhvr>
                                        <p:cTn id="12" dur="400" fill="hold"/>
                                        <p:tgtEl>
                                          <p:spTgt spid="4"/>
                                        </p:tgtEl>
                                        <p:attrNameLst>
                                          <p:attrName>ppt_h</p:attrName>
                                        </p:attrNameLst>
                                      </p:cBhvr>
                                      <p:tavLst>
                                        <p:tav tm="0">
                                          <p:val>
                                            <p:fltVal val="0"/>
                                          </p:val>
                                        </p:tav>
                                        <p:tav tm="100000">
                                          <p:val>
                                            <p:strVal val="#ppt_h"/>
                                          </p:val>
                                        </p:tav>
                                      </p:tavLst>
                                    </p:anim>
                                    <p:anim calcmode="lin" valueType="num">
                                      <p:cBhvr>
                                        <p:cTn id="13" dur="400" fill="hold"/>
                                        <p:tgtEl>
                                          <p:spTgt spid="4"/>
                                        </p:tgtEl>
                                        <p:attrNameLst>
                                          <p:attrName>style.rotation</p:attrName>
                                        </p:attrNameLst>
                                      </p:cBhvr>
                                      <p:tavLst>
                                        <p:tav tm="0">
                                          <p:val>
                                            <p:fltVal val="90"/>
                                          </p:val>
                                        </p:tav>
                                        <p:tav tm="100000">
                                          <p:val>
                                            <p:fltVal val="0"/>
                                          </p:val>
                                        </p:tav>
                                      </p:tavLst>
                                    </p:anim>
                                    <p:animEffect transition="in" filter="fade">
                                      <p:cBhvr>
                                        <p:cTn id="14" dur="400"/>
                                        <p:tgtEl>
                                          <p:spTgt spid="4"/>
                                        </p:tgtEl>
                                      </p:cBhvr>
                                    </p:animEffect>
                                  </p:childTnLst>
                                </p:cTn>
                              </p:par>
                            </p:childTnLst>
                          </p:cTn>
                        </p:par>
                        <p:par>
                          <p:cTn id="15" fill="hold">
                            <p:stCondLst>
                              <p:cond delay="10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5"/>
                                        </p:tgtEl>
                                        <p:attrNameLst>
                                          <p:attrName>style.visibility</p:attrName>
                                        </p:attrNameLst>
                                      </p:cBhvr>
                                      <p:to>
                                        <p:strVal val="visible"/>
                                      </p:to>
                                    </p:set>
                                    <p:anim by="(-#ppt_w*2)" calcmode="lin" valueType="num">
                                      <p:cBhvr rctx="PPT">
                                        <p:cTn id="18" dur="300" autoRev="1" fill="hold">
                                          <p:stCondLst>
                                            <p:cond delay="0"/>
                                          </p:stCondLst>
                                        </p:cTn>
                                        <p:tgtEl>
                                          <p:spTgt spid="5"/>
                                        </p:tgtEl>
                                        <p:attrNameLst>
                                          <p:attrName>ppt_w</p:attrName>
                                        </p:attrNameLst>
                                      </p:cBhvr>
                                    </p:anim>
                                    <p:anim by="(#ppt_w*0.50)" calcmode="lin" valueType="num">
                                      <p:cBhvr>
                                        <p:cTn id="19" dur="300" decel="50000" autoRev="1" fill="hold">
                                          <p:stCondLst>
                                            <p:cond delay="0"/>
                                          </p:stCondLst>
                                        </p:cTn>
                                        <p:tgtEl>
                                          <p:spTgt spid="5"/>
                                        </p:tgtEl>
                                        <p:attrNameLst>
                                          <p:attrName>ppt_x</p:attrName>
                                        </p:attrNameLst>
                                      </p:cBhvr>
                                    </p:anim>
                                    <p:anim from="(-#ppt_h/2)" to="(#ppt_y)" calcmode="lin" valueType="num">
                                      <p:cBhvr>
                                        <p:cTn id="20" dur="600" fill="hold">
                                          <p:stCondLst>
                                            <p:cond delay="0"/>
                                          </p:stCondLst>
                                        </p:cTn>
                                        <p:tgtEl>
                                          <p:spTgt spid="5"/>
                                        </p:tgtEl>
                                        <p:attrNameLst>
                                          <p:attrName>ppt_y</p:attrName>
                                        </p:attrNameLst>
                                      </p:cBhvr>
                                    </p:anim>
                                    <p:animRot by="21600000">
                                      <p:cBhvr>
                                        <p:cTn id="21" dur="600" fill="hold">
                                          <p:stCondLst>
                                            <p:cond delay="0"/>
                                          </p:stCondLst>
                                        </p:cTn>
                                        <p:tgtEl>
                                          <p:spTgt spid="5"/>
                                        </p:tgtEl>
                                        <p:attrNameLst>
                                          <p:attrName>r</p:attrName>
                                        </p:attrNameLst>
                                      </p:cBhvr>
                                    </p:animRot>
                                  </p:childTnLst>
                                </p:cTn>
                              </p:par>
                            </p:childTnLst>
                          </p:cTn>
                        </p:par>
                        <p:par>
                          <p:cTn id="22" fill="hold">
                            <p:stCondLst>
                              <p:cond delay="1800"/>
                            </p:stCondLst>
                            <p:childTnLst>
                              <p:par>
                                <p:cTn id="23" presetID="2" presetClass="entr" presetSubtype="12"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12" fill="hold" grpId="0" nodeType="withEffect">
                                  <p:stCondLst>
                                    <p:cond delay="10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0-#ppt_w/2"/>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par>
                                <p:cTn id="31" presetID="2" presetClass="entr" presetSubtype="12" fill="hold" grpId="0" nodeType="withEffect">
                                  <p:stCondLst>
                                    <p:cond delay="30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0-#ppt_w/2"/>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par>
                                <p:cTn id="35" presetID="2" presetClass="entr" presetSubtype="12" fill="hold" grpId="0" nodeType="withEffect">
                                  <p:stCondLst>
                                    <p:cond delay="40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0-#ppt_w/2"/>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par>
                          <p:cTn id="39" fill="hold">
                            <p:stCondLst>
                              <p:cond delay="2300"/>
                            </p:stCondLst>
                            <p:childTnLst>
                              <p:par>
                                <p:cTn id="40" presetID="22" presetClass="entr" presetSubtype="8"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par>
                                <p:cTn id="43" presetID="22" presetClass="entr" presetSubtype="8" fill="hold" grpId="0" nodeType="withEffect">
                                  <p:stCondLst>
                                    <p:cond delay="10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500"/>
                                        <p:tgtEl>
                                          <p:spTgt spid="11"/>
                                        </p:tgtEl>
                                      </p:cBhvr>
                                    </p:animEffect>
                                  </p:childTnLst>
                                </p:cTn>
                              </p:par>
                              <p:par>
                                <p:cTn id="46" presetID="22" presetClass="entr" presetSubtype="8" fill="hold" grpId="0" nodeType="withEffect">
                                  <p:stCondLst>
                                    <p:cond delay="300"/>
                                  </p:stCondLst>
                                  <p:childTnLst>
                                    <p:set>
                                      <p:cBhvr>
                                        <p:cTn id="47" dur="1" fill="hold">
                                          <p:stCondLst>
                                            <p:cond delay="0"/>
                                          </p:stCondLst>
                                        </p:cTn>
                                        <p:tgtEl>
                                          <p:spTgt spid="13"/>
                                        </p:tgtEl>
                                        <p:attrNameLst>
                                          <p:attrName>style.visibility</p:attrName>
                                        </p:attrNameLst>
                                      </p:cBhvr>
                                      <p:to>
                                        <p:strVal val="visible"/>
                                      </p:to>
                                    </p:set>
                                    <p:animEffect transition="in" filter="wipe(left)">
                                      <p:cBhvr>
                                        <p:cTn id="48" dur="500"/>
                                        <p:tgtEl>
                                          <p:spTgt spid="13"/>
                                        </p:tgtEl>
                                      </p:cBhvr>
                                    </p:animEffect>
                                  </p:childTnLst>
                                </p:cTn>
                              </p:par>
                              <p:par>
                                <p:cTn id="49" presetID="22" presetClass="entr" presetSubtype="8" fill="hold" grpId="0" nodeType="withEffect">
                                  <p:stCondLst>
                                    <p:cond delay="400"/>
                                  </p:stCondLst>
                                  <p:childTnLst>
                                    <p:set>
                                      <p:cBhvr>
                                        <p:cTn id="50" dur="1" fill="hold">
                                          <p:stCondLst>
                                            <p:cond delay="0"/>
                                          </p:stCondLst>
                                        </p:cTn>
                                        <p:tgtEl>
                                          <p:spTgt spid="14"/>
                                        </p:tgtEl>
                                        <p:attrNameLst>
                                          <p:attrName>style.visibility</p:attrName>
                                        </p:attrNameLst>
                                      </p:cBhvr>
                                      <p:to>
                                        <p:strVal val="visible"/>
                                      </p:to>
                                    </p:set>
                                    <p:animEffect transition="in" filter="wipe(left)">
                                      <p:cBhvr>
                                        <p:cTn id="5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P spid="9" grpId="0" animBg="1"/>
      <p:bldP spid="10" grpId="0"/>
      <p:bldP spid="11" grpId="0"/>
      <p:bldP spid="12" grpId="0" animBg="1"/>
      <p:bldP spid="13"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7"/>
          <p:cNvGrpSpPr/>
          <p:nvPr/>
        </p:nvGrpSpPr>
        <p:grpSpPr>
          <a:xfrm>
            <a:off x="679448" y="1847944"/>
            <a:ext cx="3009120" cy="2609395"/>
            <a:chOff x="2055193" y="2370800"/>
            <a:chExt cx="3590935" cy="3112961"/>
          </a:xfrm>
          <a:solidFill>
            <a:schemeClr val="accent3"/>
          </a:solidFill>
        </p:grpSpPr>
        <p:sp>
          <p:nvSpPr>
            <p:cNvPr id="22" name="Freeform 5"/>
            <p:cNvSpPr>
              <a:spLocks noEditPoints="1"/>
            </p:cNvSpPr>
            <p:nvPr/>
          </p:nvSpPr>
          <p:spPr bwMode="auto">
            <a:xfrm flipH="1">
              <a:off x="4579874" y="4834206"/>
              <a:ext cx="643429" cy="649555"/>
            </a:xfrm>
            <a:custGeom>
              <a:avLst/>
              <a:gdLst>
                <a:gd name="T0" fmla="*/ 22 w 44"/>
                <a:gd name="T1" fmla="*/ 44 h 44"/>
                <a:gd name="T2" fmla="*/ 0 w 44"/>
                <a:gd name="T3" fmla="*/ 22 h 44"/>
                <a:gd name="T4" fmla="*/ 22 w 44"/>
                <a:gd name="T5" fmla="*/ 0 h 44"/>
                <a:gd name="T6" fmla="*/ 44 w 44"/>
                <a:gd name="T7" fmla="*/ 22 h 44"/>
                <a:gd name="T8" fmla="*/ 22 w 44"/>
                <a:gd name="T9" fmla="*/ 44 h 44"/>
                <a:gd name="T10" fmla="*/ 22 w 44"/>
                <a:gd name="T11" fmla="*/ 12 h 44"/>
                <a:gd name="T12" fmla="*/ 12 w 44"/>
                <a:gd name="T13" fmla="*/ 22 h 44"/>
                <a:gd name="T14" fmla="*/ 22 w 44"/>
                <a:gd name="T15" fmla="*/ 32 h 44"/>
                <a:gd name="T16" fmla="*/ 32 w 44"/>
                <a:gd name="T17" fmla="*/ 22 h 44"/>
                <a:gd name="T18" fmla="*/ 22 w 44"/>
                <a:gd name="T19" fmla="*/ 1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4">
                  <a:moveTo>
                    <a:pt x="22" y="44"/>
                  </a:moveTo>
                  <a:cubicBezTo>
                    <a:pt x="10" y="44"/>
                    <a:pt x="0" y="34"/>
                    <a:pt x="0" y="22"/>
                  </a:cubicBezTo>
                  <a:cubicBezTo>
                    <a:pt x="0" y="10"/>
                    <a:pt x="10" y="0"/>
                    <a:pt x="22" y="0"/>
                  </a:cubicBezTo>
                  <a:cubicBezTo>
                    <a:pt x="34" y="0"/>
                    <a:pt x="44" y="10"/>
                    <a:pt x="44" y="22"/>
                  </a:cubicBezTo>
                  <a:cubicBezTo>
                    <a:pt x="44" y="34"/>
                    <a:pt x="34" y="44"/>
                    <a:pt x="22" y="44"/>
                  </a:cubicBezTo>
                  <a:close/>
                  <a:moveTo>
                    <a:pt x="22" y="12"/>
                  </a:moveTo>
                  <a:cubicBezTo>
                    <a:pt x="16" y="12"/>
                    <a:pt x="12" y="16"/>
                    <a:pt x="12" y="22"/>
                  </a:cubicBezTo>
                  <a:cubicBezTo>
                    <a:pt x="12" y="28"/>
                    <a:pt x="16" y="32"/>
                    <a:pt x="22" y="32"/>
                  </a:cubicBezTo>
                  <a:cubicBezTo>
                    <a:pt x="28" y="32"/>
                    <a:pt x="32" y="28"/>
                    <a:pt x="32" y="22"/>
                  </a:cubicBezTo>
                  <a:cubicBezTo>
                    <a:pt x="32" y="16"/>
                    <a:pt x="28" y="12"/>
                    <a:pt x="22"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pPr defTabSz="685800"/>
              <a:endParaRPr lang="id-ID" sz="1300" dirty="0">
                <a:solidFill>
                  <a:srgbClr val="0A0A0A"/>
                </a:solidFill>
              </a:endParaRPr>
            </a:p>
          </p:txBody>
        </p:sp>
        <p:sp>
          <p:nvSpPr>
            <p:cNvPr id="23" name="Freeform 6"/>
            <p:cNvSpPr>
              <a:spLocks noEditPoints="1"/>
            </p:cNvSpPr>
            <p:nvPr/>
          </p:nvSpPr>
          <p:spPr bwMode="auto">
            <a:xfrm flipH="1">
              <a:off x="2992756" y="4834206"/>
              <a:ext cx="649555" cy="649555"/>
            </a:xfrm>
            <a:custGeom>
              <a:avLst/>
              <a:gdLst>
                <a:gd name="T0" fmla="*/ 22 w 44"/>
                <a:gd name="T1" fmla="*/ 44 h 44"/>
                <a:gd name="T2" fmla="*/ 0 w 44"/>
                <a:gd name="T3" fmla="*/ 22 h 44"/>
                <a:gd name="T4" fmla="*/ 22 w 44"/>
                <a:gd name="T5" fmla="*/ 0 h 44"/>
                <a:gd name="T6" fmla="*/ 44 w 44"/>
                <a:gd name="T7" fmla="*/ 22 h 44"/>
                <a:gd name="T8" fmla="*/ 22 w 44"/>
                <a:gd name="T9" fmla="*/ 44 h 44"/>
                <a:gd name="T10" fmla="*/ 22 w 44"/>
                <a:gd name="T11" fmla="*/ 12 h 44"/>
                <a:gd name="T12" fmla="*/ 12 w 44"/>
                <a:gd name="T13" fmla="*/ 22 h 44"/>
                <a:gd name="T14" fmla="*/ 22 w 44"/>
                <a:gd name="T15" fmla="*/ 32 h 44"/>
                <a:gd name="T16" fmla="*/ 32 w 44"/>
                <a:gd name="T17" fmla="*/ 22 h 44"/>
                <a:gd name="T18" fmla="*/ 22 w 44"/>
                <a:gd name="T19" fmla="*/ 1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4">
                  <a:moveTo>
                    <a:pt x="22" y="44"/>
                  </a:moveTo>
                  <a:cubicBezTo>
                    <a:pt x="10" y="44"/>
                    <a:pt x="0" y="34"/>
                    <a:pt x="0" y="22"/>
                  </a:cubicBezTo>
                  <a:cubicBezTo>
                    <a:pt x="0" y="10"/>
                    <a:pt x="10" y="0"/>
                    <a:pt x="22" y="0"/>
                  </a:cubicBezTo>
                  <a:cubicBezTo>
                    <a:pt x="34" y="0"/>
                    <a:pt x="44" y="10"/>
                    <a:pt x="44" y="22"/>
                  </a:cubicBezTo>
                  <a:cubicBezTo>
                    <a:pt x="44" y="34"/>
                    <a:pt x="34" y="44"/>
                    <a:pt x="22" y="44"/>
                  </a:cubicBezTo>
                  <a:close/>
                  <a:moveTo>
                    <a:pt x="22" y="12"/>
                  </a:moveTo>
                  <a:cubicBezTo>
                    <a:pt x="16" y="12"/>
                    <a:pt x="12" y="16"/>
                    <a:pt x="12" y="22"/>
                  </a:cubicBezTo>
                  <a:cubicBezTo>
                    <a:pt x="12" y="28"/>
                    <a:pt x="16" y="32"/>
                    <a:pt x="22" y="32"/>
                  </a:cubicBezTo>
                  <a:cubicBezTo>
                    <a:pt x="28" y="32"/>
                    <a:pt x="32" y="28"/>
                    <a:pt x="32" y="22"/>
                  </a:cubicBezTo>
                  <a:cubicBezTo>
                    <a:pt x="32" y="16"/>
                    <a:pt x="28" y="12"/>
                    <a:pt x="22"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pPr defTabSz="685800"/>
              <a:endParaRPr lang="id-ID" sz="1300" dirty="0">
                <a:solidFill>
                  <a:srgbClr val="0A0A0A"/>
                </a:solidFill>
              </a:endParaRPr>
            </a:p>
          </p:txBody>
        </p:sp>
        <p:sp>
          <p:nvSpPr>
            <p:cNvPr id="24" name="Freeform 7"/>
            <p:cNvSpPr/>
            <p:nvPr/>
          </p:nvSpPr>
          <p:spPr bwMode="auto">
            <a:xfrm flipH="1">
              <a:off x="2055193" y="2370800"/>
              <a:ext cx="2929124" cy="2641116"/>
            </a:xfrm>
            <a:custGeom>
              <a:avLst/>
              <a:gdLst>
                <a:gd name="T0" fmla="*/ 118 w 200"/>
                <a:gd name="T1" fmla="*/ 180 h 180"/>
                <a:gd name="T2" fmla="*/ 6 w 200"/>
                <a:gd name="T3" fmla="*/ 180 h 180"/>
                <a:gd name="T4" fmla="*/ 0 w 200"/>
                <a:gd name="T5" fmla="*/ 174 h 180"/>
                <a:gd name="T6" fmla="*/ 6 w 200"/>
                <a:gd name="T7" fmla="*/ 168 h 180"/>
                <a:gd name="T8" fmla="*/ 113 w 200"/>
                <a:gd name="T9" fmla="*/ 168 h 180"/>
                <a:gd name="T10" fmla="*/ 153 w 200"/>
                <a:gd name="T11" fmla="*/ 5 h 180"/>
                <a:gd name="T12" fmla="*/ 159 w 200"/>
                <a:gd name="T13" fmla="*/ 0 h 180"/>
                <a:gd name="T14" fmla="*/ 194 w 200"/>
                <a:gd name="T15" fmla="*/ 0 h 180"/>
                <a:gd name="T16" fmla="*/ 200 w 200"/>
                <a:gd name="T17" fmla="*/ 6 h 180"/>
                <a:gd name="T18" fmla="*/ 194 w 200"/>
                <a:gd name="T19" fmla="*/ 12 h 180"/>
                <a:gd name="T20" fmla="*/ 163 w 200"/>
                <a:gd name="T21" fmla="*/ 12 h 180"/>
                <a:gd name="T22" fmla="*/ 124 w 200"/>
                <a:gd name="T23" fmla="*/ 175 h 180"/>
                <a:gd name="T24" fmla="*/ 118 w 200"/>
                <a:gd name="T25" fmla="*/ 18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0" h="180">
                  <a:moveTo>
                    <a:pt x="118" y="180"/>
                  </a:moveTo>
                  <a:cubicBezTo>
                    <a:pt x="6" y="180"/>
                    <a:pt x="6" y="180"/>
                    <a:pt x="6" y="180"/>
                  </a:cubicBezTo>
                  <a:cubicBezTo>
                    <a:pt x="3" y="180"/>
                    <a:pt x="0" y="177"/>
                    <a:pt x="0" y="174"/>
                  </a:cubicBezTo>
                  <a:cubicBezTo>
                    <a:pt x="0" y="171"/>
                    <a:pt x="3" y="168"/>
                    <a:pt x="6" y="168"/>
                  </a:cubicBezTo>
                  <a:cubicBezTo>
                    <a:pt x="113" y="168"/>
                    <a:pt x="113" y="168"/>
                    <a:pt x="113" y="168"/>
                  </a:cubicBezTo>
                  <a:cubicBezTo>
                    <a:pt x="153" y="5"/>
                    <a:pt x="153" y="5"/>
                    <a:pt x="153" y="5"/>
                  </a:cubicBezTo>
                  <a:cubicBezTo>
                    <a:pt x="154" y="2"/>
                    <a:pt x="156" y="0"/>
                    <a:pt x="159" y="0"/>
                  </a:cubicBezTo>
                  <a:cubicBezTo>
                    <a:pt x="194" y="0"/>
                    <a:pt x="194" y="0"/>
                    <a:pt x="194" y="0"/>
                  </a:cubicBezTo>
                  <a:cubicBezTo>
                    <a:pt x="197" y="0"/>
                    <a:pt x="200" y="3"/>
                    <a:pt x="200" y="6"/>
                  </a:cubicBezTo>
                  <a:cubicBezTo>
                    <a:pt x="200" y="9"/>
                    <a:pt x="197" y="12"/>
                    <a:pt x="194" y="12"/>
                  </a:cubicBezTo>
                  <a:cubicBezTo>
                    <a:pt x="163" y="12"/>
                    <a:pt x="163" y="12"/>
                    <a:pt x="163" y="12"/>
                  </a:cubicBezTo>
                  <a:cubicBezTo>
                    <a:pt x="124" y="175"/>
                    <a:pt x="124" y="175"/>
                    <a:pt x="124" y="175"/>
                  </a:cubicBezTo>
                  <a:cubicBezTo>
                    <a:pt x="123" y="178"/>
                    <a:pt x="121" y="180"/>
                    <a:pt x="118" y="18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pPr defTabSz="685800"/>
              <a:endParaRPr lang="id-ID" sz="1300" dirty="0">
                <a:solidFill>
                  <a:srgbClr val="0A0A0A"/>
                </a:solidFill>
              </a:endParaRPr>
            </a:p>
          </p:txBody>
        </p:sp>
        <p:sp>
          <p:nvSpPr>
            <p:cNvPr id="26" name="Freeform 9"/>
            <p:cNvSpPr/>
            <p:nvPr/>
          </p:nvSpPr>
          <p:spPr bwMode="auto">
            <a:xfrm flipH="1">
              <a:off x="3109188" y="3179680"/>
              <a:ext cx="2536940" cy="1599378"/>
            </a:xfrm>
            <a:custGeom>
              <a:avLst/>
              <a:gdLst>
                <a:gd name="T0" fmla="*/ 167 w 173"/>
                <a:gd name="T1" fmla="*/ 109 h 109"/>
                <a:gd name="T2" fmla="*/ 37 w 173"/>
                <a:gd name="T3" fmla="*/ 109 h 109"/>
                <a:gd name="T4" fmla="*/ 32 w 173"/>
                <a:gd name="T5" fmla="*/ 105 h 109"/>
                <a:gd name="T6" fmla="*/ 1 w 173"/>
                <a:gd name="T7" fmla="*/ 9 h 109"/>
                <a:gd name="T8" fmla="*/ 5 w 173"/>
                <a:gd name="T9" fmla="*/ 1 h 109"/>
                <a:gd name="T10" fmla="*/ 13 w 173"/>
                <a:gd name="T11" fmla="*/ 5 h 109"/>
                <a:gd name="T12" fmla="*/ 42 w 173"/>
                <a:gd name="T13" fmla="*/ 97 h 109"/>
                <a:gd name="T14" fmla="*/ 167 w 173"/>
                <a:gd name="T15" fmla="*/ 97 h 109"/>
                <a:gd name="T16" fmla="*/ 173 w 173"/>
                <a:gd name="T17" fmla="*/ 103 h 109"/>
                <a:gd name="T18" fmla="*/ 167 w 173"/>
                <a:gd name="T19"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09">
                  <a:moveTo>
                    <a:pt x="167" y="109"/>
                  </a:moveTo>
                  <a:cubicBezTo>
                    <a:pt x="37" y="109"/>
                    <a:pt x="37" y="109"/>
                    <a:pt x="37" y="109"/>
                  </a:cubicBezTo>
                  <a:cubicBezTo>
                    <a:pt x="35" y="109"/>
                    <a:pt x="32" y="107"/>
                    <a:pt x="32" y="105"/>
                  </a:cubicBezTo>
                  <a:cubicBezTo>
                    <a:pt x="1" y="9"/>
                    <a:pt x="1" y="9"/>
                    <a:pt x="1" y="9"/>
                  </a:cubicBezTo>
                  <a:cubicBezTo>
                    <a:pt x="0" y="6"/>
                    <a:pt x="2" y="2"/>
                    <a:pt x="5" y="1"/>
                  </a:cubicBezTo>
                  <a:cubicBezTo>
                    <a:pt x="8" y="0"/>
                    <a:pt x="12" y="2"/>
                    <a:pt x="13" y="5"/>
                  </a:cubicBezTo>
                  <a:cubicBezTo>
                    <a:pt x="42" y="97"/>
                    <a:pt x="42" y="97"/>
                    <a:pt x="42" y="97"/>
                  </a:cubicBezTo>
                  <a:cubicBezTo>
                    <a:pt x="167" y="97"/>
                    <a:pt x="167" y="97"/>
                    <a:pt x="167" y="97"/>
                  </a:cubicBezTo>
                  <a:cubicBezTo>
                    <a:pt x="170" y="97"/>
                    <a:pt x="173" y="100"/>
                    <a:pt x="173" y="103"/>
                  </a:cubicBezTo>
                  <a:cubicBezTo>
                    <a:pt x="173" y="106"/>
                    <a:pt x="170" y="109"/>
                    <a:pt x="167" y="10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pPr defTabSz="685800"/>
              <a:endParaRPr lang="id-ID" sz="1300" dirty="0">
                <a:solidFill>
                  <a:srgbClr val="0A0A0A"/>
                </a:solidFill>
              </a:endParaRPr>
            </a:p>
          </p:txBody>
        </p:sp>
      </p:grpSp>
      <p:sp>
        <p:nvSpPr>
          <p:cNvPr id="29" name="Oval 28"/>
          <p:cNvSpPr/>
          <p:nvPr/>
        </p:nvSpPr>
        <p:spPr>
          <a:xfrm>
            <a:off x="2372115" y="2797580"/>
            <a:ext cx="862002" cy="86226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608" tIns="34304" rIns="68608" bIns="34304" rtlCol="0" anchor="ctr"/>
          <a:lstStyle/>
          <a:p>
            <a:pPr algn="ctr" defTabSz="685800"/>
            <a:endParaRPr lang="id-ID" sz="1300" dirty="0">
              <a:solidFill>
                <a:srgbClr val="FFFFFF"/>
              </a:solidFill>
            </a:endParaRPr>
          </a:p>
        </p:txBody>
      </p:sp>
      <p:sp>
        <p:nvSpPr>
          <p:cNvPr id="30" name="Oval 29"/>
          <p:cNvSpPr/>
          <p:nvPr/>
        </p:nvSpPr>
        <p:spPr>
          <a:xfrm>
            <a:off x="1520678" y="1932659"/>
            <a:ext cx="862002" cy="86226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608" tIns="34304" rIns="68608" bIns="34304" rtlCol="0" anchor="ctr"/>
          <a:lstStyle/>
          <a:p>
            <a:pPr algn="ctr" defTabSz="685800"/>
            <a:endParaRPr lang="id-ID" sz="1300" dirty="0">
              <a:solidFill>
                <a:srgbClr val="FFFFFF"/>
              </a:solidFill>
            </a:endParaRPr>
          </a:p>
        </p:txBody>
      </p:sp>
      <p:sp>
        <p:nvSpPr>
          <p:cNvPr id="31" name="Oval 30"/>
          <p:cNvSpPr/>
          <p:nvPr/>
        </p:nvSpPr>
        <p:spPr>
          <a:xfrm>
            <a:off x="1700517" y="2878860"/>
            <a:ext cx="608374" cy="60856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608" tIns="34304" rIns="68608" bIns="34304" rtlCol="0" anchor="ctr"/>
          <a:lstStyle/>
          <a:p>
            <a:pPr algn="ctr" defTabSz="685800"/>
            <a:endParaRPr lang="id-ID" sz="1300" dirty="0">
              <a:solidFill>
                <a:srgbClr val="FFFFFF"/>
              </a:solidFill>
            </a:endParaRPr>
          </a:p>
        </p:txBody>
      </p:sp>
      <p:sp>
        <p:nvSpPr>
          <p:cNvPr id="32" name="Oval 31"/>
          <p:cNvSpPr/>
          <p:nvPr/>
        </p:nvSpPr>
        <p:spPr>
          <a:xfrm>
            <a:off x="2472247" y="2173307"/>
            <a:ext cx="537126" cy="537292"/>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608" tIns="34304" rIns="68608" bIns="34304" rtlCol="0" anchor="ctr"/>
          <a:lstStyle/>
          <a:p>
            <a:pPr algn="ctr" defTabSz="685800"/>
            <a:endParaRPr lang="id-ID" sz="1300" dirty="0">
              <a:solidFill>
                <a:srgbClr val="FFFFFF"/>
              </a:solidFill>
            </a:endParaRPr>
          </a:p>
        </p:txBody>
      </p:sp>
      <p:sp>
        <p:nvSpPr>
          <p:cNvPr id="34" name="TextBox 33"/>
          <p:cNvSpPr txBox="1"/>
          <p:nvPr/>
        </p:nvSpPr>
        <p:spPr>
          <a:xfrm>
            <a:off x="2528825" y="2992353"/>
            <a:ext cx="585948" cy="377161"/>
          </a:xfrm>
          <a:prstGeom prst="rect">
            <a:avLst/>
          </a:prstGeom>
          <a:noFill/>
        </p:spPr>
        <p:txBody>
          <a:bodyPr wrap="none" lIns="68608" tIns="34304" rIns="68608" bIns="34304" rtlCol="0">
            <a:spAutoFit/>
          </a:bodyPr>
          <a:lstStyle/>
          <a:p>
            <a:pPr algn="ctr" defTabSz="685800"/>
            <a:r>
              <a:rPr lang="id-ID" sz="2000" b="1" dirty="0">
                <a:solidFill>
                  <a:schemeClr val="bg1"/>
                </a:solidFill>
              </a:rPr>
              <a:t>37%</a:t>
            </a:r>
            <a:endParaRPr lang="id-ID" sz="2000" b="1" dirty="0">
              <a:solidFill>
                <a:schemeClr val="bg1"/>
              </a:solidFill>
            </a:endParaRPr>
          </a:p>
        </p:txBody>
      </p:sp>
      <p:sp>
        <p:nvSpPr>
          <p:cNvPr id="35" name="TextBox 34"/>
          <p:cNvSpPr txBox="1"/>
          <p:nvPr/>
        </p:nvSpPr>
        <p:spPr>
          <a:xfrm>
            <a:off x="1667182" y="2116165"/>
            <a:ext cx="585948" cy="377161"/>
          </a:xfrm>
          <a:prstGeom prst="rect">
            <a:avLst/>
          </a:prstGeom>
          <a:noFill/>
        </p:spPr>
        <p:txBody>
          <a:bodyPr wrap="none" lIns="68608" tIns="34304" rIns="68608" bIns="34304" rtlCol="0">
            <a:spAutoFit/>
          </a:bodyPr>
          <a:lstStyle/>
          <a:p>
            <a:pPr algn="ctr" defTabSz="685800"/>
            <a:r>
              <a:rPr lang="id-ID" sz="2000" b="1" dirty="0">
                <a:solidFill>
                  <a:schemeClr val="bg1"/>
                </a:solidFill>
              </a:rPr>
              <a:t>33%</a:t>
            </a:r>
            <a:endParaRPr lang="id-ID" sz="2000" b="1" dirty="0">
              <a:solidFill>
                <a:schemeClr val="bg1"/>
              </a:solidFill>
            </a:endParaRPr>
          </a:p>
        </p:txBody>
      </p:sp>
      <p:sp>
        <p:nvSpPr>
          <p:cNvPr id="36" name="TextBox 35"/>
          <p:cNvSpPr txBox="1"/>
          <p:nvPr/>
        </p:nvSpPr>
        <p:spPr>
          <a:xfrm>
            <a:off x="1780633" y="3002460"/>
            <a:ext cx="496149" cy="315585"/>
          </a:xfrm>
          <a:prstGeom prst="rect">
            <a:avLst/>
          </a:prstGeom>
          <a:noFill/>
        </p:spPr>
        <p:txBody>
          <a:bodyPr wrap="none" lIns="68608" tIns="34304" rIns="68608" bIns="34304" rtlCol="0">
            <a:spAutoFit/>
          </a:bodyPr>
          <a:lstStyle/>
          <a:p>
            <a:pPr algn="ctr" defTabSz="685800"/>
            <a:r>
              <a:rPr lang="id-ID" sz="1600" b="1" dirty="0">
                <a:solidFill>
                  <a:schemeClr val="bg1"/>
                </a:solidFill>
              </a:rPr>
              <a:t>20%</a:t>
            </a:r>
            <a:endParaRPr lang="id-ID" sz="1600" b="1" dirty="0">
              <a:solidFill>
                <a:schemeClr val="bg1"/>
              </a:solidFill>
            </a:endParaRPr>
          </a:p>
        </p:txBody>
      </p:sp>
      <p:sp>
        <p:nvSpPr>
          <p:cNvPr id="37" name="TextBox 36"/>
          <p:cNvSpPr txBox="1"/>
          <p:nvPr/>
        </p:nvSpPr>
        <p:spPr>
          <a:xfrm>
            <a:off x="2528362" y="2268715"/>
            <a:ext cx="452853" cy="284796"/>
          </a:xfrm>
          <a:prstGeom prst="rect">
            <a:avLst/>
          </a:prstGeom>
          <a:noFill/>
        </p:spPr>
        <p:txBody>
          <a:bodyPr wrap="none" lIns="68608" tIns="34304" rIns="68608" bIns="34304" rtlCol="0">
            <a:spAutoFit/>
          </a:bodyPr>
          <a:lstStyle/>
          <a:p>
            <a:pPr algn="ctr" defTabSz="685800"/>
            <a:r>
              <a:rPr lang="id-ID" sz="1400" b="1" dirty="0">
                <a:solidFill>
                  <a:schemeClr val="bg1"/>
                </a:solidFill>
              </a:rPr>
              <a:t>10%</a:t>
            </a:r>
            <a:endParaRPr lang="id-ID" sz="1400" b="1" dirty="0">
              <a:solidFill>
                <a:schemeClr val="bg1"/>
              </a:solidFill>
            </a:endParaRPr>
          </a:p>
        </p:txBody>
      </p:sp>
      <p:grpSp>
        <p:nvGrpSpPr>
          <p:cNvPr id="3" name="Group 37"/>
          <p:cNvGrpSpPr/>
          <p:nvPr/>
        </p:nvGrpSpPr>
        <p:grpSpPr>
          <a:xfrm>
            <a:off x="5869944" y="1442618"/>
            <a:ext cx="1689314" cy="669169"/>
            <a:chOff x="7382467" y="2086755"/>
            <a:chExt cx="2251637" cy="891641"/>
          </a:xfrm>
        </p:grpSpPr>
        <p:sp>
          <p:nvSpPr>
            <p:cNvPr id="39" name="TextBox 38"/>
            <p:cNvSpPr txBox="1"/>
            <p:nvPr/>
          </p:nvSpPr>
          <p:spPr>
            <a:xfrm>
              <a:off x="7382467" y="2086755"/>
              <a:ext cx="801929" cy="328193"/>
            </a:xfrm>
            <a:prstGeom prst="rect">
              <a:avLst/>
            </a:prstGeom>
            <a:noFill/>
          </p:spPr>
          <p:txBody>
            <a:bodyPr wrap="none" rtlCol="0">
              <a:spAutoFit/>
            </a:bodyPr>
            <a:lstStyle/>
            <a:p>
              <a:pPr defTabSz="685800"/>
              <a:r>
                <a:rPr lang="zh-CN" altLang="en-US" sz="1000" dirty="0">
                  <a:solidFill>
                    <a:schemeClr val="tx1">
                      <a:lumMod val="50000"/>
                      <a:lumOff val="50000"/>
                    </a:schemeClr>
                  </a:solidFill>
                </a:rPr>
                <a:t>内容</a:t>
              </a:r>
              <a:r>
                <a:rPr lang="id-ID" sz="1000" b="1" dirty="0">
                  <a:solidFill>
                    <a:schemeClr val="tx1">
                      <a:lumMod val="50000"/>
                      <a:lumOff val="50000"/>
                    </a:schemeClr>
                  </a:solidFill>
                </a:rPr>
                <a:t> 01</a:t>
              </a:r>
              <a:endParaRPr lang="id-ID" sz="1000" b="1" dirty="0">
                <a:solidFill>
                  <a:schemeClr val="tx1">
                    <a:lumMod val="50000"/>
                    <a:lumOff val="50000"/>
                  </a:schemeClr>
                </a:solidFill>
              </a:endParaRPr>
            </a:p>
          </p:txBody>
        </p:sp>
        <p:sp>
          <p:nvSpPr>
            <p:cNvPr id="40" name="TextBox 39"/>
            <p:cNvSpPr txBox="1"/>
            <p:nvPr/>
          </p:nvSpPr>
          <p:spPr>
            <a:xfrm>
              <a:off x="7382467" y="2301497"/>
              <a:ext cx="2251637" cy="676899"/>
            </a:xfrm>
            <a:prstGeom prst="rect">
              <a:avLst/>
            </a:prstGeom>
            <a:noFill/>
          </p:spPr>
          <p:txBody>
            <a:bodyPr wrap="square" rtlCol="0">
              <a:spAutoFit/>
            </a:bodyPr>
            <a:lstStyle/>
            <a:p>
              <a:pPr defTabSz="685800"/>
              <a:r>
                <a:rPr lang="zh-CN" altLang="en-US" sz="900" dirty="0">
                  <a:solidFill>
                    <a:schemeClr val="tx1">
                      <a:lumMod val="50000"/>
                      <a:lumOff val="50000"/>
                    </a:schemeClr>
                  </a:solidFill>
                </a:rPr>
                <a:t>此处添加详细文本描述，建议与标题相关并符合整体语言风格</a:t>
              </a:r>
              <a:endParaRPr lang="en-US" sz="900" b="1" dirty="0">
                <a:solidFill>
                  <a:schemeClr val="tx1">
                    <a:lumMod val="50000"/>
                    <a:lumOff val="50000"/>
                  </a:schemeClr>
                </a:solidFill>
              </a:endParaRPr>
            </a:p>
          </p:txBody>
        </p:sp>
      </p:grpSp>
      <p:grpSp>
        <p:nvGrpSpPr>
          <p:cNvPr id="4" name="Group 40"/>
          <p:cNvGrpSpPr/>
          <p:nvPr/>
        </p:nvGrpSpPr>
        <p:grpSpPr>
          <a:xfrm>
            <a:off x="5869944" y="2058924"/>
            <a:ext cx="1689314" cy="669169"/>
            <a:chOff x="7382467" y="2983912"/>
            <a:chExt cx="2251637" cy="891641"/>
          </a:xfrm>
        </p:grpSpPr>
        <p:sp>
          <p:nvSpPr>
            <p:cNvPr id="42" name="TextBox 41"/>
            <p:cNvSpPr txBox="1"/>
            <p:nvPr/>
          </p:nvSpPr>
          <p:spPr>
            <a:xfrm>
              <a:off x="7382467" y="2983912"/>
              <a:ext cx="801929" cy="328193"/>
            </a:xfrm>
            <a:prstGeom prst="rect">
              <a:avLst/>
            </a:prstGeom>
            <a:noFill/>
          </p:spPr>
          <p:txBody>
            <a:bodyPr wrap="none" rtlCol="0">
              <a:spAutoFit/>
            </a:bodyPr>
            <a:lstStyle/>
            <a:p>
              <a:pPr defTabSz="685800"/>
              <a:r>
                <a:rPr lang="zh-CN" altLang="en-US" sz="1000" dirty="0">
                  <a:solidFill>
                    <a:schemeClr val="tx1">
                      <a:lumMod val="50000"/>
                      <a:lumOff val="50000"/>
                    </a:schemeClr>
                  </a:solidFill>
                </a:rPr>
                <a:t>内容</a:t>
              </a:r>
              <a:r>
                <a:rPr lang="id-ID" sz="1000" b="1" dirty="0">
                  <a:solidFill>
                    <a:schemeClr val="tx1">
                      <a:lumMod val="50000"/>
                      <a:lumOff val="50000"/>
                    </a:schemeClr>
                  </a:solidFill>
                </a:rPr>
                <a:t> 02</a:t>
              </a:r>
              <a:endParaRPr lang="id-ID" sz="1000" b="1" dirty="0">
                <a:solidFill>
                  <a:schemeClr val="tx1">
                    <a:lumMod val="50000"/>
                    <a:lumOff val="50000"/>
                  </a:schemeClr>
                </a:solidFill>
              </a:endParaRPr>
            </a:p>
          </p:txBody>
        </p:sp>
        <p:sp>
          <p:nvSpPr>
            <p:cNvPr id="43" name="TextBox 42"/>
            <p:cNvSpPr txBox="1"/>
            <p:nvPr/>
          </p:nvSpPr>
          <p:spPr>
            <a:xfrm>
              <a:off x="7382467" y="3198654"/>
              <a:ext cx="2251637" cy="676899"/>
            </a:xfrm>
            <a:prstGeom prst="rect">
              <a:avLst/>
            </a:prstGeom>
            <a:noFill/>
          </p:spPr>
          <p:txBody>
            <a:bodyPr wrap="square" rtlCol="0">
              <a:spAutoFit/>
            </a:bodyPr>
            <a:lstStyle/>
            <a:p>
              <a:pPr defTabSz="685800"/>
              <a:r>
                <a:rPr lang="zh-CN" altLang="en-US" sz="900" dirty="0">
                  <a:solidFill>
                    <a:schemeClr val="tx1">
                      <a:lumMod val="50000"/>
                      <a:lumOff val="50000"/>
                    </a:schemeClr>
                  </a:solidFill>
                </a:rPr>
                <a:t>此处添加详细文本描述，建议与标题相关并符合整体语言风格</a:t>
              </a:r>
              <a:endParaRPr lang="en-US" sz="900" b="1" dirty="0">
                <a:solidFill>
                  <a:schemeClr val="tx1">
                    <a:lumMod val="50000"/>
                    <a:lumOff val="50000"/>
                  </a:schemeClr>
                </a:solidFill>
              </a:endParaRPr>
            </a:p>
          </p:txBody>
        </p:sp>
      </p:grpSp>
      <p:grpSp>
        <p:nvGrpSpPr>
          <p:cNvPr id="5" name="Group 43"/>
          <p:cNvGrpSpPr/>
          <p:nvPr/>
        </p:nvGrpSpPr>
        <p:grpSpPr>
          <a:xfrm>
            <a:off x="5869944" y="2728252"/>
            <a:ext cx="1689314" cy="669169"/>
            <a:chOff x="7382467" y="3918662"/>
            <a:chExt cx="2251637" cy="891641"/>
          </a:xfrm>
        </p:grpSpPr>
        <p:sp>
          <p:nvSpPr>
            <p:cNvPr id="45" name="TextBox 44"/>
            <p:cNvSpPr txBox="1"/>
            <p:nvPr/>
          </p:nvSpPr>
          <p:spPr>
            <a:xfrm>
              <a:off x="7382467" y="3918662"/>
              <a:ext cx="801929" cy="328193"/>
            </a:xfrm>
            <a:prstGeom prst="rect">
              <a:avLst/>
            </a:prstGeom>
            <a:noFill/>
          </p:spPr>
          <p:txBody>
            <a:bodyPr wrap="none" rtlCol="0">
              <a:spAutoFit/>
            </a:bodyPr>
            <a:lstStyle/>
            <a:p>
              <a:pPr defTabSz="685800"/>
              <a:r>
                <a:rPr lang="zh-CN" altLang="en-US" sz="1000" dirty="0">
                  <a:solidFill>
                    <a:schemeClr val="tx1">
                      <a:lumMod val="50000"/>
                      <a:lumOff val="50000"/>
                    </a:schemeClr>
                  </a:solidFill>
                </a:rPr>
                <a:t>内容</a:t>
              </a:r>
              <a:r>
                <a:rPr lang="id-ID" sz="1000" b="1" dirty="0">
                  <a:solidFill>
                    <a:schemeClr val="tx1">
                      <a:lumMod val="50000"/>
                      <a:lumOff val="50000"/>
                    </a:schemeClr>
                  </a:solidFill>
                </a:rPr>
                <a:t> 03</a:t>
              </a:r>
              <a:endParaRPr lang="id-ID" sz="1000" b="1" dirty="0">
                <a:solidFill>
                  <a:schemeClr val="tx1">
                    <a:lumMod val="50000"/>
                    <a:lumOff val="50000"/>
                  </a:schemeClr>
                </a:solidFill>
              </a:endParaRPr>
            </a:p>
          </p:txBody>
        </p:sp>
        <p:sp>
          <p:nvSpPr>
            <p:cNvPr id="46" name="TextBox 45"/>
            <p:cNvSpPr txBox="1"/>
            <p:nvPr/>
          </p:nvSpPr>
          <p:spPr>
            <a:xfrm>
              <a:off x="7382467" y="4133404"/>
              <a:ext cx="2251637" cy="676899"/>
            </a:xfrm>
            <a:prstGeom prst="rect">
              <a:avLst/>
            </a:prstGeom>
            <a:noFill/>
          </p:spPr>
          <p:txBody>
            <a:bodyPr wrap="square" rtlCol="0">
              <a:spAutoFit/>
            </a:bodyPr>
            <a:lstStyle/>
            <a:p>
              <a:pPr defTabSz="685800"/>
              <a:r>
                <a:rPr lang="zh-CN" altLang="en-US" sz="900" dirty="0">
                  <a:solidFill>
                    <a:schemeClr val="tx1">
                      <a:lumMod val="50000"/>
                      <a:lumOff val="50000"/>
                    </a:schemeClr>
                  </a:solidFill>
                </a:rPr>
                <a:t>此处添加详细文本描述，建议与标题相关并符合整体语言风格</a:t>
              </a:r>
              <a:endParaRPr lang="en-US" sz="900" b="1" dirty="0">
                <a:solidFill>
                  <a:schemeClr val="tx1">
                    <a:lumMod val="50000"/>
                    <a:lumOff val="50000"/>
                  </a:schemeClr>
                </a:solidFill>
              </a:endParaRPr>
            </a:p>
          </p:txBody>
        </p:sp>
      </p:grpSp>
      <p:grpSp>
        <p:nvGrpSpPr>
          <p:cNvPr id="6" name="Group 46"/>
          <p:cNvGrpSpPr/>
          <p:nvPr/>
        </p:nvGrpSpPr>
        <p:grpSpPr>
          <a:xfrm>
            <a:off x="5869944" y="3416164"/>
            <a:ext cx="1689314" cy="669169"/>
            <a:chOff x="7382467" y="4811811"/>
            <a:chExt cx="2251637" cy="891641"/>
          </a:xfrm>
        </p:grpSpPr>
        <p:sp>
          <p:nvSpPr>
            <p:cNvPr id="48" name="TextBox 47"/>
            <p:cNvSpPr txBox="1"/>
            <p:nvPr/>
          </p:nvSpPr>
          <p:spPr>
            <a:xfrm>
              <a:off x="7382467" y="4811811"/>
              <a:ext cx="801929" cy="328193"/>
            </a:xfrm>
            <a:prstGeom prst="rect">
              <a:avLst/>
            </a:prstGeom>
            <a:noFill/>
          </p:spPr>
          <p:txBody>
            <a:bodyPr wrap="none" rtlCol="0">
              <a:spAutoFit/>
            </a:bodyPr>
            <a:lstStyle/>
            <a:p>
              <a:pPr defTabSz="685800"/>
              <a:r>
                <a:rPr lang="zh-CN" altLang="en-US" sz="1000" dirty="0">
                  <a:solidFill>
                    <a:schemeClr val="tx1">
                      <a:lumMod val="50000"/>
                      <a:lumOff val="50000"/>
                    </a:schemeClr>
                  </a:solidFill>
                </a:rPr>
                <a:t>内容</a:t>
              </a:r>
              <a:r>
                <a:rPr lang="id-ID" sz="1000" b="1" dirty="0">
                  <a:solidFill>
                    <a:schemeClr val="tx1">
                      <a:lumMod val="50000"/>
                      <a:lumOff val="50000"/>
                    </a:schemeClr>
                  </a:solidFill>
                </a:rPr>
                <a:t> 04</a:t>
              </a:r>
              <a:endParaRPr lang="id-ID" sz="1000" b="1" dirty="0">
                <a:solidFill>
                  <a:schemeClr val="tx1">
                    <a:lumMod val="50000"/>
                    <a:lumOff val="50000"/>
                  </a:schemeClr>
                </a:solidFill>
              </a:endParaRPr>
            </a:p>
          </p:txBody>
        </p:sp>
        <p:sp>
          <p:nvSpPr>
            <p:cNvPr id="49" name="TextBox 48"/>
            <p:cNvSpPr txBox="1"/>
            <p:nvPr/>
          </p:nvSpPr>
          <p:spPr>
            <a:xfrm>
              <a:off x="7382467" y="5026553"/>
              <a:ext cx="2251637" cy="676899"/>
            </a:xfrm>
            <a:prstGeom prst="rect">
              <a:avLst/>
            </a:prstGeom>
            <a:noFill/>
          </p:spPr>
          <p:txBody>
            <a:bodyPr wrap="square" rtlCol="0">
              <a:spAutoFit/>
            </a:bodyPr>
            <a:lstStyle/>
            <a:p>
              <a:pPr defTabSz="685800"/>
              <a:r>
                <a:rPr lang="zh-CN" altLang="en-US" sz="900" dirty="0">
                  <a:solidFill>
                    <a:schemeClr val="tx1">
                      <a:lumMod val="50000"/>
                      <a:lumOff val="50000"/>
                    </a:schemeClr>
                  </a:solidFill>
                </a:rPr>
                <a:t>此处添加详细文本描述，建议与标题相关并符合整体语言风格</a:t>
              </a:r>
              <a:endParaRPr lang="en-US" sz="900" b="1" dirty="0">
                <a:solidFill>
                  <a:schemeClr val="tx1">
                    <a:lumMod val="50000"/>
                    <a:lumOff val="50000"/>
                  </a:schemeClr>
                </a:solidFill>
              </a:endParaRPr>
            </a:p>
          </p:txBody>
        </p:sp>
      </p:grpSp>
      <p:cxnSp>
        <p:nvCxnSpPr>
          <p:cNvPr id="72" name="Elbow Connector 71"/>
          <p:cNvCxnSpPr>
            <a:stCxn id="30" idx="0"/>
          </p:cNvCxnSpPr>
          <p:nvPr/>
        </p:nvCxnSpPr>
        <p:spPr>
          <a:xfrm rot="5400000" flipH="1" flipV="1">
            <a:off x="3520684" y="98681"/>
            <a:ext cx="264974" cy="3402984"/>
          </a:xfrm>
          <a:prstGeom prst="bentConnector2">
            <a:avLst/>
          </a:prstGeom>
          <a:ln w="19050">
            <a:solidFill>
              <a:schemeClr val="accent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75" name="Elbow Connector 74"/>
          <p:cNvCxnSpPr>
            <a:stCxn id="32" idx="6"/>
          </p:cNvCxnSpPr>
          <p:nvPr/>
        </p:nvCxnSpPr>
        <p:spPr>
          <a:xfrm flipV="1">
            <a:off x="3009374" y="2274760"/>
            <a:ext cx="2340545" cy="167193"/>
          </a:xfrm>
          <a:prstGeom prst="bentConnector3">
            <a:avLst>
              <a:gd name="adj1" fmla="val 50000"/>
            </a:avLst>
          </a:prstGeom>
          <a:ln w="19050">
            <a:solidFill>
              <a:schemeClr val="accent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80" name="Elbow Connector 79"/>
          <p:cNvCxnSpPr>
            <a:stCxn id="31" idx="4"/>
          </p:cNvCxnSpPr>
          <p:nvPr/>
        </p:nvCxnSpPr>
        <p:spPr>
          <a:xfrm rot="16200000" flipH="1">
            <a:off x="3559503" y="1932622"/>
            <a:ext cx="201061" cy="3310659"/>
          </a:xfrm>
          <a:prstGeom prst="bentConnector2">
            <a:avLst/>
          </a:prstGeom>
          <a:ln w="19050">
            <a:solidFill>
              <a:schemeClr val="accent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81" name="Elbow Connector 80"/>
          <p:cNvCxnSpPr/>
          <p:nvPr/>
        </p:nvCxnSpPr>
        <p:spPr>
          <a:xfrm flipV="1">
            <a:off x="3234118" y="2978128"/>
            <a:ext cx="2081244" cy="298628"/>
          </a:xfrm>
          <a:prstGeom prst="bentConnector3">
            <a:avLst>
              <a:gd name="adj1" fmla="val 50000"/>
            </a:avLst>
          </a:prstGeom>
          <a:ln w="19050">
            <a:solidFill>
              <a:schemeClr val="accent1"/>
            </a:solidFill>
            <a:prstDash val="sysDash"/>
            <a:tailEnd type="oval"/>
          </a:ln>
        </p:spPr>
        <p:style>
          <a:lnRef idx="1">
            <a:schemeClr val="accent1"/>
          </a:lnRef>
          <a:fillRef idx="0">
            <a:schemeClr val="accent1"/>
          </a:fillRef>
          <a:effectRef idx="0">
            <a:schemeClr val="accent1"/>
          </a:effectRef>
          <a:fontRef idx="minor">
            <a:schemeClr val="tx1"/>
          </a:fontRef>
        </p:style>
      </p:cxnSp>
      <p:sp>
        <p:nvSpPr>
          <p:cNvPr id="91" name="Freeform 13"/>
          <p:cNvSpPr/>
          <p:nvPr/>
        </p:nvSpPr>
        <p:spPr bwMode="auto">
          <a:xfrm>
            <a:off x="5510415" y="1518598"/>
            <a:ext cx="320805" cy="223850"/>
          </a:xfrm>
          <a:custGeom>
            <a:avLst/>
            <a:gdLst>
              <a:gd name="T0" fmla="*/ 1054 w 1075"/>
              <a:gd name="T1" fmla="*/ 292 h 750"/>
              <a:gd name="T2" fmla="*/ 786 w 1075"/>
              <a:gd name="T3" fmla="*/ 12 h 750"/>
              <a:gd name="T4" fmla="*/ 705 w 1075"/>
              <a:gd name="T5" fmla="*/ 0 h 750"/>
              <a:gd name="T6" fmla="*/ 538 w 1075"/>
              <a:gd name="T7" fmla="*/ 179 h 750"/>
              <a:gd name="T8" fmla="*/ 371 w 1075"/>
              <a:gd name="T9" fmla="*/ 3 h 750"/>
              <a:gd name="T10" fmla="*/ 303 w 1075"/>
              <a:gd name="T11" fmla="*/ 14 h 750"/>
              <a:gd name="T12" fmla="*/ 23 w 1075"/>
              <a:gd name="T13" fmla="*/ 282 h 750"/>
              <a:gd name="T14" fmla="*/ 22 w 1075"/>
              <a:gd name="T15" fmla="*/ 360 h 750"/>
              <a:gd name="T16" fmla="*/ 109 w 1075"/>
              <a:gd name="T17" fmla="*/ 451 h 750"/>
              <a:gd name="T18" fmla="*/ 186 w 1075"/>
              <a:gd name="T19" fmla="*/ 453 h 750"/>
              <a:gd name="T20" fmla="*/ 282 w 1075"/>
              <a:gd name="T21" fmla="*/ 360 h 750"/>
              <a:gd name="T22" fmla="*/ 282 w 1075"/>
              <a:gd name="T23" fmla="*/ 695 h 750"/>
              <a:gd name="T24" fmla="*/ 340 w 1075"/>
              <a:gd name="T25" fmla="*/ 750 h 750"/>
              <a:gd name="T26" fmla="*/ 740 w 1075"/>
              <a:gd name="T27" fmla="*/ 750 h 750"/>
              <a:gd name="T28" fmla="*/ 798 w 1075"/>
              <a:gd name="T29" fmla="*/ 695 h 750"/>
              <a:gd name="T30" fmla="*/ 798 w 1075"/>
              <a:gd name="T31" fmla="*/ 364 h 750"/>
              <a:gd name="T32" fmla="*/ 884 w 1075"/>
              <a:gd name="T33" fmla="*/ 455 h 750"/>
              <a:gd name="T34" fmla="*/ 962 w 1075"/>
              <a:gd name="T35" fmla="*/ 457 h 750"/>
              <a:gd name="T36" fmla="*/ 1053 w 1075"/>
              <a:gd name="T37" fmla="*/ 370 h 750"/>
              <a:gd name="T38" fmla="*/ 1054 w 1075"/>
              <a:gd name="T39" fmla="*/ 292 h 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75" h="750">
                <a:moveTo>
                  <a:pt x="1054" y="292"/>
                </a:moveTo>
                <a:cubicBezTo>
                  <a:pt x="786" y="12"/>
                  <a:pt x="786" y="12"/>
                  <a:pt x="786" y="12"/>
                </a:cubicBezTo>
                <a:cubicBezTo>
                  <a:pt x="781" y="6"/>
                  <a:pt x="750" y="2"/>
                  <a:pt x="705" y="0"/>
                </a:cubicBezTo>
                <a:cubicBezTo>
                  <a:pt x="696" y="101"/>
                  <a:pt x="624" y="179"/>
                  <a:pt x="538" y="179"/>
                </a:cubicBezTo>
                <a:cubicBezTo>
                  <a:pt x="452" y="179"/>
                  <a:pt x="382" y="102"/>
                  <a:pt x="371" y="3"/>
                </a:cubicBezTo>
                <a:cubicBezTo>
                  <a:pt x="334" y="5"/>
                  <a:pt x="308" y="9"/>
                  <a:pt x="303" y="14"/>
                </a:cubicBezTo>
                <a:cubicBezTo>
                  <a:pt x="23" y="282"/>
                  <a:pt x="23" y="282"/>
                  <a:pt x="23" y="282"/>
                </a:cubicBezTo>
                <a:cubicBezTo>
                  <a:pt x="1" y="303"/>
                  <a:pt x="0" y="338"/>
                  <a:pt x="22" y="360"/>
                </a:cubicBezTo>
                <a:cubicBezTo>
                  <a:pt x="109" y="451"/>
                  <a:pt x="109" y="451"/>
                  <a:pt x="109" y="451"/>
                </a:cubicBezTo>
                <a:cubicBezTo>
                  <a:pt x="130" y="474"/>
                  <a:pt x="164" y="474"/>
                  <a:pt x="186" y="453"/>
                </a:cubicBezTo>
                <a:cubicBezTo>
                  <a:pt x="282" y="360"/>
                  <a:pt x="282" y="360"/>
                  <a:pt x="282" y="360"/>
                </a:cubicBezTo>
                <a:cubicBezTo>
                  <a:pt x="282" y="695"/>
                  <a:pt x="282" y="695"/>
                  <a:pt x="282" y="695"/>
                </a:cubicBezTo>
                <a:cubicBezTo>
                  <a:pt x="282" y="725"/>
                  <a:pt x="310" y="750"/>
                  <a:pt x="340" y="750"/>
                </a:cubicBezTo>
                <a:cubicBezTo>
                  <a:pt x="740" y="750"/>
                  <a:pt x="740" y="750"/>
                  <a:pt x="740" y="750"/>
                </a:cubicBezTo>
                <a:cubicBezTo>
                  <a:pt x="770" y="750"/>
                  <a:pt x="798" y="725"/>
                  <a:pt x="798" y="695"/>
                </a:cubicBezTo>
                <a:cubicBezTo>
                  <a:pt x="798" y="364"/>
                  <a:pt x="798" y="364"/>
                  <a:pt x="798" y="364"/>
                </a:cubicBezTo>
                <a:cubicBezTo>
                  <a:pt x="884" y="455"/>
                  <a:pt x="884" y="455"/>
                  <a:pt x="884" y="455"/>
                </a:cubicBezTo>
                <a:cubicBezTo>
                  <a:pt x="906" y="478"/>
                  <a:pt x="940" y="478"/>
                  <a:pt x="962" y="457"/>
                </a:cubicBezTo>
                <a:cubicBezTo>
                  <a:pt x="1053" y="370"/>
                  <a:pt x="1053" y="370"/>
                  <a:pt x="1053" y="370"/>
                </a:cubicBezTo>
                <a:cubicBezTo>
                  <a:pt x="1075" y="349"/>
                  <a:pt x="1075" y="314"/>
                  <a:pt x="1054" y="292"/>
                </a:cubicBezTo>
                <a:close/>
              </a:path>
            </a:pathLst>
          </a:custGeom>
          <a:solidFill>
            <a:schemeClr val="accent2"/>
          </a:solidFill>
          <a:ln>
            <a:noFill/>
          </a:ln>
        </p:spPr>
        <p:txBody>
          <a:bodyPr vert="horz" wrap="square" lIns="68608" tIns="34304" rIns="68608" bIns="34304" numCol="1" anchor="t" anchorCtr="0" compatLnSpc="1"/>
          <a:lstStyle/>
          <a:p>
            <a:pPr defTabSz="685800"/>
            <a:endParaRPr lang="id-ID" sz="1300" dirty="0">
              <a:solidFill>
                <a:srgbClr val="0A0A0A"/>
              </a:solidFill>
            </a:endParaRPr>
          </a:p>
        </p:txBody>
      </p:sp>
      <p:sp>
        <p:nvSpPr>
          <p:cNvPr id="95" name="Freeform 17"/>
          <p:cNvSpPr>
            <a:spLocks noEditPoints="1"/>
          </p:cNvSpPr>
          <p:nvPr/>
        </p:nvSpPr>
        <p:spPr bwMode="auto">
          <a:xfrm>
            <a:off x="5502287" y="2156384"/>
            <a:ext cx="337064" cy="234707"/>
          </a:xfrm>
          <a:custGeom>
            <a:avLst/>
            <a:gdLst>
              <a:gd name="T0" fmla="*/ 835 w 896"/>
              <a:gd name="T1" fmla="*/ 273 h 620"/>
              <a:gd name="T2" fmla="*/ 833 w 896"/>
              <a:gd name="T3" fmla="*/ 273 h 620"/>
              <a:gd name="T4" fmla="*/ 706 w 896"/>
              <a:gd name="T5" fmla="*/ 51 h 620"/>
              <a:gd name="T6" fmla="*/ 606 w 896"/>
              <a:gd name="T7" fmla="*/ 0 h 620"/>
              <a:gd name="T8" fmla="*/ 595 w 896"/>
              <a:gd name="T9" fmla="*/ 0 h 620"/>
              <a:gd name="T10" fmla="*/ 505 w 896"/>
              <a:gd name="T11" fmla="*/ 0 h 620"/>
              <a:gd name="T12" fmla="*/ 385 w 896"/>
              <a:gd name="T13" fmla="*/ 0 h 620"/>
              <a:gd name="T14" fmla="*/ 296 w 896"/>
              <a:gd name="T15" fmla="*/ 0 h 620"/>
              <a:gd name="T16" fmla="*/ 284 w 896"/>
              <a:gd name="T17" fmla="*/ 0 h 620"/>
              <a:gd name="T18" fmla="*/ 185 w 896"/>
              <a:gd name="T19" fmla="*/ 51 h 620"/>
              <a:gd name="T20" fmla="*/ 58 w 896"/>
              <a:gd name="T21" fmla="*/ 273 h 620"/>
              <a:gd name="T22" fmla="*/ 59 w 896"/>
              <a:gd name="T23" fmla="*/ 274 h 620"/>
              <a:gd name="T24" fmla="*/ 0 w 896"/>
              <a:gd name="T25" fmla="*/ 382 h 620"/>
              <a:gd name="T26" fmla="*/ 0 w 896"/>
              <a:gd name="T27" fmla="*/ 492 h 620"/>
              <a:gd name="T28" fmla="*/ 68 w 896"/>
              <a:gd name="T29" fmla="*/ 492 h 620"/>
              <a:gd name="T30" fmla="*/ 68 w 896"/>
              <a:gd name="T31" fmla="*/ 556 h 620"/>
              <a:gd name="T32" fmla="*/ 134 w 896"/>
              <a:gd name="T33" fmla="*/ 620 h 620"/>
              <a:gd name="T34" fmla="*/ 200 w 896"/>
              <a:gd name="T35" fmla="*/ 556 h 620"/>
              <a:gd name="T36" fmla="*/ 200 w 896"/>
              <a:gd name="T37" fmla="*/ 492 h 620"/>
              <a:gd name="T38" fmla="*/ 385 w 896"/>
              <a:gd name="T39" fmla="*/ 492 h 620"/>
              <a:gd name="T40" fmla="*/ 505 w 896"/>
              <a:gd name="T41" fmla="*/ 492 h 620"/>
              <a:gd name="T42" fmla="*/ 696 w 896"/>
              <a:gd name="T43" fmla="*/ 492 h 620"/>
              <a:gd name="T44" fmla="*/ 696 w 896"/>
              <a:gd name="T45" fmla="*/ 556 h 620"/>
              <a:gd name="T46" fmla="*/ 762 w 896"/>
              <a:gd name="T47" fmla="*/ 620 h 620"/>
              <a:gd name="T48" fmla="*/ 828 w 896"/>
              <a:gd name="T49" fmla="*/ 556 h 620"/>
              <a:gd name="T50" fmla="*/ 828 w 896"/>
              <a:gd name="T51" fmla="*/ 492 h 620"/>
              <a:gd name="T52" fmla="*/ 896 w 896"/>
              <a:gd name="T53" fmla="*/ 492 h 620"/>
              <a:gd name="T54" fmla="*/ 896 w 896"/>
              <a:gd name="T55" fmla="*/ 382 h 620"/>
              <a:gd name="T56" fmla="*/ 835 w 896"/>
              <a:gd name="T57" fmla="*/ 273 h 620"/>
              <a:gd name="T58" fmla="*/ 196 w 896"/>
              <a:gd name="T59" fmla="*/ 399 h 620"/>
              <a:gd name="T60" fmla="*/ 132 w 896"/>
              <a:gd name="T61" fmla="*/ 449 h 620"/>
              <a:gd name="T62" fmla="*/ 68 w 896"/>
              <a:gd name="T63" fmla="*/ 385 h 620"/>
              <a:gd name="T64" fmla="*/ 132 w 896"/>
              <a:gd name="T65" fmla="*/ 320 h 620"/>
              <a:gd name="T66" fmla="*/ 160 w 896"/>
              <a:gd name="T67" fmla="*/ 326 h 620"/>
              <a:gd name="T68" fmla="*/ 197 w 896"/>
              <a:gd name="T69" fmla="*/ 385 h 620"/>
              <a:gd name="T70" fmla="*/ 196 w 896"/>
              <a:gd name="T71" fmla="*/ 399 h 620"/>
              <a:gd name="T72" fmla="*/ 165 w 896"/>
              <a:gd name="T73" fmla="*/ 256 h 620"/>
              <a:gd name="T74" fmla="*/ 246 w 896"/>
              <a:gd name="T75" fmla="*/ 113 h 620"/>
              <a:gd name="T76" fmla="*/ 325 w 896"/>
              <a:gd name="T77" fmla="*/ 72 h 620"/>
              <a:gd name="T78" fmla="*/ 334 w 896"/>
              <a:gd name="T79" fmla="*/ 72 h 620"/>
              <a:gd name="T80" fmla="*/ 556 w 896"/>
              <a:gd name="T81" fmla="*/ 72 h 620"/>
              <a:gd name="T82" fmla="*/ 565 w 896"/>
              <a:gd name="T83" fmla="*/ 72 h 620"/>
              <a:gd name="T84" fmla="*/ 644 w 896"/>
              <a:gd name="T85" fmla="*/ 113 h 620"/>
              <a:gd name="T86" fmla="*/ 725 w 896"/>
              <a:gd name="T87" fmla="*/ 256 h 620"/>
              <a:gd name="T88" fmla="*/ 165 w 896"/>
              <a:gd name="T89" fmla="*/ 256 h 620"/>
              <a:gd name="T90" fmla="*/ 758 w 896"/>
              <a:gd name="T91" fmla="*/ 449 h 620"/>
              <a:gd name="T92" fmla="*/ 695 w 896"/>
              <a:gd name="T93" fmla="*/ 399 h 620"/>
              <a:gd name="T94" fmla="*/ 693 w 896"/>
              <a:gd name="T95" fmla="*/ 385 h 620"/>
              <a:gd name="T96" fmla="*/ 730 w 896"/>
              <a:gd name="T97" fmla="*/ 326 h 620"/>
              <a:gd name="T98" fmla="*/ 758 w 896"/>
              <a:gd name="T99" fmla="*/ 320 h 620"/>
              <a:gd name="T100" fmla="*/ 823 w 896"/>
              <a:gd name="T101" fmla="*/ 385 h 620"/>
              <a:gd name="T102" fmla="*/ 758 w 896"/>
              <a:gd name="T103" fmla="*/ 44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6" h="620">
                <a:moveTo>
                  <a:pt x="835" y="273"/>
                </a:moveTo>
                <a:cubicBezTo>
                  <a:pt x="834" y="273"/>
                  <a:pt x="834" y="273"/>
                  <a:pt x="833" y="273"/>
                </a:cubicBezTo>
                <a:cubicBezTo>
                  <a:pt x="706" y="51"/>
                  <a:pt x="706" y="51"/>
                  <a:pt x="706" y="51"/>
                </a:cubicBezTo>
                <a:cubicBezTo>
                  <a:pt x="689" y="21"/>
                  <a:pt x="644" y="0"/>
                  <a:pt x="606" y="0"/>
                </a:cubicBezTo>
                <a:cubicBezTo>
                  <a:pt x="595" y="0"/>
                  <a:pt x="595" y="0"/>
                  <a:pt x="595" y="0"/>
                </a:cubicBezTo>
                <a:cubicBezTo>
                  <a:pt x="505" y="0"/>
                  <a:pt x="505" y="0"/>
                  <a:pt x="505" y="0"/>
                </a:cubicBezTo>
                <a:cubicBezTo>
                  <a:pt x="385" y="0"/>
                  <a:pt x="385" y="0"/>
                  <a:pt x="385" y="0"/>
                </a:cubicBezTo>
                <a:cubicBezTo>
                  <a:pt x="296" y="0"/>
                  <a:pt x="296" y="0"/>
                  <a:pt x="296" y="0"/>
                </a:cubicBezTo>
                <a:cubicBezTo>
                  <a:pt x="284" y="0"/>
                  <a:pt x="284" y="0"/>
                  <a:pt x="284" y="0"/>
                </a:cubicBezTo>
                <a:cubicBezTo>
                  <a:pt x="246" y="0"/>
                  <a:pt x="202" y="21"/>
                  <a:pt x="185" y="51"/>
                </a:cubicBezTo>
                <a:cubicBezTo>
                  <a:pt x="58" y="273"/>
                  <a:pt x="58" y="273"/>
                  <a:pt x="58" y="273"/>
                </a:cubicBezTo>
                <a:cubicBezTo>
                  <a:pt x="58" y="274"/>
                  <a:pt x="59" y="274"/>
                  <a:pt x="59" y="274"/>
                </a:cubicBezTo>
                <a:cubicBezTo>
                  <a:pt x="23" y="296"/>
                  <a:pt x="0" y="336"/>
                  <a:pt x="0" y="382"/>
                </a:cubicBezTo>
                <a:cubicBezTo>
                  <a:pt x="0" y="492"/>
                  <a:pt x="0" y="492"/>
                  <a:pt x="0" y="492"/>
                </a:cubicBezTo>
                <a:cubicBezTo>
                  <a:pt x="68" y="492"/>
                  <a:pt x="68" y="492"/>
                  <a:pt x="68" y="492"/>
                </a:cubicBezTo>
                <a:cubicBezTo>
                  <a:pt x="68" y="556"/>
                  <a:pt x="68" y="556"/>
                  <a:pt x="68" y="556"/>
                </a:cubicBezTo>
                <a:cubicBezTo>
                  <a:pt x="68" y="591"/>
                  <a:pt x="98" y="620"/>
                  <a:pt x="134" y="620"/>
                </a:cubicBezTo>
                <a:cubicBezTo>
                  <a:pt x="170" y="620"/>
                  <a:pt x="200" y="591"/>
                  <a:pt x="200" y="556"/>
                </a:cubicBezTo>
                <a:cubicBezTo>
                  <a:pt x="200" y="492"/>
                  <a:pt x="200" y="492"/>
                  <a:pt x="200" y="492"/>
                </a:cubicBezTo>
                <a:cubicBezTo>
                  <a:pt x="385" y="492"/>
                  <a:pt x="385" y="492"/>
                  <a:pt x="385" y="492"/>
                </a:cubicBezTo>
                <a:cubicBezTo>
                  <a:pt x="505" y="492"/>
                  <a:pt x="505" y="492"/>
                  <a:pt x="505" y="492"/>
                </a:cubicBezTo>
                <a:cubicBezTo>
                  <a:pt x="696" y="492"/>
                  <a:pt x="696" y="492"/>
                  <a:pt x="696" y="492"/>
                </a:cubicBezTo>
                <a:cubicBezTo>
                  <a:pt x="696" y="556"/>
                  <a:pt x="696" y="556"/>
                  <a:pt x="696" y="556"/>
                </a:cubicBezTo>
                <a:cubicBezTo>
                  <a:pt x="696" y="591"/>
                  <a:pt x="726" y="620"/>
                  <a:pt x="762" y="620"/>
                </a:cubicBezTo>
                <a:cubicBezTo>
                  <a:pt x="798" y="620"/>
                  <a:pt x="828" y="591"/>
                  <a:pt x="828" y="556"/>
                </a:cubicBezTo>
                <a:cubicBezTo>
                  <a:pt x="828" y="492"/>
                  <a:pt x="828" y="492"/>
                  <a:pt x="828" y="492"/>
                </a:cubicBezTo>
                <a:cubicBezTo>
                  <a:pt x="896" y="492"/>
                  <a:pt x="896" y="492"/>
                  <a:pt x="896" y="492"/>
                </a:cubicBezTo>
                <a:cubicBezTo>
                  <a:pt x="896" y="382"/>
                  <a:pt x="896" y="382"/>
                  <a:pt x="896" y="382"/>
                </a:cubicBezTo>
                <a:cubicBezTo>
                  <a:pt x="896" y="336"/>
                  <a:pt x="870" y="296"/>
                  <a:pt x="835" y="273"/>
                </a:cubicBezTo>
                <a:close/>
                <a:moveTo>
                  <a:pt x="196" y="399"/>
                </a:moveTo>
                <a:cubicBezTo>
                  <a:pt x="189" y="428"/>
                  <a:pt x="163" y="449"/>
                  <a:pt x="132" y="449"/>
                </a:cubicBezTo>
                <a:cubicBezTo>
                  <a:pt x="97" y="449"/>
                  <a:pt x="68" y="420"/>
                  <a:pt x="68" y="385"/>
                </a:cubicBezTo>
                <a:cubicBezTo>
                  <a:pt x="68" y="349"/>
                  <a:pt x="97" y="320"/>
                  <a:pt x="132" y="320"/>
                </a:cubicBezTo>
                <a:cubicBezTo>
                  <a:pt x="142" y="320"/>
                  <a:pt x="152" y="322"/>
                  <a:pt x="160" y="326"/>
                </a:cubicBezTo>
                <a:cubicBezTo>
                  <a:pt x="182" y="337"/>
                  <a:pt x="197" y="359"/>
                  <a:pt x="197" y="385"/>
                </a:cubicBezTo>
                <a:cubicBezTo>
                  <a:pt x="197" y="389"/>
                  <a:pt x="197" y="394"/>
                  <a:pt x="196" y="399"/>
                </a:cubicBezTo>
                <a:close/>
                <a:moveTo>
                  <a:pt x="165" y="256"/>
                </a:moveTo>
                <a:cubicBezTo>
                  <a:pt x="246" y="113"/>
                  <a:pt x="246" y="113"/>
                  <a:pt x="246" y="113"/>
                </a:cubicBezTo>
                <a:cubicBezTo>
                  <a:pt x="260" y="90"/>
                  <a:pt x="295" y="72"/>
                  <a:pt x="325" y="72"/>
                </a:cubicBezTo>
                <a:cubicBezTo>
                  <a:pt x="334" y="72"/>
                  <a:pt x="334" y="72"/>
                  <a:pt x="334" y="72"/>
                </a:cubicBezTo>
                <a:cubicBezTo>
                  <a:pt x="556" y="72"/>
                  <a:pt x="556" y="72"/>
                  <a:pt x="556" y="72"/>
                </a:cubicBezTo>
                <a:cubicBezTo>
                  <a:pt x="565" y="72"/>
                  <a:pt x="565" y="72"/>
                  <a:pt x="565" y="72"/>
                </a:cubicBezTo>
                <a:cubicBezTo>
                  <a:pt x="595" y="72"/>
                  <a:pt x="630" y="90"/>
                  <a:pt x="644" y="113"/>
                </a:cubicBezTo>
                <a:cubicBezTo>
                  <a:pt x="725" y="256"/>
                  <a:pt x="725" y="256"/>
                  <a:pt x="725" y="256"/>
                </a:cubicBezTo>
                <a:lnTo>
                  <a:pt x="165" y="256"/>
                </a:lnTo>
                <a:close/>
                <a:moveTo>
                  <a:pt x="758" y="449"/>
                </a:moveTo>
                <a:cubicBezTo>
                  <a:pt x="727" y="449"/>
                  <a:pt x="701" y="428"/>
                  <a:pt x="695" y="399"/>
                </a:cubicBezTo>
                <a:cubicBezTo>
                  <a:pt x="694" y="394"/>
                  <a:pt x="693" y="389"/>
                  <a:pt x="693" y="385"/>
                </a:cubicBezTo>
                <a:cubicBezTo>
                  <a:pt x="693" y="359"/>
                  <a:pt x="708" y="337"/>
                  <a:pt x="730" y="326"/>
                </a:cubicBezTo>
                <a:cubicBezTo>
                  <a:pt x="739" y="322"/>
                  <a:pt x="748" y="320"/>
                  <a:pt x="758" y="320"/>
                </a:cubicBezTo>
                <a:cubicBezTo>
                  <a:pt x="794" y="320"/>
                  <a:pt x="823" y="349"/>
                  <a:pt x="823" y="385"/>
                </a:cubicBezTo>
                <a:cubicBezTo>
                  <a:pt x="823" y="420"/>
                  <a:pt x="794" y="449"/>
                  <a:pt x="758" y="449"/>
                </a:cubicBezTo>
                <a:close/>
              </a:path>
            </a:pathLst>
          </a:custGeom>
          <a:solidFill>
            <a:schemeClr val="accent1"/>
          </a:solidFill>
          <a:ln>
            <a:noFill/>
          </a:ln>
        </p:spPr>
        <p:txBody>
          <a:bodyPr vert="horz" wrap="square" lIns="68608" tIns="34304" rIns="68608" bIns="34304" numCol="1" anchor="t" anchorCtr="0" compatLnSpc="1"/>
          <a:lstStyle/>
          <a:p>
            <a:pPr defTabSz="685800"/>
            <a:endParaRPr lang="id-ID" sz="1300" dirty="0">
              <a:solidFill>
                <a:srgbClr val="0A0A0A"/>
              </a:solidFill>
            </a:endParaRPr>
          </a:p>
        </p:txBody>
      </p:sp>
      <p:grpSp>
        <p:nvGrpSpPr>
          <p:cNvPr id="7" name="Group 100"/>
          <p:cNvGrpSpPr/>
          <p:nvPr/>
        </p:nvGrpSpPr>
        <p:grpSpPr>
          <a:xfrm>
            <a:off x="5510954" y="2801939"/>
            <a:ext cx="319729" cy="264685"/>
            <a:chOff x="10293350" y="1050925"/>
            <a:chExt cx="460375" cy="381000"/>
          </a:xfrm>
          <a:solidFill>
            <a:schemeClr val="accent2"/>
          </a:solidFill>
        </p:grpSpPr>
        <p:sp>
          <p:nvSpPr>
            <p:cNvPr id="99" name="Freeform 21"/>
            <p:cNvSpPr>
              <a:spLocks noEditPoints="1"/>
            </p:cNvSpPr>
            <p:nvPr/>
          </p:nvSpPr>
          <p:spPr bwMode="auto">
            <a:xfrm>
              <a:off x="10293350" y="1050925"/>
              <a:ext cx="460375" cy="381000"/>
            </a:xfrm>
            <a:custGeom>
              <a:avLst/>
              <a:gdLst>
                <a:gd name="T0" fmla="*/ 779 w 844"/>
                <a:gd name="T1" fmla="*/ 152 h 696"/>
                <a:gd name="T2" fmla="*/ 593 w 844"/>
                <a:gd name="T3" fmla="*/ 152 h 696"/>
                <a:gd name="T4" fmla="*/ 564 w 844"/>
                <a:gd name="T5" fmla="*/ 21 h 696"/>
                <a:gd name="T6" fmla="*/ 542 w 844"/>
                <a:gd name="T7" fmla="*/ 0 h 696"/>
                <a:gd name="T8" fmla="*/ 311 w 844"/>
                <a:gd name="T9" fmla="*/ 0 h 696"/>
                <a:gd name="T10" fmla="*/ 288 w 844"/>
                <a:gd name="T11" fmla="*/ 21 h 696"/>
                <a:gd name="T12" fmla="*/ 259 w 844"/>
                <a:gd name="T13" fmla="*/ 152 h 696"/>
                <a:gd name="T14" fmla="*/ 65 w 844"/>
                <a:gd name="T15" fmla="*/ 152 h 696"/>
                <a:gd name="T16" fmla="*/ 0 w 844"/>
                <a:gd name="T17" fmla="*/ 212 h 696"/>
                <a:gd name="T18" fmla="*/ 0 w 844"/>
                <a:gd name="T19" fmla="*/ 627 h 696"/>
                <a:gd name="T20" fmla="*/ 65 w 844"/>
                <a:gd name="T21" fmla="*/ 696 h 696"/>
                <a:gd name="T22" fmla="*/ 779 w 844"/>
                <a:gd name="T23" fmla="*/ 696 h 696"/>
                <a:gd name="T24" fmla="*/ 844 w 844"/>
                <a:gd name="T25" fmla="*/ 627 h 696"/>
                <a:gd name="T26" fmla="*/ 844 w 844"/>
                <a:gd name="T27" fmla="*/ 212 h 696"/>
                <a:gd name="T28" fmla="*/ 779 w 844"/>
                <a:gd name="T29" fmla="*/ 152 h 696"/>
                <a:gd name="T30" fmla="*/ 426 w 844"/>
                <a:gd name="T31" fmla="*/ 627 h 696"/>
                <a:gd name="T32" fmla="*/ 211 w 844"/>
                <a:gd name="T33" fmla="*/ 412 h 696"/>
                <a:gd name="T34" fmla="*/ 426 w 844"/>
                <a:gd name="T35" fmla="*/ 197 h 696"/>
                <a:gd name="T36" fmla="*/ 641 w 844"/>
                <a:gd name="T37" fmla="*/ 412 h 696"/>
                <a:gd name="T38" fmla="*/ 426 w 844"/>
                <a:gd name="T39" fmla="*/ 627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44" h="696">
                  <a:moveTo>
                    <a:pt x="779" y="152"/>
                  </a:moveTo>
                  <a:cubicBezTo>
                    <a:pt x="593" y="152"/>
                    <a:pt x="593" y="152"/>
                    <a:pt x="593" y="152"/>
                  </a:cubicBezTo>
                  <a:cubicBezTo>
                    <a:pt x="564" y="21"/>
                    <a:pt x="564" y="21"/>
                    <a:pt x="564" y="21"/>
                  </a:cubicBezTo>
                  <a:cubicBezTo>
                    <a:pt x="562" y="11"/>
                    <a:pt x="552" y="0"/>
                    <a:pt x="542" y="0"/>
                  </a:cubicBezTo>
                  <a:cubicBezTo>
                    <a:pt x="311" y="0"/>
                    <a:pt x="311" y="0"/>
                    <a:pt x="311" y="0"/>
                  </a:cubicBezTo>
                  <a:cubicBezTo>
                    <a:pt x="300" y="0"/>
                    <a:pt x="290" y="10"/>
                    <a:pt x="288" y="21"/>
                  </a:cubicBezTo>
                  <a:cubicBezTo>
                    <a:pt x="259" y="152"/>
                    <a:pt x="259" y="152"/>
                    <a:pt x="259" y="152"/>
                  </a:cubicBezTo>
                  <a:cubicBezTo>
                    <a:pt x="65" y="152"/>
                    <a:pt x="65" y="152"/>
                    <a:pt x="65" y="152"/>
                  </a:cubicBezTo>
                  <a:cubicBezTo>
                    <a:pt x="29" y="152"/>
                    <a:pt x="0" y="176"/>
                    <a:pt x="0" y="212"/>
                  </a:cubicBezTo>
                  <a:cubicBezTo>
                    <a:pt x="0" y="627"/>
                    <a:pt x="0" y="627"/>
                    <a:pt x="0" y="627"/>
                  </a:cubicBezTo>
                  <a:cubicBezTo>
                    <a:pt x="0" y="663"/>
                    <a:pt x="29" y="696"/>
                    <a:pt x="65" y="696"/>
                  </a:cubicBezTo>
                  <a:cubicBezTo>
                    <a:pt x="779" y="696"/>
                    <a:pt x="779" y="696"/>
                    <a:pt x="779" y="696"/>
                  </a:cubicBezTo>
                  <a:cubicBezTo>
                    <a:pt x="815" y="696"/>
                    <a:pt x="844" y="663"/>
                    <a:pt x="844" y="627"/>
                  </a:cubicBezTo>
                  <a:cubicBezTo>
                    <a:pt x="844" y="212"/>
                    <a:pt x="844" y="212"/>
                    <a:pt x="844" y="212"/>
                  </a:cubicBezTo>
                  <a:cubicBezTo>
                    <a:pt x="844" y="176"/>
                    <a:pt x="815" y="152"/>
                    <a:pt x="779" y="152"/>
                  </a:cubicBezTo>
                  <a:close/>
                  <a:moveTo>
                    <a:pt x="426" y="627"/>
                  </a:moveTo>
                  <a:cubicBezTo>
                    <a:pt x="307" y="627"/>
                    <a:pt x="211" y="530"/>
                    <a:pt x="211" y="412"/>
                  </a:cubicBezTo>
                  <a:cubicBezTo>
                    <a:pt x="211" y="293"/>
                    <a:pt x="307" y="197"/>
                    <a:pt x="426" y="197"/>
                  </a:cubicBezTo>
                  <a:cubicBezTo>
                    <a:pt x="545" y="197"/>
                    <a:pt x="641" y="293"/>
                    <a:pt x="641" y="412"/>
                  </a:cubicBezTo>
                  <a:cubicBezTo>
                    <a:pt x="641" y="530"/>
                    <a:pt x="545" y="627"/>
                    <a:pt x="426" y="6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pPr defTabSz="685800"/>
              <a:endParaRPr lang="id-ID" sz="1300" dirty="0">
                <a:solidFill>
                  <a:srgbClr val="0A0A0A"/>
                </a:solidFill>
              </a:endParaRPr>
            </a:p>
          </p:txBody>
        </p:sp>
        <p:sp>
          <p:nvSpPr>
            <p:cNvPr id="100" name="Oval 22"/>
            <p:cNvSpPr>
              <a:spLocks noChangeArrowheads="1"/>
            </p:cNvSpPr>
            <p:nvPr/>
          </p:nvSpPr>
          <p:spPr bwMode="auto">
            <a:xfrm>
              <a:off x="10445750" y="1193800"/>
              <a:ext cx="160338" cy="1635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pPr defTabSz="685800"/>
              <a:endParaRPr lang="id-ID" sz="1300" dirty="0">
                <a:solidFill>
                  <a:srgbClr val="0A0A0A"/>
                </a:solidFill>
              </a:endParaRPr>
            </a:p>
          </p:txBody>
        </p:sp>
      </p:grpSp>
      <p:grpSp>
        <p:nvGrpSpPr>
          <p:cNvPr id="8" name="Group 108"/>
          <p:cNvGrpSpPr/>
          <p:nvPr/>
        </p:nvGrpSpPr>
        <p:grpSpPr>
          <a:xfrm>
            <a:off x="5499308" y="3473166"/>
            <a:ext cx="343019" cy="290703"/>
            <a:chOff x="9653588" y="979488"/>
            <a:chExt cx="457200" cy="387350"/>
          </a:xfrm>
          <a:solidFill>
            <a:schemeClr val="accent1"/>
          </a:solidFill>
        </p:grpSpPr>
        <p:sp>
          <p:nvSpPr>
            <p:cNvPr id="106" name="Freeform 26"/>
            <p:cNvSpPr/>
            <p:nvPr/>
          </p:nvSpPr>
          <p:spPr bwMode="auto">
            <a:xfrm>
              <a:off x="9653588" y="1187450"/>
              <a:ext cx="457200" cy="179388"/>
            </a:xfrm>
            <a:custGeom>
              <a:avLst/>
              <a:gdLst>
                <a:gd name="T0" fmla="*/ 256 w 288"/>
                <a:gd name="T1" fmla="*/ 33 h 113"/>
                <a:gd name="T2" fmla="*/ 240 w 288"/>
                <a:gd name="T3" fmla="*/ 45 h 113"/>
                <a:gd name="T4" fmla="*/ 240 w 288"/>
                <a:gd name="T5" fmla="*/ 0 h 113"/>
                <a:gd name="T6" fmla="*/ 0 w 288"/>
                <a:gd name="T7" fmla="*/ 0 h 113"/>
                <a:gd name="T8" fmla="*/ 0 w 288"/>
                <a:gd name="T9" fmla="*/ 113 h 113"/>
                <a:gd name="T10" fmla="*/ 240 w 288"/>
                <a:gd name="T11" fmla="*/ 113 h 113"/>
                <a:gd name="T12" fmla="*/ 240 w 288"/>
                <a:gd name="T13" fmla="*/ 69 h 113"/>
                <a:gd name="T14" fmla="*/ 256 w 288"/>
                <a:gd name="T15" fmla="*/ 81 h 113"/>
                <a:gd name="T16" fmla="*/ 288 w 288"/>
                <a:gd name="T17" fmla="*/ 106 h 113"/>
                <a:gd name="T18" fmla="*/ 288 w 288"/>
                <a:gd name="T19" fmla="*/ 57 h 113"/>
                <a:gd name="T20" fmla="*/ 288 w 288"/>
                <a:gd name="T21" fmla="*/ 9 h 113"/>
                <a:gd name="T22" fmla="*/ 256 w 288"/>
                <a:gd name="T23" fmla="*/ 3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3">
                  <a:moveTo>
                    <a:pt x="256" y="33"/>
                  </a:moveTo>
                  <a:lnTo>
                    <a:pt x="240" y="45"/>
                  </a:lnTo>
                  <a:lnTo>
                    <a:pt x="240" y="0"/>
                  </a:lnTo>
                  <a:lnTo>
                    <a:pt x="0" y="0"/>
                  </a:lnTo>
                  <a:lnTo>
                    <a:pt x="0" y="113"/>
                  </a:lnTo>
                  <a:lnTo>
                    <a:pt x="240" y="113"/>
                  </a:lnTo>
                  <a:lnTo>
                    <a:pt x="240" y="69"/>
                  </a:lnTo>
                  <a:lnTo>
                    <a:pt x="256" y="81"/>
                  </a:lnTo>
                  <a:lnTo>
                    <a:pt x="288" y="106"/>
                  </a:lnTo>
                  <a:lnTo>
                    <a:pt x="288" y="57"/>
                  </a:lnTo>
                  <a:lnTo>
                    <a:pt x="288" y="9"/>
                  </a:lnTo>
                  <a:lnTo>
                    <a:pt x="256" y="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pPr defTabSz="685800"/>
              <a:endParaRPr lang="id-ID" sz="1300" dirty="0">
                <a:solidFill>
                  <a:srgbClr val="0A0A0A"/>
                </a:solidFill>
              </a:endParaRPr>
            </a:p>
          </p:txBody>
        </p:sp>
        <p:sp>
          <p:nvSpPr>
            <p:cNvPr id="107" name="Oval 27"/>
            <p:cNvSpPr>
              <a:spLocks noChangeArrowheads="1"/>
            </p:cNvSpPr>
            <p:nvPr/>
          </p:nvSpPr>
          <p:spPr bwMode="auto">
            <a:xfrm>
              <a:off x="9655176" y="979488"/>
              <a:ext cx="179388" cy="17780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pPr defTabSz="685800"/>
              <a:endParaRPr lang="id-ID" sz="1300" dirty="0">
                <a:solidFill>
                  <a:srgbClr val="0A0A0A"/>
                </a:solidFill>
              </a:endParaRPr>
            </a:p>
          </p:txBody>
        </p:sp>
        <p:sp>
          <p:nvSpPr>
            <p:cNvPr id="108" name="Oval 28"/>
            <p:cNvSpPr>
              <a:spLocks noChangeArrowheads="1"/>
            </p:cNvSpPr>
            <p:nvPr/>
          </p:nvSpPr>
          <p:spPr bwMode="auto">
            <a:xfrm>
              <a:off x="9855201" y="979488"/>
              <a:ext cx="179388" cy="17780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pPr defTabSz="685800"/>
              <a:endParaRPr lang="id-ID" sz="1300" dirty="0">
                <a:solidFill>
                  <a:srgbClr val="0A0A0A"/>
                </a:solidFill>
              </a:endParaRPr>
            </a:p>
          </p:txBody>
        </p:sp>
      </p:grpSp>
      <p:grpSp>
        <p:nvGrpSpPr>
          <p:cNvPr id="9" name="组合 54"/>
          <p:cNvGrpSpPr/>
          <p:nvPr/>
        </p:nvGrpSpPr>
        <p:grpSpPr>
          <a:xfrm>
            <a:off x="1" y="284852"/>
            <a:ext cx="3239509" cy="608253"/>
            <a:chOff x="0" y="359767"/>
            <a:chExt cx="4080591" cy="765821"/>
          </a:xfrm>
        </p:grpSpPr>
        <p:sp>
          <p:nvSpPr>
            <p:cNvPr id="56" name="TextBox 55"/>
            <p:cNvSpPr txBox="1"/>
            <p:nvPr/>
          </p:nvSpPr>
          <p:spPr>
            <a:xfrm>
              <a:off x="241044" y="744345"/>
              <a:ext cx="3839547" cy="381243"/>
            </a:xfrm>
            <a:prstGeom prst="rect">
              <a:avLst/>
            </a:prstGeom>
            <a:noFill/>
          </p:spPr>
          <p:txBody>
            <a:bodyPr wrap="none" lIns="86441" tIns="43220" rIns="86441" bIns="43220" rtlCol="0">
              <a:spAutoFit/>
            </a:bodyPr>
            <a:lstStyle/>
            <a:p>
              <a:pPr algn="ctr"/>
              <a:r>
                <a:rPr lang="zh-CN" altLang="en-US" sz="1400" dirty="0">
                  <a:solidFill>
                    <a:prstClr val="white">
                      <a:lumMod val="65000"/>
                    </a:prstClr>
                  </a:solidFill>
                </a:rPr>
                <a:t>单击此处添加副标题或详细文本描述</a:t>
              </a:r>
              <a:endParaRPr lang="en-US" sz="1400" dirty="0">
                <a:solidFill>
                  <a:prstClr val="white">
                    <a:lumMod val="65000"/>
                  </a:prstClr>
                </a:solidFill>
              </a:endParaRPr>
            </a:p>
          </p:txBody>
        </p:sp>
        <p:sp>
          <p:nvSpPr>
            <p:cNvPr id="57" name="TextBox 56"/>
            <p:cNvSpPr txBox="1"/>
            <p:nvPr/>
          </p:nvSpPr>
          <p:spPr>
            <a:xfrm>
              <a:off x="188659" y="359767"/>
              <a:ext cx="2692247" cy="478154"/>
            </a:xfrm>
            <a:prstGeom prst="rect">
              <a:avLst/>
            </a:prstGeom>
            <a:noFill/>
          </p:spPr>
          <p:txBody>
            <a:bodyPr wrap="none" lIns="86441" tIns="43220" rIns="86441" bIns="43220" rtlCol="0">
              <a:spAutoFit/>
            </a:bodyPr>
            <a:lstStyle/>
            <a:p>
              <a:pPr algn="ctr"/>
              <a:r>
                <a:rPr lang="zh-CN" altLang="en-US" sz="1900" b="1" dirty="0">
                  <a:solidFill>
                    <a:prstClr val="white">
                      <a:lumMod val="50000"/>
                    </a:prstClr>
                  </a:solidFill>
                </a:rPr>
                <a:t>输入您的文字标题</a:t>
              </a:r>
              <a:endParaRPr lang="en-US" altLang="zh-CN" sz="1900" b="1" dirty="0">
                <a:solidFill>
                  <a:prstClr val="white">
                    <a:lumMod val="50000"/>
                  </a:prstClr>
                </a:solidFill>
              </a:endParaRPr>
            </a:p>
          </p:txBody>
        </p:sp>
        <p:sp>
          <p:nvSpPr>
            <p:cNvPr id="58" name="矩形 57"/>
            <p:cNvSpPr/>
            <p:nvPr/>
          </p:nvSpPr>
          <p:spPr>
            <a:xfrm>
              <a:off x="0" y="359767"/>
              <a:ext cx="144413" cy="7090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prstClr val="white"/>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advClick="0" advTm="0">
        <p14:ferris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
                                        <p:tgtEl>
                                          <p:spTgt spid="2"/>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fade">
                                      <p:cBhvr>
                                        <p:cTn id="11" dur="200"/>
                                        <p:tgtEl>
                                          <p:spTgt spid="36"/>
                                        </p:tgtEl>
                                      </p:cBhvr>
                                    </p:animEffect>
                                    <p:anim calcmode="lin" valueType="num">
                                      <p:cBhvr>
                                        <p:cTn id="12" dur="200" fill="hold"/>
                                        <p:tgtEl>
                                          <p:spTgt spid="36"/>
                                        </p:tgtEl>
                                        <p:attrNameLst>
                                          <p:attrName>ppt_x</p:attrName>
                                        </p:attrNameLst>
                                      </p:cBhvr>
                                      <p:tavLst>
                                        <p:tav tm="0">
                                          <p:val>
                                            <p:strVal val="#ppt_x"/>
                                          </p:val>
                                        </p:tav>
                                        <p:tav tm="100000">
                                          <p:val>
                                            <p:strVal val="#ppt_x"/>
                                          </p:val>
                                        </p:tav>
                                      </p:tavLst>
                                    </p:anim>
                                    <p:anim calcmode="lin" valueType="num">
                                      <p:cBhvr>
                                        <p:cTn id="13" dur="200" fill="hold"/>
                                        <p:tgtEl>
                                          <p:spTgt spid="36"/>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200"/>
                                        <p:tgtEl>
                                          <p:spTgt spid="31"/>
                                        </p:tgtEl>
                                      </p:cBhvr>
                                    </p:animEffect>
                                    <p:anim calcmode="lin" valueType="num">
                                      <p:cBhvr>
                                        <p:cTn id="17" dur="200" fill="hold"/>
                                        <p:tgtEl>
                                          <p:spTgt spid="31"/>
                                        </p:tgtEl>
                                        <p:attrNameLst>
                                          <p:attrName>ppt_x</p:attrName>
                                        </p:attrNameLst>
                                      </p:cBhvr>
                                      <p:tavLst>
                                        <p:tav tm="0">
                                          <p:val>
                                            <p:strVal val="#ppt_x"/>
                                          </p:val>
                                        </p:tav>
                                        <p:tav tm="100000">
                                          <p:val>
                                            <p:strVal val="#ppt_x"/>
                                          </p:val>
                                        </p:tav>
                                      </p:tavLst>
                                    </p:anim>
                                    <p:anim calcmode="lin" valueType="num">
                                      <p:cBhvr>
                                        <p:cTn id="18" dur="200" fill="hold"/>
                                        <p:tgtEl>
                                          <p:spTgt spid="31"/>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200"/>
                                        <p:tgtEl>
                                          <p:spTgt spid="29"/>
                                        </p:tgtEl>
                                      </p:cBhvr>
                                    </p:animEffect>
                                    <p:anim calcmode="lin" valueType="num">
                                      <p:cBhvr>
                                        <p:cTn id="22" dur="200" fill="hold"/>
                                        <p:tgtEl>
                                          <p:spTgt spid="29"/>
                                        </p:tgtEl>
                                        <p:attrNameLst>
                                          <p:attrName>ppt_x</p:attrName>
                                        </p:attrNameLst>
                                      </p:cBhvr>
                                      <p:tavLst>
                                        <p:tav tm="0">
                                          <p:val>
                                            <p:strVal val="#ppt_x"/>
                                          </p:val>
                                        </p:tav>
                                        <p:tav tm="100000">
                                          <p:val>
                                            <p:strVal val="#ppt_x"/>
                                          </p:val>
                                        </p:tav>
                                      </p:tavLst>
                                    </p:anim>
                                    <p:anim calcmode="lin" valueType="num">
                                      <p:cBhvr>
                                        <p:cTn id="23" dur="200" fill="hold"/>
                                        <p:tgtEl>
                                          <p:spTgt spid="29"/>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200"/>
                                        <p:tgtEl>
                                          <p:spTgt spid="34"/>
                                        </p:tgtEl>
                                      </p:cBhvr>
                                    </p:animEffect>
                                    <p:anim calcmode="lin" valueType="num">
                                      <p:cBhvr>
                                        <p:cTn id="27" dur="200" fill="hold"/>
                                        <p:tgtEl>
                                          <p:spTgt spid="34"/>
                                        </p:tgtEl>
                                        <p:attrNameLst>
                                          <p:attrName>ppt_x</p:attrName>
                                        </p:attrNameLst>
                                      </p:cBhvr>
                                      <p:tavLst>
                                        <p:tav tm="0">
                                          <p:val>
                                            <p:strVal val="#ppt_x"/>
                                          </p:val>
                                        </p:tav>
                                        <p:tav tm="100000">
                                          <p:val>
                                            <p:strVal val="#ppt_x"/>
                                          </p:val>
                                        </p:tav>
                                      </p:tavLst>
                                    </p:anim>
                                    <p:anim calcmode="lin" valueType="num">
                                      <p:cBhvr>
                                        <p:cTn id="28" dur="200" fill="hold"/>
                                        <p:tgtEl>
                                          <p:spTgt spid="34"/>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200"/>
                                        <p:tgtEl>
                                          <p:spTgt spid="30"/>
                                        </p:tgtEl>
                                      </p:cBhvr>
                                    </p:animEffect>
                                    <p:anim calcmode="lin" valueType="num">
                                      <p:cBhvr>
                                        <p:cTn id="32" dur="200" fill="hold"/>
                                        <p:tgtEl>
                                          <p:spTgt spid="30"/>
                                        </p:tgtEl>
                                        <p:attrNameLst>
                                          <p:attrName>ppt_x</p:attrName>
                                        </p:attrNameLst>
                                      </p:cBhvr>
                                      <p:tavLst>
                                        <p:tav tm="0">
                                          <p:val>
                                            <p:strVal val="#ppt_x"/>
                                          </p:val>
                                        </p:tav>
                                        <p:tav tm="100000">
                                          <p:val>
                                            <p:strVal val="#ppt_x"/>
                                          </p:val>
                                        </p:tav>
                                      </p:tavLst>
                                    </p:anim>
                                    <p:anim calcmode="lin" valueType="num">
                                      <p:cBhvr>
                                        <p:cTn id="33" dur="200" fill="hold"/>
                                        <p:tgtEl>
                                          <p:spTgt spid="30"/>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200"/>
                                        <p:tgtEl>
                                          <p:spTgt spid="35"/>
                                        </p:tgtEl>
                                      </p:cBhvr>
                                    </p:animEffect>
                                    <p:anim calcmode="lin" valueType="num">
                                      <p:cBhvr>
                                        <p:cTn id="37" dur="200" fill="hold"/>
                                        <p:tgtEl>
                                          <p:spTgt spid="35"/>
                                        </p:tgtEl>
                                        <p:attrNameLst>
                                          <p:attrName>ppt_x</p:attrName>
                                        </p:attrNameLst>
                                      </p:cBhvr>
                                      <p:tavLst>
                                        <p:tav tm="0">
                                          <p:val>
                                            <p:strVal val="#ppt_x"/>
                                          </p:val>
                                        </p:tav>
                                        <p:tav tm="100000">
                                          <p:val>
                                            <p:strVal val="#ppt_x"/>
                                          </p:val>
                                        </p:tav>
                                      </p:tavLst>
                                    </p:anim>
                                    <p:anim calcmode="lin" valueType="num">
                                      <p:cBhvr>
                                        <p:cTn id="38" dur="200" fill="hold"/>
                                        <p:tgtEl>
                                          <p:spTgt spid="35"/>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fade">
                                      <p:cBhvr>
                                        <p:cTn id="41" dur="200"/>
                                        <p:tgtEl>
                                          <p:spTgt spid="32"/>
                                        </p:tgtEl>
                                      </p:cBhvr>
                                    </p:animEffect>
                                    <p:anim calcmode="lin" valueType="num">
                                      <p:cBhvr>
                                        <p:cTn id="42" dur="200" fill="hold"/>
                                        <p:tgtEl>
                                          <p:spTgt spid="32"/>
                                        </p:tgtEl>
                                        <p:attrNameLst>
                                          <p:attrName>ppt_x</p:attrName>
                                        </p:attrNameLst>
                                      </p:cBhvr>
                                      <p:tavLst>
                                        <p:tav tm="0">
                                          <p:val>
                                            <p:strVal val="#ppt_x"/>
                                          </p:val>
                                        </p:tav>
                                        <p:tav tm="100000">
                                          <p:val>
                                            <p:strVal val="#ppt_x"/>
                                          </p:val>
                                        </p:tav>
                                      </p:tavLst>
                                    </p:anim>
                                    <p:anim calcmode="lin" valueType="num">
                                      <p:cBhvr>
                                        <p:cTn id="43" dur="200" fill="hold"/>
                                        <p:tgtEl>
                                          <p:spTgt spid="32"/>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fade">
                                      <p:cBhvr>
                                        <p:cTn id="46" dur="200"/>
                                        <p:tgtEl>
                                          <p:spTgt spid="37"/>
                                        </p:tgtEl>
                                      </p:cBhvr>
                                    </p:animEffect>
                                    <p:anim calcmode="lin" valueType="num">
                                      <p:cBhvr>
                                        <p:cTn id="47" dur="200" fill="hold"/>
                                        <p:tgtEl>
                                          <p:spTgt spid="37"/>
                                        </p:tgtEl>
                                        <p:attrNameLst>
                                          <p:attrName>ppt_x</p:attrName>
                                        </p:attrNameLst>
                                      </p:cBhvr>
                                      <p:tavLst>
                                        <p:tav tm="0">
                                          <p:val>
                                            <p:strVal val="#ppt_x"/>
                                          </p:val>
                                        </p:tav>
                                        <p:tav tm="100000">
                                          <p:val>
                                            <p:strVal val="#ppt_x"/>
                                          </p:val>
                                        </p:tav>
                                      </p:tavLst>
                                    </p:anim>
                                    <p:anim calcmode="lin" valueType="num">
                                      <p:cBhvr>
                                        <p:cTn id="48" dur="200" fill="hold"/>
                                        <p:tgtEl>
                                          <p:spTgt spid="37"/>
                                        </p:tgtEl>
                                        <p:attrNameLst>
                                          <p:attrName>ppt_y</p:attrName>
                                        </p:attrNameLst>
                                      </p:cBhvr>
                                      <p:tavLst>
                                        <p:tav tm="0">
                                          <p:val>
                                            <p:strVal val="#ppt_y-.1"/>
                                          </p:val>
                                        </p:tav>
                                        <p:tav tm="100000">
                                          <p:val>
                                            <p:strVal val="#ppt_y"/>
                                          </p:val>
                                        </p:tav>
                                      </p:tavLst>
                                    </p:anim>
                                  </p:childTnLst>
                                </p:cTn>
                              </p:par>
                            </p:childTnLst>
                          </p:cTn>
                        </p:par>
                        <p:par>
                          <p:cTn id="49" fill="hold">
                            <p:stCondLst>
                              <p:cond delay="1000"/>
                            </p:stCondLst>
                            <p:childTnLst>
                              <p:par>
                                <p:cTn id="50" presetID="22" presetClass="entr" presetSubtype="8" fill="hold" nodeType="after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wipe(left)">
                                      <p:cBhvr>
                                        <p:cTn id="52" dur="200"/>
                                        <p:tgtEl>
                                          <p:spTgt spid="72"/>
                                        </p:tgtEl>
                                      </p:cBhvr>
                                    </p:animEffect>
                                  </p:childTnLst>
                                </p:cTn>
                              </p:par>
                              <p:par>
                                <p:cTn id="53" presetID="22" presetClass="entr" presetSubtype="8" fill="hold" nodeType="withEffect">
                                  <p:stCondLst>
                                    <p:cond delay="0"/>
                                  </p:stCondLst>
                                  <p:childTnLst>
                                    <p:set>
                                      <p:cBhvr>
                                        <p:cTn id="54" dur="1" fill="hold">
                                          <p:stCondLst>
                                            <p:cond delay="0"/>
                                          </p:stCondLst>
                                        </p:cTn>
                                        <p:tgtEl>
                                          <p:spTgt spid="75"/>
                                        </p:tgtEl>
                                        <p:attrNameLst>
                                          <p:attrName>style.visibility</p:attrName>
                                        </p:attrNameLst>
                                      </p:cBhvr>
                                      <p:to>
                                        <p:strVal val="visible"/>
                                      </p:to>
                                    </p:set>
                                    <p:animEffect transition="in" filter="wipe(left)">
                                      <p:cBhvr>
                                        <p:cTn id="55" dur="200"/>
                                        <p:tgtEl>
                                          <p:spTgt spid="75"/>
                                        </p:tgtEl>
                                      </p:cBhvr>
                                    </p:animEffect>
                                  </p:childTnLst>
                                </p:cTn>
                              </p:par>
                              <p:par>
                                <p:cTn id="56" presetID="22" presetClass="entr" presetSubtype="8" fill="hold" nodeType="with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wipe(left)">
                                      <p:cBhvr>
                                        <p:cTn id="58" dur="200"/>
                                        <p:tgtEl>
                                          <p:spTgt spid="81"/>
                                        </p:tgtEl>
                                      </p:cBhvr>
                                    </p:animEffect>
                                  </p:childTnLst>
                                </p:cTn>
                              </p:par>
                              <p:par>
                                <p:cTn id="59" presetID="22" presetClass="entr" presetSubtype="8" fill="hold" nodeType="withEffect">
                                  <p:stCondLst>
                                    <p:cond delay="0"/>
                                  </p:stCondLst>
                                  <p:childTnLst>
                                    <p:set>
                                      <p:cBhvr>
                                        <p:cTn id="60" dur="1" fill="hold">
                                          <p:stCondLst>
                                            <p:cond delay="0"/>
                                          </p:stCondLst>
                                        </p:cTn>
                                        <p:tgtEl>
                                          <p:spTgt spid="80"/>
                                        </p:tgtEl>
                                        <p:attrNameLst>
                                          <p:attrName>style.visibility</p:attrName>
                                        </p:attrNameLst>
                                      </p:cBhvr>
                                      <p:to>
                                        <p:strVal val="visible"/>
                                      </p:to>
                                    </p:set>
                                    <p:animEffect transition="in" filter="wipe(left)">
                                      <p:cBhvr>
                                        <p:cTn id="61" dur="200"/>
                                        <p:tgtEl>
                                          <p:spTgt spid="80"/>
                                        </p:tgtEl>
                                      </p:cBhvr>
                                    </p:animEffect>
                                  </p:childTnLst>
                                </p:cTn>
                              </p:par>
                            </p:childTnLst>
                          </p:cTn>
                        </p:par>
                        <p:par>
                          <p:cTn id="62" fill="hold">
                            <p:stCondLst>
                              <p:cond delay="1500"/>
                            </p:stCondLst>
                            <p:childTnLst>
                              <p:par>
                                <p:cTn id="63" presetID="10" presetClass="entr" presetSubtype="0"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fade">
                                      <p:cBhvr>
                                        <p:cTn id="65" dur="200"/>
                                        <p:tgtEl>
                                          <p:spTgt spid="3"/>
                                        </p:tgtEl>
                                      </p:cBhvr>
                                    </p:animEffect>
                                  </p:childTnLst>
                                </p:cTn>
                              </p:par>
                              <p:par>
                                <p:cTn id="66" presetID="10" presetClass="entr" presetSubtype="0" fill="hold" nodeType="withEffect">
                                  <p:stCondLst>
                                    <p:cond delay="0"/>
                                  </p:stCondLst>
                                  <p:childTnLst>
                                    <p:set>
                                      <p:cBhvr>
                                        <p:cTn id="67" dur="1" fill="hold">
                                          <p:stCondLst>
                                            <p:cond delay="0"/>
                                          </p:stCondLst>
                                        </p:cTn>
                                        <p:tgtEl>
                                          <p:spTgt spid="4"/>
                                        </p:tgtEl>
                                        <p:attrNameLst>
                                          <p:attrName>style.visibility</p:attrName>
                                        </p:attrNameLst>
                                      </p:cBhvr>
                                      <p:to>
                                        <p:strVal val="visible"/>
                                      </p:to>
                                    </p:set>
                                    <p:animEffect transition="in" filter="fade">
                                      <p:cBhvr>
                                        <p:cTn id="68" dur="200"/>
                                        <p:tgtEl>
                                          <p:spTgt spid="4"/>
                                        </p:tgtEl>
                                      </p:cBhvr>
                                    </p:animEffect>
                                  </p:childTnLst>
                                </p:cTn>
                              </p:par>
                              <p:par>
                                <p:cTn id="69" presetID="10" presetClass="entr" presetSubtype="0" fill="hold" nodeType="withEffect">
                                  <p:stCondLst>
                                    <p:cond delay="0"/>
                                  </p:stCondLst>
                                  <p:childTnLst>
                                    <p:set>
                                      <p:cBhvr>
                                        <p:cTn id="70" dur="1" fill="hold">
                                          <p:stCondLst>
                                            <p:cond delay="0"/>
                                          </p:stCondLst>
                                        </p:cTn>
                                        <p:tgtEl>
                                          <p:spTgt spid="5"/>
                                        </p:tgtEl>
                                        <p:attrNameLst>
                                          <p:attrName>style.visibility</p:attrName>
                                        </p:attrNameLst>
                                      </p:cBhvr>
                                      <p:to>
                                        <p:strVal val="visible"/>
                                      </p:to>
                                    </p:set>
                                    <p:animEffect transition="in" filter="fade">
                                      <p:cBhvr>
                                        <p:cTn id="71" dur="200"/>
                                        <p:tgtEl>
                                          <p:spTgt spid="5"/>
                                        </p:tgtEl>
                                      </p:cBhvr>
                                    </p:animEffect>
                                  </p:childTnLst>
                                </p:cTn>
                              </p:par>
                              <p:par>
                                <p:cTn id="72" presetID="10" presetClass="entr" presetSubtype="0" fill="hold" nodeType="withEffect">
                                  <p:stCondLst>
                                    <p:cond delay="0"/>
                                  </p:stCondLst>
                                  <p:childTnLst>
                                    <p:set>
                                      <p:cBhvr>
                                        <p:cTn id="73" dur="1" fill="hold">
                                          <p:stCondLst>
                                            <p:cond delay="0"/>
                                          </p:stCondLst>
                                        </p:cTn>
                                        <p:tgtEl>
                                          <p:spTgt spid="6"/>
                                        </p:tgtEl>
                                        <p:attrNameLst>
                                          <p:attrName>style.visibility</p:attrName>
                                        </p:attrNameLst>
                                      </p:cBhvr>
                                      <p:to>
                                        <p:strVal val="visible"/>
                                      </p:to>
                                    </p:set>
                                    <p:animEffect transition="in" filter="fade">
                                      <p:cBhvr>
                                        <p:cTn id="74" dur="200"/>
                                        <p:tgtEl>
                                          <p:spTgt spid="6"/>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91"/>
                                        </p:tgtEl>
                                        <p:attrNameLst>
                                          <p:attrName>style.visibility</p:attrName>
                                        </p:attrNameLst>
                                      </p:cBhvr>
                                      <p:to>
                                        <p:strVal val="visible"/>
                                      </p:to>
                                    </p:set>
                                    <p:animEffect transition="in" filter="fade">
                                      <p:cBhvr>
                                        <p:cTn id="77" dur="200"/>
                                        <p:tgtEl>
                                          <p:spTgt spid="91"/>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95"/>
                                        </p:tgtEl>
                                        <p:attrNameLst>
                                          <p:attrName>style.visibility</p:attrName>
                                        </p:attrNameLst>
                                      </p:cBhvr>
                                      <p:to>
                                        <p:strVal val="visible"/>
                                      </p:to>
                                    </p:set>
                                    <p:animEffect transition="in" filter="fade">
                                      <p:cBhvr>
                                        <p:cTn id="80" dur="200"/>
                                        <p:tgtEl>
                                          <p:spTgt spid="95"/>
                                        </p:tgtEl>
                                      </p:cBhvr>
                                    </p:animEffect>
                                  </p:childTnLst>
                                </p:cTn>
                              </p:par>
                              <p:par>
                                <p:cTn id="81" presetID="10" presetClass="entr" presetSubtype="0" fill="hold" nodeType="with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fade">
                                      <p:cBhvr>
                                        <p:cTn id="83" dur="200"/>
                                        <p:tgtEl>
                                          <p:spTgt spid="7"/>
                                        </p:tgtEl>
                                      </p:cBhvr>
                                    </p:animEffect>
                                  </p:childTnLst>
                                </p:cTn>
                              </p:par>
                              <p:par>
                                <p:cTn id="84" presetID="10" presetClass="entr" presetSubtype="0" fill="hold" nodeType="withEffect">
                                  <p:stCondLst>
                                    <p:cond delay="0"/>
                                  </p:stCondLst>
                                  <p:childTnLst>
                                    <p:set>
                                      <p:cBhvr>
                                        <p:cTn id="85" dur="1" fill="hold">
                                          <p:stCondLst>
                                            <p:cond delay="0"/>
                                          </p:stCondLst>
                                        </p:cTn>
                                        <p:tgtEl>
                                          <p:spTgt spid="8"/>
                                        </p:tgtEl>
                                        <p:attrNameLst>
                                          <p:attrName>style.visibility</p:attrName>
                                        </p:attrNameLst>
                                      </p:cBhvr>
                                      <p:to>
                                        <p:strVal val="visible"/>
                                      </p:to>
                                    </p:set>
                                    <p:animEffect transition="in" filter="fade">
                                      <p:cBhvr>
                                        <p:cTn id="86" dur="2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4" grpId="0"/>
      <p:bldP spid="35" grpId="0"/>
      <p:bldP spid="36" grpId="0"/>
      <p:bldP spid="37" grpId="0"/>
      <p:bldP spid="91"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H_Others_1"/>
          <p:cNvSpPr txBox="1"/>
          <p:nvPr>
            <p:custDataLst>
              <p:tags r:id="rId1"/>
            </p:custDataLst>
          </p:nvPr>
        </p:nvSpPr>
        <p:spPr>
          <a:xfrm>
            <a:off x="2013668" y="1816331"/>
            <a:ext cx="615681" cy="1541563"/>
          </a:xfrm>
          <a:prstGeom prst="rect">
            <a:avLst/>
          </a:prstGeom>
          <a:noFill/>
        </p:spPr>
        <p:txBody>
          <a:bodyPr vert="eaVert" wrap="square" lIns="0" tIns="0" rIns="0" bIns="0" rtlCol="0" anchor="ctr" anchorCtr="0">
            <a:spAutoFit/>
          </a:bodyPr>
          <a:lstStyle/>
          <a:p>
            <a:pPr algn="ctr"/>
            <a:r>
              <a:rPr lang="zh-CN" altLang="en-US" sz="4000" dirty="0">
                <a:solidFill>
                  <a:schemeClr val="accent1"/>
                </a:solidFill>
                <a:latin typeface="Arial" panose="020B0604020202020204" pitchFamily="34" charset="0"/>
                <a:ea typeface="微软雅黑" panose="020B0503020204020204" pitchFamily="34" charset="-122"/>
                <a:sym typeface="Arial" panose="020B0604020202020204" pitchFamily="34" charset="0"/>
              </a:rPr>
              <a:t>目 录</a:t>
            </a:r>
            <a:endParaRPr lang="zh-CN" altLang="en-US" sz="4000" dirty="0">
              <a:solidFill>
                <a:schemeClr val="accent1"/>
              </a:solidFill>
              <a:latin typeface="Arial" panose="020B0604020202020204" pitchFamily="34" charset="0"/>
              <a:ea typeface="微软雅黑" panose="020B0503020204020204" pitchFamily="34" charset="-122"/>
              <a:sym typeface="Arial" panose="020B0604020202020204" pitchFamily="34" charset="0"/>
            </a:endParaRPr>
          </a:p>
        </p:txBody>
      </p:sp>
      <p:sp>
        <p:nvSpPr>
          <p:cNvPr id="11" name="MH_Others_2"/>
          <p:cNvSpPr txBox="1"/>
          <p:nvPr>
            <p:custDataLst>
              <p:tags r:id="rId2"/>
            </p:custDataLst>
          </p:nvPr>
        </p:nvSpPr>
        <p:spPr>
          <a:xfrm rot="5400000">
            <a:off x="1105274" y="2433172"/>
            <a:ext cx="1510737" cy="307884"/>
          </a:xfrm>
          <a:prstGeom prst="rect">
            <a:avLst/>
          </a:prstGeom>
          <a:noFill/>
        </p:spPr>
        <p:txBody>
          <a:bodyPr wrap="square" lIns="0" tIns="0" rIns="0" bIns="0">
            <a:spAutoFit/>
          </a:bodyPr>
          <a:lstStyle/>
          <a:p>
            <a:pPr algn="ctr">
              <a:defRPr/>
            </a:pPr>
            <a:r>
              <a:rPr lang="en-US" altLang="zh-CN" sz="2000" b="1" dirty="0">
                <a:solidFill>
                  <a:schemeClr val="accent2"/>
                </a:solidFill>
                <a:latin typeface="Arial" panose="020B0604020202020204" pitchFamily="34" charset="0"/>
                <a:ea typeface="微软雅黑" panose="020B0503020204020204" pitchFamily="34" charset="-122"/>
                <a:sym typeface="Arial" panose="020B0604020202020204" pitchFamily="34" charset="0"/>
              </a:rPr>
              <a:t>CONTENTS</a:t>
            </a:r>
            <a:endParaRPr lang="zh-CN" altLang="en-US" sz="2000"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sp>
        <p:nvSpPr>
          <p:cNvPr id="20" name="TextBox 19"/>
          <p:cNvSpPr txBox="1"/>
          <p:nvPr/>
        </p:nvSpPr>
        <p:spPr>
          <a:xfrm>
            <a:off x="3946391" y="1202925"/>
            <a:ext cx="591191" cy="562337"/>
          </a:xfrm>
          <a:prstGeom prst="rect">
            <a:avLst/>
          </a:prstGeom>
          <a:noFill/>
          <a:ln w="9525">
            <a:solidFill>
              <a:schemeClr val="accent1"/>
            </a:solidFill>
          </a:ln>
        </p:spPr>
        <p:txBody>
          <a:bodyPr wrap="square" lIns="0" tIns="0" rIns="0" bIns="0" rtlCol="0" anchor="ctr" anchorCtr="0">
            <a:noAutofit/>
          </a:bodyPr>
          <a:lstStyle/>
          <a:p>
            <a:pPr algn="ctr"/>
            <a:r>
              <a:rPr lang="en-US" altLang="zh-CN" sz="4400" dirty="0">
                <a:solidFill>
                  <a:schemeClr val="accent1"/>
                </a:solidFill>
                <a:latin typeface="IrisUPC" panose="020B0604020202020204" pitchFamily="34" charset="-34"/>
                <a:ea typeface="微软雅黑 Light" panose="020B0502040204020203" pitchFamily="34" charset="-122"/>
                <a:cs typeface="IrisUPC" panose="020B0604020202020204" pitchFamily="34" charset="-34"/>
              </a:rPr>
              <a:t>01</a:t>
            </a:r>
            <a:endParaRPr lang="zh-CN" altLang="en-US" sz="4400" dirty="0">
              <a:solidFill>
                <a:schemeClr val="accent1"/>
              </a:solidFill>
              <a:latin typeface="IrisUPC" panose="020B0604020202020204" pitchFamily="34" charset="-34"/>
              <a:ea typeface="微软雅黑 Light" panose="020B0502040204020203" pitchFamily="34" charset="-122"/>
              <a:cs typeface="IrisUPC" panose="020B0604020202020204" pitchFamily="34" charset="-34"/>
            </a:endParaRPr>
          </a:p>
        </p:txBody>
      </p:sp>
      <p:sp>
        <p:nvSpPr>
          <p:cNvPr id="21" name="TextBox 20"/>
          <p:cNvSpPr txBox="1"/>
          <p:nvPr/>
        </p:nvSpPr>
        <p:spPr>
          <a:xfrm>
            <a:off x="3946391" y="2018549"/>
            <a:ext cx="591191" cy="562337"/>
          </a:xfrm>
          <a:prstGeom prst="rect">
            <a:avLst/>
          </a:prstGeom>
          <a:noFill/>
          <a:ln w="9525">
            <a:solidFill>
              <a:schemeClr val="accent2"/>
            </a:solidFill>
          </a:ln>
        </p:spPr>
        <p:txBody>
          <a:bodyPr wrap="square" lIns="0" tIns="0" rIns="0" bIns="0" rtlCol="0" anchor="ctr" anchorCtr="0">
            <a:noAutofit/>
          </a:bodyPr>
          <a:lstStyle/>
          <a:p>
            <a:pPr algn="ctr"/>
            <a:r>
              <a:rPr lang="en-US" altLang="zh-CN" sz="4400" dirty="0">
                <a:solidFill>
                  <a:schemeClr val="accent2"/>
                </a:solidFill>
                <a:latin typeface="IrisUPC" panose="020B0604020202020204" pitchFamily="34" charset="-34"/>
                <a:ea typeface="微软雅黑 Light" panose="020B0502040204020203" pitchFamily="34" charset="-122"/>
                <a:cs typeface="IrisUPC" panose="020B0604020202020204" pitchFamily="34" charset="-34"/>
              </a:rPr>
              <a:t>02</a:t>
            </a:r>
            <a:endParaRPr lang="zh-CN" altLang="en-US" sz="4400" dirty="0">
              <a:solidFill>
                <a:schemeClr val="accent2"/>
              </a:solidFill>
              <a:latin typeface="IrisUPC" panose="020B0604020202020204" pitchFamily="34" charset="-34"/>
              <a:ea typeface="微软雅黑 Light" panose="020B0502040204020203" pitchFamily="34" charset="-122"/>
              <a:cs typeface="IrisUPC" panose="020B0604020202020204" pitchFamily="34" charset="-34"/>
            </a:endParaRPr>
          </a:p>
        </p:txBody>
      </p:sp>
      <p:sp>
        <p:nvSpPr>
          <p:cNvPr id="22" name="TextBox 21"/>
          <p:cNvSpPr txBox="1"/>
          <p:nvPr/>
        </p:nvSpPr>
        <p:spPr>
          <a:xfrm>
            <a:off x="3946391" y="2849418"/>
            <a:ext cx="591191" cy="562337"/>
          </a:xfrm>
          <a:prstGeom prst="rect">
            <a:avLst/>
          </a:prstGeom>
          <a:noFill/>
          <a:ln w="9525">
            <a:solidFill>
              <a:schemeClr val="accent1"/>
            </a:solidFill>
          </a:ln>
        </p:spPr>
        <p:txBody>
          <a:bodyPr wrap="square" lIns="0" tIns="0" rIns="0" bIns="0" rtlCol="0" anchor="ctr" anchorCtr="0">
            <a:noAutofit/>
          </a:bodyPr>
          <a:lstStyle/>
          <a:p>
            <a:pPr algn="ctr"/>
            <a:r>
              <a:rPr lang="en-US" altLang="zh-CN" sz="4400" dirty="0">
                <a:solidFill>
                  <a:schemeClr val="accent1"/>
                </a:solidFill>
                <a:latin typeface="IrisUPC" panose="020B0604020202020204" pitchFamily="34" charset="-34"/>
                <a:ea typeface="微软雅黑 Light" panose="020B0502040204020203" pitchFamily="34" charset="-122"/>
                <a:cs typeface="IrisUPC" panose="020B0604020202020204" pitchFamily="34" charset="-34"/>
              </a:rPr>
              <a:t>03</a:t>
            </a:r>
            <a:endParaRPr lang="zh-CN" altLang="en-US" sz="4400" dirty="0">
              <a:solidFill>
                <a:schemeClr val="accent1"/>
              </a:solidFill>
              <a:latin typeface="IrisUPC" panose="020B0604020202020204" pitchFamily="34" charset="-34"/>
              <a:ea typeface="微软雅黑 Light" panose="020B0502040204020203" pitchFamily="34" charset="-122"/>
              <a:cs typeface="IrisUPC" panose="020B0604020202020204" pitchFamily="34" charset="-34"/>
            </a:endParaRPr>
          </a:p>
        </p:txBody>
      </p:sp>
      <p:sp>
        <p:nvSpPr>
          <p:cNvPr id="23" name="TextBox 22"/>
          <p:cNvSpPr txBox="1"/>
          <p:nvPr/>
        </p:nvSpPr>
        <p:spPr>
          <a:xfrm>
            <a:off x="3946391" y="3665040"/>
            <a:ext cx="591191" cy="562337"/>
          </a:xfrm>
          <a:prstGeom prst="rect">
            <a:avLst/>
          </a:prstGeom>
          <a:noFill/>
          <a:ln w="9525">
            <a:solidFill>
              <a:schemeClr val="accent2"/>
            </a:solidFill>
          </a:ln>
        </p:spPr>
        <p:txBody>
          <a:bodyPr wrap="square" lIns="0" tIns="0" rIns="0" bIns="0" rtlCol="0" anchor="ctr" anchorCtr="0">
            <a:noAutofit/>
          </a:bodyPr>
          <a:lstStyle/>
          <a:p>
            <a:pPr algn="ctr"/>
            <a:r>
              <a:rPr lang="en-US" altLang="zh-CN" sz="4400" dirty="0">
                <a:solidFill>
                  <a:schemeClr val="accent2"/>
                </a:solidFill>
                <a:latin typeface="IrisUPC" panose="020B0604020202020204" pitchFamily="34" charset="-34"/>
                <a:ea typeface="微软雅黑 Light" panose="020B0502040204020203" pitchFamily="34" charset="-122"/>
                <a:cs typeface="IrisUPC" panose="020B0604020202020204" pitchFamily="34" charset="-34"/>
              </a:rPr>
              <a:t>04</a:t>
            </a:r>
            <a:endParaRPr lang="zh-CN" altLang="en-US" sz="4400" dirty="0">
              <a:solidFill>
                <a:schemeClr val="accent2"/>
              </a:solidFill>
              <a:latin typeface="IrisUPC" panose="020B0604020202020204" pitchFamily="34" charset="-34"/>
              <a:ea typeface="微软雅黑 Light" panose="020B0502040204020203" pitchFamily="34" charset="-122"/>
              <a:cs typeface="IrisUPC" panose="020B0604020202020204" pitchFamily="34" charset="-34"/>
            </a:endParaRPr>
          </a:p>
        </p:txBody>
      </p:sp>
      <p:sp>
        <p:nvSpPr>
          <p:cNvPr id="24" name="标题层"/>
          <p:cNvSpPr txBox="1"/>
          <p:nvPr/>
        </p:nvSpPr>
        <p:spPr bwMode="auto">
          <a:xfrm>
            <a:off x="4861630" y="1240344"/>
            <a:ext cx="2340350" cy="430744"/>
          </a:xfrm>
          <a:prstGeom prst="rect">
            <a:avLst/>
          </a:prstGeom>
          <a:noFill/>
          <a:effectLst/>
        </p:spPr>
        <p:txBody>
          <a:bodyPr wrap="square" lIns="121675" tIns="60836" rIns="121675" bIns="60836">
            <a:spAutoFit/>
          </a:bodyPr>
          <a:lstStyle/>
          <a:p>
            <a:pPr lvl="0"/>
            <a:r>
              <a:rPr lang="zh-CN" altLang="en-US" sz="20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rPr>
              <a:t>成功项目展示</a:t>
            </a:r>
            <a:endParaRPr lang="en-US" altLang="zh-CN" sz="20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5" name="标题层"/>
          <p:cNvSpPr txBox="1"/>
          <p:nvPr/>
        </p:nvSpPr>
        <p:spPr bwMode="auto">
          <a:xfrm>
            <a:off x="4861630" y="1995042"/>
            <a:ext cx="2412361" cy="430744"/>
          </a:xfrm>
          <a:prstGeom prst="rect">
            <a:avLst/>
          </a:prstGeom>
          <a:noFill/>
          <a:effectLst/>
        </p:spPr>
        <p:txBody>
          <a:bodyPr wrap="square" lIns="121675" tIns="60836" rIns="121675" bIns="60836">
            <a:spAutoFit/>
          </a:bodyPr>
          <a:lstStyle/>
          <a:p>
            <a:pPr lvl="0"/>
            <a:r>
              <a:rPr lang="zh-CN" altLang="en-US" sz="2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rPr>
              <a:t>明年工作计划</a:t>
            </a:r>
            <a:endParaRPr lang="en-US" altLang="zh-CN" sz="2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6" name="标题层"/>
          <p:cNvSpPr txBox="1"/>
          <p:nvPr/>
        </p:nvSpPr>
        <p:spPr bwMode="auto">
          <a:xfrm>
            <a:off x="4861630" y="2778455"/>
            <a:ext cx="2412361" cy="430744"/>
          </a:xfrm>
          <a:prstGeom prst="rect">
            <a:avLst/>
          </a:prstGeom>
          <a:noFill/>
          <a:effectLst/>
        </p:spPr>
        <p:txBody>
          <a:bodyPr wrap="square" lIns="121675" tIns="60836" rIns="121675" bIns="60836">
            <a:spAutoFit/>
          </a:bodyPr>
          <a:lstStyle/>
          <a:p>
            <a:pPr lvl="0"/>
            <a:r>
              <a:rPr lang="zh-CN" altLang="en-US" sz="20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rPr>
              <a:t>工作完成情况</a:t>
            </a:r>
            <a:endParaRPr lang="en-US" altLang="zh-CN" sz="20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7" name="标题层"/>
          <p:cNvSpPr txBox="1"/>
          <p:nvPr/>
        </p:nvSpPr>
        <p:spPr bwMode="auto">
          <a:xfrm>
            <a:off x="4861630" y="3590313"/>
            <a:ext cx="2412361" cy="430744"/>
          </a:xfrm>
          <a:prstGeom prst="rect">
            <a:avLst/>
          </a:prstGeom>
          <a:noFill/>
          <a:effectLst/>
        </p:spPr>
        <p:txBody>
          <a:bodyPr wrap="square" lIns="121675" tIns="60836" rIns="121675" bIns="60836">
            <a:spAutoFit/>
          </a:bodyPr>
          <a:lstStyle/>
          <a:p>
            <a:r>
              <a:rPr lang="zh-CN" altLang="en-US" sz="2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rPr>
              <a:t>年度工作概述</a:t>
            </a:r>
            <a:endParaRPr lang="en-US" altLang="zh-CN" sz="2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8" name="文本框 7"/>
          <p:cNvSpPr txBox="1"/>
          <p:nvPr/>
        </p:nvSpPr>
        <p:spPr>
          <a:xfrm>
            <a:off x="4933641" y="1598984"/>
            <a:ext cx="2592389" cy="338672"/>
          </a:xfrm>
          <a:prstGeom prst="rect">
            <a:avLst/>
          </a:prstGeom>
          <a:noFill/>
        </p:spPr>
        <p:txBody>
          <a:bodyPr wrap="square" rtlCol="0">
            <a:spAutoFit/>
          </a:bodyPr>
          <a:lstStyle/>
          <a:p>
            <a:pPr>
              <a:buFont typeface="Arial" panose="020B0604020202020204" pitchFamily="34" charset="0"/>
              <a:buNone/>
            </a:pPr>
            <a:r>
              <a:rPr lang="en-US" altLang="zh-CN" sz="800" dirty="0">
                <a:solidFill>
                  <a:schemeClr val="tx1">
                    <a:lumMod val="50000"/>
                    <a:lumOff val="50000"/>
                  </a:schemeClr>
                </a:solidFill>
                <a:latin typeface="Calibri" panose="020F0502020204030204" pitchFamily="34" charset="0"/>
              </a:rPr>
              <a:t>We have many PowerPoint templates that has been specifically designed.</a:t>
            </a:r>
            <a:endParaRPr lang="en-US" altLang="zh-CN" sz="800" dirty="0">
              <a:solidFill>
                <a:schemeClr val="tx1">
                  <a:lumMod val="50000"/>
                  <a:lumOff val="50000"/>
                </a:schemeClr>
              </a:solidFill>
              <a:latin typeface="Calibri" panose="020F0502020204030204" pitchFamily="34" charset="0"/>
            </a:endParaRPr>
          </a:p>
        </p:txBody>
      </p:sp>
      <p:sp>
        <p:nvSpPr>
          <p:cNvPr id="29" name="文本框 8"/>
          <p:cNvSpPr txBox="1"/>
          <p:nvPr/>
        </p:nvSpPr>
        <p:spPr>
          <a:xfrm>
            <a:off x="4933642" y="2391103"/>
            <a:ext cx="2772415" cy="338672"/>
          </a:xfrm>
          <a:prstGeom prst="rect">
            <a:avLst/>
          </a:prstGeom>
          <a:noFill/>
        </p:spPr>
        <p:txBody>
          <a:bodyPr wrap="square" rtlCol="0">
            <a:spAutoFit/>
          </a:bodyPr>
          <a:lstStyle/>
          <a:p>
            <a:pPr>
              <a:buFont typeface="Arial" panose="020B0604020202020204" pitchFamily="34" charset="0"/>
              <a:buNone/>
            </a:pPr>
            <a:r>
              <a:rPr lang="en-US" altLang="zh-CN" sz="800" dirty="0">
                <a:solidFill>
                  <a:schemeClr val="tx1">
                    <a:lumMod val="50000"/>
                    <a:lumOff val="50000"/>
                  </a:schemeClr>
                </a:solidFill>
                <a:latin typeface="Calibri" panose="020F0502020204030204" pitchFamily="34" charset="0"/>
              </a:rPr>
              <a:t>We have many PowerPoint templates that has been specifically designed.</a:t>
            </a:r>
            <a:endParaRPr lang="en-US" altLang="zh-CN" sz="800" dirty="0">
              <a:solidFill>
                <a:schemeClr val="tx1">
                  <a:lumMod val="50000"/>
                  <a:lumOff val="50000"/>
                </a:schemeClr>
              </a:solidFill>
              <a:latin typeface="Calibri" panose="020F0502020204030204" pitchFamily="34" charset="0"/>
            </a:endParaRPr>
          </a:p>
        </p:txBody>
      </p:sp>
      <p:sp>
        <p:nvSpPr>
          <p:cNvPr id="30" name="文本框 9"/>
          <p:cNvSpPr txBox="1"/>
          <p:nvPr/>
        </p:nvSpPr>
        <p:spPr>
          <a:xfrm>
            <a:off x="4907725" y="3219226"/>
            <a:ext cx="2474283" cy="338672"/>
          </a:xfrm>
          <a:prstGeom prst="rect">
            <a:avLst/>
          </a:prstGeom>
          <a:noFill/>
        </p:spPr>
        <p:txBody>
          <a:bodyPr wrap="square" rtlCol="0">
            <a:spAutoFit/>
          </a:bodyPr>
          <a:lstStyle/>
          <a:p>
            <a:pPr>
              <a:buFont typeface="Arial" panose="020B0604020202020204" pitchFamily="34" charset="0"/>
              <a:buNone/>
            </a:pPr>
            <a:r>
              <a:rPr lang="en-US" altLang="zh-CN" sz="800" dirty="0">
                <a:solidFill>
                  <a:schemeClr val="tx1">
                    <a:lumMod val="50000"/>
                    <a:lumOff val="50000"/>
                  </a:schemeClr>
                </a:solidFill>
                <a:latin typeface="Calibri" panose="020F0502020204030204" pitchFamily="34" charset="0"/>
              </a:rPr>
              <a:t>We have many PowerPoint templates that has been specifically designed.</a:t>
            </a:r>
            <a:endParaRPr lang="en-US" altLang="zh-CN" sz="800" dirty="0">
              <a:solidFill>
                <a:schemeClr val="tx1">
                  <a:lumMod val="50000"/>
                  <a:lumOff val="50000"/>
                </a:schemeClr>
              </a:solidFill>
              <a:latin typeface="Calibri" panose="020F0502020204030204" pitchFamily="34" charset="0"/>
            </a:endParaRPr>
          </a:p>
        </p:txBody>
      </p:sp>
      <p:sp>
        <p:nvSpPr>
          <p:cNvPr id="31" name="文本框 10"/>
          <p:cNvSpPr txBox="1"/>
          <p:nvPr/>
        </p:nvSpPr>
        <p:spPr>
          <a:xfrm>
            <a:off x="4897636" y="4022378"/>
            <a:ext cx="2510090" cy="338672"/>
          </a:xfrm>
          <a:prstGeom prst="rect">
            <a:avLst/>
          </a:prstGeom>
          <a:noFill/>
        </p:spPr>
        <p:txBody>
          <a:bodyPr wrap="square" rtlCol="0">
            <a:spAutoFit/>
          </a:bodyPr>
          <a:lstStyle/>
          <a:p>
            <a:pPr>
              <a:buFont typeface="Arial" panose="020B0604020202020204" pitchFamily="34" charset="0"/>
              <a:buNone/>
            </a:pPr>
            <a:r>
              <a:rPr lang="en-US" altLang="zh-CN" sz="800" dirty="0">
                <a:solidFill>
                  <a:schemeClr val="tx1">
                    <a:lumMod val="50000"/>
                    <a:lumOff val="50000"/>
                  </a:schemeClr>
                </a:solidFill>
                <a:latin typeface="Calibri" panose="020F0502020204030204" pitchFamily="34" charset="0"/>
              </a:rPr>
              <a:t>We have many PowerPoint templates that has been specifically designed.</a:t>
            </a:r>
            <a:endParaRPr lang="en-US" altLang="zh-CN" sz="800" dirty="0">
              <a:solidFill>
                <a:schemeClr val="tx1">
                  <a:lumMod val="50000"/>
                  <a:lumOff val="50000"/>
                </a:schemeClr>
              </a:solidFill>
              <a:latin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14:conveyor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32" fill="hold" grpId="1" nodeType="afterEffect">
                                  <p:stCondLst>
                                    <p:cond delay="0"/>
                                  </p:stCondLst>
                                  <p:iterate type="lt">
                                    <p:tmPct val="0"/>
                                  </p:iterate>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strVal val="4*#ppt_w"/>
                                          </p:val>
                                        </p:tav>
                                        <p:tav tm="100000">
                                          <p:val>
                                            <p:strVal val="#ppt_w"/>
                                          </p:val>
                                        </p:tav>
                                      </p:tavLst>
                                    </p:anim>
                                    <p:anim calcmode="lin" valueType="num">
                                      <p:cBhvr>
                                        <p:cTn id="13" dur="500" fill="hold"/>
                                        <p:tgtEl>
                                          <p:spTgt spid="11"/>
                                        </p:tgtEl>
                                        <p:attrNameLst>
                                          <p:attrName>ppt_h</p:attrName>
                                        </p:attrNameLst>
                                      </p:cBhvr>
                                      <p:tavLst>
                                        <p:tav tm="0">
                                          <p:val>
                                            <p:strVal val="4*#ppt_h"/>
                                          </p:val>
                                        </p:tav>
                                        <p:tav tm="100000">
                                          <p:val>
                                            <p:strVal val="#ppt_h"/>
                                          </p:val>
                                        </p:tav>
                                      </p:tavLst>
                                    </p:anim>
                                  </p:childTnLst>
                                </p:cTn>
                              </p:par>
                            </p:childTnLst>
                          </p:cTn>
                        </p:par>
                        <p:par>
                          <p:cTn id="14" fill="hold">
                            <p:stCondLst>
                              <p:cond delay="500"/>
                            </p:stCondLst>
                            <p:childTnLst>
                              <p:par>
                                <p:cTn id="15" presetID="56" presetClass="entr" presetSubtype="0" fill="hold" grpId="0" nodeType="afterEffect">
                                  <p:stCondLst>
                                    <p:cond delay="0"/>
                                  </p:stCondLst>
                                  <p:iterate type="lt">
                                    <p:tmPct val="10000"/>
                                  </p:iterate>
                                  <p:childTnLst>
                                    <p:set>
                                      <p:cBhvr>
                                        <p:cTn id="16" dur="1" fill="hold">
                                          <p:stCondLst>
                                            <p:cond delay="0"/>
                                          </p:stCondLst>
                                        </p:cTn>
                                        <p:tgtEl>
                                          <p:spTgt spid="11"/>
                                        </p:tgtEl>
                                        <p:attrNameLst>
                                          <p:attrName>style.visibility</p:attrName>
                                        </p:attrNameLst>
                                      </p:cBhvr>
                                      <p:to>
                                        <p:strVal val="visible"/>
                                      </p:to>
                                    </p:set>
                                    <p:anim by="(-#ppt_w*2)" calcmode="lin" valueType="num">
                                      <p:cBhvr rctx="PPT">
                                        <p:cTn id="17" dur="500" autoRev="1" fill="hold">
                                          <p:stCondLst>
                                            <p:cond delay="0"/>
                                          </p:stCondLst>
                                        </p:cTn>
                                        <p:tgtEl>
                                          <p:spTgt spid="11"/>
                                        </p:tgtEl>
                                        <p:attrNameLst>
                                          <p:attrName>ppt_w</p:attrName>
                                        </p:attrNameLst>
                                      </p:cBhvr>
                                    </p:anim>
                                    <p:anim by="(#ppt_w*0.50)" calcmode="lin" valueType="num">
                                      <p:cBhvr>
                                        <p:cTn id="18" dur="500" decel="50000" autoRev="1" fill="hold">
                                          <p:stCondLst>
                                            <p:cond delay="0"/>
                                          </p:stCondLst>
                                        </p:cTn>
                                        <p:tgtEl>
                                          <p:spTgt spid="11"/>
                                        </p:tgtEl>
                                        <p:attrNameLst>
                                          <p:attrName>ppt_x</p:attrName>
                                        </p:attrNameLst>
                                      </p:cBhvr>
                                    </p:anim>
                                    <p:anim from="(-#ppt_h/2)" to="(#ppt_y)" calcmode="lin" valueType="num">
                                      <p:cBhvr>
                                        <p:cTn id="19" dur="1000" fill="hold">
                                          <p:stCondLst>
                                            <p:cond delay="0"/>
                                          </p:stCondLst>
                                        </p:cTn>
                                        <p:tgtEl>
                                          <p:spTgt spid="11"/>
                                        </p:tgtEl>
                                        <p:attrNameLst>
                                          <p:attrName>ppt_y</p:attrName>
                                        </p:attrNameLst>
                                      </p:cBhvr>
                                    </p:anim>
                                    <p:animRot by="21600000">
                                      <p:cBhvr>
                                        <p:cTn id="20" dur="1000" fill="hold">
                                          <p:stCondLst>
                                            <p:cond delay="0"/>
                                          </p:stCondLst>
                                        </p:cTn>
                                        <p:tgtEl>
                                          <p:spTgt spid="11"/>
                                        </p:tgtEl>
                                        <p:attrNameLst>
                                          <p:attrName>r</p:attrName>
                                        </p:attrNameLst>
                                      </p:cBhvr>
                                    </p:animRot>
                                  </p:childTnLst>
                                </p:cTn>
                              </p:par>
                            </p:childTnLst>
                          </p:cTn>
                        </p:par>
                        <p:par>
                          <p:cTn id="21" fill="hold">
                            <p:stCondLst>
                              <p:cond delay="2200"/>
                            </p:stCondLst>
                            <p:childTnLst>
                              <p:par>
                                <p:cTn id="22" presetID="12" presetClass="entr" presetSubtype="8"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slide(fromLeft)">
                                      <p:cBhvr>
                                        <p:cTn id="24" dur="500"/>
                                        <p:tgtEl>
                                          <p:spTgt spid="20"/>
                                        </p:tgtEl>
                                      </p:cBhvr>
                                    </p:animEffect>
                                  </p:childTnLst>
                                </p:cTn>
                              </p:par>
                            </p:childTnLst>
                          </p:cTn>
                        </p:par>
                        <p:par>
                          <p:cTn id="25" fill="hold">
                            <p:stCondLst>
                              <p:cond delay="2700"/>
                            </p:stCondLst>
                            <p:childTnLst>
                              <p:par>
                                <p:cTn id="26" presetID="2" presetClass="entr" presetSubtype="2" decel="52500"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additive="base">
                                        <p:cTn id="28" dur="400" fill="hold"/>
                                        <p:tgtEl>
                                          <p:spTgt spid="24"/>
                                        </p:tgtEl>
                                        <p:attrNameLst>
                                          <p:attrName>ppt_x</p:attrName>
                                        </p:attrNameLst>
                                      </p:cBhvr>
                                      <p:tavLst>
                                        <p:tav tm="0">
                                          <p:val>
                                            <p:strVal val="1+#ppt_w/2"/>
                                          </p:val>
                                        </p:tav>
                                        <p:tav tm="100000">
                                          <p:val>
                                            <p:strVal val="#ppt_x"/>
                                          </p:val>
                                        </p:tav>
                                      </p:tavLst>
                                    </p:anim>
                                    <p:anim calcmode="lin" valueType="num">
                                      <p:cBhvr additive="base">
                                        <p:cTn id="29" dur="400" fill="hold"/>
                                        <p:tgtEl>
                                          <p:spTgt spid="24"/>
                                        </p:tgtEl>
                                        <p:attrNameLst>
                                          <p:attrName>ppt_y</p:attrName>
                                        </p:attrNameLst>
                                      </p:cBhvr>
                                      <p:tavLst>
                                        <p:tav tm="0">
                                          <p:val>
                                            <p:strVal val="#ppt_y"/>
                                          </p:val>
                                        </p:tav>
                                        <p:tav tm="100000">
                                          <p:val>
                                            <p:strVal val="#ppt_y"/>
                                          </p:val>
                                        </p:tav>
                                      </p:tavLst>
                                    </p:anim>
                                  </p:childTnLst>
                                </p:cTn>
                              </p:par>
                              <p:par>
                                <p:cTn id="30" presetID="12" presetClass="entr" presetSubtype="4" fill="hold" grpId="0" nodeType="with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lide(fromBottom)">
                                      <p:cBhvr>
                                        <p:cTn id="32" dur="500"/>
                                        <p:tgtEl>
                                          <p:spTgt spid="28"/>
                                        </p:tgtEl>
                                      </p:cBhvr>
                                    </p:animEffect>
                                  </p:childTnLst>
                                </p:cTn>
                              </p:par>
                            </p:childTnLst>
                          </p:cTn>
                        </p:par>
                        <p:par>
                          <p:cTn id="33" fill="hold">
                            <p:stCondLst>
                              <p:cond delay="3200"/>
                            </p:stCondLst>
                            <p:childTnLst>
                              <p:par>
                                <p:cTn id="34" presetID="12" presetClass="entr" presetSubtype="8"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slide(fromLeft)">
                                      <p:cBhvr>
                                        <p:cTn id="36" dur="500"/>
                                        <p:tgtEl>
                                          <p:spTgt spid="21"/>
                                        </p:tgtEl>
                                      </p:cBhvr>
                                    </p:animEffect>
                                  </p:childTnLst>
                                </p:cTn>
                              </p:par>
                            </p:childTnLst>
                          </p:cTn>
                        </p:par>
                        <p:par>
                          <p:cTn id="37" fill="hold">
                            <p:stCondLst>
                              <p:cond delay="3700"/>
                            </p:stCondLst>
                            <p:childTnLst>
                              <p:par>
                                <p:cTn id="38" presetID="2" presetClass="entr" presetSubtype="2" decel="52500" fill="hold" grpId="0" nodeType="afterEffect">
                                  <p:stCondLst>
                                    <p:cond delay="0"/>
                                  </p:stCondLst>
                                  <p:childTnLst>
                                    <p:set>
                                      <p:cBhvr>
                                        <p:cTn id="39" dur="1" fill="hold">
                                          <p:stCondLst>
                                            <p:cond delay="0"/>
                                          </p:stCondLst>
                                        </p:cTn>
                                        <p:tgtEl>
                                          <p:spTgt spid="25"/>
                                        </p:tgtEl>
                                        <p:attrNameLst>
                                          <p:attrName>style.visibility</p:attrName>
                                        </p:attrNameLst>
                                      </p:cBhvr>
                                      <p:to>
                                        <p:strVal val="visible"/>
                                      </p:to>
                                    </p:set>
                                    <p:anim calcmode="lin" valueType="num">
                                      <p:cBhvr additive="base">
                                        <p:cTn id="40" dur="400" fill="hold"/>
                                        <p:tgtEl>
                                          <p:spTgt spid="25"/>
                                        </p:tgtEl>
                                        <p:attrNameLst>
                                          <p:attrName>ppt_x</p:attrName>
                                        </p:attrNameLst>
                                      </p:cBhvr>
                                      <p:tavLst>
                                        <p:tav tm="0">
                                          <p:val>
                                            <p:strVal val="1+#ppt_w/2"/>
                                          </p:val>
                                        </p:tav>
                                        <p:tav tm="100000">
                                          <p:val>
                                            <p:strVal val="#ppt_x"/>
                                          </p:val>
                                        </p:tav>
                                      </p:tavLst>
                                    </p:anim>
                                    <p:anim calcmode="lin" valueType="num">
                                      <p:cBhvr additive="base">
                                        <p:cTn id="41" dur="400" fill="hold"/>
                                        <p:tgtEl>
                                          <p:spTgt spid="25"/>
                                        </p:tgtEl>
                                        <p:attrNameLst>
                                          <p:attrName>ppt_y</p:attrName>
                                        </p:attrNameLst>
                                      </p:cBhvr>
                                      <p:tavLst>
                                        <p:tav tm="0">
                                          <p:val>
                                            <p:strVal val="#ppt_y"/>
                                          </p:val>
                                        </p:tav>
                                        <p:tav tm="100000">
                                          <p:val>
                                            <p:strVal val="#ppt_y"/>
                                          </p:val>
                                        </p:tav>
                                      </p:tavLst>
                                    </p:anim>
                                  </p:childTnLst>
                                </p:cTn>
                              </p:par>
                              <p:par>
                                <p:cTn id="42" presetID="12" presetClass="entr" presetSubtype="4"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slide(fromBottom)">
                                      <p:cBhvr>
                                        <p:cTn id="44" dur="500"/>
                                        <p:tgtEl>
                                          <p:spTgt spid="29"/>
                                        </p:tgtEl>
                                      </p:cBhvr>
                                    </p:animEffect>
                                  </p:childTnLst>
                                </p:cTn>
                              </p:par>
                            </p:childTnLst>
                          </p:cTn>
                        </p:par>
                        <p:par>
                          <p:cTn id="45" fill="hold">
                            <p:stCondLst>
                              <p:cond delay="4200"/>
                            </p:stCondLst>
                            <p:childTnLst>
                              <p:par>
                                <p:cTn id="46" presetID="12" presetClass="entr" presetSubtype="8" fill="hold" grpId="0" nodeType="after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slide(fromLeft)">
                                      <p:cBhvr>
                                        <p:cTn id="48" dur="500"/>
                                        <p:tgtEl>
                                          <p:spTgt spid="22"/>
                                        </p:tgtEl>
                                      </p:cBhvr>
                                    </p:animEffect>
                                  </p:childTnLst>
                                </p:cTn>
                              </p:par>
                            </p:childTnLst>
                          </p:cTn>
                        </p:par>
                        <p:par>
                          <p:cTn id="49" fill="hold">
                            <p:stCondLst>
                              <p:cond delay="4700"/>
                            </p:stCondLst>
                            <p:childTnLst>
                              <p:par>
                                <p:cTn id="50" presetID="2" presetClass="entr" presetSubtype="2" decel="5250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 calcmode="lin" valueType="num">
                                      <p:cBhvr additive="base">
                                        <p:cTn id="52" dur="400" fill="hold"/>
                                        <p:tgtEl>
                                          <p:spTgt spid="26"/>
                                        </p:tgtEl>
                                        <p:attrNameLst>
                                          <p:attrName>ppt_x</p:attrName>
                                        </p:attrNameLst>
                                      </p:cBhvr>
                                      <p:tavLst>
                                        <p:tav tm="0">
                                          <p:val>
                                            <p:strVal val="1+#ppt_w/2"/>
                                          </p:val>
                                        </p:tav>
                                        <p:tav tm="100000">
                                          <p:val>
                                            <p:strVal val="#ppt_x"/>
                                          </p:val>
                                        </p:tav>
                                      </p:tavLst>
                                    </p:anim>
                                    <p:anim calcmode="lin" valueType="num">
                                      <p:cBhvr additive="base">
                                        <p:cTn id="53" dur="400" fill="hold"/>
                                        <p:tgtEl>
                                          <p:spTgt spid="26"/>
                                        </p:tgtEl>
                                        <p:attrNameLst>
                                          <p:attrName>ppt_y</p:attrName>
                                        </p:attrNameLst>
                                      </p:cBhvr>
                                      <p:tavLst>
                                        <p:tav tm="0">
                                          <p:val>
                                            <p:strVal val="#ppt_y"/>
                                          </p:val>
                                        </p:tav>
                                        <p:tav tm="100000">
                                          <p:val>
                                            <p:strVal val="#ppt_y"/>
                                          </p:val>
                                        </p:tav>
                                      </p:tavLst>
                                    </p:anim>
                                  </p:childTnLst>
                                </p:cTn>
                              </p:par>
                              <p:par>
                                <p:cTn id="54" presetID="12" presetClass="entr" presetSubtype="4" fill="hold" grpId="0" nodeType="with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slide(fromBottom)">
                                      <p:cBhvr>
                                        <p:cTn id="56" dur="500"/>
                                        <p:tgtEl>
                                          <p:spTgt spid="30"/>
                                        </p:tgtEl>
                                      </p:cBhvr>
                                    </p:animEffect>
                                  </p:childTnLst>
                                </p:cTn>
                              </p:par>
                            </p:childTnLst>
                          </p:cTn>
                        </p:par>
                        <p:par>
                          <p:cTn id="57" fill="hold">
                            <p:stCondLst>
                              <p:cond delay="5200"/>
                            </p:stCondLst>
                            <p:childTnLst>
                              <p:par>
                                <p:cTn id="58" presetID="12" presetClass="entr" presetSubtype="8" fill="hold" grpId="0" nodeType="after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slide(fromLeft)">
                                      <p:cBhvr>
                                        <p:cTn id="60" dur="500"/>
                                        <p:tgtEl>
                                          <p:spTgt spid="23"/>
                                        </p:tgtEl>
                                      </p:cBhvr>
                                    </p:animEffect>
                                  </p:childTnLst>
                                </p:cTn>
                              </p:par>
                            </p:childTnLst>
                          </p:cTn>
                        </p:par>
                        <p:par>
                          <p:cTn id="61" fill="hold">
                            <p:stCondLst>
                              <p:cond delay="5700"/>
                            </p:stCondLst>
                            <p:childTnLst>
                              <p:par>
                                <p:cTn id="62" presetID="2" presetClass="entr" presetSubtype="2" decel="52500"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 calcmode="lin" valueType="num">
                                      <p:cBhvr additive="base">
                                        <p:cTn id="64" dur="400" fill="hold"/>
                                        <p:tgtEl>
                                          <p:spTgt spid="27"/>
                                        </p:tgtEl>
                                        <p:attrNameLst>
                                          <p:attrName>ppt_x</p:attrName>
                                        </p:attrNameLst>
                                      </p:cBhvr>
                                      <p:tavLst>
                                        <p:tav tm="0">
                                          <p:val>
                                            <p:strVal val="1+#ppt_w/2"/>
                                          </p:val>
                                        </p:tav>
                                        <p:tav tm="100000">
                                          <p:val>
                                            <p:strVal val="#ppt_x"/>
                                          </p:val>
                                        </p:tav>
                                      </p:tavLst>
                                    </p:anim>
                                    <p:anim calcmode="lin" valueType="num">
                                      <p:cBhvr additive="base">
                                        <p:cTn id="65" dur="400" fill="hold"/>
                                        <p:tgtEl>
                                          <p:spTgt spid="27"/>
                                        </p:tgtEl>
                                        <p:attrNameLst>
                                          <p:attrName>ppt_y</p:attrName>
                                        </p:attrNameLst>
                                      </p:cBhvr>
                                      <p:tavLst>
                                        <p:tav tm="0">
                                          <p:val>
                                            <p:strVal val="#ppt_y"/>
                                          </p:val>
                                        </p:tav>
                                        <p:tav tm="100000">
                                          <p:val>
                                            <p:strVal val="#ppt_y"/>
                                          </p:val>
                                        </p:tav>
                                      </p:tavLst>
                                    </p:anim>
                                  </p:childTnLst>
                                </p:cTn>
                              </p:par>
                              <p:par>
                                <p:cTn id="66" presetID="12" presetClass="entr" presetSubtype="4"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slide(fromBottom)">
                                      <p:cBhvr>
                                        <p:cTn id="6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1" grpId="1"/>
      <p:bldP spid="20" grpId="0" animBg="1"/>
      <p:bldP spid="21" grpId="0" animBg="1"/>
      <p:bldP spid="22" grpId="0" animBg="1"/>
      <p:bldP spid="23" grpId="0" animBg="1"/>
      <p:bldP spid="24" grpId="0"/>
      <p:bldP spid="25" grpId="0"/>
      <p:bldP spid="26" grpId="0"/>
      <p:bldP spid="27" grpId="0"/>
      <p:bldP spid="28" grpId="0"/>
      <p:bldP spid="29" grpId="0"/>
      <p:bldP spid="30" grpId="0"/>
      <p:bldP spid="3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6"/>
          <p:cNvSpPr/>
          <p:nvPr/>
        </p:nvSpPr>
        <p:spPr bwMode="auto">
          <a:xfrm>
            <a:off x="1537289" y="1398085"/>
            <a:ext cx="1296530" cy="1820964"/>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chemeClr val="accent2">
              <a:alpha val="90000"/>
            </a:schemeClr>
          </a:solidFill>
          <a:ln>
            <a:noFill/>
          </a:ln>
        </p:spPr>
        <p:txBody>
          <a:bodyPr vert="horz" wrap="square" lIns="79429" tIns="39715" rIns="79429" bIns="39715"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Freeform 6"/>
          <p:cNvSpPr/>
          <p:nvPr/>
        </p:nvSpPr>
        <p:spPr bwMode="auto">
          <a:xfrm>
            <a:off x="2786353" y="1398085"/>
            <a:ext cx="1296530" cy="1820964"/>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chemeClr val="accent4">
              <a:alpha val="90000"/>
            </a:schemeClr>
          </a:solidFill>
          <a:ln>
            <a:noFill/>
          </a:ln>
        </p:spPr>
        <p:txBody>
          <a:bodyPr vert="horz" wrap="square" lIns="79429" tIns="39715" rIns="79429" bIns="39715"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Freeform 6"/>
          <p:cNvSpPr/>
          <p:nvPr/>
        </p:nvSpPr>
        <p:spPr bwMode="auto">
          <a:xfrm>
            <a:off x="1135981" y="2080946"/>
            <a:ext cx="987833" cy="1138103"/>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chemeClr val="accent1">
              <a:alpha val="90000"/>
            </a:schemeClr>
          </a:solidFill>
          <a:ln>
            <a:noFill/>
          </a:ln>
        </p:spPr>
        <p:txBody>
          <a:bodyPr vert="horz" wrap="square" lIns="79429" tIns="39715" rIns="79429" bIns="39715"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Freeform 6"/>
          <p:cNvSpPr/>
          <p:nvPr/>
        </p:nvSpPr>
        <p:spPr bwMode="auto">
          <a:xfrm>
            <a:off x="2123814" y="1170467"/>
            <a:ext cx="1458596" cy="2048584"/>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chemeClr val="accent3">
              <a:alpha val="90000"/>
            </a:schemeClr>
          </a:solidFill>
          <a:ln>
            <a:noFill/>
          </a:ln>
        </p:spPr>
        <p:txBody>
          <a:bodyPr vert="horz" wrap="square" lIns="79429" tIns="39715" rIns="79429" bIns="39715"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 name="Freeform 6"/>
          <p:cNvSpPr/>
          <p:nvPr/>
        </p:nvSpPr>
        <p:spPr bwMode="auto">
          <a:xfrm>
            <a:off x="3448292" y="1714343"/>
            <a:ext cx="1296530" cy="1504707"/>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chemeClr val="accent5">
              <a:alpha val="90000"/>
            </a:schemeClr>
          </a:solidFill>
          <a:ln>
            <a:noFill/>
          </a:ln>
        </p:spPr>
        <p:txBody>
          <a:bodyPr vert="horz" wrap="square" lIns="79429" tIns="39715" rIns="79429" bIns="39715"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 name="Freeform 6"/>
          <p:cNvSpPr/>
          <p:nvPr/>
        </p:nvSpPr>
        <p:spPr bwMode="auto">
          <a:xfrm>
            <a:off x="4061304" y="1398085"/>
            <a:ext cx="1296530" cy="1820964"/>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chemeClr val="accent6">
              <a:alpha val="90000"/>
            </a:schemeClr>
          </a:solidFill>
          <a:ln>
            <a:noFill/>
          </a:ln>
        </p:spPr>
        <p:txBody>
          <a:bodyPr vert="horz" wrap="square" lIns="79429" tIns="39715" rIns="79429" bIns="39715"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Freeform 6"/>
          <p:cNvSpPr/>
          <p:nvPr/>
        </p:nvSpPr>
        <p:spPr bwMode="auto">
          <a:xfrm>
            <a:off x="4863588" y="2080946"/>
            <a:ext cx="987833" cy="1138103"/>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chemeClr val="accent1">
              <a:alpha val="90000"/>
            </a:schemeClr>
          </a:solidFill>
          <a:ln>
            <a:noFill/>
          </a:ln>
        </p:spPr>
        <p:txBody>
          <a:bodyPr vert="horz" wrap="square" lIns="79429" tIns="39715" rIns="79429" bIns="39715"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1" name="Freeform 6"/>
          <p:cNvSpPr/>
          <p:nvPr/>
        </p:nvSpPr>
        <p:spPr bwMode="auto">
          <a:xfrm>
            <a:off x="5370108" y="1398085"/>
            <a:ext cx="1296530" cy="1820964"/>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chemeClr val="accent2">
              <a:alpha val="90000"/>
            </a:schemeClr>
          </a:solidFill>
          <a:ln>
            <a:noFill/>
          </a:ln>
        </p:spPr>
        <p:txBody>
          <a:bodyPr vert="horz" wrap="square" lIns="79429" tIns="39715" rIns="79429" bIns="39715"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 name="Freeform 6"/>
          <p:cNvSpPr/>
          <p:nvPr/>
        </p:nvSpPr>
        <p:spPr bwMode="auto">
          <a:xfrm>
            <a:off x="6706141" y="1398085"/>
            <a:ext cx="1296530" cy="1820964"/>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chemeClr val="accent4">
              <a:alpha val="90000"/>
            </a:schemeClr>
          </a:solidFill>
          <a:ln>
            <a:noFill/>
          </a:ln>
        </p:spPr>
        <p:txBody>
          <a:bodyPr vert="horz" wrap="square" lIns="79429" tIns="39715" rIns="79429" bIns="39715"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 name="Freeform 6"/>
          <p:cNvSpPr/>
          <p:nvPr/>
        </p:nvSpPr>
        <p:spPr bwMode="auto">
          <a:xfrm>
            <a:off x="5982534" y="1170467"/>
            <a:ext cx="1458596" cy="2048584"/>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chemeClr val="accent3">
              <a:alpha val="90000"/>
            </a:schemeClr>
          </a:solidFill>
          <a:ln>
            <a:noFill/>
          </a:ln>
        </p:spPr>
        <p:txBody>
          <a:bodyPr vert="horz" wrap="square" lIns="79429" tIns="39715" rIns="79429" bIns="39715"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5" name="Group 136"/>
          <p:cNvGrpSpPr/>
          <p:nvPr/>
        </p:nvGrpSpPr>
        <p:grpSpPr>
          <a:xfrm>
            <a:off x="1218054" y="3336682"/>
            <a:ext cx="769708" cy="642754"/>
            <a:chOff x="794991" y="3281022"/>
            <a:chExt cx="886059" cy="739773"/>
          </a:xfrm>
        </p:grpSpPr>
        <p:sp>
          <p:nvSpPr>
            <p:cNvPr id="57" name="Oval 56"/>
            <p:cNvSpPr>
              <a:spLocks noChangeAspect="1"/>
            </p:cNvSpPr>
            <p:nvPr/>
          </p:nvSpPr>
          <p:spPr>
            <a:xfrm>
              <a:off x="1088218" y="3281022"/>
              <a:ext cx="200183" cy="194452"/>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9" name="Group 120"/>
            <p:cNvGrpSpPr/>
            <p:nvPr/>
          </p:nvGrpSpPr>
          <p:grpSpPr>
            <a:xfrm>
              <a:off x="794991" y="3475474"/>
              <a:ext cx="886059" cy="545321"/>
              <a:chOff x="852598" y="3705902"/>
              <a:chExt cx="886059" cy="545321"/>
            </a:xfrm>
          </p:grpSpPr>
          <p:sp>
            <p:nvSpPr>
              <p:cNvPr id="59" name="TextBox 58"/>
              <p:cNvSpPr txBox="1"/>
              <p:nvPr/>
            </p:nvSpPr>
            <p:spPr>
              <a:xfrm>
                <a:off x="852598" y="4056918"/>
                <a:ext cx="886059" cy="194305"/>
              </a:xfrm>
              <a:prstGeom prst="rect">
                <a:avLst/>
              </a:prstGeom>
              <a:noFill/>
            </p:spPr>
            <p:txBody>
              <a:bodyPr wrap="none" lIns="0" tIns="0" rIns="0" bIns="0" rtlCol="0" anchor="t">
                <a:spAutoFit/>
              </a:bodyPr>
              <a:lstStyle/>
              <a:p>
                <a:pPr algn="ctr">
                  <a:lnSpc>
                    <a:spcPct val="120000"/>
                  </a:lnSpc>
                </a:pP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替换文字内容</a:t>
                </a:r>
                <a:endParaRPr lang="en-US" sz="7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cxnSp>
            <p:nvCxnSpPr>
              <p:cNvPr id="60" name="Straight Connector 59"/>
              <p:cNvCxnSpPr/>
              <p:nvPr/>
            </p:nvCxnSpPr>
            <p:spPr>
              <a:xfrm>
                <a:off x="1246034" y="3705902"/>
                <a:ext cx="0" cy="342098"/>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grpSp>
      </p:grpSp>
      <p:grpSp>
        <p:nvGrpSpPr>
          <p:cNvPr id="10" name="Group 137"/>
          <p:cNvGrpSpPr/>
          <p:nvPr/>
        </p:nvGrpSpPr>
        <p:grpSpPr>
          <a:xfrm>
            <a:off x="1859850" y="3336674"/>
            <a:ext cx="769708" cy="925237"/>
            <a:chOff x="1452336" y="3281022"/>
            <a:chExt cx="886062" cy="1064897"/>
          </a:xfrm>
        </p:grpSpPr>
        <p:sp>
          <p:nvSpPr>
            <p:cNvPr id="62" name="Oval 61"/>
            <p:cNvSpPr>
              <a:spLocks noChangeAspect="1"/>
            </p:cNvSpPr>
            <p:nvPr/>
          </p:nvSpPr>
          <p:spPr>
            <a:xfrm>
              <a:off x="1744938" y="3281022"/>
              <a:ext cx="200183" cy="194452"/>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12" name="Group 107"/>
            <p:cNvGrpSpPr/>
            <p:nvPr/>
          </p:nvGrpSpPr>
          <p:grpSpPr>
            <a:xfrm>
              <a:off x="1452336" y="3475474"/>
              <a:ext cx="886062" cy="870445"/>
              <a:chOff x="1501132" y="3705902"/>
              <a:chExt cx="886062" cy="870445"/>
            </a:xfrm>
          </p:grpSpPr>
          <p:cxnSp>
            <p:nvCxnSpPr>
              <p:cNvPr id="64" name="Straight Connector 63"/>
              <p:cNvCxnSpPr/>
              <p:nvPr/>
            </p:nvCxnSpPr>
            <p:spPr>
              <a:xfrm>
                <a:off x="1893825" y="3705902"/>
                <a:ext cx="0" cy="651665"/>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1501132" y="4382042"/>
                <a:ext cx="886062" cy="194305"/>
              </a:xfrm>
              <a:prstGeom prst="rect">
                <a:avLst/>
              </a:prstGeom>
              <a:noFill/>
            </p:spPr>
            <p:txBody>
              <a:bodyPr wrap="none" lIns="0" tIns="0" rIns="0" bIns="0" rtlCol="0" anchor="t">
                <a:spAutoFit/>
              </a:bodyPr>
              <a:lstStyle/>
              <a:p>
                <a:pPr algn="ctr">
                  <a:lnSpc>
                    <a:spcPct val="120000"/>
                  </a:lnSpc>
                </a:pP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替换文字内容</a:t>
                </a:r>
                <a:endParaRPr 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13" name="Group 136"/>
          <p:cNvGrpSpPr/>
          <p:nvPr/>
        </p:nvGrpSpPr>
        <p:grpSpPr>
          <a:xfrm>
            <a:off x="2501641" y="3336678"/>
            <a:ext cx="769708" cy="642757"/>
            <a:chOff x="794994" y="3281022"/>
            <a:chExt cx="886062" cy="739777"/>
          </a:xfrm>
        </p:grpSpPr>
        <p:sp>
          <p:nvSpPr>
            <p:cNvPr id="102" name="Oval 101"/>
            <p:cNvSpPr>
              <a:spLocks noChangeAspect="1"/>
            </p:cNvSpPr>
            <p:nvPr/>
          </p:nvSpPr>
          <p:spPr>
            <a:xfrm>
              <a:off x="1088218" y="3281022"/>
              <a:ext cx="200183" cy="194452"/>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14" name="Group 120"/>
            <p:cNvGrpSpPr/>
            <p:nvPr/>
          </p:nvGrpSpPr>
          <p:grpSpPr>
            <a:xfrm>
              <a:off x="794994" y="3475474"/>
              <a:ext cx="886062" cy="545325"/>
              <a:chOff x="852601" y="3705902"/>
              <a:chExt cx="886062" cy="545325"/>
            </a:xfrm>
          </p:grpSpPr>
          <p:sp>
            <p:nvSpPr>
              <p:cNvPr id="104" name="TextBox 103"/>
              <p:cNvSpPr txBox="1"/>
              <p:nvPr/>
            </p:nvSpPr>
            <p:spPr>
              <a:xfrm>
                <a:off x="852601" y="4056922"/>
                <a:ext cx="886062" cy="194305"/>
              </a:xfrm>
              <a:prstGeom prst="rect">
                <a:avLst/>
              </a:prstGeom>
              <a:noFill/>
            </p:spPr>
            <p:txBody>
              <a:bodyPr wrap="none" lIns="0" tIns="0" rIns="0" bIns="0" rtlCol="0" anchor="t">
                <a:spAutoFit/>
              </a:bodyPr>
              <a:lstStyle/>
              <a:p>
                <a:pPr algn="ctr">
                  <a:lnSpc>
                    <a:spcPct val="120000"/>
                  </a:lnSpc>
                </a:pP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替换文字内容</a:t>
                </a:r>
                <a:endParaRPr 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cxnSp>
            <p:nvCxnSpPr>
              <p:cNvPr id="105" name="Straight Connector 104"/>
              <p:cNvCxnSpPr/>
              <p:nvPr/>
            </p:nvCxnSpPr>
            <p:spPr>
              <a:xfrm>
                <a:off x="1246034" y="3705902"/>
                <a:ext cx="0" cy="342098"/>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grpSp>
      </p:grpSp>
      <p:grpSp>
        <p:nvGrpSpPr>
          <p:cNvPr id="15" name="Group 137"/>
          <p:cNvGrpSpPr/>
          <p:nvPr/>
        </p:nvGrpSpPr>
        <p:grpSpPr>
          <a:xfrm>
            <a:off x="3143436" y="3336674"/>
            <a:ext cx="769708" cy="925237"/>
            <a:chOff x="1452336" y="3281022"/>
            <a:chExt cx="886062" cy="1064897"/>
          </a:xfrm>
        </p:grpSpPr>
        <p:sp>
          <p:nvSpPr>
            <p:cNvPr id="107" name="Oval 106"/>
            <p:cNvSpPr>
              <a:spLocks noChangeAspect="1"/>
            </p:cNvSpPr>
            <p:nvPr/>
          </p:nvSpPr>
          <p:spPr>
            <a:xfrm>
              <a:off x="1744938" y="3281022"/>
              <a:ext cx="200183" cy="194452"/>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16" name="Group 107"/>
            <p:cNvGrpSpPr/>
            <p:nvPr/>
          </p:nvGrpSpPr>
          <p:grpSpPr>
            <a:xfrm>
              <a:off x="1452336" y="3475474"/>
              <a:ext cx="886062" cy="870445"/>
              <a:chOff x="1501132" y="3705902"/>
              <a:chExt cx="886062" cy="870445"/>
            </a:xfrm>
          </p:grpSpPr>
          <p:cxnSp>
            <p:nvCxnSpPr>
              <p:cNvPr id="109" name="Straight Connector 108"/>
              <p:cNvCxnSpPr/>
              <p:nvPr/>
            </p:nvCxnSpPr>
            <p:spPr>
              <a:xfrm>
                <a:off x="1893825" y="3705902"/>
                <a:ext cx="0" cy="651665"/>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1501132" y="4382042"/>
                <a:ext cx="886062" cy="194305"/>
              </a:xfrm>
              <a:prstGeom prst="rect">
                <a:avLst/>
              </a:prstGeom>
              <a:noFill/>
            </p:spPr>
            <p:txBody>
              <a:bodyPr wrap="none" lIns="0" tIns="0" rIns="0" bIns="0" rtlCol="0" anchor="t">
                <a:spAutoFit/>
              </a:bodyPr>
              <a:lstStyle/>
              <a:p>
                <a:pPr algn="ctr">
                  <a:lnSpc>
                    <a:spcPct val="120000"/>
                  </a:lnSpc>
                </a:pP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替换文字内容</a:t>
                </a:r>
                <a:endParaRPr 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18" name="Group 136"/>
          <p:cNvGrpSpPr/>
          <p:nvPr/>
        </p:nvGrpSpPr>
        <p:grpSpPr>
          <a:xfrm>
            <a:off x="3785230" y="3336678"/>
            <a:ext cx="769708" cy="642757"/>
            <a:chOff x="794994" y="3281022"/>
            <a:chExt cx="886062" cy="739777"/>
          </a:xfrm>
        </p:grpSpPr>
        <p:sp>
          <p:nvSpPr>
            <p:cNvPr id="112" name="Oval 111"/>
            <p:cNvSpPr>
              <a:spLocks noChangeAspect="1"/>
            </p:cNvSpPr>
            <p:nvPr/>
          </p:nvSpPr>
          <p:spPr>
            <a:xfrm>
              <a:off x="1088218" y="3281022"/>
              <a:ext cx="200183" cy="194452"/>
            </a:xfrm>
            <a:prstGeom prst="ellipse">
              <a:avLst/>
            </a:prstGeom>
            <a:solidFill>
              <a:schemeClr val="accent5">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19" name="Group 120"/>
            <p:cNvGrpSpPr/>
            <p:nvPr/>
          </p:nvGrpSpPr>
          <p:grpSpPr>
            <a:xfrm>
              <a:off x="794994" y="3475474"/>
              <a:ext cx="886062" cy="545325"/>
              <a:chOff x="852601" y="3705902"/>
              <a:chExt cx="886062" cy="545325"/>
            </a:xfrm>
          </p:grpSpPr>
          <p:sp>
            <p:nvSpPr>
              <p:cNvPr id="114" name="TextBox 113"/>
              <p:cNvSpPr txBox="1"/>
              <p:nvPr/>
            </p:nvSpPr>
            <p:spPr>
              <a:xfrm>
                <a:off x="852601" y="4056922"/>
                <a:ext cx="886062" cy="194305"/>
              </a:xfrm>
              <a:prstGeom prst="rect">
                <a:avLst/>
              </a:prstGeom>
              <a:noFill/>
            </p:spPr>
            <p:txBody>
              <a:bodyPr wrap="none" lIns="0" tIns="0" rIns="0" bIns="0" rtlCol="0" anchor="t">
                <a:spAutoFit/>
              </a:bodyPr>
              <a:lstStyle/>
              <a:p>
                <a:pPr algn="ctr">
                  <a:lnSpc>
                    <a:spcPct val="120000"/>
                  </a:lnSpc>
                </a:pP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替换文字内容</a:t>
                </a:r>
                <a:endParaRPr 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cxnSp>
            <p:nvCxnSpPr>
              <p:cNvPr id="115" name="Straight Connector 114"/>
              <p:cNvCxnSpPr/>
              <p:nvPr/>
            </p:nvCxnSpPr>
            <p:spPr>
              <a:xfrm>
                <a:off x="1246034" y="3705902"/>
                <a:ext cx="0" cy="342098"/>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grpSp>
      </p:grpSp>
      <p:grpSp>
        <p:nvGrpSpPr>
          <p:cNvPr id="20" name="Group 137"/>
          <p:cNvGrpSpPr/>
          <p:nvPr/>
        </p:nvGrpSpPr>
        <p:grpSpPr>
          <a:xfrm>
            <a:off x="4427024" y="3336674"/>
            <a:ext cx="769708" cy="925237"/>
            <a:chOff x="1452336" y="3281022"/>
            <a:chExt cx="886062" cy="1064897"/>
          </a:xfrm>
        </p:grpSpPr>
        <p:sp>
          <p:nvSpPr>
            <p:cNvPr id="117" name="Oval 116"/>
            <p:cNvSpPr>
              <a:spLocks noChangeAspect="1"/>
            </p:cNvSpPr>
            <p:nvPr/>
          </p:nvSpPr>
          <p:spPr>
            <a:xfrm>
              <a:off x="1744938" y="3281022"/>
              <a:ext cx="200183" cy="194452"/>
            </a:xfrm>
            <a:prstGeom prst="ellipse">
              <a:avLst/>
            </a:prstGeom>
            <a:solidFill>
              <a:schemeClr val="accent6">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21" name="Group 107"/>
            <p:cNvGrpSpPr/>
            <p:nvPr/>
          </p:nvGrpSpPr>
          <p:grpSpPr>
            <a:xfrm>
              <a:off x="1452336" y="3475474"/>
              <a:ext cx="886062" cy="870445"/>
              <a:chOff x="1501132" y="3705902"/>
              <a:chExt cx="886062" cy="870445"/>
            </a:xfrm>
          </p:grpSpPr>
          <p:cxnSp>
            <p:nvCxnSpPr>
              <p:cNvPr id="119" name="Straight Connector 118"/>
              <p:cNvCxnSpPr/>
              <p:nvPr/>
            </p:nvCxnSpPr>
            <p:spPr>
              <a:xfrm>
                <a:off x="1893825" y="3705902"/>
                <a:ext cx="0" cy="651665"/>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1501132" y="4382042"/>
                <a:ext cx="886062" cy="194305"/>
              </a:xfrm>
              <a:prstGeom prst="rect">
                <a:avLst/>
              </a:prstGeom>
              <a:noFill/>
            </p:spPr>
            <p:txBody>
              <a:bodyPr wrap="none" lIns="0" tIns="0" rIns="0" bIns="0" rtlCol="0" anchor="t">
                <a:spAutoFit/>
              </a:bodyPr>
              <a:lstStyle/>
              <a:p>
                <a:pPr algn="ctr">
                  <a:lnSpc>
                    <a:spcPct val="120000"/>
                  </a:lnSpc>
                </a:pP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替换文字内容</a:t>
                </a:r>
                <a:endParaRPr 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3" name="Group 136"/>
          <p:cNvGrpSpPr/>
          <p:nvPr/>
        </p:nvGrpSpPr>
        <p:grpSpPr>
          <a:xfrm>
            <a:off x="5068817" y="3336678"/>
            <a:ext cx="769708" cy="642757"/>
            <a:chOff x="794994" y="3281022"/>
            <a:chExt cx="886062" cy="739777"/>
          </a:xfrm>
        </p:grpSpPr>
        <p:sp>
          <p:nvSpPr>
            <p:cNvPr id="122" name="Oval 121"/>
            <p:cNvSpPr>
              <a:spLocks noChangeAspect="1"/>
            </p:cNvSpPr>
            <p:nvPr/>
          </p:nvSpPr>
          <p:spPr>
            <a:xfrm>
              <a:off x="1088218" y="3281022"/>
              <a:ext cx="200183" cy="194452"/>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24" name="Group 120"/>
            <p:cNvGrpSpPr/>
            <p:nvPr/>
          </p:nvGrpSpPr>
          <p:grpSpPr>
            <a:xfrm>
              <a:off x="794994" y="3475474"/>
              <a:ext cx="886062" cy="545325"/>
              <a:chOff x="852601" y="3705902"/>
              <a:chExt cx="886062" cy="545325"/>
            </a:xfrm>
          </p:grpSpPr>
          <p:sp>
            <p:nvSpPr>
              <p:cNvPr id="124" name="TextBox 123"/>
              <p:cNvSpPr txBox="1"/>
              <p:nvPr/>
            </p:nvSpPr>
            <p:spPr>
              <a:xfrm>
                <a:off x="852601" y="4056922"/>
                <a:ext cx="886062" cy="194305"/>
              </a:xfrm>
              <a:prstGeom prst="rect">
                <a:avLst/>
              </a:prstGeom>
              <a:noFill/>
            </p:spPr>
            <p:txBody>
              <a:bodyPr wrap="none" lIns="0" tIns="0" rIns="0" bIns="0" rtlCol="0" anchor="t">
                <a:spAutoFit/>
              </a:bodyPr>
              <a:lstStyle/>
              <a:p>
                <a:pPr algn="ctr">
                  <a:lnSpc>
                    <a:spcPct val="120000"/>
                  </a:lnSpc>
                </a:pP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替换文字内容</a:t>
                </a:r>
                <a:endParaRPr 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cxnSp>
            <p:nvCxnSpPr>
              <p:cNvPr id="125" name="Straight Connector 124"/>
              <p:cNvCxnSpPr/>
              <p:nvPr/>
            </p:nvCxnSpPr>
            <p:spPr>
              <a:xfrm>
                <a:off x="1246034" y="3705902"/>
                <a:ext cx="0" cy="342098"/>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grpSp>
      </p:grpSp>
      <p:grpSp>
        <p:nvGrpSpPr>
          <p:cNvPr id="25" name="Group 137"/>
          <p:cNvGrpSpPr/>
          <p:nvPr/>
        </p:nvGrpSpPr>
        <p:grpSpPr>
          <a:xfrm>
            <a:off x="5710610" y="3336674"/>
            <a:ext cx="769708" cy="925237"/>
            <a:chOff x="1452336" y="3281022"/>
            <a:chExt cx="886062" cy="1064897"/>
          </a:xfrm>
        </p:grpSpPr>
        <p:sp>
          <p:nvSpPr>
            <p:cNvPr id="127" name="Oval 126"/>
            <p:cNvSpPr>
              <a:spLocks noChangeAspect="1"/>
            </p:cNvSpPr>
            <p:nvPr/>
          </p:nvSpPr>
          <p:spPr>
            <a:xfrm>
              <a:off x="1744938" y="3281022"/>
              <a:ext cx="200183" cy="194452"/>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26" name="Group 127"/>
            <p:cNvGrpSpPr/>
            <p:nvPr/>
          </p:nvGrpSpPr>
          <p:grpSpPr>
            <a:xfrm>
              <a:off x="1452336" y="3475474"/>
              <a:ext cx="886062" cy="870445"/>
              <a:chOff x="1501132" y="3705902"/>
              <a:chExt cx="886062" cy="870445"/>
            </a:xfrm>
          </p:grpSpPr>
          <p:cxnSp>
            <p:nvCxnSpPr>
              <p:cNvPr id="129" name="Straight Connector 128"/>
              <p:cNvCxnSpPr/>
              <p:nvPr/>
            </p:nvCxnSpPr>
            <p:spPr>
              <a:xfrm>
                <a:off x="1893825" y="3705902"/>
                <a:ext cx="0" cy="651665"/>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1501132" y="4382042"/>
                <a:ext cx="886062" cy="194305"/>
              </a:xfrm>
              <a:prstGeom prst="rect">
                <a:avLst/>
              </a:prstGeom>
              <a:noFill/>
            </p:spPr>
            <p:txBody>
              <a:bodyPr wrap="none" lIns="0" tIns="0" rIns="0" bIns="0" rtlCol="0" anchor="t">
                <a:spAutoFit/>
              </a:bodyPr>
              <a:lstStyle/>
              <a:p>
                <a:pPr algn="ctr">
                  <a:lnSpc>
                    <a:spcPct val="120000"/>
                  </a:lnSpc>
                </a:pP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替换文字内容</a:t>
                </a:r>
                <a:endParaRPr 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33" name="Group 136"/>
          <p:cNvGrpSpPr/>
          <p:nvPr/>
        </p:nvGrpSpPr>
        <p:grpSpPr>
          <a:xfrm>
            <a:off x="6352404" y="3336678"/>
            <a:ext cx="769708" cy="642757"/>
            <a:chOff x="794994" y="3281022"/>
            <a:chExt cx="886062" cy="739777"/>
          </a:xfrm>
        </p:grpSpPr>
        <p:sp>
          <p:nvSpPr>
            <p:cNvPr id="132" name="Oval 131"/>
            <p:cNvSpPr>
              <a:spLocks noChangeAspect="1"/>
            </p:cNvSpPr>
            <p:nvPr/>
          </p:nvSpPr>
          <p:spPr>
            <a:xfrm>
              <a:off x="1088218" y="3281022"/>
              <a:ext cx="200183" cy="194452"/>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35" name="Group 120"/>
            <p:cNvGrpSpPr/>
            <p:nvPr/>
          </p:nvGrpSpPr>
          <p:grpSpPr>
            <a:xfrm>
              <a:off x="794994" y="3475474"/>
              <a:ext cx="886062" cy="545325"/>
              <a:chOff x="852601" y="3705902"/>
              <a:chExt cx="886062" cy="545325"/>
            </a:xfrm>
          </p:grpSpPr>
          <p:sp>
            <p:nvSpPr>
              <p:cNvPr id="134" name="TextBox 133"/>
              <p:cNvSpPr txBox="1"/>
              <p:nvPr/>
            </p:nvSpPr>
            <p:spPr>
              <a:xfrm>
                <a:off x="852601" y="4056922"/>
                <a:ext cx="886062" cy="194305"/>
              </a:xfrm>
              <a:prstGeom prst="rect">
                <a:avLst/>
              </a:prstGeom>
              <a:noFill/>
            </p:spPr>
            <p:txBody>
              <a:bodyPr wrap="none" lIns="0" tIns="0" rIns="0" bIns="0" rtlCol="0" anchor="t">
                <a:spAutoFit/>
              </a:bodyPr>
              <a:lstStyle/>
              <a:p>
                <a:pPr algn="ctr">
                  <a:lnSpc>
                    <a:spcPct val="120000"/>
                  </a:lnSpc>
                </a:pP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替换文字内容</a:t>
                </a:r>
                <a:endParaRPr 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cxnSp>
            <p:nvCxnSpPr>
              <p:cNvPr id="135" name="Straight Connector 134"/>
              <p:cNvCxnSpPr/>
              <p:nvPr/>
            </p:nvCxnSpPr>
            <p:spPr>
              <a:xfrm>
                <a:off x="1246034" y="3705902"/>
                <a:ext cx="0" cy="342098"/>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grpSp>
      </p:grpSp>
      <p:grpSp>
        <p:nvGrpSpPr>
          <p:cNvPr id="36" name="Group 137"/>
          <p:cNvGrpSpPr/>
          <p:nvPr/>
        </p:nvGrpSpPr>
        <p:grpSpPr>
          <a:xfrm>
            <a:off x="6994197" y="3336674"/>
            <a:ext cx="769708" cy="925237"/>
            <a:chOff x="1452336" y="3281022"/>
            <a:chExt cx="886062" cy="1064897"/>
          </a:xfrm>
        </p:grpSpPr>
        <p:sp>
          <p:nvSpPr>
            <p:cNvPr id="137" name="Oval 136"/>
            <p:cNvSpPr>
              <a:spLocks noChangeAspect="1"/>
            </p:cNvSpPr>
            <p:nvPr/>
          </p:nvSpPr>
          <p:spPr>
            <a:xfrm>
              <a:off x="1744938" y="3281022"/>
              <a:ext cx="200183" cy="194452"/>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41" name="Group 137"/>
            <p:cNvGrpSpPr/>
            <p:nvPr/>
          </p:nvGrpSpPr>
          <p:grpSpPr>
            <a:xfrm>
              <a:off x="1452336" y="3475474"/>
              <a:ext cx="886062" cy="870445"/>
              <a:chOff x="1501132" y="3705902"/>
              <a:chExt cx="886062" cy="870445"/>
            </a:xfrm>
          </p:grpSpPr>
          <p:cxnSp>
            <p:nvCxnSpPr>
              <p:cNvPr id="139" name="Straight Connector 138"/>
              <p:cNvCxnSpPr/>
              <p:nvPr/>
            </p:nvCxnSpPr>
            <p:spPr>
              <a:xfrm>
                <a:off x="1893825" y="3705902"/>
                <a:ext cx="0" cy="651665"/>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1501132" y="4382042"/>
                <a:ext cx="886062" cy="194305"/>
              </a:xfrm>
              <a:prstGeom prst="rect">
                <a:avLst/>
              </a:prstGeom>
              <a:noFill/>
            </p:spPr>
            <p:txBody>
              <a:bodyPr wrap="none" lIns="0" tIns="0" rIns="0" bIns="0" rtlCol="0" anchor="t">
                <a:spAutoFit/>
              </a:bodyPr>
              <a:lstStyle/>
              <a:p>
                <a:pPr algn="ctr">
                  <a:lnSpc>
                    <a:spcPct val="120000"/>
                  </a:lnSpc>
                </a:pP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替换文字内容</a:t>
                </a:r>
                <a:endParaRPr lang="en-US" sz="10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spTree>
  </p:cSld>
  <p:clrMapOvr>
    <a:masterClrMapping/>
  </p:clrMapOvr>
  <mc:AlternateContent xmlns:mc="http://schemas.openxmlformats.org/markup-compatibility/2006">
    <mc:Choice xmlns:p14="http://schemas.microsoft.com/office/powerpoint/2010/main" Requires="p14">
      <p:transition spd="slow" p14:dur="2000" advClick="0" advTm="0">
        <p14:ferris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50000" decel="5000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accel="50000" decel="50000"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accel="50000" decel="50000" fill="hold" grpId="0"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accel="50000" decel="50000"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accel="50000" decel="50000"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accel="50000" decel="50000" fill="hold" nodeType="after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500" fill="hold"/>
                                        <p:tgtEl>
                                          <p:spTgt spid="15"/>
                                        </p:tgtEl>
                                        <p:attrNameLst>
                                          <p:attrName>ppt_x</p:attrName>
                                        </p:attrNameLst>
                                      </p:cBhvr>
                                      <p:tavLst>
                                        <p:tav tm="0">
                                          <p:val>
                                            <p:strVal val="#ppt_x"/>
                                          </p:val>
                                        </p:tav>
                                        <p:tav tm="100000">
                                          <p:val>
                                            <p:strVal val="#ppt_x"/>
                                          </p:val>
                                        </p:tav>
                                      </p:tavLst>
                                    </p:anim>
                                    <p:anim calcmode="lin" valueType="num">
                                      <p:cBhvr additive="base">
                                        <p:cTn id="43" dur="50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accel="50000" decel="5000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additive="base">
                                        <p:cTn id="47" dur="500" fill="hold"/>
                                        <p:tgtEl>
                                          <p:spTgt spid="27"/>
                                        </p:tgtEl>
                                        <p:attrNameLst>
                                          <p:attrName>ppt_x</p:attrName>
                                        </p:attrNameLst>
                                      </p:cBhvr>
                                      <p:tavLst>
                                        <p:tav tm="0">
                                          <p:val>
                                            <p:strVal val="#ppt_x"/>
                                          </p:val>
                                        </p:tav>
                                        <p:tav tm="100000">
                                          <p:val>
                                            <p:strVal val="#ppt_x"/>
                                          </p:val>
                                        </p:tav>
                                      </p:tavLst>
                                    </p:anim>
                                    <p:anim calcmode="lin" valueType="num">
                                      <p:cBhvr additive="base">
                                        <p:cTn id="48" dur="500" fill="hold"/>
                                        <p:tgtEl>
                                          <p:spTgt spid="27"/>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4" accel="50000" decel="50000" fill="hold" nodeType="after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additive="base">
                                        <p:cTn id="52" dur="500" fill="hold"/>
                                        <p:tgtEl>
                                          <p:spTgt spid="18"/>
                                        </p:tgtEl>
                                        <p:attrNameLst>
                                          <p:attrName>ppt_x</p:attrName>
                                        </p:attrNameLst>
                                      </p:cBhvr>
                                      <p:tavLst>
                                        <p:tav tm="0">
                                          <p:val>
                                            <p:strVal val="#ppt_x"/>
                                          </p:val>
                                        </p:tav>
                                        <p:tav tm="100000">
                                          <p:val>
                                            <p:strVal val="#ppt_x"/>
                                          </p:val>
                                        </p:tav>
                                      </p:tavLst>
                                    </p:anim>
                                    <p:anim calcmode="lin" valueType="num">
                                      <p:cBhvr additive="base">
                                        <p:cTn id="53" dur="500" fill="hold"/>
                                        <p:tgtEl>
                                          <p:spTgt spid="18"/>
                                        </p:tgtEl>
                                        <p:attrNameLst>
                                          <p:attrName>ppt_y</p:attrName>
                                        </p:attrNameLst>
                                      </p:cBhvr>
                                      <p:tavLst>
                                        <p:tav tm="0">
                                          <p:val>
                                            <p:strVal val="1+#ppt_h/2"/>
                                          </p:val>
                                        </p:tav>
                                        <p:tav tm="100000">
                                          <p:val>
                                            <p:strVal val="#ppt_y"/>
                                          </p:val>
                                        </p:tav>
                                      </p:tavLst>
                                    </p:anim>
                                  </p:childTnLst>
                                </p:cTn>
                              </p:par>
                            </p:childTnLst>
                          </p:cTn>
                        </p:par>
                        <p:par>
                          <p:cTn id="54" fill="hold">
                            <p:stCondLst>
                              <p:cond delay="5000"/>
                            </p:stCondLst>
                            <p:childTnLst>
                              <p:par>
                                <p:cTn id="55" presetID="2" presetClass="entr" presetSubtype="4" accel="50000" decel="50000" fill="hold" grpId="0" nodeType="afterEffect">
                                  <p:stCondLst>
                                    <p:cond delay="0"/>
                                  </p:stCondLst>
                                  <p:childTnLst>
                                    <p:set>
                                      <p:cBhvr>
                                        <p:cTn id="56" dur="1" fill="hold">
                                          <p:stCondLst>
                                            <p:cond delay="0"/>
                                          </p:stCondLst>
                                        </p:cTn>
                                        <p:tgtEl>
                                          <p:spTgt spid="28"/>
                                        </p:tgtEl>
                                        <p:attrNameLst>
                                          <p:attrName>style.visibility</p:attrName>
                                        </p:attrNameLst>
                                      </p:cBhvr>
                                      <p:to>
                                        <p:strVal val="visible"/>
                                      </p:to>
                                    </p:set>
                                    <p:anim calcmode="lin" valueType="num">
                                      <p:cBhvr additive="base">
                                        <p:cTn id="57" dur="500" fill="hold"/>
                                        <p:tgtEl>
                                          <p:spTgt spid="28"/>
                                        </p:tgtEl>
                                        <p:attrNameLst>
                                          <p:attrName>ppt_x</p:attrName>
                                        </p:attrNameLst>
                                      </p:cBhvr>
                                      <p:tavLst>
                                        <p:tav tm="0">
                                          <p:val>
                                            <p:strVal val="#ppt_x"/>
                                          </p:val>
                                        </p:tav>
                                        <p:tav tm="100000">
                                          <p:val>
                                            <p:strVal val="#ppt_x"/>
                                          </p:val>
                                        </p:tav>
                                      </p:tavLst>
                                    </p:anim>
                                    <p:anim calcmode="lin" valueType="num">
                                      <p:cBhvr additive="base">
                                        <p:cTn id="58" dur="500" fill="hold"/>
                                        <p:tgtEl>
                                          <p:spTgt spid="28"/>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2" presetClass="entr" presetSubtype="4" accel="50000" decel="50000" fill="hold" nodeType="afterEffect">
                                  <p:stCondLst>
                                    <p:cond delay="0"/>
                                  </p:stCondLst>
                                  <p:childTnLst>
                                    <p:set>
                                      <p:cBhvr>
                                        <p:cTn id="61" dur="1" fill="hold">
                                          <p:stCondLst>
                                            <p:cond delay="0"/>
                                          </p:stCondLst>
                                        </p:cTn>
                                        <p:tgtEl>
                                          <p:spTgt spid="20"/>
                                        </p:tgtEl>
                                        <p:attrNameLst>
                                          <p:attrName>style.visibility</p:attrName>
                                        </p:attrNameLst>
                                      </p:cBhvr>
                                      <p:to>
                                        <p:strVal val="visible"/>
                                      </p:to>
                                    </p:set>
                                    <p:anim calcmode="lin" valueType="num">
                                      <p:cBhvr additive="base">
                                        <p:cTn id="62" dur="500" fill="hold"/>
                                        <p:tgtEl>
                                          <p:spTgt spid="20"/>
                                        </p:tgtEl>
                                        <p:attrNameLst>
                                          <p:attrName>ppt_x</p:attrName>
                                        </p:attrNameLst>
                                      </p:cBhvr>
                                      <p:tavLst>
                                        <p:tav tm="0">
                                          <p:val>
                                            <p:strVal val="#ppt_x"/>
                                          </p:val>
                                        </p:tav>
                                        <p:tav tm="100000">
                                          <p:val>
                                            <p:strVal val="#ppt_x"/>
                                          </p:val>
                                        </p:tav>
                                      </p:tavLst>
                                    </p:anim>
                                    <p:anim calcmode="lin" valueType="num">
                                      <p:cBhvr additive="base">
                                        <p:cTn id="63" dur="500" fill="hold"/>
                                        <p:tgtEl>
                                          <p:spTgt spid="20"/>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2" presetClass="entr" presetSubtype="4" accel="50000" decel="50000" fill="hold" grpId="0" nodeType="after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par>
                          <p:cTn id="69" fill="hold">
                            <p:stCondLst>
                              <p:cond delay="6500"/>
                            </p:stCondLst>
                            <p:childTnLst>
                              <p:par>
                                <p:cTn id="70" presetID="2" presetClass="entr" presetSubtype="4" accel="50000" decel="50000" fill="hold" nodeType="afterEffect">
                                  <p:stCondLst>
                                    <p:cond delay="0"/>
                                  </p:stCondLst>
                                  <p:childTnLst>
                                    <p:set>
                                      <p:cBhvr>
                                        <p:cTn id="71" dur="1" fill="hold">
                                          <p:stCondLst>
                                            <p:cond delay="0"/>
                                          </p:stCondLst>
                                        </p:cTn>
                                        <p:tgtEl>
                                          <p:spTgt spid="23"/>
                                        </p:tgtEl>
                                        <p:attrNameLst>
                                          <p:attrName>style.visibility</p:attrName>
                                        </p:attrNameLst>
                                      </p:cBhvr>
                                      <p:to>
                                        <p:strVal val="visible"/>
                                      </p:to>
                                    </p:set>
                                    <p:anim calcmode="lin" valueType="num">
                                      <p:cBhvr additive="base">
                                        <p:cTn id="72" dur="500" fill="hold"/>
                                        <p:tgtEl>
                                          <p:spTgt spid="23"/>
                                        </p:tgtEl>
                                        <p:attrNameLst>
                                          <p:attrName>ppt_x</p:attrName>
                                        </p:attrNameLst>
                                      </p:cBhvr>
                                      <p:tavLst>
                                        <p:tav tm="0">
                                          <p:val>
                                            <p:strVal val="#ppt_x"/>
                                          </p:val>
                                        </p:tav>
                                        <p:tav tm="100000">
                                          <p:val>
                                            <p:strVal val="#ppt_x"/>
                                          </p:val>
                                        </p:tav>
                                      </p:tavLst>
                                    </p:anim>
                                    <p:anim calcmode="lin" valueType="num">
                                      <p:cBhvr additive="base">
                                        <p:cTn id="73" dur="500" fill="hold"/>
                                        <p:tgtEl>
                                          <p:spTgt spid="23"/>
                                        </p:tgtEl>
                                        <p:attrNameLst>
                                          <p:attrName>ppt_y</p:attrName>
                                        </p:attrNameLst>
                                      </p:cBhvr>
                                      <p:tavLst>
                                        <p:tav tm="0">
                                          <p:val>
                                            <p:strVal val="1+#ppt_h/2"/>
                                          </p:val>
                                        </p:tav>
                                        <p:tav tm="100000">
                                          <p:val>
                                            <p:strVal val="#ppt_y"/>
                                          </p:val>
                                        </p:tav>
                                      </p:tavLst>
                                    </p:anim>
                                  </p:childTnLst>
                                </p:cTn>
                              </p:par>
                            </p:childTnLst>
                          </p:cTn>
                        </p:par>
                        <p:par>
                          <p:cTn id="74" fill="hold">
                            <p:stCondLst>
                              <p:cond delay="7000"/>
                            </p:stCondLst>
                            <p:childTnLst>
                              <p:par>
                                <p:cTn id="75" presetID="2" presetClass="entr" presetSubtype="4" accel="50000" decel="50000" fill="hold" grpId="0" nodeType="afterEffect">
                                  <p:stCondLst>
                                    <p:cond delay="0"/>
                                  </p:stCondLst>
                                  <p:childTnLst>
                                    <p:set>
                                      <p:cBhvr>
                                        <p:cTn id="76" dur="1" fill="hold">
                                          <p:stCondLst>
                                            <p:cond delay="0"/>
                                          </p:stCondLst>
                                        </p:cTn>
                                        <p:tgtEl>
                                          <p:spTgt spid="31"/>
                                        </p:tgtEl>
                                        <p:attrNameLst>
                                          <p:attrName>style.visibility</p:attrName>
                                        </p:attrNameLst>
                                      </p:cBhvr>
                                      <p:to>
                                        <p:strVal val="visible"/>
                                      </p:to>
                                    </p:set>
                                    <p:anim calcmode="lin" valueType="num">
                                      <p:cBhvr additive="base">
                                        <p:cTn id="77" dur="500" fill="hold"/>
                                        <p:tgtEl>
                                          <p:spTgt spid="31"/>
                                        </p:tgtEl>
                                        <p:attrNameLst>
                                          <p:attrName>ppt_x</p:attrName>
                                        </p:attrNameLst>
                                      </p:cBhvr>
                                      <p:tavLst>
                                        <p:tav tm="0">
                                          <p:val>
                                            <p:strVal val="#ppt_x"/>
                                          </p:val>
                                        </p:tav>
                                        <p:tav tm="100000">
                                          <p:val>
                                            <p:strVal val="#ppt_x"/>
                                          </p:val>
                                        </p:tav>
                                      </p:tavLst>
                                    </p:anim>
                                    <p:anim calcmode="lin" valueType="num">
                                      <p:cBhvr additive="base">
                                        <p:cTn id="78" dur="500" fill="hold"/>
                                        <p:tgtEl>
                                          <p:spTgt spid="31"/>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2" presetClass="entr" presetSubtype="4" accel="50000" decel="50000" fill="hold" nodeType="after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additive="base">
                                        <p:cTn id="82" dur="500" fill="hold"/>
                                        <p:tgtEl>
                                          <p:spTgt spid="25"/>
                                        </p:tgtEl>
                                        <p:attrNameLst>
                                          <p:attrName>ppt_x</p:attrName>
                                        </p:attrNameLst>
                                      </p:cBhvr>
                                      <p:tavLst>
                                        <p:tav tm="0">
                                          <p:val>
                                            <p:strVal val="#ppt_x"/>
                                          </p:val>
                                        </p:tav>
                                        <p:tav tm="100000">
                                          <p:val>
                                            <p:strVal val="#ppt_x"/>
                                          </p:val>
                                        </p:tav>
                                      </p:tavLst>
                                    </p:anim>
                                    <p:anim calcmode="lin" valueType="num">
                                      <p:cBhvr additive="base">
                                        <p:cTn id="83" dur="500" fill="hold"/>
                                        <p:tgtEl>
                                          <p:spTgt spid="25"/>
                                        </p:tgtEl>
                                        <p:attrNameLst>
                                          <p:attrName>ppt_y</p:attrName>
                                        </p:attrNameLst>
                                      </p:cBhvr>
                                      <p:tavLst>
                                        <p:tav tm="0">
                                          <p:val>
                                            <p:strVal val="1+#ppt_h/2"/>
                                          </p:val>
                                        </p:tav>
                                        <p:tav tm="100000">
                                          <p:val>
                                            <p:strVal val="#ppt_y"/>
                                          </p:val>
                                        </p:tav>
                                      </p:tavLst>
                                    </p:anim>
                                  </p:childTnLst>
                                </p:cTn>
                              </p:par>
                            </p:childTnLst>
                          </p:cTn>
                        </p:par>
                        <p:par>
                          <p:cTn id="84" fill="hold">
                            <p:stCondLst>
                              <p:cond delay="8000"/>
                            </p:stCondLst>
                            <p:childTnLst>
                              <p:par>
                                <p:cTn id="85" presetID="2" presetClass="entr" presetSubtype="4" accel="50000" decel="50000" fill="hold" grpId="0" nodeType="afterEffect">
                                  <p:stCondLst>
                                    <p:cond delay="0"/>
                                  </p:stCondLst>
                                  <p:childTnLst>
                                    <p:set>
                                      <p:cBhvr>
                                        <p:cTn id="86" dur="1" fill="hold">
                                          <p:stCondLst>
                                            <p:cond delay="0"/>
                                          </p:stCondLst>
                                        </p:cTn>
                                        <p:tgtEl>
                                          <p:spTgt spid="34"/>
                                        </p:tgtEl>
                                        <p:attrNameLst>
                                          <p:attrName>style.visibility</p:attrName>
                                        </p:attrNameLst>
                                      </p:cBhvr>
                                      <p:to>
                                        <p:strVal val="visible"/>
                                      </p:to>
                                    </p:set>
                                    <p:anim calcmode="lin" valueType="num">
                                      <p:cBhvr additive="base">
                                        <p:cTn id="87" dur="500" fill="hold"/>
                                        <p:tgtEl>
                                          <p:spTgt spid="34"/>
                                        </p:tgtEl>
                                        <p:attrNameLst>
                                          <p:attrName>ppt_x</p:attrName>
                                        </p:attrNameLst>
                                      </p:cBhvr>
                                      <p:tavLst>
                                        <p:tav tm="0">
                                          <p:val>
                                            <p:strVal val="#ppt_x"/>
                                          </p:val>
                                        </p:tav>
                                        <p:tav tm="100000">
                                          <p:val>
                                            <p:strVal val="#ppt_x"/>
                                          </p:val>
                                        </p:tav>
                                      </p:tavLst>
                                    </p:anim>
                                    <p:anim calcmode="lin" valueType="num">
                                      <p:cBhvr additive="base">
                                        <p:cTn id="88" dur="500" fill="hold"/>
                                        <p:tgtEl>
                                          <p:spTgt spid="34"/>
                                        </p:tgtEl>
                                        <p:attrNameLst>
                                          <p:attrName>ppt_y</p:attrName>
                                        </p:attrNameLst>
                                      </p:cBhvr>
                                      <p:tavLst>
                                        <p:tav tm="0">
                                          <p:val>
                                            <p:strVal val="1+#ppt_h/2"/>
                                          </p:val>
                                        </p:tav>
                                        <p:tav tm="100000">
                                          <p:val>
                                            <p:strVal val="#ppt_y"/>
                                          </p:val>
                                        </p:tav>
                                      </p:tavLst>
                                    </p:anim>
                                  </p:childTnLst>
                                </p:cTn>
                              </p:par>
                            </p:childTnLst>
                          </p:cTn>
                        </p:par>
                        <p:par>
                          <p:cTn id="89" fill="hold">
                            <p:stCondLst>
                              <p:cond delay="8500"/>
                            </p:stCondLst>
                            <p:childTnLst>
                              <p:par>
                                <p:cTn id="90" presetID="2" presetClass="entr" presetSubtype="4" accel="50000" decel="50000" fill="hold"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additive="base">
                                        <p:cTn id="92" dur="500" fill="hold"/>
                                        <p:tgtEl>
                                          <p:spTgt spid="33"/>
                                        </p:tgtEl>
                                        <p:attrNameLst>
                                          <p:attrName>ppt_x</p:attrName>
                                        </p:attrNameLst>
                                      </p:cBhvr>
                                      <p:tavLst>
                                        <p:tav tm="0">
                                          <p:val>
                                            <p:strVal val="#ppt_x"/>
                                          </p:val>
                                        </p:tav>
                                        <p:tav tm="100000">
                                          <p:val>
                                            <p:strVal val="#ppt_x"/>
                                          </p:val>
                                        </p:tav>
                                      </p:tavLst>
                                    </p:anim>
                                    <p:anim calcmode="lin" valueType="num">
                                      <p:cBhvr additive="base">
                                        <p:cTn id="93" dur="500" fill="hold"/>
                                        <p:tgtEl>
                                          <p:spTgt spid="33"/>
                                        </p:tgtEl>
                                        <p:attrNameLst>
                                          <p:attrName>ppt_y</p:attrName>
                                        </p:attrNameLst>
                                      </p:cBhvr>
                                      <p:tavLst>
                                        <p:tav tm="0">
                                          <p:val>
                                            <p:strVal val="1+#ppt_h/2"/>
                                          </p:val>
                                        </p:tav>
                                        <p:tav tm="100000">
                                          <p:val>
                                            <p:strVal val="#ppt_y"/>
                                          </p:val>
                                        </p:tav>
                                      </p:tavLst>
                                    </p:anim>
                                  </p:childTnLst>
                                </p:cTn>
                              </p:par>
                            </p:childTnLst>
                          </p:cTn>
                        </p:par>
                        <p:par>
                          <p:cTn id="94" fill="hold">
                            <p:stCondLst>
                              <p:cond delay="9000"/>
                            </p:stCondLst>
                            <p:childTnLst>
                              <p:par>
                                <p:cTn id="95" presetID="2" presetClass="entr" presetSubtype="4" accel="50000" decel="50000" fill="hold" grpId="0" nodeType="afterEffect">
                                  <p:stCondLst>
                                    <p:cond delay="0"/>
                                  </p:stCondLst>
                                  <p:childTnLst>
                                    <p:set>
                                      <p:cBhvr>
                                        <p:cTn id="96" dur="1" fill="hold">
                                          <p:stCondLst>
                                            <p:cond delay="0"/>
                                          </p:stCondLst>
                                        </p:cTn>
                                        <p:tgtEl>
                                          <p:spTgt spid="32"/>
                                        </p:tgtEl>
                                        <p:attrNameLst>
                                          <p:attrName>style.visibility</p:attrName>
                                        </p:attrNameLst>
                                      </p:cBhvr>
                                      <p:to>
                                        <p:strVal val="visible"/>
                                      </p:to>
                                    </p:set>
                                    <p:anim calcmode="lin" valueType="num">
                                      <p:cBhvr additive="base">
                                        <p:cTn id="97" dur="500" fill="hold"/>
                                        <p:tgtEl>
                                          <p:spTgt spid="32"/>
                                        </p:tgtEl>
                                        <p:attrNameLst>
                                          <p:attrName>ppt_x</p:attrName>
                                        </p:attrNameLst>
                                      </p:cBhvr>
                                      <p:tavLst>
                                        <p:tav tm="0">
                                          <p:val>
                                            <p:strVal val="#ppt_x"/>
                                          </p:val>
                                        </p:tav>
                                        <p:tav tm="100000">
                                          <p:val>
                                            <p:strVal val="#ppt_x"/>
                                          </p:val>
                                        </p:tav>
                                      </p:tavLst>
                                    </p:anim>
                                    <p:anim calcmode="lin" valueType="num">
                                      <p:cBhvr additive="base">
                                        <p:cTn id="98" dur="500" fill="hold"/>
                                        <p:tgtEl>
                                          <p:spTgt spid="32"/>
                                        </p:tgtEl>
                                        <p:attrNameLst>
                                          <p:attrName>ppt_y</p:attrName>
                                        </p:attrNameLst>
                                      </p:cBhvr>
                                      <p:tavLst>
                                        <p:tav tm="0">
                                          <p:val>
                                            <p:strVal val="1+#ppt_h/2"/>
                                          </p:val>
                                        </p:tav>
                                        <p:tav tm="100000">
                                          <p:val>
                                            <p:strVal val="#ppt_y"/>
                                          </p:val>
                                        </p:tav>
                                      </p:tavLst>
                                    </p:anim>
                                  </p:childTnLst>
                                </p:cTn>
                              </p:par>
                            </p:childTnLst>
                          </p:cTn>
                        </p:par>
                        <p:par>
                          <p:cTn id="99" fill="hold">
                            <p:stCondLst>
                              <p:cond delay="9500"/>
                            </p:stCondLst>
                            <p:childTnLst>
                              <p:par>
                                <p:cTn id="100" presetID="2" presetClass="entr" presetSubtype="4" accel="50000" decel="50000" fill="hold" nodeType="afterEffect">
                                  <p:stCondLst>
                                    <p:cond delay="0"/>
                                  </p:stCondLst>
                                  <p:childTnLst>
                                    <p:set>
                                      <p:cBhvr>
                                        <p:cTn id="101" dur="1" fill="hold">
                                          <p:stCondLst>
                                            <p:cond delay="0"/>
                                          </p:stCondLst>
                                        </p:cTn>
                                        <p:tgtEl>
                                          <p:spTgt spid="36"/>
                                        </p:tgtEl>
                                        <p:attrNameLst>
                                          <p:attrName>style.visibility</p:attrName>
                                        </p:attrNameLst>
                                      </p:cBhvr>
                                      <p:to>
                                        <p:strVal val="visible"/>
                                      </p:to>
                                    </p:set>
                                    <p:anim calcmode="lin" valueType="num">
                                      <p:cBhvr additive="base">
                                        <p:cTn id="102" dur="500" fill="hold"/>
                                        <p:tgtEl>
                                          <p:spTgt spid="36"/>
                                        </p:tgtEl>
                                        <p:attrNameLst>
                                          <p:attrName>ppt_x</p:attrName>
                                        </p:attrNameLst>
                                      </p:cBhvr>
                                      <p:tavLst>
                                        <p:tav tm="0">
                                          <p:val>
                                            <p:strVal val="#ppt_x"/>
                                          </p:val>
                                        </p:tav>
                                        <p:tav tm="100000">
                                          <p:val>
                                            <p:strVal val="#ppt_x"/>
                                          </p:val>
                                        </p:tav>
                                      </p:tavLst>
                                    </p:anim>
                                    <p:anim calcmode="lin" valueType="num">
                                      <p:cBhvr additive="base">
                                        <p:cTn id="103"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17" grpId="0" animBg="1"/>
      <p:bldP spid="22" grpId="0" animBg="1"/>
      <p:bldP spid="27" grpId="0" animBg="1"/>
      <p:bldP spid="28" grpId="0" animBg="1"/>
      <p:bldP spid="29" grpId="0" animBg="1"/>
      <p:bldP spid="31" grpId="0" animBg="1"/>
      <p:bldP spid="32" grpId="0" animBg="1"/>
      <p:bldP spid="3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7" name="AutoShape 3"/>
          <p:cNvSpPr>
            <a:spLocks noChangeArrowheads="1"/>
          </p:cNvSpPr>
          <p:nvPr/>
        </p:nvSpPr>
        <p:spPr bwMode="auto">
          <a:xfrm>
            <a:off x="3662047" y="1245959"/>
            <a:ext cx="1603932" cy="281036"/>
          </a:xfrm>
          <a:prstGeom prst="roundRect">
            <a:avLst>
              <a:gd name="adj" fmla="val 13125"/>
            </a:avLst>
          </a:prstGeom>
          <a:solidFill>
            <a:schemeClr val="accent1"/>
          </a:solidFill>
          <a:ln w="9525">
            <a:noFill/>
            <a:round/>
          </a:ln>
        </p:spPr>
        <p:txBody>
          <a:bodyPr wrap="none" lIns="87843" tIns="43920" rIns="87843" bIns="43920" anchor="ctr"/>
          <a:lstStyle/>
          <a:p>
            <a:pPr defTabSz="877570"/>
            <a:endParaRPr lang="zh-CN" altLang="en-US" sz="1800">
              <a:solidFill>
                <a:srgbClr val="000000"/>
              </a:solidFill>
              <a:latin typeface="Calibri" panose="020F0502020204030204" pitchFamily="34" charset="0"/>
              <a:ea typeface="微软雅黑" panose="020B0503020204020204" pitchFamily="34" charset="-122"/>
            </a:endParaRPr>
          </a:p>
        </p:txBody>
      </p:sp>
      <p:sp>
        <p:nvSpPr>
          <p:cNvPr id="29718" name="Text Box 4"/>
          <p:cNvSpPr txBox="1">
            <a:spLocks noChangeArrowheads="1"/>
          </p:cNvSpPr>
          <p:nvPr/>
        </p:nvSpPr>
        <p:spPr bwMode="auto">
          <a:xfrm>
            <a:off x="3662047" y="1236432"/>
            <a:ext cx="1608696" cy="304853"/>
          </a:xfrm>
          <a:prstGeom prst="rect">
            <a:avLst/>
          </a:prstGeom>
          <a:noFill/>
          <a:ln w="9525">
            <a:noFill/>
            <a:miter lim="800000"/>
          </a:ln>
        </p:spPr>
        <p:txBody>
          <a:bodyPr lIns="87843" tIns="43920" rIns="87843" bIns="43920">
            <a:spAutoFit/>
          </a:bodyPr>
          <a:lstStyle/>
          <a:p>
            <a:pPr algn="ctr" defTabSz="877570">
              <a:spcBef>
                <a:spcPct val="50000"/>
              </a:spcBef>
            </a:pPr>
            <a:r>
              <a:rPr lang="zh-CN" altLang="en-US" sz="1400">
                <a:solidFill>
                  <a:schemeClr val="bg1"/>
                </a:solidFill>
                <a:latin typeface="Calibri" panose="020F0502020204030204" pitchFamily="34" charset="0"/>
                <a:ea typeface="微软雅黑" panose="020B0503020204020204" pitchFamily="34" charset="-122"/>
              </a:rPr>
              <a:t>单击添加</a:t>
            </a:r>
            <a:endParaRPr lang="zh-CN" altLang="en-US" sz="1400">
              <a:solidFill>
                <a:schemeClr val="bg1"/>
              </a:solidFill>
              <a:latin typeface="Calibri" panose="020F0502020204030204" pitchFamily="34" charset="0"/>
              <a:ea typeface="微软雅黑" panose="020B0503020204020204" pitchFamily="34" charset="-122"/>
            </a:endParaRPr>
          </a:p>
        </p:txBody>
      </p:sp>
      <p:sp>
        <p:nvSpPr>
          <p:cNvPr id="29719" name="AutoShape 5"/>
          <p:cNvSpPr>
            <a:spLocks noChangeArrowheads="1"/>
          </p:cNvSpPr>
          <p:nvPr/>
        </p:nvSpPr>
        <p:spPr bwMode="auto">
          <a:xfrm>
            <a:off x="3579467" y="1598444"/>
            <a:ext cx="1773854" cy="677979"/>
          </a:xfrm>
          <a:prstGeom prst="roundRect">
            <a:avLst>
              <a:gd name="adj" fmla="val 5657"/>
            </a:avLst>
          </a:prstGeom>
          <a:gradFill rotWithShape="1">
            <a:gsLst>
              <a:gs pos="0">
                <a:srgbClr val="FFFFFF"/>
              </a:gs>
              <a:gs pos="100000">
                <a:srgbClr val="C0C0C0"/>
              </a:gs>
            </a:gsLst>
            <a:lin ang="18900000" scaled="1"/>
          </a:gradFill>
          <a:ln w="9525">
            <a:solidFill>
              <a:srgbClr val="C0C0C0"/>
            </a:solidFill>
            <a:round/>
          </a:ln>
        </p:spPr>
        <p:txBody>
          <a:bodyPr lIns="87843" tIns="43920" rIns="87843" bIns="43920"/>
          <a:lstStyle/>
          <a:p>
            <a:pPr algn="ctr" defTabSz="877570">
              <a:lnSpc>
                <a:spcPct val="120000"/>
              </a:lnSpc>
              <a:defRPr/>
            </a:pPr>
            <a:r>
              <a:rPr lang="zh-CN" altLang="en-US" sz="1100" dirty="0">
                <a:solidFill>
                  <a:schemeClr val="tx1">
                    <a:lumMod val="65000"/>
                    <a:lumOff val="35000"/>
                  </a:schemeClr>
                </a:solidFill>
                <a:ea typeface="微软雅黑" panose="020B0503020204020204" pitchFamily="34" charset="-122"/>
              </a:rPr>
              <a:t>单击添加内容文字</a:t>
            </a:r>
            <a:endParaRPr lang="zh-CN" altLang="en-US" sz="1100" dirty="0">
              <a:solidFill>
                <a:schemeClr val="tx1">
                  <a:lumMod val="65000"/>
                  <a:lumOff val="35000"/>
                </a:schemeClr>
              </a:solidFill>
              <a:ea typeface="微软雅黑" panose="020B0503020204020204" pitchFamily="34" charset="-122"/>
            </a:endParaRPr>
          </a:p>
        </p:txBody>
      </p:sp>
      <p:sp>
        <p:nvSpPr>
          <p:cNvPr id="29723" name="AutoShape 9"/>
          <p:cNvSpPr>
            <a:spLocks noChangeArrowheads="1"/>
          </p:cNvSpPr>
          <p:nvPr/>
        </p:nvSpPr>
        <p:spPr bwMode="auto">
          <a:xfrm>
            <a:off x="940126" y="2695596"/>
            <a:ext cx="1608696" cy="279449"/>
          </a:xfrm>
          <a:prstGeom prst="roundRect">
            <a:avLst>
              <a:gd name="adj" fmla="val 13125"/>
            </a:avLst>
          </a:prstGeom>
          <a:solidFill>
            <a:schemeClr val="accent2"/>
          </a:solidFill>
          <a:ln w="9525">
            <a:noFill/>
            <a:round/>
          </a:ln>
        </p:spPr>
        <p:txBody>
          <a:bodyPr wrap="none" lIns="87843" tIns="43920" rIns="87843" bIns="43920" anchor="ctr"/>
          <a:lstStyle/>
          <a:p>
            <a:pPr defTabSz="877570"/>
            <a:endParaRPr lang="zh-CN" altLang="en-US" sz="1800">
              <a:solidFill>
                <a:srgbClr val="000000"/>
              </a:solidFill>
              <a:latin typeface="Calibri" panose="020F0502020204030204" pitchFamily="34" charset="0"/>
              <a:ea typeface="微软雅黑" panose="020B0503020204020204" pitchFamily="34" charset="-122"/>
            </a:endParaRPr>
          </a:p>
        </p:txBody>
      </p:sp>
      <p:sp>
        <p:nvSpPr>
          <p:cNvPr id="29724" name="Text Box 10"/>
          <p:cNvSpPr txBox="1">
            <a:spLocks noChangeArrowheads="1"/>
          </p:cNvSpPr>
          <p:nvPr/>
        </p:nvSpPr>
        <p:spPr bwMode="auto">
          <a:xfrm>
            <a:off x="940128" y="2695597"/>
            <a:ext cx="1611872" cy="304853"/>
          </a:xfrm>
          <a:prstGeom prst="rect">
            <a:avLst/>
          </a:prstGeom>
          <a:noFill/>
          <a:ln w="9525">
            <a:noFill/>
            <a:miter lim="800000"/>
          </a:ln>
        </p:spPr>
        <p:txBody>
          <a:bodyPr lIns="87843" tIns="43920" rIns="87843" bIns="43920">
            <a:spAutoFit/>
          </a:bodyPr>
          <a:lstStyle/>
          <a:p>
            <a:pPr algn="ctr" defTabSz="877570">
              <a:spcBef>
                <a:spcPct val="50000"/>
              </a:spcBef>
            </a:pPr>
            <a:r>
              <a:rPr lang="zh-CN" altLang="en-US" sz="1400">
                <a:solidFill>
                  <a:schemeClr val="bg1"/>
                </a:solidFill>
                <a:latin typeface="Calibri" panose="020F0502020204030204" pitchFamily="34" charset="0"/>
                <a:ea typeface="微软雅黑" panose="020B0503020204020204" pitchFamily="34" charset="-122"/>
              </a:rPr>
              <a:t>单击添加</a:t>
            </a:r>
            <a:endParaRPr lang="zh-CN" altLang="en-US" sz="1400">
              <a:solidFill>
                <a:schemeClr val="bg1"/>
              </a:solidFill>
              <a:latin typeface="Calibri" panose="020F0502020204030204" pitchFamily="34" charset="0"/>
              <a:ea typeface="微软雅黑" panose="020B0503020204020204" pitchFamily="34" charset="-122"/>
            </a:endParaRPr>
          </a:p>
        </p:txBody>
      </p:sp>
      <p:sp>
        <p:nvSpPr>
          <p:cNvPr id="29725" name="AutoShape 11"/>
          <p:cNvSpPr>
            <a:spLocks noChangeArrowheads="1"/>
          </p:cNvSpPr>
          <p:nvPr/>
        </p:nvSpPr>
        <p:spPr bwMode="auto">
          <a:xfrm>
            <a:off x="857548" y="3046496"/>
            <a:ext cx="1778617" cy="677979"/>
          </a:xfrm>
          <a:prstGeom prst="roundRect">
            <a:avLst>
              <a:gd name="adj" fmla="val 5657"/>
            </a:avLst>
          </a:prstGeom>
          <a:gradFill rotWithShape="1">
            <a:gsLst>
              <a:gs pos="0">
                <a:srgbClr val="FFFFFF"/>
              </a:gs>
              <a:gs pos="100000">
                <a:srgbClr val="C0C0C0"/>
              </a:gs>
            </a:gsLst>
            <a:lin ang="18900000" scaled="1"/>
          </a:gradFill>
          <a:ln w="9525">
            <a:solidFill>
              <a:srgbClr val="C0C0C0"/>
            </a:solidFill>
            <a:round/>
          </a:ln>
        </p:spPr>
        <p:txBody>
          <a:bodyPr lIns="87843" tIns="43920" rIns="87843" bIns="43920"/>
          <a:lstStyle/>
          <a:p>
            <a:pPr algn="ctr" defTabSz="877570">
              <a:lnSpc>
                <a:spcPct val="120000"/>
              </a:lnSpc>
              <a:defRPr/>
            </a:pPr>
            <a:r>
              <a:rPr lang="zh-CN" altLang="en-US" sz="1100" dirty="0">
                <a:solidFill>
                  <a:schemeClr val="tx1">
                    <a:lumMod val="65000"/>
                    <a:lumOff val="35000"/>
                  </a:schemeClr>
                </a:solidFill>
                <a:ea typeface="微软雅黑" panose="020B0503020204020204" pitchFamily="34" charset="-122"/>
              </a:rPr>
              <a:t>单击添加内容文字</a:t>
            </a:r>
            <a:endParaRPr lang="zh-CN" altLang="en-US" sz="1100" dirty="0">
              <a:solidFill>
                <a:schemeClr val="tx1">
                  <a:lumMod val="65000"/>
                  <a:lumOff val="35000"/>
                </a:schemeClr>
              </a:solidFill>
              <a:ea typeface="微软雅黑" panose="020B0503020204020204" pitchFamily="34" charset="-122"/>
            </a:endParaRPr>
          </a:p>
        </p:txBody>
      </p:sp>
      <p:sp>
        <p:nvSpPr>
          <p:cNvPr id="29726" name="AutoShape 12"/>
          <p:cNvSpPr>
            <a:spLocks noChangeArrowheads="1"/>
          </p:cNvSpPr>
          <p:nvPr/>
        </p:nvSpPr>
        <p:spPr bwMode="auto">
          <a:xfrm>
            <a:off x="6090177" y="2695596"/>
            <a:ext cx="1605519" cy="279449"/>
          </a:xfrm>
          <a:prstGeom prst="roundRect">
            <a:avLst>
              <a:gd name="adj" fmla="val 13125"/>
            </a:avLst>
          </a:prstGeom>
          <a:solidFill>
            <a:schemeClr val="accent4"/>
          </a:solidFill>
          <a:ln w="9525">
            <a:noFill/>
            <a:round/>
          </a:ln>
        </p:spPr>
        <p:txBody>
          <a:bodyPr wrap="none" lIns="87843" tIns="43920" rIns="87843" bIns="43920" anchor="ctr"/>
          <a:lstStyle/>
          <a:p>
            <a:pPr defTabSz="877570">
              <a:defRPr/>
            </a:pPr>
            <a:endParaRPr lang="zh-CN" altLang="en-US" sz="1800">
              <a:solidFill>
                <a:srgbClr val="000000"/>
              </a:solidFill>
              <a:ea typeface="微软雅黑" panose="020B0503020204020204" pitchFamily="34" charset="-122"/>
            </a:endParaRPr>
          </a:p>
        </p:txBody>
      </p:sp>
      <p:sp>
        <p:nvSpPr>
          <p:cNvPr id="29727" name="Text Box 13"/>
          <p:cNvSpPr txBox="1">
            <a:spLocks noChangeArrowheads="1"/>
          </p:cNvSpPr>
          <p:nvPr/>
        </p:nvSpPr>
        <p:spPr bwMode="auto">
          <a:xfrm>
            <a:off x="6090177" y="2695597"/>
            <a:ext cx="1610285" cy="304853"/>
          </a:xfrm>
          <a:prstGeom prst="rect">
            <a:avLst/>
          </a:prstGeom>
          <a:noFill/>
          <a:ln w="9525">
            <a:noFill/>
            <a:miter lim="800000"/>
          </a:ln>
        </p:spPr>
        <p:txBody>
          <a:bodyPr lIns="87843" tIns="43920" rIns="87843" bIns="43920">
            <a:spAutoFit/>
          </a:bodyPr>
          <a:lstStyle/>
          <a:p>
            <a:pPr algn="ctr" defTabSz="877570">
              <a:spcBef>
                <a:spcPct val="50000"/>
              </a:spcBef>
            </a:pPr>
            <a:r>
              <a:rPr lang="zh-CN" altLang="en-US" sz="1400">
                <a:solidFill>
                  <a:schemeClr val="bg1"/>
                </a:solidFill>
                <a:latin typeface="Calibri" panose="020F0502020204030204" pitchFamily="34" charset="0"/>
                <a:ea typeface="微软雅黑" panose="020B0503020204020204" pitchFamily="34" charset="-122"/>
              </a:rPr>
              <a:t>单击添加</a:t>
            </a:r>
            <a:endParaRPr lang="zh-CN" altLang="en-US" sz="1400">
              <a:solidFill>
                <a:schemeClr val="bg1"/>
              </a:solidFill>
              <a:latin typeface="Calibri" panose="020F0502020204030204" pitchFamily="34" charset="0"/>
              <a:ea typeface="微软雅黑" panose="020B0503020204020204" pitchFamily="34" charset="-122"/>
            </a:endParaRPr>
          </a:p>
        </p:txBody>
      </p:sp>
      <p:sp>
        <p:nvSpPr>
          <p:cNvPr id="29728" name="AutoShape 14"/>
          <p:cNvSpPr>
            <a:spLocks noChangeArrowheads="1"/>
          </p:cNvSpPr>
          <p:nvPr/>
        </p:nvSpPr>
        <p:spPr bwMode="auto">
          <a:xfrm>
            <a:off x="6006009" y="3046496"/>
            <a:ext cx="1777031" cy="677979"/>
          </a:xfrm>
          <a:prstGeom prst="roundRect">
            <a:avLst>
              <a:gd name="adj" fmla="val 5657"/>
            </a:avLst>
          </a:prstGeom>
          <a:gradFill rotWithShape="1">
            <a:gsLst>
              <a:gs pos="0">
                <a:srgbClr val="FFFFFF"/>
              </a:gs>
              <a:gs pos="100000">
                <a:srgbClr val="C0C0C0"/>
              </a:gs>
            </a:gsLst>
            <a:lin ang="18900000" scaled="1"/>
          </a:gradFill>
          <a:ln w="9525">
            <a:solidFill>
              <a:srgbClr val="C0C0C0"/>
            </a:solidFill>
            <a:round/>
          </a:ln>
        </p:spPr>
        <p:txBody>
          <a:bodyPr lIns="87843" tIns="43920" rIns="87843" bIns="43920"/>
          <a:lstStyle/>
          <a:p>
            <a:pPr algn="ctr" defTabSz="877570">
              <a:lnSpc>
                <a:spcPct val="120000"/>
              </a:lnSpc>
              <a:defRPr/>
            </a:pPr>
            <a:r>
              <a:rPr lang="zh-CN" altLang="en-US" sz="1100" dirty="0">
                <a:solidFill>
                  <a:schemeClr val="tx1">
                    <a:lumMod val="65000"/>
                    <a:lumOff val="35000"/>
                  </a:schemeClr>
                </a:solidFill>
                <a:ea typeface="微软雅黑" panose="020B0503020204020204" pitchFamily="34" charset="-122"/>
              </a:rPr>
              <a:t>单击添加内容文字</a:t>
            </a:r>
            <a:endParaRPr lang="zh-CN" altLang="en-US" sz="1100" dirty="0">
              <a:solidFill>
                <a:schemeClr val="tx1">
                  <a:lumMod val="65000"/>
                  <a:lumOff val="35000"/>
                </a:schemeClr>
              </a:solidFill>
              <a:ea typeface="微软雅黑" panose="020B0503020204020204" pitchFamily="34" charset="-122"/>
            </a:endParaRPr>
          </a:p>
        </p:txBody>
      </p:sp>
      <p:sp>
        <p:nvSpPr>
          <p:cNvPr id="29729" name="AutoShape 15"/>
          <p:cNvSpPr>
            <a:spLocks noChangeArrowheads="1"/>
          </p:cNvSpPr>
          <p:nvPr/>
        </p:nvSpPr>
        <p:spPr bwMode="auto">
          <a:xfrm>
            <a:off x="3662047" y="2695596"/>
            <a:ext cx="1603932" cy="279449"/>
          </a:xfrm>
          <a:prstGeom prst="roundRect">
            <a:avLst>
              <a:gd name="adj" fmla="val 13125"/>
            </a:avLst>
          </a:prstGeom>
          <a:solidFill>
            <a:schemeClr val="accent3"/>
          </a:solidFill>
          <a:ln w="9525">
            <a:noFill/>
            <a:round/>
          </a:ln>
        </p:spPr>
        <p:txBody>
          <a:bodyPr wrap="none" lIns="87843" tIns="43920" rIns="87843" bIns="43920" anchor="ctr"/>
          <a:lstStyle/>
          <a:p>
            <a:pPr defTabSz="877570">
              <a:defRPr/>
            </a:pPr>
            <a:endParaRPr lang="zh-CN" altLang="en-US" sz="1800">
              <a:solidFill>
                <a:srgbClr val="000000"/>
              </a:solidFill>
              <a:ea typeface="微软雅黑" panose="020B0503020204020204" pitchFamily="34" charset="-122"/>
            </a:endParaRPr>
          </a:p>
        </p:txBody>
      </p:sp>
      <p:sp>
        <p:nvSpPr>
          <p:cNvPr id="29730" name="Text Box 16"/>
          <p:cNvSpPr txBox="1">
            <a:spLocks noChangeArrowheads="1"/>
          </p:cNvSpPr>
          <p:nvPr/>
        </p:nvSpPr>
        <p:spPr bwMode="auto">
          <a:xfrm>
            <a:off x="3662047" y="2695597"/>
            <a:ext cx="1608696" cy="304853"/>
          </a:xfrm>
          <a:prstGeom prst="rect">
            <a:avLst/>
          </a:prstGeom>
          <a:noFill/>
          <a:ln w="9525">
            <a:noFill/>
            <a:miter lim="800000"/>
          </a:ln>
        </p:spPr>
        <p:txBody>
          <a:bodyPr lIns="87843" tIns="43920" rIns="87843" bIns="43920">
            <a:spAutoFit/>
          </a:bodyPr>
          <a:lstStyle/>
          <a:p>
            <a:pPr algn="ctr" defTabSz="877570">
              <a:spcBef>
                <a:spcPct val="50000"/>
              </a:spcBef>
            </a:pPr>
            <a:r>
              <a:rPr lang="zh-CN" altLang="en-US" sz="1400">
                <a:solidFill>
                  <a:schemeClr val="bg1"/>
                </a:solidFill>
                <a:latin typeface="Calibri" panose="020F0502020204030204" pitchFamily="34" charset="0"/>
                <a:ea typeface="微软雅黑" panose="020B0503020204020204" pitchFamily="34" charset="-122"/>
              </a:rPr>
              <a:t>单击添加</a:t>
            </a:r>
            <a:endParaRPr lang="zh-CN" altLang="en-US" sz="1400">
              <a:solidFill>
                <a:schemeClr val="bg1"/>
              </a:solidFill>
              <a:latin typeface="Calibri" panose="020F0502020204030204" pitchFamily="34" charset="0"/>
              <a:ea typeface="微软雅黑" panose="020B0503020204020204" pitchFamily="34" charset="-122"/>
            </a:endParaRPr>
          </a:p>
        </p:txBody>
      </p:sp>
      <p:sp>
        <p:nvSpPr>
          <p:cNvPr id="29731" name="AutoShape 17"/>
          <p:cNvSpPr>
            <a:spLocks noChangeArrowheads="1"/>
          </p:cNvSpPr>
          <p:nvPr/>
        </p:nvSpPr>
        <p:spPr bwMode="auto">
          <a:xfrm>
            <a:off x="3579467" y="3046496"/>
            <a:ext cx="1773854" cy="677979"/>
          </a:xfrm>
          <a:prstGeom prst="roundRect">
            <a:avLst>
              <a:gd name="adj" fmla="val 5657"/>
            </a:avLst>
          </a:prstGeom>
          <a:gradFill rotWithShape="1">
            <a:gsLst>
              <a:gs pos="0">
                <a:srgbClr val="FFFFFF"/>
              </a:gs>
              <a:gs pos="100000">
                <a:srgbClr val="C0C0C0"/>
              </a:gs>
            </a:gsLst>
            <a:lin ang="18900000" scaled="1"/>
          </a:gradFill>
          <a:ln w="9525">
            <a:solidFill>
              <a:srgbClr val="C0C0C0"/>
            </a:solidFill>
            <a:round/>
          </a:ln>
        </p:spPr>
        <p:txBody>
          <a:bodyPr lIns="87843" tIns="43920" rIns="87843" bIns="43920"/>
          <a:lstStyle/>
          <a:p>
            <a:pPr algn="ctr" defTabSz="877570">
              <a:lnSpc>
                <a:spcPct val="120000"/>
              </a:lnSpc>
              <a:defRPr/>
            </a:pPr>
            <a:r>
              <a:rPr lang="zh-CN" altLang="en-US" sz="1100" dirty="0">
                <a:solidFill>
                  <a:schemeClr val="tx1">
                    <a:lumMod val="65000"/>
                    <a:lumOff val="35000"/>
                  </a:schemeClr>
                </a:solidFill>
                <a:ea typeface="微软雅黑" panose="020B0503020204020204" pitchFamily="34" charset="-122"/>
              </a:rPr>
              <a:t>单击添加内容文字</a:t>
            </a:r>
            <a:endParaRPr lang="zh-CN" altLang="en-US" sz="1100" dirty="0">
              <a:solidFill>
                <a:schemeClr val="tx1">
                  <a:lumMod val="65000"/>
                  <a:lumOff val="35000"/>
                </a:schemeClr>
              </a:solidFill>
              <a:ea typeface="微软雅黑" panose="020B0503020204020204" pitchFamily="34" charset="-122"/>
            </a:endParaRPr>
          </a:p>
        </p:txBody>
      </p:sp>
      <p:cxnSp>
        <p:nvCxnSpPr>
          <p:cNvPr id="29732" name="AutoShape 18"/>
          <p:cNvCxnSpPr>
            <a:cxnSpLocks noChangeShapeType="1"/>
            <a:stCxn id="29719" idx="2"/>
            <a:endCxn id="29730" idx="0"/>
          </p:cNvCxnSpPr>
          <p:nvPr/>
        </p:nvCxnSpPr>
        <p:spPr bwMode="auto">
          <a:xfrm>
            <a:off x="4467188" y="2276425"/>
            <a:ext cx="0" cy="419172"/>
          </a:xfrm>
          <a:prstGeom prst="straightConnector1">
            <a:avLst/>
          </a:prstGeom>
          <a:noFill/>
          <a:ln w="9525">
            <a:solidFill>
              <a:srgbClr val="000000"/>
            </a:solidFill>
            <a:round/>
          </a:ln>
        </p:spPr>
      </p:cxnSp>
      <p:cxnSp>
        <p:nvCxnSpPr>
          <p:cNvPr id="29733" name="AutoShape 19"/>
          <p:cNvCxnSpPr>
            <a:cxnSpLocks noChangeShapeType="1"/>
            <a:stCxn id="29719" idx="2"/>
            <a:endCxn id="29724" idx="0"/>
          </p:cNvCxnSpPr>
          <p:nvPr/>
        </p:nvCxnSpPr>
        <p:spPr bwMode="auto">
          <a:xfrm rot="5400000">
            <a:off x="2897436" y="1125844"/>
            <a:ext cx="419172" cy="2720332"/>
          </a:xfrm>
          <a:prstGeom prst="bentConnector3">
            <a:avLst>
              <a:gd name="adj1" fmla="val 50000"/>
            </a:avLst>
          </a:prstGeom>
          <a:noFill/>
          <a:ln w="9525">
            <a:solidFill>
              <a:srgbClr val="000000"/>
            </a:solidFill>
            <a:miter lim="800000"/>
            <a:tailEnd type="triangle" w="med" len="med"/>
          </a:ln>
        </p:spPr>
      </p:cxnSp>
      <p:cxnSp>
        <p:nvCxnSpPr>
          <p:cNvPr id="29735" name="AutoShape 39"/>
          <p:cNvCxnSpPr>
            <a:cxnSpLocks noChangeShapeType="1"/>
          </p:cNvCxnSpPr>
          <p:nvPr/>
        </p:nvCxnSpPr>
        <p:spPr bwMode="auto">
          <a:xfrm>
            <a:off x="4464013" y="2497127"/>
            <a:ext cx="2396369" cy="274684"/>
          </a:xfrm>
          <a:prstGeom prst="bentConnector2">
            <a:avLst/>
          </a:prstGeom>
          <a:noFill/>
          <a:ln w="9525">
            <a:solidFill>
              <a:srgbClr val="000000"/>
            </a:solidFill>
            <a:miter lim="800000"/>
            <a:tailEnd type="triangle" w="med" len="med"/>
          </a:ln>
        </p:spPr>
      </p:cxnSp>
    </p:spTree>
  </p:cSld>
  <p:clrMapOvr>
    <a:masterClrMapping/>
  </p:clrMapOvr>
  <mc:AlternateContent xmlns:mc="http://schemas.openxmlformats.org/markup-compatibility/2006">
    <mc:Choice xmlns:p14="http://schemas.microsoft.com/office/powerpoint/2010/main" Requires="p14">
      <p:transition spd="slow" p14:dur="2000" advClick="0" advTm="0">
        <p14:ferris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9717"/>
                                        </p:tgtEl>
                                        <p:attrNameLst>
                                          <p:attrName>style.visibility</p:attrName>
                                        </p:attrNameLst>
                                      </p:cBhvr>
                                      <p:to>
                                        <p:strVal val="visible"/>
                                      </p:to>
                                    </p:set>
                                    <p:animEffect transition="in" filter="fade">
                                      <p:cBhvr>
                                        <p:cTn id="7" dur="500"/>
                                        <p:tgtEl>
                                          <p:spTgt spid="29717"/>
                                        </p:tgtEl>
                                      </p:cBhvr>
                                    </p:animEffect>
                                    <p:anim calcmode="lin" valueType="num">
                                      <p:cBhvr>
                                        <p:cTn id="8" dur="500" fill="hold"/>
                                        <p:tgtEl>
                                          <p:spTgt spid="29717"/>
                                        </p:tgtEl>
                                        <p:attrNameLst>
                                          <p:attrName>ppt_x</p:attrName>
                                        </p:attrNameLst>
                                      </p:cBhvr>
                                      <p:tavLst>
                                        <p:tav tm="0">
                                          <p:val>
                                            <p:strVal val="#ppt_x"/>
                                          </p:val>
                                        </p:tav>
                                        <p:tav tm="100000">
                                          <p:val>
                                            <p:strVal val="#ppt_x"/>
                                          </p:val>
                                        </p:tav>
                                      </p:tavLst>
                                    </p:anim>
                                    <p:anim calcmode="lin" valueType="num">
                                      <p:cBhvr>
                                        <p:cTn id="9" dur="500" fill="hold"/>
                                        <p:tgtEl>
                                          <p:spTgt spid="2971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9719"/>
                                        </p:tgtEl>
                                        <p:attrNameLst>
                                          <p:attrName>style.visibility</p:attrName>
                                        </p:attrNameLst>
                                      </p:cBhvr>
                                      <p:to>
                                        <p:strVal val="visible"/>
                                      </p:to>
                                    </p:set>
                                    <p:animEffect transition="in" filter="fade">
                                      <p:cBhvr>
                                        <p:cTn id="12" dur="500"/>
                                        <p:tgtEl>
                                          <p:spTgt spid="29719"/>
                                        </p:tgtEl>
                                      </p:cBhvr>
                                    </p:animEffect>
                                    <p:anim calcmode="lin" valueType="num">
                                      <p:cBhvr>
                                        <p:cTn id="13" dur="500" fill="hold"/>
                                        <p:tgtEl>
                                          <p:spTgt spid="29719"/>
                                        </p:tgtEl>
                                        <p:attrNameLst>
                                          <p:attrName>ppt_x</p:attrName>
                                        </p:attrNameLst>
                                      </p:cBhvr>
                                      <p:tavLst>
                                        <p:tav tm="0">
                                          <p:val>
                                            <p:strVal val="#ppt_x"/>
                                          </p:val>
                                        </p:tav>
                                        <p:tav tm="100000">
                                          <p:val>
                                            <p:strVal val="#ppt_x"/>
                                          </p:val>
                                        </p:tav>
                                      </p:tavLst>
                                    </p:anim>
                                    <p:anim calcmode="lin" valueType="num">
                                      <p:cBhvr>
                                        <p:cTn id="14" dur="500" fill="hold"/>
                                        <p:tgtEl>
                                          <p:spTgt spid="29719"/>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42" presetClass="entr" presetSubtype="0" fill="hold" grpId="0" nodeType="afterEffect">
                                  <p:stCondLst>
                                    <p:cond delay="0"/>
                                  </p:stCondLst>
                                  <p:childTnLst>
                                    <p:set>
                                      <p:cBhvr>
                                        <p:cTn id="17" dur="1" fill="hold">
                                          <p:stCondLst>
                                            <p:cond delay="0"/>
                                          </p:stCondLst>
                                        </p:cTn>
                                        <p:tgtEl>
                                          <p:spTgt spid="29718"/>
                                        </p:tgtEl>
                                        <p:attrNameLst>
                                          <p:attrName>style.visibility</p:attrName>
                                        </p:attrNameLst>
                                      </p:cBhvr>
                                      <p:to>
                                        <p:strVal val="visible"/>
                                      </p:to>
                                    </p:set>
                                    <p:animEffect transition="in" filter="fade">
                                      <p:cBhvr>
                                        <p:cTn id="18" dur="500"/>
                                        <p:tgtEl>
                                          <p:spTgt spid="29718"/>
                                        </p:tgtEl>
                                      </p:cBhvr>
                                    </p:animEffect>
                                    <p:anim calcmode="lin" valueType="num">
                                      <p:cBhvr>
                                        <p:cTn id="19" dur="500" fill="hold"/>
                                        <p:tgtEl>
                                          <p:spTgt spid="29718"/>
                                        </p:tgtEl>
                                        <p:attrNameLst>
                                          <p:attrName>ppt_x</p:attrName>
                                        </p:attrNameLst>
                                      </p:cBhvr>
                                      <p:tavLst>
                                        <p:tav tm="0">
                                          <p:val>
                                            <p:strVal val="#ppt_x"/>
                                          </p:val>
                                        </p:tav>
                                        <p:tav tm="100000">
                                          <p:val>
                                            <p:strVal val="#ppt_x"/>
                                          </p:val>
                                        </p:tav>
                                      </p:tavLst>
                                    </p:anim>
                                    <p:anim calcmode="lin" valueType="num">
                                      <p:cBhvr>
                                        <p:cTn id="20" dur="500" fill="hold"/>
                                        <p:tgtEl>
                                          <p:spTgt spid="29718"/>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22" presetClass="entr" presetSubtype="1" fill="hold" nodeType="afterEffect">
                                  <p:stCondLst>
                                    <p:cond delay="0"/>
                                  </p:stCondLst>
                                  <p:childTnLst>
                                    <p:set>
                                      <p:cBhvr>
                                        <p:cTn id="23" dur="1" fill="hold">
                                          <p:stCondLst>
                                            <p:cond delay="0"/>
                                          </p:stCondLst>
                                        </p:cTn>
                                        <p:tgtEl>
                                          <p:spTgt spid="29733"/>
                                        </p:tgtEl>
                                        <p:attrNameLst>
                                          <p:attrName>style.visibility</p:attrName>
                                        </p:attrNameLst>
                                      </p:cBhvr>
                                      <p:to>
                                        <p:strVal val="visible"/>
                                      </p:to>
                                    </p:set>
                                    <p:animEffect transition="in" filter="wipe(up)">
                                      <p:cBhvr>
                                        <p:cTn id="24" dur="500"/>
                                        <p:tgtEl>
                                          <p:spTgt spid="29733"/>
                                        </p:tgtEl>
                                      </p:cBhvr>
                                    </p:animEffect>
                                  </p:childTnLst>
                                </p:cTn>
                              </p:par>
                              <p:par>
                                <p:cTn id="25" presetID="22" presetClass="entr" presetSubtype="1" fill="hold" nodeType="withEffect">
                                  <p:stCondLst>
                                    <p:cond delay="0"/>
                                  </p:stCondLst>
                                  <p:childTnLst>
                                    <p:set>
                                      <p:cBhvr>
                                        <p:cTn id="26" dur="1" fill="hold">
                                          <p:stCondLst>
                                            <p:cond delay="0"/>
                                          </p:stCondLst>
                                        </p:cTn>
                                        <p:tgtEl>
                                          <p:spTgt spid="29735"/>
                                        </p:tgtEl>
                                        <p:attrNameLst>
                                          <p:attrName>style.visibility</p:attrName>
                                        </p:attrNameLst>
                                      </p:cBhvr>
                                      <p:to>
                                        <p:strVal val="visible"/>
                                      </p:to>
                                    </p:set>
                                    <p:animEffect transition="in" filter="wipe(up)">
                                      <p:cBhvr>
                                        <p:cTn id="27" dur="500"/>
                                        <p:tgtEl>
                                          <p:spTgt spid="29735"/>
                                        </p:tgtEl>
                                      </p:cBhvr>
                                    </p:animEffect>
                                  </p:childTnLst>
                                </p:cTn>
                              </p:par>
                              <p:par>
                                <p:cTn id="28" presetID="22" presetClass="entr" presetSubtype="1" fill="hold" nodeType="withEffect">
                                  <p:stCondLst>
                                    <p:cond delay="0"/>
                                  </p:stCondLst>
                                  <p:childTnLst>
                                    <p:set>
                                      <p:cBhvr>
                                        <p:cTn id="29" dur="1" fill="hold">
                                          <p:stCondLst>
                                            <p:cond delay="0"/>
                                          </p:stCondLst>
                                        </p:cTn>
                                        <p:tgtEl>
                                          <p:spTgt spid="29732"/>
                                        </p:tgtEl>
                                        <p:attrNameLst>
                                          <p:attrName>style.visibility</p:attrName>
                                        </p:attrNameLst>
                                      </p:cBhvr>
                                      <p:to>
                                        <p:strVal val="visible"/>
                                      </p:to>
                                    </p:set>
                                    <p:animEffect transition="in" filter="wipe(up)">
                                      <p:cBhvr>
                                        <p:cTn id="30" dur="500"/>
                                        <p:tgtEl>
                                          <p:spTgt spid="29732"/>
                                        </p:tgtEl>
                                      </p:cBhvr>
                                    </p:animEffect>
                                  </p:childTnLst>
                                </p:cTn>
                              </p:par>
                            </p:childTnLst>
                          </p:cTn>
                        </p:par>
                        <p:par>
                          <p:cTn id="31" fill="hold">
                            <p:stCondLst>
                              <p:cond delay="1500"/>
                            </p:stCondLst>
                            <p:childTnLst>
                              <p:par>
                                <p:cTn id="32" presetID="47" presetClass="entr" presetSubtype="0" fill="hold" grpId="0" nodeType="afterEffect">
                                  <p:stCondLst>
                                    <p:cond delay="0"/>
                                  </p:stCondLst>
                                  <p:childTnLst>
                                    <p:set>
                                      <p:cBhvr>
                                        <p:cTn id="33" dur="1" fill="hold">
                                          <p:stCondLst>
                                            <p:cond delay="0"/>
                                          </p:stCondLst>
                                        </p:cTn>
                                        <p:tgtEl>
                                          <p:spTgt spid="29723"/>
                                        </p:tgtEl>
                                        <p:attrNameLst>
                                          <p:attrName>style.visibility</p:attrName>
                                        </p:attrNameLst>
                                      </p:cBhvr>
                                      <p:to>
                                        <p:strVal val="visible"/>
                                      </p:to>
                                    </p:set>
                                    <p:animEffect transition="in" filter="fade">
                                      <p:cBhvr>
                                        <p:cTn id="34" dur="500"/>
                                        <p:tgtEl>
                                          <p:spTgt spid="29723"/>
                                        </p:tgtEl>
                                      </p:cBhvr>
                                    </p:animEffect>
                                    <p:anim calcmode="lin" valueType="num">
                                      <p:cBhvr>
                                        <p:cTn id="35" dur="500" fill="hold"/>
                                        <p:tgtEl>
                                          <p:spTgt spid="29723"/>
                                        </p:tgtEl>
                                        <p:attrNameLst>
                                          <p:attrName>ppt_x</p:attrName>
                                        </p:attrNameLst>
                                      </p:cBhvr>
                                      <p:tavLst>
                                        <p:tav tm="0">
                                          <p:val>
                                            <p:strVal val="#ppt_x"/>
                                          </p:val>
                                        </p:tav>
                                        <p:tav tm="100000">
                                          <p:val>
                                            <p:strVal val="#ppt_x"/>
                                          </p:val>
                                        </p:tav>
                                      </p:tavLst>
                                    </p:anim>
                                    <p:anim calcmode="lin" valueType="num">
                                      <p:cBhvr>
                                        <p:cTn id="36" dur="500" fill="hold"/>
                                        <p:tgtEl>
                                          <p:spTgt spid="29723"/>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9725"/>
                                        </p:tgtEl>
                                        <p:attrNameLst>
                                          <p:attrName>style.visibility</p:attrName>
                                        </p:attrNameLst>
                                      </p:cBhvr>
                                      <p:to>
                                        <p:strVal val="visible"/>
                                      </p:to>
                                    </p:set>
                                    <p:animEffect transition="in" filter="fade">
                                      <p:cBhvr>
                                        <p:cTn id="39" dur="500"/>
                                        <p:tgtEl>
                                          <p:spTgt spid="29725"/>
                                        </p:tgtEl>
                                      </p:cBhvr>
                                    </p:animEffect>
                                    <p:anim calcmode="lin" valueType="num">
                                      <p:cBhvr>
                                        <p:cTn id="40" dur="500" fill="hold"/>
                                        <p:tgtEl>
                                          <p:spTgt spid="29725"/>
                                        </p:tgtEl>
                                        <p:attrNameLst>
                                          <p:attrName>ppt_x</p:attrName>
                                        </p:attrNameLst>
                                      </p:cBhvr>
                                      <p:tavLst>
                                        <p:tav tm="0">
                                          <p:val>
                                            <p:strVal val="#ppt_x"/>
                                          </p:val>
                                        </p:tav>
                                        <p:tav tm="100000">
                                          <p:val>
                                            <p:strVal val="#ppt_x"/>
                                          </p:val>
                                        </p:tav>
                                      </p:tavLst>
                                    </p:anim>
                                    <p:anim calcmode="lin" valueType="num">
                                      <p:cBhvr>
                                        <p:cTn id="41" dur="500" fill="hold"/>
                                        <p:tgtEl>
                                          <p:spTgt spid="29725"/>
                                        </p:tgtEl>
                                        <p:attrNameLst>
                                          <p:attrName>ppt_y</p:attrName>
                                        </p:attrNameLst>
                                      </p:cBhvr>
                                      <p:tavLst>
                                        <p:tav tm="0">
                                          <p:val>
                                            <p:strVal val="#ppt_y+.1"/>
                                          </p:val>
                                        </p:tav>
                                        <p:tav tm="100000">
                                          <p:val>
                                            <p:strVal val="#ppt_y"/>
                                          </p:val>
                                        </p:tav>
                                      </p:tavLst>
                                    </p:anim>
                                  </p:childTnLst>
                                </p:cTn>
                              </p:par>
                            </p:childTnLst>
                          </p:cTn>
                        </p:par>
                        <p:par>
                          <p:cTn id="42" fill="hold">
                            <p:stCondLst>
                              <p:cond delay="2000"/>
                            </p:stCondLst>
                            <p:childTnLst>
                              <p:par>
                                <p:cTn id="43" presetID="47" presetClass="entr" presetSubtype="0" fill="hold" grpId="0" nodeType="afterEffect">
                                  <p:stCondLst>
                                    <p:cond delay="0"/>
                                  </p:stCondLst>
                                  <p:childTnLst>
                                    <p:set>
                                      <p:cBhvr>
                                        <p:cTn id="44" dur="1" fill="hold">
                                          <p:stCondLst>
                                            <p:cond delay="0"/>
                                          </p:stCondLst>
                                        </p:cTn>
                                        <p:tgtEl>
                                          <p:spTgt spid="29729"/>
                                        </p:tgtEl>
                                        <p:attrNameLst>
                                          <p:attrName>style.visibility</p:attrName>
                                        </p:attrNameLst>
                                      </p:cBhvr>
                                      <p:to>
                                        <p:strVal val="visible"/>
                                      </p:to>
                                    </p:set>
                                    <p:animEffect transition="in" filter="fade">
                                      <p:cBhvr>
                                        <p:cTn id="45" dur="500"/>
                                        <p:tgtEl>
                                          <p:spTgt spid="29729"/>
                                        </p:tgtEl>
                                      </p:cBhvr>
                                    </p:animEffect>
                                    <p:anim calcmode="lin" valueType="num">
                                      <p:cBhvr>
                                        <p:cTn id="46" dur="500" fill="hold"/>
                                        <p:tgtEl>
                                          <p:spTgt spid="29729"/>
                                        </p:tgtEl>
                                        <p:attrNameLst>
                                          <p:attrName>ppt_x</p:attrName>
                                        </p:attrNameLst>
                                      </p:cBhvr>
                                      <p:tavLst>
                                        <p:tav tm="0">
                                          <p:val>
                                            <p:strVal val="#ppt_x"/>
                                          </p:val>
                                        </p:tav>
                                        <p:tav tm="100000">
                                          <p:val>
                                            <p:strVal val="#ppt_x"/>
                                          </p:val>
                                        </p:tav>
                                      </p:tavLst>
                                    </p:anim>
                                    <p:anim calcmode="lin" valueType="num">
                                      <p:cBhvr>
                                        <p:cTn id="47" dur="500" fill="hold"/>
                                        <p:tgtEl>
                                          <p:spTgt spid="29729"/>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29731"/>
                                        </p:tgtEl>
                                        <p:attrNameLst>
                                          <p:attrName>style.visibility</p:attrName>
                                        </p:attrNameLst>
                                      </p:cBhvr>
                                      <p:to>
                                        <p:strVal val="visible"/>
                                      </p:to>
                                    </p:set>
                                    <p:animEffect transition="in" filter="fade">
                                      <p:cBhvr>
                                        <p:cTn id="50" dur="500"/>
                                        <p:tgtEl>
                                          <p:spTgt spid="29731"/>
                                        </p:tgtEl>
                                      </p:cBhvr>
                                    </p:animEffect>
                                    <p:anim calcmode="lin" valueType="num">
                                      <p:cBhvr>
                                        <p:cTn id="51" dur="500" fill="hold"/>
                                        <p:tgtEl>
                                          <p:spTgt spid="29731"/>
                                        </p:tgtEl>
                                        <p:attrNameLst>
                                          <p:attrName>ppt_x</p:attrName>
                                        </p:attrNameLst>
                                      </p:cBhvr>
                                      <p:tavLst>
                                        <p:tav tm="0">
                                          <p:val>
                                            <p:strVal val="#ppt_x"/>
                                          </p:val>
                                        </p:tav>
                                        <p:tav tm="100000">
                                          <p:val>
                                            <p:strVal val="#ppt_x"/>
                                          </p:val>
                                        </p:tav>
                                      </p:tavLst>
                                    </p:anim>
                                    <p:anim calcmode="lin" valueType="num">
                                      <p:cBhvr>
                                        <p:cTn id="52" dur="500" fill="hold"/>
                                        <p:tgtEl>
                                          <p:spTgt spid="29731"/>
                                        </p:tgtEl>
                                        <p:attrNameLst>
                                          <p:attrName>ppt_y</p:attrName>
                                        </p:attrNameLst>
                                      </p:cBhvr>
                                      <p:tavLst>
                                        <p:tav tm="0">
                                          <p:val>
                                            <p:strVal val="#ppt_y+.1"/>
                                          </p:val>
                                        </p:tav>
                                        <p:tav tm="100000">
                                          <p:val>
                                            <p:strVal val="#ppt_y"/>
                                          </p:val>
                                        </p:tav>
                                      </p:tavLst>
                                    </p:anim>
                                  </p:childTnLst>
                                </p:cTn>
                              </p:par>
                            </p:childTnLst>
                          </p:cTn>
                        </p:par>
                        <p:par>
                          <p:cTn id="53" fill="hold">
                            <p:stCondLst>
                              <p:cond delay="2500"/>
                            </p:stCondLst>
                            <p:childTnLst>
                              <p:par>
                                <p:cTn id="54" presetID="42" presetClass="entr" presetSubtype="0" fill="hold" grpId="0" nodeType="afterEffect">
                                  <p:stCondLst>
                                    <p:cond delay="0"/>
                                  </p:stCondLst>
                                  <p:childTnLst>
                                    <p:set>
                                      <p:cBhvr>
                                        <p:cTn id="55" dur="1" fill="hold">
                                          <p:stCondLst>
                                            <p:cond delay="0"/>
                                          </p:stCondLst>
                                        </p:cTn>
                                        <p:tgtEl>
                                          <p:spTgt spid="29728"/>
                                        </p:tgtEl>
                                        <p:attrNameLst>
                                          <p:attrName>style.visibility</p:attrName>
                                        </p:attrNameLst>
                                      </p:cBhvr>
                                      <p:to>
                                        <p:strVal val="visible"/>
                                      </p:to>
                                    </p:set>
                                    <p:animEffect transition="in" filter="fade">
                                      <p:cBhvr>
                                        <p:cTn id="56" dur="500"/>
                                        <p:tgtEl>
                                          <p:spTgt spid="29728"/>
                                        </p:tgtEl>
                                      </p:cBhvr>
                                    </p:animEffect>
                                    <p:anim calcmode="lin" valueType="num">
                                      <p:cBhvr>
                                        <p:cTn id="57" dur="500" fill="hold"/>
                                        <p:tgtEl>
                                          <p:spTgt spid="29728"/>
                                        </p:tgtEl>
                                        <p:attrNameLst>
                                          <p:attrName>ppt_x</p:attrName>
                                        </p:attrNameLst>
                                      </p:cBhvr>
                                      <p:tavLst>
                                        <p:tav tm="0">
                                          <p:val>
                                            <p:strVal val="#ppt_x"/>
                                          </p:val>
                                        </p:tav>
                                        <p:tav tm="100000">
                                          <p:val>
                                            <p:strVal val="#ppt_x"/>
                                          </p:val>
                                        </p:tav>
                                      </p:tavLst>
                                    </p:anim>
                                    <p:anim calcmode="lin" valueType="num">
                                      <p:cBhvr>
                                        <p:cTn id="58" dur="500" fill="hold"/>
                                        <p:tgtEl>
                                          <p:spTgt spid="29728"/>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29726"/>
                                        </p:tgtEl>
                                        <p:attrNameLst>
                                          <p:attrName>style.visibility</p:attrName>
                                        </p:attrNameLst>
                                      </p:cBhvr>
                                      <p:to>
                                        <p:strVal val="visible"/>
                                      </p:to>
                                    </p:set>
                                    <p:animEffect transition="in" filter="fade">
                                      <p:cBhvr>
                                        <p:cTn id="61" dur="500"/>
                                        <p:tgtEl>
                                          <p:spTgt spid="29726"/>
                                        </p:tgtEl>
                                      </p:cBhvr>
                                    </p:animEffect>
                                    <p:anim calcmode="lin" valueType="num">
                                      <p:cBhvr>
                                        <p:cTn id="62" dur="500" fill="hold"/>
                                        <p:tgtEl>
                                          <p:spTgt spid="29726"/>
                                        </p:tgtEl>
                                        <p:attrNameLst>
                                          <p:attrName>ppt_x</p:attrName>
                                        </p:attrNameLst>
                                      </p:cBhvr>
                                      <p:tavLst>
                                        <p:tav tm="0">
                                          <p:val>
                                            <p:strVal val="#ppt_x"/>
                                          </p:val>
                                        </p:tav>
                                        <p:tav tm="100000">
                                          <p:val>
                                            <p:strVal val="#ppt_x"/>
                                          </p:val>
                                        </p:tav>
                                      </p:tavLst>
                                    </p:anim>
                                    <p:anim calcmode="lin" valueType="num">
                                      <p:cBhvr>
                                        <p:cTn id="63" dur="500" fill="hold"/>
                                        <p:tgtEl>
                                          <p:spTgt spid="29726"/>
                                        </p:tgtEl>
                                        <p:attrNameLst>
                                          <p:attrName>ppt_y</p:attrName>
                                        </p:attrNameLst>
                                      </p:cBhvr>
                                      <p:tavLst>
                                        <p:tav tm="0">
                                          <p:val>
                                            <p:strVal val="#ppt_y-.1"/>
                                          </p:val>
                                        </p:tav>
                                        <p:tav tm="100000">
                                          <p:val>
                                            <p:strVal val="#ppt_y"/>
                                          </p:val>
                                        </p:tav>
                                      </p:tavLst>
                                    </p:anim>
                                  </p:childTnLst>
                                </p:cTn>
                              </p:par>
                            </p:childTnLst>
                          </p:cTn>
                        </p:par>
                        <p:par>
                          <p:cTn id="64" fill="hold">
                            <p:stCondLst>
                              <p:cond delay="3000"/>
                            </p:stCondLst>
                            <p:childTnLst>
                              <p:par>
                                <p:cTn id="65" presetID="52" presetClass="entr" presetSubtype="0" fill="hold" grpId="0" nodeType="afterEffect">
                                  <p:stCondLst>
                                    <p:cond delay="0"/>
                                  </p:stCondLst>
                                  <p:childTnLst>
                                    <p:set>
                                      <p:cBhvr>
                                        <p:cTn id="66" dur="1" fill="hold">
                                          <p:stCondLst>
                                            <p:cond delay="0"/>
                                          </p:stCondLst>
                                        </p:cTn>
                                        <p:tgtEl>
                                          <p:spTgt spid="29724"/>
                                        </p:tgtEl>
                                        <p:attrNameLst>
                                          <p:attrName>style.visibility</p:attrName>
                                        </p:attrNameLst>
                                      </p:cBhvr>
                                      <p:to>
                                        <p:strVal val="visible"/>
                                      </p:to>
                                    </p:set>
                                    <p:animScale>
                                      <p:cBhvr>
                                        <p:cTn id="67" dur="500" decel="50000" fill="hold">
                                          <p:stCondLst>
                                            <p:cond delay="0"/>
                                          </p:stCondLst>
                                        </p:cTn>
                                        <p:tgtEl>
                                          <p:spTgt spid="297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68" dur="500" decel="50000" fill="hold">
                                          <p:stCondLst>
                                            <p:cond delay="0"/>
                                          </p:stCondLst>
                                        </p:cTn>
                                        <p:tgtEl>
                                          <p:spTgt spid="29724"/>
                                        </p:tgtEl>
                                        <p:attrNameLst>
                                          <p:attrName>ppt_x</p:attrName>
                                          <p:attrName>ppt_y</p:attrName>
                                        </p:attrNameLst>
                                      </p:cBhvr>
                                      <p:rCtr x="0" y="0"/>
                                    </p:animMotion>
                                    <p:animEffect transition="in" filter="fade">
                                      <p:cBhvr>
                                        <p:cTn id="69" dur="500"/>
                                        <p:tgtEl>
                                          <p:spTgt spid="29724"/>
                                        </p:tgtEl>
                                      </p:cBhvr>
                                    </p:animEffect>
                                  </p:childTnLst>
                                </p:cTn>
                              </p:par>
                              <p:par>
                                <p:cTn id="70" presetID="52" presetClass="entr" presetSubtype="0" fill="hold" grpId="0" nodeType="withEffect">
                                  <p:stCondLst>
                                    <p:cond delay="250"/>
                                  </p:stCondLst>
                                  <p:childTnLst>
                                    <p:set>
                                      <p:cBhvr>
                                        <p:cTn id="71" dur="1" fill="hold">
                                          <p:stCondLst>
                                            <p:cond delay="0"/>
                                          </p:stCondLst>
                                        </p:cTn>
                                        <p:tgtEl>
                                          <p:spTgt spid="29730"/>
                                        </p:tgtEl>
                                        <p:attrNameLst>
                                          <p:attrName>style.visibility</p:attrName>
                                        </p:attrNameLst>
                                      </p:cBhvr>
                                      <p:to>
                                        <p:strVal val="visible"/>
                                      </p:to>
                                    </p:set>
                                    <p:animScale>
                                      <p:cBhvr>
                                        <p:cTn id="72" dur="500" decel="50000" fill="hold">
                                          <p:stCondLst>
                                            <p:cond delay="0"/>
                                          </p:stCondLst>
                                        </p:cTn>
                                        <p:tgtEl>
                                          <p:spTgt spid="297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73" dur="500" decel="50000" fill="hold">
                                          <p:stCondLst>
                                            <p:cond delay="0"/>
                                          </p:stCondLst>
                                        </p:cTn>
                                        <p:tgtEl>
                                          <p:spTgt spid="29730"/>
                                        </p:tgtEl>
                                        <p:attrNameLst>
                                          <p:attrName>ppt_x</p:attrName>
                                          <p:attrName>ppt_y</p:attrName>
                                        </p:attrNameLst>
                                      </p:cBhvr>
                                      <p:rCtr x="0" y="0"/>
                                    </p:animMotion>
                                    <p:animEffect transition="in" filter="fade">
                                      <p:cBhvr>
                                        <p:cTn id="74" dur="500"/>
                                        <p:tgtEl>
                                          <p:spTgt spid="29730"/>
                                        </p:tgtEl>
                                      </p:cBhvr>
                                    </p:animEffect>
                                  </p:childTnLst>
                                </p:cTn>
                              </p:par>
                              <p:par>
                                <p:cTn id="75" presetID="52" presetClass="entr" presetSubtype="0" fill="hold" grpId="0" nodeType="withEffect">
                                  <p:stCondLst>
                                    <p:cond delay="500"/>
                                  </p:stCondLst>
                                  <p:childTnLst>
                                    <p:set>
                                      <p:cBhvr>
                                        <p:cTn id="76" dur="1" fill="hold">
                                          <p:stCondLst>
                                            <p:cond delay="0"/>
                                          </p:stCondLst>
                                        </p:cTn>
                                        <p:tgtEl>
                                          <p:spTgt spid="29727"/>
                                        </p:tgtEl>
                                        <p:attrNameLst>
                                          <p:attrName>style.visibility</p:attrName>
                                        </p:attrNameLst>
                                      </p:cBhvr>
                                      <p:to>
                                        <p:strVal val="visible"/>
                                      </p:to>
                                    </p:set>
                                    <p:animScale>
                                      <p:cBhvr>
                                        <p:cTn id="77" dur="500" decel="50000" fill="hold">
                                          <p:stCondLst>
                                            <p:cond delay="0"/>
                                          </p:stCondLst>
                                        </p:cTn>
                                        <p:tgtEl>
                                          <p:spTgt spid="2972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78" dur="500" decel="50000" fill="hold">
                                          <p:stCondLst>
                                            <p:cond delay="0"/>
                                          </p:stCondLst>
                                        </p:cTn>
                                        <p:tgtEl>
                                          <p:spTgt spid="29727"/>
                                        </p:tgtEl>
                                        <p:attrNameLst>
                                          <p:attrName>ppt_x</p:attrName>
                                          <p:attrName>ppt_y</p:attrName>
                                        </p:attrNameLst>
                                      </p:cBhvr>
                                      <p:rCtr x="0" y="0"/>
                                    </p:animMotion>
                                    <p:animEffect transition="in" filter="fade">
                                      <p:cBhvr>
                                        <p:cTn id="79" dur="500"/>
                                        <p:tgtEl>
                                          <p:spTgt spid="29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7" grpId="0" animBg="1" autoUpdateAnimBg="0"/>
      <p:bldP spid="29718" grpId="0" autoUpdateAnimBg="0"/>
      <p:bldP spid="29719" grpId="0" animBg="1" autoUpdateAnimBg="0"/>
      <p:bldP spid="29723" grpId="0" animBg="1" autoUpdateAnimBg="0"/>
      <p:bldP spid="29724" grpId="0" autoUpdateAnimBg="0"/>
      <p:bldP spid="29725" grpId="0" animBg="1" autoUpdateAnimBg="0"/>
      <p:bldP spid="29726" grpId="0" animBg="1" autoUpdateAnimBg="0"/>
      <p:bldP spid="29727" grpId="0" autoUpdateAnimBg="0"/>
      <p:bldP spid="29728" grpId="0" animBg="1" autoUpdateAnimBg="0"/>
      <p:bldP spid="29729" grpId="0" animBg="1" autoUpdateAnimBg="0"/>
      <p:bldP spid="29730" grpId="0" autoUpdateAnimBg="0"/>
      <p:bldP spid="29731"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6"/>
          <p:cNvSpPr/>
          <p:nvPr/>
        </p:nvSpPr>
        <p:spPr bwMode="auto">
          <a:xfrm>
            <a:off x="5939313" y="1236432"/>
            <a:ext cx="1864372" cy="1135259"/>
          </a:xfrm>
          <a:custGeom>
            <a:avLst/>
            <a:gdLst>
              <a:gd name="T0" fmla="*/ 675 w 675"/>
              <a:gd name="T1" fmla="*/ 90 h 411"/>
              <a:gd name="T2" fmla="*/ 505 w 675"/>
              <a:gd name="T3" fmla="*/ 45 h 411"/>
              <a:gd name="T4" fmla="*/ 338 w 675"/>
              <a:gd name="T5" fmla="*/ 0 h 411"/>
              <a:gd name="T6" fmla="*/ 170 w 675"/>
              <a:gd name="T7" fmla="*/ 45 h 411"/>
              <a:gd name="T8" fmla="*/ 0 w 675"/>
              <a:gd name="T9" fmla="*/ 90 h 411"/>
              <a:gd name="T10" fmla="*/ 0 w 675"/>
              <a:gd name="T11" fmla="*/ 90 h 411"/>
              <a:gd name="T12" fmla="*/ 0 w 675"/>
              <a:gd name="T13" fmla="*/ 411 h 411"/>
              <a:gd name="T14" fmla="*/ 675 w 675"/>
              <a:gd name="T15" fmla="*/ 411 h 411"/>
              <a:gd name="T16" fmla="*/ 675 w 675"/>
              <a:gd name="T17" fmla="*/ 90 h 411"/>
              <a:gd name="T18" fmla="*/ 675 w 675"/>
              <a:gd name="T19" fmla="*/ 90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5" h="411">
                <a:moveTo>
                  <a:pt x="675" y="90"/>
                </a:moveTo>
                <a:lnTo>
                  <a:pt x="505" y="45"/>
                </a:lnTo>
                <a:lnTo>
                  <a:pt x="338" y="0"/>
                </a:lnTo>
                <a:lnTo>
                  <a:pt x="170" y="45"/>
                </a:lnTo>
                <a:lnTo>
                  <a:pt x="0" y="90"/>
                </a:lnTo>
                <a:lnTo>
                  <a:pt x="0" y="90"/>
                </a:lnTo>
                <a:lnTo>
                  <a:pt x="0" y="411"/>
                </a:lnTo>
                <a:lnTo>
                  <a:pt x="675" y="411"/>
                </a:lnTo>
                <a:lnTo>
                  <a:pt x="675" y="90"/>
                </a:lnTo>
                <a:lnTo>
                  <a:pt x="675" y="90"/>
                </a:lnTo>
                <a:close/>
              </a:path>
            </a:pathLst>
          </a:custGeom>
          <a:solidFill>
            <a:schemeClr val="accent1"/>
          </a:solidFill>
          <a:ln>
            <a:noFill/>
          </a:ln>
          <a:effectLst/>
        </p:spPr>
        <p:txBody>
          <a:bodyPr lIns="68592" tIns="567099" rIns="68592" bIns="34296"/>
          <a:lstStyle/>
          <a:p>
            <a:pPr algn="ctr" defTabSz="685165">
              <a:lnSpc>
                <a:spcPts val="1125"/>
              </a:lnSpc>
              <a:defRPr/>
            </a:pPr>
            <a:r>
              <a:rPr lang="en-US" altLang="zh-CN" sz="4100" kern="0" dirty="0">
                <a:solidFill>
                  <a:srgbClr val="FFFFFF"/>
                </a:solidFill>
                <a:latin typeface="微软雅黑" panose="020B0503020204020204" pitchFamily="34" charset="-122"/>
                <a:cs typeface="UKIJ Qolyazma" pitchFamily="18" charset="0"/>
              </a:rPr>
              <a:t>72</a:t>
            </a:r>
            <a:r>
              <a:rPr lang="en-US" altLang="zh-CN" sz="1800" kern="0" dirty="0">
                <a:solidFill>
                  <a:srgbClr val="FFFFFF"/>
                </a:solidFill>
                <a:latin typeface="微软雅黑" panose="020B0503020204020204" pitchFamily="34" charset="-122"/>
                <a:cs typeface="UKIJ Qolyazma" pitchFamily="18" charset="0"/>
              </a:rPr>
              <a:t>%</a:t>
            </a:r>
            <a:endParaRPr lang="en-US" altLang="zh-CN" sz="1800" kern="0" dirty="0">
              <a:solidFill>
                <a:srgbClr val="FFFFFF"/>
              </a:solidFill>
              <a:latin typeface="微软雅黑" panose="020B0503020204020204" pitchFamily="34" charset="-122"/>
              <a:cs typeface="UKIJ Qolyazma" pitchFamily="18" charset="0"/>
            </a:endParaRPr>
          </a:p>
          <a:p>
            <a:pPr algn="ctr" defTabSz="685165">
              <a:lnSpc>
                <a:spcPts val="1125"/>
              </a:lnSpc>
              <a:defRPr/>
            </a:pPr>
            <a:r>
              <a:rPr lang="zh-CN" altLang="en-US" sz="900" kern="0" dirty="0">
                <a:solidFill>
                  <a:srgbClr val="FFFFFF"/>
                </a:solidFill>
                <a:latin typeface="微软雅黑" panose="020B0503020204020204" pitchFamily="34" charset="-122"/>
              </a:rPr>
              <a:t>您的内容打在这里，或者通过复制您的文本后，在此框中选择粘贴。</a:t>
            </a:r>
            <a:endParaRPr lang="zh-CN" altLang="en-US" sz="900" kern="0" dirty="0">
              <a:solidFill>
                <a:srgbClr val="FFFFFF"/>
              </a:solidFill>
              <a:latin typeface="微软雅黑" panose="020B0503020204020204" pitchFamily="34" charset="-122"/>
            </a:endParaRPr>
          </a:p>
        </p:txBody>
      </p:sp>
      <p:sp>
        <p:nvSpPr>
          <p:cNvPr id="30" name="Freeform 7"/>
          <p:cNvSpPr/>
          <p:nvPr/>
        </p:nvSpPr>
        <p:spPr bwMode="auto">
          <a:xfrm>
            <a:off x="5939313" y="2528882"/>
            <a:ext cx="1864372" cy="700208"/>
          </a:xfrm>
          <a:custGeom>
            <a:avLst/>
            <a:gdLst>
              <a:gd name="T0" fmla="*/ 0 w 675"/>
              <a:gd name="T1" fmla="*/ 0 h 253"/>
              <a:gd name="T2" fmla="*/ 0 w 675"/>
              <a:gd name="T3" fmla="*/ 163 h 253"/>
              <a:gd name="T4" fmla="*/ 0 w 675"/>
              <a:gd name="T5" fmla="*/ 163 h 253"/>
              <a:gd name="T6" fmla="*/ 170 w 675"/>
              <a:gd name="T7" fmla="*/ 208 h 253"/>
              <a:gd name="T8" fmla="*/ 338 w 675"/>
              <a:gd name="T9" fmla="*/ 253 h 253"/>
              <a:gd name="T10" fmla="*/ 505 w 675"/>
              <a:gd name="T11" fmla="*/ 208 h 253"/>
              <a:gd name="T12" fmla="*/ 675 w 675"/>
              <a:gd name="T13" fmla="*/ 163 h 253"/>
              <a:gd name="T14" fmla="*/ 675 w 675"/>
              <a:gd name="T15" fmla="*/ 163 h 253"/>
              <a:gd name="T16" fmla="*/ 675 w 675"/>
              <a:gd name="T17" fmla="*/ 0 h 253"/>
              <a:gd name="T18" fmla="*/ 0 w 675"/>
              <a:gd name="T19"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5" h="253">
                <a:moveTo>
                  <a:pt x="0" y="0"/>
                </a:moveTo>
                <a:lnTo>
                  <a:pt x="0" y="163"/>
                </a:lnTo>
                <a:lnTo>
                  <a:pt x="0" y="163"/>
                </a:lnTo>
                <a:lnTo>
                  <a:pt x="170" y="208"/>
                </a:lnTo>
                <a:lnTo>
                  <a:pt x="338" y="253"/>
                </a:lnTo>
                <a:lnTo>
                  <a:pt x="505" y="208"/>
                </a:lnTo>
                <a:lnTo>
                  <a:pt x="675" y="163"/>
                </a:lnTo>
                <a:lnTo>
                  <a:pt x="675" y="163"/>
                </a:lnTo>
                <a:lnTo>
                  <a:pt x="675" y="0"/>
                </a:lnTo>
                <a:lnTo>
                  <a:pt x="0" y="0"/>
                </a:lnTo>
                <a:close/>
              </a:path>
            </a:pathLst>
          </a:custGeom>
          <a:solidFill>
            <a:schemeClr val="accent2"/>
          </a:solidFill>
          <a:ln>
            <a:noFill/>
          </a:ln>
          <a:effectLst/>
        </p:spPr>
        <p:txBody>
          <a:bodyPr lIns="68592" tIns="459079" rIns="68592" bIns="34296"/>
          <a:lstStyle/>
          <a:p>
            <a:pPr algn="ctr" defTabSz="685165">
              <a:lnSpc>
                <a:spcPts val="1125"/>
              </a:lnSpc>
              <a:defRPr/>
            </a:pPr>
            <a:r>
              <a:rPr lang="en-US" altLang="zh-CN" sz="4100" kern="0">
                <a:solidFill>
                  <a:prstClr val="white"/>
                </a:solidFill>
                <a:latin typeface="微软雅黑" panose="020B0503020204020204" pitchFamily="34" charset="-122"/>
                <a:cs typeface="UKIJ Qolyazma" pitchFamily="18" charset="0"/>
              </a:rPr>
              <a:t>28</a:t>
            </a:r>
            <a:r>
              <a:rPr lang="en-US" altLang="zh-CN" sz="1800" kern="0">
                <a:solidFill>
                  <a:prstClr val="white"/>
                </a:solidFill>
                <a:latin typeface="微软雅黑" panose="020B0503020204020204" pitchFamily="34" charset="-122"/>
                <a:cs typeface="UKIJ Qolyazma" pitchFamily="18" charset="0"/>
              </a:rPr>
              <a:t>%</a:t>
            </a:r>
            <a:endParaRPr lang="en-US" altLang="zh-CN" sz="1800" kern="0">
              <a:solidFill>
                <a:prstClr val="white"/>
              </a:solidFill>
              <a:latin typeface="微软雅黑" panose="020B0503020204020204" pitchFamily="34" charset="-122"/>
              <a:cs typeface="UKIJ Qolyazma" pitchFamily="18" charset="0"/>
            </a:endParaRPr>
          </a:p>
          <a:p>
            <a:pPr defTabSz="685165">
              <a:defRPr/>
            </a:pPr>
            <a:endParaRPr lang="zh-CN" altLang="en-US" sz="1800" kern="0">
              <a:solidFill>
                <a:srgbClr val="151515"/>
              </a:solidFill>
              <a:latin typeface="微软雅黑" panose="020B0503020204020204" pitchFamily="34" charset="-122"/>
            </a:endParaRPr>
          </a:p>
        </p:txBody>
      </p:sp>
      <p:cxnSp>
        <p:nvCxnSpPr>
          <p:cNvPr id="31" name="直接连接符 30"/>
          <p:cNvCxnSpPr>
            <a:cxnSpLocks noChangeShapeType="1"/>
          </p:cNvCxnSpPr>
          <p:nvPr/>
        </p:nvCxnSpPr>
        <p:spPr bwMode="auto">
          <a:xfrm flipH="1">
            <a:off x="1265678" y="2362164"/>
            <a:ext cx="4673634" cy="0"/>
          </a:xfrm>
          <a:prstGeom prst="line">
            <a:avLst/>
          </a:prstGeom>
          <a:noFill/>
          <a:ln w="6350" algn="ctr">
            <a:solidFill>
              <a:srgbClr val="7F7F7F"/>
            </a:solidFill>
            <a:miter lim="800000"/>
          </a:ln>
        </p:spPr>
      </p:cxnSp>
      <p:cxnSp>
        <p:nvCxnSpPr>
          <p:cNvPr id="32" name="直接连接符 31"/>
          <p:cNvCxnSpPr>
            <a:cxnSpLocks noChangeShapeType="1"/>
            <a:stCxn id="30" idx="0"/>
          </p:cNvCxnSpPr>
          <p:nvPr/>
        </p:nvCxnSpPr>
        <p:spPr bwMode="auto">
          <a:xfrm flipH="1">
            <a:off x="1265678" y="2528881"/>
            <a:ext cx="4673634" cy="0"/>
          </a:xfrm>
          <a:prstGeom prst="line">
            <a:avLst/>
          </a:prstGeom>
          <a:noFill/>
          <a:ln w="6350" algn="ctr">
            <a:solidFill>
              <a:srgbClr val="7F7F7F"/>
            </a:solidFill>
            <a:miter lim="800000"/>
          </a:ln>
        </p:spPr>
      </p:cxnSp>
      <p:sp>
        <p:nvSpPr>
          <p:cNvPr id="33" name="TextBox 13"/>
          <p:cNvSpPr txBox="1"/>
          <p:nvPr/>
        </p:nvSpPr>
        <p:spPr>
          <a:xfrm flipH="1">
            <a:off x="1265678" y="1203088"/>
            <a:ext cx="2089875" cy="285799"/>
          </a:xfrm>
          <a:prstGeom prst="rect">
            <a:avLst/>
          </a:prstGeom>
          <a:noFill/>
          <a:ln>
            <a:noFill/>
          </a:ln>
        </p:spPr>
        <p:txBody>
          <a:bodyPr lIns="68588" tIns="34294" rIns="68588" bIns="34294">
            <a:spAutoFit/>
          </a:bodyPr>
          <a:lstStyle>
            <a:defPPr>
              <a:defRPr lang="zh-CN"/>
            </a:defPPr>
            <a:lvl1pPr algn="ctr" eaLnBrk="0" hangingPunct="0">
              <a:defRPr sz="2200" b="1">
                <a:solidFill>
                  <a:srgbClr val="333333"/>
                </a:solidFill>
                <a:latin typeface="微软雅黑" panose="020B0503020204020204" pitchFamily="34" charset="-122"/>
                <a:ea typeface="微软雅黑" panose="020B0503020204020204" pitchFamily="34" charset="-122"/>
              </a:defRPr>
            </a:lvl1pPr>
            <a:lvl2pPr marL="742950" indent="-285750" eaLnBrk="0" hangingPunct="0">
              <a:defRPr>
                <a:latin typeface="Arial" panose="020B0604020202020204" pitchFamily="34" charset="0"/>
                <a:ea typeface="宋体" panose="02010600030101010101" pitchFamily="2" charset="-122"/>
              </a:defRPr>
            </a:lvl2pPr>
            <a:lvl3pPr marL="1143000" indent="-228600" eaLnBrk="0" hangingPunct="0">
              <a:defRPr>
                <a:latin typeface="Arial" panose="020B0604020202020204" pitchFamily="34" charset="0"/>
                <a:ea typeface="宋体" panose="02010600030101010101" pitchFamily="2" charset="-122"/>
              </a:defRPr>
            </a:lvl3pPr>
            <a:lvl4pPr marL="1600200" indent="-228600" eaLnBrk="0" hangingPunct="0">
              <a:defRPr>
                <a:latin typeface="Arial" panose="020B0604020202020204" pitchFamily="34" charset="0"/>
                <a:ea typeface="宋体" panose="02010600030101010101" pitchFamily="2" charset="-122"/>
              </a:defRPr>
            </a:lvl4pPr>
            <a:lvl5pPr marL="2057400" indent="-228600" eaLnBrk="0" hangingPunct="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pPr algn="l" defTabSz="685165">
              <a:defRPr/>
            </a:pPr>
            <a:r>
              <a:rPr lang="zh-CN" altLang="en-US" sz="1400" kern="0" dirty="0">
                <a:solidFill>
                  <a:schemeClr val="tx1">
                    <a:lumMod val="65000"/>
                    <a:lumOff val="35000"/>
                  </a:schemeClr>
                </a:solidFill>
              </a:rPr>
              <a:t>点击添加关键字</a:t>
            </a:r>
            <a:endParaRPr lang="zh-CN" altLang="en-US" sz="1400" kern="0" dirty="0">
              <a:solidFill>
                <a:schemeClr val="tx1">
                  <a:lumMod val="65000"/>
                  <a:lumOff val="35000"/>
                </a:schemeClr>
              </a:solidFill>
            </a:endParaRPr>
          </a:p>
        </p:txBody>
      </p:sp>
      <p:sp>
        <p:nvSpPr>
          <p:cNvPr id="34" name="TextBox 14"/>
          <p:cNvSpPr txBox="1">
            <a:spLocks noChangeArrowheads="1"/>
          </p:cNvSpPr>
          <p:nvPr/>
        </p:nvSpPr>
        <p:spPr bwMode="auto">
          <a:xfrm>
            <a:off x="1265678" y="1511117"/>
            <a:ext cx="3939955" cy="669530"/>
          </a:xfrm>
          <a:prstGeom prst="rect">
            <a:avLst/>
          </a:prstGeom>
          <a:noFill/>
          <a:ln w="9525">
            <a:noFill/>
            <a:miter lim="800000"/>
          </a:ln>
        </p:spPr>
        <p:txBody>
          <a:bodyPr lIns="68592" tIns="34296" rIns="68592" bIns="34296">
            <a:spAutoFit/>
          </a:bodyPr>
          <a:lstStyle/>
          <a:p>
            <a:pPr defTabSz="683895">
              <a:lnSpc>
                <a:spcPct val="130000"/>
              </a:lnSpc>
              <a:defRPr/>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您的内容打在这里，或者通过复制您的文本后，在此框中选择粘贴，并选择只保留文字。您的内容打在这里，或者通过复制您的文本后您的内容打在这里。</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5" name="TextBox 15"/>
          <p:cNvSpPr txBox="1"/>
          <p:nvPr/>
        </p:nvSpPr>
        <p:spPr>
          <a:xfrm flipH="1">
            <a:off x="1265678" y="2690833"/>
            <a:ext cx="2089875" cy="284212"/>
          </a:xfrm>
          <a:prstGeom prst="rect">
            <a:avLst/>
          </a:prstGeom>
          <a:noFill/>
          <a:ln>
            <a:noFill/>
          </a:ln>
        </p:spPr>
        <p:txBody>
          <a:bodyPr lIns="68588" tIns="34294" rIns="68588" bIns="34294">
            <a:spAutoFit/>
          </a:bodyPr>
          <a:lstStyle>
            <a:defPPr>
              <a:defRPr lang="zh-CN"/>
            </a:defPPr>
            <a:lvl1pPr eaLnBrk="0" hangingPunct="0">
              <a:defRPr sz="2200" b="1">
                <a:solidFill>
                  <a:srgbClr val="333333"/>
                </a:solidFill>
                <a:latin typeface="微软雅黑" panose="020B0503020204020204" pitchFamily="34" charset="-122"/>
                <a:ea typeface="微软雅黑" panose="020B0503020204020204" pitchFamily="34" charset="-122"/>
              </a:defRPr>
            </a:lvl1pPr>
            <a:lvl2pPr marL="742950" indent="-285750" eaLnBrk="0" hangingPunct="0">
              <a:defRPr>
                <a:latin typeface="Arial" panose="020B0604020202020204" pitchFamily="34" charset="0"/>
                <a:ea typeface="宋体" panose="02010600030101010101" pitchFamily="2" charset="-122"/>
              </a:defRPr>
            </a:lvl2pPr>
            <a:lvl3pPr marL="1143000" indent="-228600" eaLnBrk="0" hangingPunct="0">
              <a:defRPr>
                <a:latin typeface="Arial" panose="020B0604020202020204" pitchFamily="34" charset="0"/>
                <a:ea typeface="宋体" panose="02010600030101010101" pitchFamily="2" charset="-122"/>
              </a:defRPr>
            </a:lvl3pPr>
            <a:lvl4pPr marL="1600200" indent="-228600" eaLnBrk="0" hangingPunct="0">
              <a:defRPr>
                <a:latin typeface="Arial" panose="020B0604020202020204" pitchFamily="34" charset="0"/>
                <a:ea typeface="宋体" panose="02010600030101010101" pitchFamily="2" charset="-122"/>
              </a:defRPr>
            </a:lvl4pPr>
            <a:lvl5pPr marL="2057400" indent="-228600" eaLnBrk="0" hangingPunct="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pPr defTabSz="685165">
              <a:defRPr/>
            </a:pPr>
            <a:r>
              <a:rPr lang="zh-CN" altLang="en-US" sz="1400" kern="0" dirty="0">
                <a:solidFill>
                  <a:schemeClr val="tx1">
                    <a:lumMod val="65000"/>
                    <a:lumOff val="35000"/>
                  </a:schemeClr>
                </a:solidFill>
              </a:rPr>
              <a:t>点击添加关键字</a:t>
            </a:r>
            <a:endParaRPr lang="zh-CN" altLang="en-US" sz="1400" kern="0" dirty="0">
              <a:solidFill>
                <a:schemeClr val="tx1">
                  <a:lumMod val="65000"/>
                  <a:lumOff val="35000"/>
                </a:schemeClr>
              </a:solidFill>
            </a:endParaRPr>
          </a:p>
        </p:txBody>
      </p:sp>
      <p:sp>
        <p:nvSpPr>
          <p:cNvPr id="36" name="TextBox 16"/>
          <p:cNvSpPr txBox="1">
            <a:spLocks noChangeArrowheads="1"/>
          </p:cNvSpPr>
          <p:nvPr/>
        </p:nvSpPr>
        <p:spPr bwMode="auto">
          <a:xfrm>
            <a:off x="1265678" y="2998862"/>
            <a:ext cx="3939955" cy="669530"/>
          </a:xfrm>
          <a:prstGeom prst="rect">
            <a:avLst/>
          </a:prstGeom>
          <a:noFill/>
          <a:ln w="9525">
            <a:noFill/>
            <a:miter lim="800000"/>
          </a:ln>
        </p:spPr>
        <p:txBody>
          <a:bodyPr lIns="68592" tIns="34296" rIns="68592" bIns="34296">
            <a:spAutoFit/>
          </a:bodyPr>
          <a:lstStyle/>
          <a:p>
            <a:pPr defTabSz="683895">
              <a:lnSpc>
                <a:spcPct val="130000"/>
              </a:lnSpc>
              <a:defRPr/>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您的内容打在这里，或者通过复制您的文本后，在此框中选择粘贴，并选择只保留文字。您的内容打在这里，或者通过复制您的文本后您的内容打在这里。</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7" name="矩形 47"/>
          <p:cNvSpPr>
            <a:spLocks noChangeArrowheads="1"/>
          </p:cNvSpPr>
          <p:nvPr/>
        </p:nvSpPr>
        <p:spPr bwMode="auto">
          <a:xfrm>
            <a:off x="1187862" y="3980108"/>
            <a:ext cx="6707929" cy="438652"/>
          </a:xfrm>
          <a:prstGeom prst="rect">
            <a:avLst/>
          </a:prstGeom>
          <a:noFill/>
          <a:ln>
            <a:noFill/>
          </a:ln>
        </p:spPr>
        <p:txBody>
          <a:bodyPr lIns="68585" tIns="34293" rIns="68585" bIns="34293">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685165">
              <a:lnSpc>
                <a:spcPct val="120000"/>
              </a:lnSpc>
              <a:spcBef>
                <a:spcPct val="0"/>
              </a:spcBef>
              <a:buNone/>
              <a:defRPr/>
            </a:pPr>
            <a:r>
              <a:rPr lang="zh-CN" altLang="en-US" sz="1000" kern="0" dirty="0">
                <a:solidFill>
                  <a:schemeClr val="tx1">
                    <a:lumMod val="65000"/>
                    <a:lumOff val="35000"/>
                  </a:schemeClr>
                </a:solidFill>
                <a:sym typeface="微软雅黑" panose="020B0503020204020204" pitchFamily="34" charset="-122"/>
              </a:rPr>
              <a:t>在此录入上述图表的综合描述说明，在此录入上述图表的综合描述说明。在此录入上述图表的综合描述说明，在此录入上述图表的综合描述说明，在此录入上述图表的综合描述说明。</a:t>
            </a:r>
            <a:endParaRPr lang="zh-CN" altLang="en-US" sz="1000" kern="0" dirty="0">
              <a:solidFill>
                <a:schemeClr val="tx1">
                  <a:lumMod val="65000"/>
                  <a:lumOff val="35000"/>
                </a:schemeClr>
              </a:solidFill>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p14:ferris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arn(outVertical)">
                                      <p:cBhvr>
                                        <p:cTn id="7" dur="500"/>
                                        <p:tgtEl>
                                          <p:spTgt spid="37"/>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p:tgtEl>
                                          <p:spTgt spid="29"/>
                                        </p:tgtEl>
                                        <p:attrNameLst>
                                          <p:attrName>ppt_y</p:attrName>
                                        </p:attrNameLst>
                                      </p:cBhvr>
                                      <p:tavLst>
                                        <p:tav tm="0">
                                          <p:val>
                                            <p:strVal val="#ppt_y+#ppt_h*1.125000"/>
                                          </p:val>
                                        </p:tav>
                                        <p:tav tm="100000">
                                          <p:val>
                                            <p:strVal val="#ppt_y"/>
                                          </p:val>
                                        </p:tav>
                                      </p:tavLst>
                                    </p:anim>
                                    <p:animEffect transition="in" filter="wipe(up)">
                                      <p:cBhvr>
                                        <p:cTn id="12" dur="500"/>
                                        <p:tgtEl>
                                          <p:spTgt spid="29"/>
                                        </p:tgtEl>
                                      </p:cBhvr>
                                    </p:animEffect>
                                  </p:childTnLst>
                                </p:cTn>
                              </p:par>
                              <p:par>
                                <p:cTn id="13" presetID="12" presetClass="entr" presetSubtype="1"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additive="base">
                                        <p:cTn id="15" dur="500"/>
                                        <p:tgtEl>
                                          <p:spTgt spid="30"/>
                                        </p:tgtEl>
                                        <p:attrNameLst>
                                          <p:attrName>ppt_y</p:attrName>
                                        </p:attrNameLst>
                                      </p:cBhvr>
                                      <p:tavLst>
                                        <p:tav tm="0">
                                          <p:val>
                                            <p:strVal val="#ppt_y-#ppt_h*1.125000"/>
                                          </p:val>
                                        </p:tav>
                                        <p:tav tm="100000">
                                          <p:val>
                                            <p:strVal val="#ppt_y"/>
                                          </p:val>
                                        </p:tav>
                                      </p:tavLst>
                                    </p:anim>
                                    <p:animEffect transition="in" filter="wipe(down)">
                                      <p:cBhvr>
                                        <p:cTn id="16" dur="500"/>
                                        <p:tgtEl>
                                          <p:spTgt spid="30"/>
                                        </p:tgtEl>
                                      </p:cBhvr>
                                    </p:animEffect>
                                  </p:childTnLst>
                                </p:cTn>
                              </p:par>
                              <p:par>
                                <p:cTn id="17" presetID="22" presetClass="entr" presetSubtype="2" fill="hold" nodeType="withEffect">
                                  <p:stCondLst>
                                    <p:cond delay="400"/>
                                  </p:stCondLst>
                                  <p:childTnLst>
                                    <p:set>
                                      <p:cBhvr>
                                        <p:cTn id="18" dur="1" fill="hold">
                                          <p:stCondLst>
                                            <p:cond delay="0"/>
                                          </p:stCondLst>
                                        </p:cTn>
                                        <p:tgtEl>
                                          <p:spTgt spid="31"/>
                                        </p:tgtEl>
                                        <p:attrNameLst>
                                          <p:attrName>style.visibility</p:attrName>
                                        </p:attrNameLst>
                                      </p:cBhvr>
                                      <p:to>
                                        <p:strVal val="visible"/>
                                      </p:to>
                                    </p:set>
                                    <p:animEffect transition="in" filter="wipe(right)">
                                      <p:cBhvr>
                                        <p:cTn id="19" dur="500"/>
                                        <p:tgtEl>
                                          <p:spTgt spid="31"/>
                                        </p:tgtEl>
                                      </p:cBhvr>
                                    </p:animEffect>
                                  </p:childTnLst>
                                </p:cTn>
                              </p:par>
                              <p:par>
                                <p:cTn id="20" presetID="22" presetClass="entr" presetSubtype="2" fill="hold" nodeType="withEffect">
                                  <p:stCondLst>
                                    <p:cond delay="400"/>
                                  </p:stCondLst>
                                  <p:childTnLst>
                                    <p:set>
                                      <p:cBhvr>
                                        <p:cTn id="21" dur="1" fill="hold">
                                          <p:stCondLst>
                                            <p:cond delay="0"/>
                                          </p:stCondLst>
                                        </p:cTn>
                                        <p:tgtEl>
                                          <p:spTgt spid="32"/>
                                        </p:tgtEl>
                                        <p:attrNameLst>
                                          <p:attrName>style.visibility</p:attrName>
                                        </p:attrNameLst>
                                      </p:cBhvr>
                                      <p:to>
                                        <p:strVal val="visible"/>
                                      </p:to>
                                    </p:set>
                                    <p:animEffect transition="in" filter="wipe(right)">
                                      <p:cBhvr>
                                        <p:cTn id="22" dur="500"/>
                                        <p:tgtEl>
                                          <p:spTgt spid="32"/>
                                        </p:tgtEl>
                                      </p:cBhvr>
                                    </p:animEffect>
                                  </p:childTnLst>
                                </p:cTn>
                              </p:par>
                              <p:par>
                                <p:cTn id="23" presetID="10" presetClass="entr" presetSubtype="0" fill="hold" grpId="0" nodeType="withEffect">
                                  <p:stCondLst>
                                    <p:cond delay="1000"/>
                                  </p:stCondLst>
                                  <p:iterate type="lt">
                                    <p:tmPct val="10000"/>
                                  </p:iterate>
                                  <p:childTnLst>
                                    <p:set>
                                      <p:cBhvr>
                                        <p:cTn id="24" dur="1" fill="hold">
                                          <p:stCondLst>
                                            <p:cond delay="0"/>
                                          </p:stCondLst>
                                        </p:cTn>
                                        <p:tgtEl>
                                          <p:spTgt spid="33"/>
                                        </p:tgtEl>
                                        <p:attrNameLst>
                                          <p:attrName>style.visibility</p:attrName>
                                        </p:attrNameLst>
                                      </p:cBhvr>
                                      <p:to>
                                        <p:strVal val="visible"/>
                                      </p:to>
                                    </p:set>
                                    <p:animEffect transition="in" filter="fade">
                                      <p:cBhvr>
                                        <p:cTn id="25" dur="100"/>
                                        <p:tgtEl>
                                          <p:spTgt spid="33"/>
                                        </p:tgtEl>
                                      </p:cBhvr>
                                    </p:animEffect>
                                  </p:childTnLst>
                                </p:cTn>
                              </p:par>
                              <p:par>
                                <p:cTn id="26" presetID="10" presetClass="entr" presetSubtype="0" fill="hold" grpId="0" nodeType="withEffect">
                                  <p:stCondLst>
                                    <p:cond delay="1000"/>
                                  </p:stCondLst>
                                  <p:iterate type="lt">
                                    <p:tmPct val="10000"/>
                                  </p:iterate>
                                  <p:childTnLst>
                                    <p:set>
                                      <p:cBhvr>
                                        <p:cTn id="27" dur="1" fill="hold">
                                          <p:stCondLst>
                                            <p:cond delay="0"/>
                                          </p:stCondLst>
                                        </p:cTn>
                                        <p:tgtEl>
                                          <p:spTgt spid="34"/>
                                        </p:tgtEl>
                                        <p:attrNameLst>
                                          <p:attrName>style.visibility</p:attrName>
                                        </p:attrNameLst>
                                      </p:cBhvr>
                                      <p:to>
                                        <p:strVal val="visible"/>
                                      </p:to>
                                    </p:set>
                                    <p:animEffect transition="in" filter="fade">
                                      <p:cBhvr>
                                        <p:cTn id="28" dur="100"/>
                                        <p:tgtEl>
                                          <p:spTgt spid="34"/>
                                        </p:tgtEl>
                                      </p:cBhvr>
                                    </p:animEffect>
                                  </p:childTnLst>
                                </p:cTn>
                              </p:par>
                              <p:par>
                                <p:cTn id="29" presetID="10" presetClass="entr" presetSubtype="0" fill="hold" grpId="0" nodeType="withEffect">
                                  <p:stCondLst>
                                    <p:cond delay="1000"/>
                                  </p:stCondLst>
                                  <p:iterate type="lt">
                                    <p:tmPct val="10000"/>
                                  </p:iterate>
                                  <p:childTnLst>
                                    <p:set>
                                      <p:cBhvr>
                                        <p:cTn id="30" dur="1" fill="hold">
                                          <p:stCondLst>
                                            <p:cond delay="0"/>
                                          </p:stCondLst>
                                        </p:cTn>
                                        <p:tgtEl>
                                          <p:spTgt spid="35"/>
                                        </p:tgtEl>
                                        <p:attrNameLst>
                                          <p:attrName>style.visibility</p:attrName>
                                        </p:attrNameLst>
                                      </p:cBhvr>
                                      <p:to>
                                        <p:strVal val="visible"/>
                                      </p:to>
                                    </p:set>
                                    <p:animEffect transition="in" filter="fade">
                                      <p:cBhvr>
                                        <p:cTn id="31" dur="100"/>
                                        <p:tgtEl>
                                          <p:spTgt spid="35"/>
                                        </p:tgtEl>
                                      </p:cBhvr>
                                    </p:animEffect>
                                  </p:childTnLst>
                                </p:cTn>
                              </p:par>
                              <p:par>
                                <p:cTn id="32" presetID="10" presetClass="entr" presetSubtype="0" fill="hold" grpId="0" nodeType="withEffect">
                                  <p:stCondLst>
                                    <p:cond delay="1000"/>
                                  </p:stCondLst>
                                  <p:iterate type="lt">
                                    <p:tmPct val="10000"/>
                                  </p:iterate>
                                  <p:childTnLst>
                                    <p:set>
                                      <p:cBhvr>
                                        <p:cTn id="33" dur="1" fill="hold">
                                          <p:stCondLst>
                                            <p:cond delay="0"/>
                                          </p:stCondLst>
                                        </p:cTn>
                                        <p:tgtEl>
                                          <p:spTgt spid="36"/>
                                        </p:tgtEl>
                                        <p:attrNameLst>
                                          <p:attrName>style.visibility</p:attrName>
                                        </p:attrNameLst>
                                      </p:cBhvr>
                                      <p:to>
                                        <p:strVal val="visible"/>
                                      </p:to>
                                    </p:set>
                                    <p:animEffect transition="in" filter="fade">
                                      <p:cBhvr>
                                        <p:cTn id="34" dur="1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3" grpId="0"/>
      <p:bldP spid="34" grpId="0"/>
      <p:bldP spid="35" grpId="0"/>
      <p:bldP spid="36" grpId="0"/>
      <p:bldP spid="3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2"/>
          <p:cNvGrpSpPr/>
          <p:nvPr/>
        </p:nvGrpSpPr>
        <p:grpSpPr bwMode="auto">
          <a:xfrm>
            <a:off x="2898194" y="1506353"/>
            <a:ext cx="2629814" cy="2629357"/>
            <a:chOff x="3868719" y="1776670"/>
            <a:chExt cx="2628619" cy="2628031"/>
          </a:xfrm>
        </p:grpSpPr>
        <p:sp>
          <p:nvSpPr>
            <p:cNvPr id="24593" name="Freeform 4"/>
            <p:cNvSpPr/>
            <p:nvPr/>
          </p:nvSpPr>
          <p:spPr bwMode="auto">
            <a:xfrm>
              <a:off x="3868719" y="1776670"/>
              <a:ext cx="2628619" cy="2628031"/>
            </a:xfrm>
            <a:custGeom>
              <a:avLst/>
              <a:gdLst>
                <a:gd name="T0" fmla="*/ 2147483647 w 1050"/>
                <a:gd name="T1" fmla="*/ 2147483647 h 1049"/>
                <a:gd name="T2" fmla="*/ 2147483647 w 1050"/>
                <a:gd name="T3" fmla="*/ 2147483647 h 1049"/>
                <a:gd name="T4" fmla="*/ 2147483647 w 1050"/>
                <a:gd name="T5" fmla="*/ 2147483647 h 1049"/>
                <a:gd name="T6" fmla="*/ 2147483647 w 1050"/>
                <a:gd name="T7" fmla="*/ 2147483647 h 1049"/>
                <a:gd name="T8" fmla="*/ 2147483647 w 1050"/>
                <a:gd name="T9" fmla="*/ 2147483647 h 1049"/>
                <a:gd name="T10" fmla="*/ 2147483647 w 1050"/>
                <a:gd name="T11" fmla="*/ 2147483647 h 1049"/>
                <a:gd name="T12" fmla="*/ 2147483647 w 1050"/>
                <a:gd name="T13" fmla="*/ 2147483647 h 1049"/>
                <a:gd name="T14" fmla="*/ 1886439439 w 1050"/>
                <a:gd name="T15" fmla="*/ 2147483647 h 1049"/>
                <a:gd name="T16" fmla="*/ 1704689296 w 1050"/>
                <a:gd name="T17" fmla="*/ 2147483647 h 1049"/>
                <a:gd name="T18" fmla="*/ 1454001774 w 1050"/>
                <a:gd name="T19" fmla="*/ 2147483647 h 1049"/>
                <a:gd name="T20" fmla="*/ 877415403 w 1050"/>
                <a:gd name="T21" fmla="*/ 2147483647 h 1049"/>
                <a:gd name="T22" fmla="*/ 839811148 w 1050"/>
                <a:gd name="T23" fmla="*/ 2147483647 h 1049"/>
                <a:gd name="T24" fmla="*/ 294560483 w 1050"/>
                <a:gd name="T25" fmla="*/ 2147483647 h 1049"/>
                <a:gd name="T26" fmla="*/ 488845456 w 1050"/>
                <a:gd name="T27" fmla="*/ 2147483647 h 1049"/>
                <a:gd name="T28" fmla="*/ 0 w 1050"/>
                <a:gd name="T29" fmla="*/ 2147483647 h 1049"/>
                <a:gd name="T30" fmla="*/ 376035195 w 1050"/>
                <a:gd name="T31" fmla="*/ 2147483647 h 1049"/>
                <a:gd name="T32" fmla="*/ 37604265 w 1050"/>
                <a:gd name="T33" fmla="*/ 2147483647 h 1049"/>
                <a:gd name="T34" fmla="*/ 538981959 w 1050"/>
                <a:gd name="T35" fmla="*/ 2147483647 h 1049"/>
                <a:gd name="T36" fmla="*/ 344699568 w 1050"/>
                <a:gd name="T37" fmla="*/ 1782493765 h 1049"/>
                <a:gd name="T38" fmla="*/ 927551906 w 1050"/>
                <a:gd name="T39" fmla="*/ 1569097246 h 1049"/>
                <a:gd name="T40" fmla="*/ 877415403 w 1050"/>
                <a:gd name="T41" fmla="*/ 1023050467 h 1049"/>
                <a:gd name="T42" fmla="*/ 1454001774 w 1050"/>
                <a:gd name="T43" fmla="*/ 1016774762 h 1049"/>
                <a:gd name="T44" fmla="*/ 1698423172 w 1050"/>
                <a:gd name="T45" fmla="*/ 382860754 h 1049"/>
                <a:gd name="T46" fmla="*/ 2147483647 w 1050"/>
                <a:gd name="T47" fmla="*/ 552322327 h 1049"/>
                <a:gd name="T48" fmla="*/ 2147483647 w 1050"/>
                <a:gd name="T49" fmla="*/ 458176730 h 1049"/>
                <a:gd name="T50" fmla="*/ 2147483647 w 1050"/>
                <a:gd name="T51" fmla="*/ 364031133 h 1049"/>
                <a:gd name="T52" fmla="*/ 2147483647 w 1050"/>
                <a:gd name="T53" fmla="*/ 0 h 1049"/>
                <a:gd name="T54" fmla="*/ 2147483647 w 1050"/>
                <a:gd name="T55" fmla="*/ 458176730 h 1049"/>
                <a:gd name="T56" fmla="*/ 2147483647 w 1050"/>
                <a:gd name="T57" fmla="*/ 552322327 h 1049"/>
                <a:gd name="T58" fmla="*/ 2147483647 w 1050"/>
                <a:gd name="T59" fmla="*/ 382860754 h 1049"/>
                <a:gd name="T60" fmla="*/ 2147483647 w 1050"/>
                <a:gd name="T61" fmla="*/ 972839816 h 1049"/>
                <a:gd name="T62" fmla="*/ 2147483647 w 1050"/>
                <a:gd name="T63" fmla="*/ 947734491 h 1049"/>
                <a:gd name="T64" fmla="*/ 2147483647 w 1050"/>
                <a:gd name="T65" fmla="*/ 1569097246 h 1049"/>
                <a:gd name="T66" fmla="*/ 2147483647 w 1050"/>
                <a:gd name="T67" fmla="*/ 1782493765 h 1049"/>
                <a:gd name="T68" fmla="*/ 2147483647 w 1050"/>
                <a:gd name="T69" fmla="*/ 2147483647 h 1049"/>
                <a:gd name="T70" fmla="*/ 2147483647 w 1050"/>
                <a:gd name="T71" fmla="*/ 2147483647 h 1049"/>
                <a:gd name="T72" fmla="*/ 2147483647 w 1050"/>
                <a:gd name="T73" fmla="*/ 2147483647 h 1049"/>
                <a:gd name="T74" fmla="*/ 2147483647 w 1050"/>
                <a:gd name="T75" fmla="*/ 2147483647 h 1049"/>
                <a:gd name="T76" fmla="*/ 2147483647 w 1050"/>
                <a:gd name="T77" fmla="*/ 2147483647 h 1049"/>
                <a:gd name="T78" fmla="*/ 2147483647 w 1050"/>
                <a:gd name="T79" fmla="*/ 2147483647 h 1049"/>
                <a:gd name="T80" fmla="*/ 2147483647 w 1050"/>
                <a:gd name="T81" fmla="*/ 2147483647 h 1049"/>
                <a:gd name="T82" fmla="*/ 2147483647 w 1050"/>
                <a:gd name="T83" fmla="*/ 2147483647 h 1049"/>
                <a:gd name="T84" fmla="*/ 2147483647 w 1050"/>
                <a:gd name="T85" fmla="*/ 2147483647 h 10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50"/>
                <a:gd name="T130" fmla="*/ 0 h 1049"/>
                <a:gd name="T131" fmla="*/ 1050 w 1050"/>
                <a:gd name="T132" fmla="*/ 1049 h 104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50" h="1049">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chemeClr val="accent2"/>
            </a:solidFill>
            <a:ln w="3175" cap="flat" cmpd="sng" algn="ctr">
              <a:solidFill>
                <a:srgbClr val="FFFFFF"/>
              </a:solidFill>
              <a:prstDash val="solid"/>
              <a:round/>
            </a:ln>
          </p:spPr>
          <p:txBody>
            <a:bodyPr lIns="0" rIns="0" anchor="ctr"/>
            <a:lstStyle/>
            <a:p>
              <a:endParaRPr lang="zh-CN" altLang="en-US" sz="1800"/>
            </a:p>
          </p:txBody>
        </p:sp>
        <p:sp>
          <p:nvSpPr>
            <p:cNvPr id="55" name="Oval 5"/>
            <p:cNvSpPr>
              <a:spLocks noChangeArrowheads="1"/>
            </p:cNvSpPr>
            <p:nvPr/>
          </p:nvSpPr>
          <p:spPr bwMode="auto">
            <a:xfrm>
              <a:off x="4275076" y="2176588"/>
              <a:ext cx="1822255" cy="1828195"/>
            </a:xfrm>
            <a:prstGeom prst="ellipse">
              <a:avLst/>
            </a:prstGeom>
            <a:solidFill>
              <a:srgbClr val="F2F2F2"/>
            </a:solidFill>
            <a:ln w="22225">
              <a:noFill/>
              <a:round/>
            </a:ln>
            <a:effectLst/>
          </p:spPr>
          <p:txBody>
            <a:bodyPr lIns="86417" tIns="43209" rIns="86417" bIns="43209" anchor="ctr" anchorCtr="1"/>
            <a:lstStyle/>
            <a:p>
              <a:pPr defTabSz="912495">
                <a:defRPr/>
              </a:pPr>
              <a:r>
                <a:rPr lang="zh-CN" altLang="en-US" sz="1400" dirty="0">
                  <a:solidFill>
                    <a:schemeClr val="tx1">
                      <a:lumMod val="65000"/>
                      <a:lumOff val="35000"/>
                    </a:schemeClr>
                  </a:solidFill>
                  <a:latin typeface="Calibri" panose="020F0502020204030204" pitchFamily="34" charset="0"/>
                  <a:ea typeface="微软雅黑" panose="020B0503020204020204" pitchFamily="34" charset="-122"/>
                </a:rPr>
                <a:t>单击此处</a:t>
              </a:r>
              <a:endParaRPr lang="en-US" altLang="zh-CN" sz="1400" dirty="0">
                <a:solidFill>
                  <a:schemeClr val="tx1">
                    <a:lumMod val="65000"/>
                    <a:lumOff val="35000"/>
                  </a:schemeClr>
                </a:solidFill>
                <a:latin typeface="Calibri" panose="020F0502020204030204" pitchFamily="34" charset="0"/>
                <a:ea typeface="微软雅黑" panose="020B0503020204020204" pitchFamily="34" charset="-122"/>
              </a:endParaRPr>
            </a:p>
            <a:p>
              <a:pPr defTabSz="912495">
                <a:defRPr/>
              </a:pPr>
              <a:r>
                <a:rPr lang="zh-CN" altLang="en-US" sz="1400" dirty="0">
                  <a:solidFill>
                    <a:schemeClr val="tx1">
                      <a:lumMod val="65000"/>
                      <a:lumOff val="35000"/>
                    </a:schemeClr>
                  </a:solidFill>
                  <a:latin typeface="Calibri" panose="020F0502020204030204" pitchFamily="34" charset="0"/>
                  <a:ea typeface="微软雅黑" panose="020B0503020204020204" pitchFamily="34" charset="-122"/>
                </a:rPr>
                <a:t>添加文本</a:t>
              </a:r>
              <a:endParaRPr lang="zh-CN" altLang="en-US" sz="1400" dirty="0">
                <a:solidFill>
                  <a:schemeClr val="tx1">
                    <a:lumMod val="65000"/>
                    <a:lumOff val="35000"/>
                  </a:schemeClr>
                </a:solidFill>
                <a:latin typeface="Calibri" panose="020F0502020204030204" pitchFamily="34" charset="0"/>
                <a:ea typeface="微软雅黑" panose="020B0503020204020204" pitchFamily="34" charset="-122"/>
              </a:endParaRPr>
            </a:p>
          </p:txBody>
        </p:sp>
      </p:grpSp>
      <p:grpSp>
        <p:nvGrpSpPr>
          <p:cNvPr id="3" name="组合 55"/>
          <p:cNvGrpSpPr/>
          <p:nvPr/>
        </p:nvGrpSpPr>
        <p:grpSpPr bwMode="auto">
          <a:xfrm>
            <a:off x="5259625" y="1049074"/>
            <a:ext cx="1791322" cy="1791011"/>
            <a:chOff x="6012485" y="1170407"/>
            <a:chExt cx="1487948" cy="1487615"/>
          </a:xfrm>
        </p:grpSpPr>
        <p:sp>
          <p:nvSpPr>
            <p:cNvPr id="57" name="Freeform 6"/>
            <p:cNvSpPr/>
            <p:nvPr/>
          </p:nvSpPr>
          <p:spPr bwMode="auto">
            <a:xfrm>
              <a:off x="6012485" y="1170407"/>
              <a:ext cx="1487948" cy="1487615"/>
            </a:xfrm>
            <a:custGeom>
              <a:avLst/>
              <a:gdLst>
                <a:gd name="T0" fmla="*/ 1030118 w 637"/>
                <a:gd name="T1" fmla="*/ 1282427 h 638"/>
                <a:gd name="T2" fmla="*/ 981065 w 637"/>
                <a:gd name="T3" fmla="*/ 1305744 h 638"/>
                <a:gd name="T4" fmla="*/ 927340 w 637"/>
                <a:gd name="T5" fmla="*/ 1324397 h 638"/>
                <a:gd name="T6" fmla="*/ 845584 w 637"/>
                <a:gd name="T7" fmla="*/ 1482952 h 638"/>
                <a:gd name="T8" fmla="*/ 728791 w 637"/>
                <a:gd name="T9" fmla="*/ 1350046 h 638"/>
                <a:gd name="T10" fmla="*/ 672730 w 637"/>
                <a:gd name="T11" fmla="*/ 1345382 h 638"/>
                <a:gd name="T12" fmla="*/ 616669 w 637"/>
                <a:gd name="T13" fmla="*/ 1336055 h 638"/>
                <a:gd name="T14" fmla="*/ 488196 w 637"/>
                <a:gd name="T15" fmla="*/ 1443313 h 638"/>
                <a:gd name="T16" fmla="*/ 422792 w 637"/>
                <a:gd name="T17" fmla="*/ 1417664 h 638"/>
                <a:gd name="T18" fmla="*/ 406441 w 637"/>
                <a:gd name="T19" fmla="*/ 1242788 h 638"/>
                <a:gd name="T20" fmla="*/ 362060 w 637"/>
                <a:gd name="T21" fmla="*/ 1210144 h 638"/>
                <a:gd name="T22" fmla="*/ 184534 w 637"/>
                <a:gd name="T23" fmla="*/ 1238125 h 638"/>
                <a:gd name="T24" fmla="*/ 130809 w 637"/>
                <a:gd name="T25" fmla="*/ 1170506 h 638"/>
                <a:gd name="T26" fmla="*/ 207892 w 637"/>
                <a:gd name="T27" fmla="*/ 1007288 h 638"/>
                <a:gd name="T28" fmla="*/ 182198 w 637"/>
                <a:gd name="T29" fmla="*/ 955991 h 638"/>
                <a:gd name="T30" fmla="*/ 14015 w 637"/>
                <a:gd name="T31" fmla="*/ 893035 h 638"/>
                <a:gd name="T32" fmla="*/ 0 w 637"/>
                <a:gd name="T33" fmla="*/ 806763 h 638"/>
                <a:gd name="T34" fmla="*/ 149496 w 637"/>
                <a:gd name="T35" fmla="*/ 701837 h 638"/>
                <a:gd name="T36" fmla="*/ 156503 w 637"/>
                <a:gd name="T37" fmla="*/ 643545 h 638"/>
                <a:gd name="T38" fmla="*/ 39710 w 637"/>
                <a:gd name="T39" fmla="*/ 501312 h 638"/>
                <a:gd name="T40" fmla="*/ 70076 w 637"/>
                <a:gd name="T41" fmla="*/ 424367 h 638"/>
                <a:gd name="T42" fmla="*/ 254610 w 637"/>
                <a:gd name="T43" fmla="*/ 408045 h 638"/>
                <a:gd name="T44" fmla="*/ 289648 w 637"/>
                <a:gd name="T45" fmla="*/ 361411 h 638"/>
                <a:gd name="T46" fmla="*/ 259281 w 637"/>
                <a:gd name="T47" fmla="*/ 177208 h 638"/>
                <a:gd name="T48" fmla="*/ 322350 w 637"/>
                <a:gd name="T49" fmla="*/ 128243 h 638"/>
                <a:gd name="T50" fmla="*/ 492868 w 637"/>
                <a:gd name="T51" fmla="*/ 205188 h 638"/>
                <a:gd name="T52" fmla="*/ 546593 w 637"/>
                <a:gd name="T53" fmla="*/ 184203 h 638"/>
                <a:gd name="T54" fmla="*/ 609662 w 637"/>
                <a:gd name="T55" fmla="*/ 9327 h 638"/>
                <a:gd name="T56" fmla="*/ 651707 w 637"/>
                <a:gd name="T57" fmla="*/ 2332 h 638"/>
                <a:gd name="T58" fmla="*/ 770836 w 637"/>
                <a:gd name="T59" fmla="*/ 149228 h 638"/>
                <a:gd name="T60" fmla="*/ 829233 w 637"/>
                <a:gd name="T61" fmla="*/ 153891 h 638"/>
                <a:gd name="T62" fmla="*/ 885294 w 637"/>
                <a:gd name="T63" fmla="*/ 163218 h 638"/>
                <a:gd name="T64" fmla="*/ 1018439 w 637"/>
                <a:gd name="T65" fmla="*/ 48965 h 638"/>
                <a:gd name="T66" fmla="*/ 1076835 w 637"/>
                <a:gd name="T67" fmla="*/ 74614 h 638"/>
                <a:gd name="T68" fmla="*/ 1093186 w 637"/>
                <a:gd name="T69" fmla="*/ 256485 h 638"/>
                <a:gd name="T70" fmla="*/ 1139904 w 637"/>
                <a:gd name="T71" fmla="*/ 291461 h 638"/>
                <a:gd name="T72" fmla="*/ 1312758 w 637"/>
                <a:gd name="T73" fmla="*/ 261149 h 638"/>
                <a:gd name="T74" fmla="*/ 1352468 w 637"/>
                <a:gd name="T75" fmla="*/ 317109 h 638"/>
                <a:gd name="T76" fmla="*/ 1280056 w 637"/>
                <a:gd name="T77" fmla="*/ 468669 h 638"/>
                <a:gd name="T78" fmla="*/ 1294071 w 637"/>
                <a:gd name="T79" fmla="*/ 496649 h 638"/>
                <a:gd name="T80" fmla="*/ 1315094 w 637"/>
                <a:gd name="T81" fmla="*/ 547946 h 638"/>
                <a:gd name="T82" fmla="*/ 1476269 w 637"/>
                <a:gd name="T83" fmla="*/ 608570 h 638"/>
                <a:gd name="T84" fmla="*/ 1487948 w 637"/>
                <a:gd name="T85" fmla="*/ 701837 h 638"/>
                <a:gd name="T86" fmla="*/ 1347796 w 637"/>
                <a:gd name="T87" fmla="*/ 802100 h 638"/>
                <a:gd name="T88" fmla="*/ 1340788 w 637"/>
                <a:gd name="T89" fmla="*/ 855728 h 638"/>
                <a:gd name="T90" fmla="*/ 1448238 w 637"/>
                <a:gd name="T91" fmla="*/ 988634 h 638"/>
                <a:gd name="T92" fmla="*/ 1410864 w 637"/>
                <a:gd name="T93" fmla="*/ 1077238 h 638"/>
                <a:gd name="T94" fmla="*/ 1242682 w 637"/>
                <a:gd name="T95" fmla="*/ 1093560 h 638"/>
                <a:gd name="T96" fmla="*/ 1209980 w 637"/>
                <a:gd name="T97" fmla="*/ 1137862 h 638"/>
                <a:gd name="T98" fmla="*/ 1235674 w 637"/>
                <a:gd name="T99" fmla="*/ 1303412 h 638"/>
                <a:gd name="T100" fmla="*/ 1179613 w 637"/>
                <a:gd name="T101" fmla="*/ 1350046 h 63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accent3"/>
            </a:solidFill>
            <a:ln w="6350" cap="flat" cmpd="sng" algn="ctr">
              <a:solidFill>
                <a:srgbClr val="FFFFFF"/>
              </a:solidFill>
              <a:prstDash val="solid"/>
              <a:round/>
            </a:ln>
          </p:spPr>
          <p:txBody>
            <a:bodyPr lIns="0" rIns="0" anchor="ctr"/>
            <a:lstStyle/>
            <a:p>
              <a:pPr>
                <a:defRPr/>
              </a:pPr>
              <a:endParaRPr lang="zh-CN" altLang="en-US" sz="1800"/>
            </a:p>
          </p:txBody>
        </p:sp>
        <p:sp>
          <p:nvSpPr>
            <p:cNvPr id="58" name="Oval 7"/>
            <p:cNvSpPr>
              <a:spLocks noChangeArrowheads="1"/>
            </p:cNvSpPr>
            <p:nvPr/>
          </p:nvSpPr>
          <p:spPr bwMode="auto">
            <a:xfrm>
              <a:off x="6307964" y="1468458"/>
              <a:ext cx="896990" cy="891514"/>
            </a:xfrm>
            <a:prstGeom prst="ellipse">
              <a:avLst/>
            </a:prstGeom>
            <a:solidFill>
              <a:srgbClr val="F2F2F2"/>
            </a:solidFill>
            <a:ln w="22225">
              <a:noFill/>
              <a:round/>
            </a:ln>
            <a:effectLst/>
          </p:spPr>
          <p:txBody>
            <a:bodyPr lIns="86417" tIns="43209" rIns="86417" bIns="43209" anchor="ctr" anchorCtr="1"/>
            <a:lstStyle/>
            <a:p>
              <a:pPr defTabSz="862965">
                <a:defRPr/>
              </a:pPr>
              <a:r>
                <a:rPr lang="zh-CN" altLang="en-US" sz="1100" dirty="0">
                  <a:solidFill>
                    <a:schemeClr val="tx1">
                      <a:lumMod val="65000"/>
                      <a:lumOff val="35000"/>
                    </a:schemeClr>
                  </a:solidFill>
                  <a:latin typeface="Calibri" panose="020F0502020204030204" pitchFamily="34" charset="0"/>
                  <a:ea typeface="微软雅黑" panose="020B0503020204020204" pitchFamily="34" charset="-122"/>
                </a:rPr>
                <a:t>单击此处添加文本</a:t>
              </a:r>
              <a:endParaRPr lang="en-US" altLang="zh-CN" sz="1100" dirty="0">
                <a:solidFill>
                  <a:schemeClr val="tx1">
                    <a:lumMod val="65000"/>
                    <a:lumOff val="35000"/>
                  </a:schemeClr>
                </a:solidFill>
                <a:latin typeface="Calibri" panose="020F0502020204030204" pitchFamily="34" charset="0"/>
                <a:ea typeface="微软雅黑" panose="020B0503020204020204" pitchFamily="34" charset="-122"/>
              </a:endParaRPr>
            </a:p>
          </p:txBody>
        </p:sp>
      </p:grpSp>
      <p:grpSp>
        <p:nvGrpSpPr>
          <p:cNvPr id="4" name="组合 58"/>
          <p:cNvGrpSpPr/>
          <p:nvPr/>
        </p:nvGrpSpPr>
        <p:grpSpPr bwMode="auto">
          <a:xfrm>
            <a:off x="992531" y="1277714"/>
            <a:ext cx="2075582" cy="2081574"/>
            <a:chOff x="2057536" y="1194444"/>
            <a:chExt cx="2075647" cy="2080525"/>
          </a:xfrm>
        </p:grpSpPr>
        <p:sp>
          <p:nvSpPr>
            <p:cNvPr id="24589" name="Freeform 8"/>
            <p:cNvSpPr/>
            <p:nvPr/>
          </p:nvSpPr>
          <p:spPr bwMode="auto">
            <a:xfrm>
              <a:off x="2057536" y="1194444"/>
              <a:ext cx="2075647" cy="2080525"/>
            </a:xfrm>
            <a:custGeom>
              <a:avLst/>
              <a:gdLst>
                <a:gd name="T0" fmla="*/ 2147483647 w 808"/>
                <a:gd name="T1" fmla="*/ 2147483647 h 810"/>
                <a:gd name="T2" fmla="*/ 2147483647 w 808"/>
                <a:gd name="T3" fmla="*/ 2147483647 h 810"/>
                <a:gd name="T4" fmla="*/ 2147483647 w 808"/>
                <a:gd name="T5" fmla="*/ 2147483647 h 810"/>
                <a:gd name="T6" fmla="*/ 2147483647 w 808"/>
                <a:gd name="T7" fmla="*/ 2147483647 h 810"/>
                <a:gd name="T8" fmla="*/ 2147483647 w 808"/>
                <a:gd name="T9" fmla="*/ 2147483647 h 810"/>
                <a:gd name="T10" fmla="*/ 2147483647 w 808"/>
                <a:gd name="T11" fmla="*/ 2147483647 h 810"/>
                <a:gd name="T12" fmla="*/ 2147483647 w 808"/>
                <a:gd name="T13" fmla="*/ 2147483647 h 810"/>
                <a:gd name="T14" fmla="*/ 2147483647 w 808"/>
                <a:gd name="T15" fmla="*/ 2147483647 h 810"/>
                <a:gd name="T16" fmla="*/ 2091913095 w 808"/>
                <a:gd name="T17" fmla="*/ 2147483647 h 810"/>
                <a:gd name="T18" fmla="*/ 1926935173 w 808"/>
                <a:gd name="T19" fmla="*/ 2147483647 h 810"/>
                <a:gd name="T20" fmla="*/ 1484796807 w 808"/>
                <a:gd name="T21" fmla="*/ 2147483647 h 810"/>
                <a:gd name="T22" fmla="*/ 1313219138 w 808"/>
                <a:gd name="T23" fmla="*/ 2147483647 h 810"/>
                <a:gd name="T24" fmla="*/ 1300020288 w 808"/>
                <a:gd name="T25" fmla="*/ 2147483647 h 810"/>
                <a:gd name="T26" fmla="*/ 1168039491 w 808"/>
                <a:gd name="T27" fmla="*/ 2147483647 h 810"/>
                <a:gd name="T28" fmla="*/ 653309856 w 808"/>
                <a:gd name="T29" fmla="*/ 2147483647 h 810"/>
                <a:gd name="T30" fmla="*/ 534525341 w 808"/>
                <a:gd name="T31" fmla="*/ 2147483647 h 810"/>
                <a:gd name="T32" fmla="*/ 679707718 w 808"/>
                <a:gd name="T33" fmla="*/ 2147483647 h 810"/>
                <a:gd name="T34" fmla="*/ 607116449 w 808"/>
                <a:gd name="T35" fmla="*/ 2147483647 h 810"/>
                <a:gd name="T36" fmla="*/ 105585705 w 808"/>
                <a:gd name="T37" fmla="*/ 2147483647 h 810"/>
                <a:gd name="T38" fmla="*/ 442138527 w 808"/>
                <a:gd name="T39" fmla="*/ 2147483647 h 810"/>
                <a:gd name="T40" fmla="*/ 422342820 w 808"/>
                <a:gd name="T41" fmla="*/ 2147483647 h 810"/>
                <a:gd name="T42" fmla="*/ 409143970 w 808"/>
                <a:gd name="T43" fmla="*/ 2147483647 h 810"/>
                <a:gd name="T44" fmla="*/ 6599428 w 808"/>
                <a:gd name="T45" fmla="*/ 2147483647 h 810"/>
                <a:gd name="T46" fmla="*/ 461936802 w 808"/>
                <a:gd name="T47" fmla="*/ 2147483647 h 810"/>
                <a:gd name="T48" fmla="*/ 514729635 w 808"/>
                <a:gd name="T49" fmla="*/ 1999024968 h 810"/>
                <a:gd name="T50" fmla="*/ 567522467 w 808"/>
                <a:gd name="T51" fmla="*/ 1834090756 h 810"/>
                <a:gd name="T52" fmla="*/ 316757075 w 808"/>
                <a:gd name="T53" fmla="*/ 1398657553 h 810"/>
                <a:gd name="T54" fmla="*/ 824887365 w 808"/>
                <a:gd name="T55" fmla="*/ 1359073650 h 810"/>
                <a:gd name="T56" fmla="*/ 923873604 w 808"/>
                <a:gd name="T57" fmla="*/ 1227124419 h 810"/>
                <a:gd name="T58" fmla="*/ 1036058694 w 808"/>
                <a:gd name="T59" fmla="*/ 1095175508 h 810"/>
                <a:gd name="T60" fmla="*/ 976666437 w 808"/>
                <a:gd name="T61" fmla="*/ 600367575 h 810"/>
                <a:gd name="T62" fmla="*/ 1458399106 w 808"/>
                <a:gd name="T63" fmla="*/ 752109882 h 810"/>
                <a:gd name="T64" fmla="*/ 1682769286 w 808"/>
                <a:gd name="T65" fmla="*/ 626756844 h 810"/>
                <a:gd name="T66" fmla="*/ 1794954376 w 808"/>
                <a:gd name="T67" fmla="*/ 138547552 h 810"/>
                <a:gd name="T68" fmla="*/ 1992926856 w 808"/>
                <a:gd name="T69" fmla="*/ 79170394 h 810"/>
                <a:gd name="T70" fmla="*/ 2147483647 w 808"/>
                <a:gd name="T71" fmla="*/ 415640128 h 810"/>
                <a:gd name="T72" fmla="*/ 2147483647 w 808"/>
                <a:gd name="T73" fmla="*/ 402445494 h 810"/>
                <a:gd name="T74" fmla="*/ 2147483647 w 808"/>
                <a:gd name="T75" fmla="*/ 0 h 810"/>
                <a:gd name="T76" fmla="*/ 2147483647 w 808"/>
                <a:gd name="T77" fmla="*/ 19793241 h 810"/>
                <a:gd name="T78" fmla="*/ 2147483647 w 808"/>
                <a:gd name="T79" fmla="*/ 468418665 h 810"/>
                <a:gd name="T80" fmla="*/ 2147483647 w 808"/>
                <a:gd name="T81" fmla="*/ 514601169 h 810"/>
                <a:gd name="T82" fmla="*/ 2147483647 w 808"/>
                <a:gd name="T83" fmla="*/ 257299300 h 810"/>
                <a:gd name="T84" fmla="*/ 2147483647 w 808"/>
                <a:gd name="T85" fmla="*/ 356262990 h 810"/>
                <a:gd name="T86" fmla="*/ 2147483647 w 808"/>
                <a:gd name="T87" fmla="*/ 857666955 h 810"/>
                <a:gd name="T88" fmla="*/ 2147483647 w 808"/>
                <a:gd name="T89" fmla="*/ 963226598 h 810"/>
                <a:gd name="T90" fmla="*/ 2147483647 w 808"/>
                <a:gd name="T91" fmla="*/ 884058792 h 810"/>
                <a:gd name="T92" fmla="*/ 2147483647 w 808"/>
                <a:gd name="T93" fmla="*/ 1042396971 h 810"/>
                <a:gd name="T94" fmla="*/ 2147483647 w 808"/>
                <a:gd name="T95" fmla="*/ 1589983602 h 810"/>
                <a:gd name="T96" fmla="*/ 2147483647 w 808"/>
                <a:gd name="T97" fmla="*/ 1741725748 h 810"/>
                <a:gd name="T98" fmla="*/ 2147483647 w 808"/>
                <a:gd name="T99" fmla="*/ 1880273260 h 810"/>
                <a:gd name="T100" fmla="*/ 2147483647 w 808"/>
                <a:gd name="T101" fmla="*/ 2147483647 h 810"/>
                <a:gd name="T102" fmla="*/ 2147483647 w 808"/>
                <a:gd name="T103" fmla="*/ 2147483647 h 810"/>
                <a:gd name="T104" fmla="*/ 2147483647 w 808"/>
                <a:gd name="T105" fmla="*/ 2147483647 h 810"/>
                <a:gd name="T106" fmla="*/ 2147483647 w 808"/>
                <a:gd name="T107" fmla="*/ 2147483647 h 810"/>
                <a:gd name="T108" fmla="*/ 2147483647 w 808"/>
                <a:gd name="T109" fmla="*/ 2147483647 h 810"/>
                <a:gd name="T110" fmla="*/ 2147483647 w 808"/>
                <a:gd name="T111" fmla="*/ 2147483647 h 810"/>
                <a:gd name="T112" fmla="*/ 2147483647 w 808"/>
                <a:gd name="T113" fmla="*/ 2147483647 h 810"/>
                <a:gd name="T114" fmla="*/ 2147483647 w 808"/>
                <a:gd name="T115" fmla="*/ 2147483647 h 810"/>
                <a:gd name="T116" fmla="*/ 2147483647 w 808"/>
                <a:gd name="T117" fmla="*/ 2147483647 h 810"/>
                <a:gd name="T118" fmla="*/ 2147483647 w 808"/>
                <a:gd name="T119" fmla="*/ 2147483647 h 810"/>
                <a:gd name="T120" fmla="*/ 2147483647 w 808"/>
                <a:gd name="T121" fmla="*/ 2147483647 h 810"/>
                <a:gd name="T122" fmla="*/ 2147483647 w 808"/>
                <a:gd name="T123" fmla="*/ 2147483647 h 8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08"/>
                <a:gd name="T187" fmla="*/ 0 h 810"/>
                <a:gd name="T188" fmla="*/ 808 w 808"/>
                <a:gd name="T189" fmla="*/ 810 h 8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accent1"/>
            </a:solidFill>
            <a:ln w="3175" cap="flat" cmpd="sng" algn="ctr">
              <a:solidFill>
                <a:srgbClr val="FFFFFF"/>
              </a:solidFill>
              <a:prstDash val="solid"/>
              <a:round/>
            </a:ln>
          </p:spPr>
          <p:txBody>
            <a:bodyPr lIns="0" rIns="0" anchor="ctr"/>
            <a:lstStyle/>
            <a:p>
              <a:endParaRPr lang="zh-CN" altLang="en-US" sz="1800"/>
            </a:p>
          </p:txBody>
        </p:sp>
        <p:sp>
          <p:nvSpPr>
            <p:cNvPr id="61" name="Oval 9"/>
            <p:cNvSpPr>
              <a:spLocks noChangeArrowheads="1"/>
            </p:cNvSpPr>
            <p:nvPr/>
          </p:nvSpPr>
          <p:spPr bwMode="auto">
            <a:xfrm>
              <a:off x="2405330" y="1543579"/>
              <a:ext cx="1378471" cy="1379082"/>
            </a:xfrm>
            <a:prstGeom prst="ellipse">
              <a:avLst/>
            </a:prstGeom>
            <a:solidFill>
              <a:srgbClr val="F2F2F2"/>
            </a:solidFill>
            <a:ln w="22225">
              <a:noFill/>
              <a:round/>
            </a:ln>
            <a:effectLst/>
          </p:spPr>
          <p:txBody>
            <a:bodyPr lIns="86417" tIns="43209" rIns="86417" bIns="43209" anchor="ctr"/>
            <a:lstStyle/>
            <a:p>
              <a:pPr algn="ctr" defTabSz="912495">
                <a:defRPr/>
              </a:pPr>
              <a:r>
                <a:rPr lang="zh-CN" altLang="en-US" sz="1400" dirty="0">
                  <a:solidFill>
                    <a:schemeClr val="tx1">
                      <a:lumMod val="65000"/>
                      <a:lumOff val="35000"/>
                    </a:schemeClr>
                  </a:solidFill>
                  <a:latin typeface="Calibri" panose="020F0502020204030204" pitchFamily="34" charset="0"/>
                  <a:ea typeface="微软雅黑" panose="020B0503020204020204" pitchFamily="34" charset="-122"/>
                </a:rPr>
                <a:t>单击此处添加文本</a:t>
              </a:r>
              <a:endParaRPr lang="zh-CN" altLang="en-US" sz="1400" dirty="0">
                <a:solidFill>
                  <a:schemeClr val="tx1">
                    <a:lumMod val="65000"/>
                    <a:lumOff val="35000"/>
                  </a:schemeClr>
                </a:solidFill>
                <a:latin typeface="Calibri" panose="020F0502020204030204" pitchFamily="34" charset="0"/>
                <a:ea typeface="微软雅黑" panose="020B0503020204020204" pitchFamily="34" charset="-122"/>
              </a:endParaRPr>
            </a:p>
          </p:txBody>
        </p:sp>
      </p:grpSp>
      <p:sp>
        <p:nvSpPr>
          <p:cNvPr id="62" name="Freeform 10"/>
          <p:cNvSpPr/>
          <p:nvPr/>
        </p:nvSpPr>
        <p:spPr bwMode="auto">
          <a:xfrm>
            <a:off x="1597579" y="4140473"/>
            <a:ext cx="4924547" cy="338196"/>
          </a:xfrm>
          <a:custGeom>
            <a:avLst/>
            <a:gdLst>
              <a:gd name="T0" fmla="*/ 0 w 3686"/>
              <a:gd name="T1" fmla="*/ 85 h 254"/>
              <a:gd name="T2" fmla="*/ 129 w 3686"/>
              <a:gd name="T3" fmla="*/ 85 h 254"/>
              <a:gd name="T4" fmla="*/ 185 w 3686"/>
              <a:gd name="T5" fmla="*/ 0 h 254"/>
              <a:gd name="T6" fmla="*/ 279 w 3686"/>
              <a:gd name="T7" fmla="*/ 0 h 254"/>
              <a:gd name="T8" fmla="*/ 336 w 3686"/>
              <a:gd name="T9" fmla="*/ 85 h 254"/>
              <a:gd name="T10" fmla="*/ 421 w 3686"/>
              <a:gd name="T11" fmla="*/ 85 h 254"/>
              <a:gd name="T12" fmla="*/ 477 w 3686"/>
              <a:gd name="T13" fmla="*/ 0 h 254"/>
              <a:gd name="T14" fmla="*/ 571 w 3686"/>
              <a:gd name="T15" fmla="*/ 0 h 254"/>
              <a:gd name="T16" fmla="*/ 629 w 3686"/>
              <a:gd name="T17" fmla="*/ 85 h 254"/>
              <a:gd name="T18" fmla="*/ 709 w 3686"/>
              <a:gd name="T19" fmla="*/ 85 h 254"/>
              <a:gd name="T20" fmla="*/ 764 w 3686"/>
              <a:gd name="T21" fmla="*/ 0 h 254"/>
              <a:gd name="T22" fmla="*/ 862 w 3686"/>
              <a:gd name="T23" fmla="*/ 0 h 254"/>
              <a:gd name="T24" fmla="*/ 916 w 3686"/>
              <a:gd name="T25" fmla="*/ 85 h 254"/>
              <a:gd name="T26" fmla="*/ 1001 w 3686"/>
              <a:gd name="T27" fmla="*/ 85 h 254"/>
              <a:gd name="T28" fmla="*/ 1058 w 3686"/>
              <a:gd name="T29" fmla="*/ 0 h 254"/>
              <a:gd name="T30" fmla="*/ 1154 w 3686"/>
              <a:gd name="T31" fmla="*/ 0 h 254"/>
              <a:gd name="T32" fmla="*/ 1208 w 3686"/>
              <a:gd name="T33" fmla="*/ 85 h 254"/>
              <a:gd name="T34" fmla="*/ 1299 w 3686"/>
              <a:gd name="T35" fmla="*/ 85 h 254"/>
              <a:gd name="T36" fmla="*/ 1353 w 3686"/>
              <a:gd name="T37" fmla="*/ 0 h 254"/>
              <a:gd name="T38" fmla="*/ 1449 w 3686"/>
              <a:gd name="T39" fmla="*/ 0 h 254"/>
              <a:gd name="T40" fmla="*/ 1507 w 3686"/>
              <a:gd name="T41" fmla="*/ 85 h 254"/>
              <a:gd name="T42" fmla="*/ 1591 w 3686"/>
              <a:gd name="T43" fmla="*/ 85 h 254"/>
              <a:gd name="T44" fmla="*/ 1645 w 3686"/>
              <a:gd name="T45" fmla="*/ 0 h 254"/>
              <a:gd name="T46" fmla="*/ 1743 w 3686"/>
              <a:gd name="T47" fmla="*/ 0 h 254"/>
              <a:gd name="T48" fmla="*/ 1799 w 3686"/>
              <a:gd name="T49" fmla="*/ 85 h 254"/>
              <a:gd name="T50" fmla="*/ 1890 w 3686"/>
              <a:gd name="T51" fmla="*/ 85 h 254"/>
              <a:gd name="T52" fmla="*/ 1946 w 3686"/>
              <a:gd name="T53" fmla="*/ 0 h 254"/>
              <a:gd name="T54" fmla="*/ 2044 w 3686"/>
              <a:gd name="T55" fmla="*/ 0 h 254"/>
              <a:gd name="T56" fmla="*/ 2099 w 3686"/>
              <a:gd name="T57" fmla="*/ 85 h 254"/>
              <a:gd name="T58" fmla="*/ 2184 w 3686"/>
              <a:gd name="T59" fmla="*/ 85 h 254"/>
              <a:gd name="T60" fmla="*/ 2240 w 3686"/>
              <a:gd name="T61" fmla="*/ 0 h 254"/>
              <a:gd name="T62" fmla="*/ 2336 w 3686"/>
              <a:gd name="T63" fmla="*/ 0 h 254"/>
              <a:gd name="T64" fmla="*/ 2391 w 3686"/>
              <a:gd name="T65" fmla="*/ 85 h 254"/>
              <a:gd name="T66" fmla="*/ 2472 w 3686"/>
              <a:gd name="T67" fmla="*/ 85 h 254"/>
              <a:gd name="T68" fmla="*/ 2529 w 3686"/>
              <a:gd name="T69" fmla="*/ 0 h 254"/>
              <a:gd name="T70" fmla="*/ 2623 w 3686"/>
              <a:gd name="T71" fmla="*/ 0 h 254"/>
              <a:gd name="T72" fmla="*/ 2681 w 3686"/>
              <a:gd name="T73" fmla="*/ 85 h 254"/>
              <a:gd name="T74" fmla="*/ 2765 w 3686"/>
              <a:gd name="T75" fmla="*/ 85 h 254"/>
              <a:gd name="T76" fmla="*/ 2821 w 3686"/>
              <a:gd name="T77" fmla="*/ 0 h 254"/>
              <a:gd name="T78" fmla="*/ 2917 w 3686"/>
              <a:gd name="T79" fmla="*/ 0 h 254"/>
              <a:gd name="T80" fmla="*/ 2973 w 3686"/>
              <a:gd name="T81" fmla="*/ 85 h 254"/>
              <a:gd name="T82" fmla="*/ 3062 w 3686"/>
              <a:gd name="T83" fmla="*/ 85 h 254"/>
              <a:gd name="T84" fmla="*/ 3118 w 3686"/>
              <a:gd name="T85" fmla="*/ 0 h 254"/>
              <a:gd name="T86" fmla="*/ 3214 w 3686"/>
              <a:gd name="T87" fmla="*/ 0 h 254"/>
              <a:gd name="T88" fmla="*/ 3269 w 3686"/>
              <a:gd name="T89" fmla="*/ 85 h 254"/>
              <a:gd name="T90" fmla="*/ 3356 w 3686"/>
              <a:gd name="T91" fmla="*/ 85 h 254"/>
              <a:gd name="T92" fmla="*/ 3410 w 3686"/>
              <a:gd name="T93" fmla="*/ 0 h 254"/>
              <a:gd name="T94" fmla="*/ 3506 w 3686"/>
              <a:gd name="T95" fmla="*/ 0 h 254"/>
              <a:gd name="T96" fmla="*/ 3561 w 3686"/>
              <a:gd name="T97" fmla="*/ 85 h 254"/>
              <a:gd name="T98" fmla="*/ 3686 w 3686"/>
              <a:gd name="T99" fmla="*/ 85 h 254"/>
              <a:gd name="T100" fmla="*/ 3686 w 3686"/>
              <a:gd name="T101" fmla="*/ 254 h 254"/>
              <a:gd name="T102" fmla="*/ 0 w 3686"/>
              <a:gd name="T103" fmla="*/ 254 h 254"/>
              <a:gd name="T104" fmla="*/ 0 w 3686"/>
              <a:gd name="T105" fmla="*/ 85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86" h="254">
                <a:moveTo>
                  <a:pt x="0" y="85"/>
                </a:moveTo>
                <a:lnTo>
                  <a:pt x="129" y="85"/>
                </a:lnTo>
                <a:lnTo>
                  <a:pt x="185" y="0"/>
                </a:lnTo>
                <a:lnTo>
                  <a:pt x="279" y="0"/>
                </a:lnTo>
                <a:lnTo>
                  <a:pt x="336" y="85"/>
                </a:lnTo>
                <a:lnTo>
                  <a:pt x="421" y="85"/>
                </a:lnTo>
                <a:lnTo>
                  <a:pt x="477" y="0"/>
                </a:lnTo>
                <a:lnTo>
                  <a:pt x="571" y="0"/>
                </a:lnTo>
                <a:lnTo>
                  <a:pt x="629" y="85"/>
                </a:lnTo>
                <a:lnTo>
                  <a:pt x="709" y="85"/>
                </a:lnTo>
                <a:lnTo>
                  <a:pt x="764" y="0"/>
                </a:lnTo>
                <a:lnTo>
                  <a:pt x="862" y="0"/>
                </a:lnTo>
                <a:lnTo>
                  <a:pt x="916" y="85"/>
                </a:lnTo>
                <a:lnTo>
                  <a:pt x="1001" y="85"/>
                </a:lnTo>
                <a:lnTo>
                  <a:pt x="1058" y="0"/>
                </a:lnTo>
                <a:lnTo>
                  <a:pt x="1154" y="0"/>
                </a:lnTo>
                <a:lnTo>
                  <a:pt x="1208" y="85"/>
                </a:lnTo>
                <a:lnTo>
                  <a:pt x="1299" y="85"/>
                </a:lnTo>
                <a:lnTo>
                  <a:pt x="1353" y="0"/>
                </a:lnTo>
                <a:lnTo>
                  <a:pt x="1449" y="0"/>
                </a:lnTo>
                <a:lnTo>
                  <a:pt x="1507" y="85"/>
                </a:lnTo>
                <a:lnTo>
                  <a:pt x="1591" y="85"/>
                </a:lnTo>
                <a:lnTo>
                  <a:pt x="1645" y="0"/>
                </a:lnTo>
                <a:lnTo>
                  <a:pt x="1743" y="0"/>
                </a:lnTo>
                <a:lnTo>
                  <a:pt x="1799" y="85"/>
                </a:lnTo>
                <a:lnTo>
                  <a:pt x="1890" y="85"/>
                </a:lnTo>
                <a:lnTo>
                  <a:pt x="1946" y="0"/>
                </a:lnTo>
                <a:lnTo>
                  <a:pt x="2044" y="0"/>
                </a:lnTo>
                <a:lnTo>
                  <a:pt x="2099" y="85"/>
                </a:lnTo>
                <a:lnTo>
                  <a:pt x="2184" y="85"/>
                </a:lnTo>
                <a:lnTo>
                  <a:pt x="2240" y="0"/>
                </a:lnTo>
                <a:lnTo>
                  <a:pt x="2336" y="0"/>
                </a:lnTo>
                <a:lnTo>
                  <a:pt x="2391" y="85"/>
                </a:lnTo>
                <a:lnTo>
                  <a:pt x="2472" y="85"/>
                </a:lnTo>
                <a:lnTo>
                  <a:pt x="2529" y="0"/>
                </a:lnTo>
                <a:lnTo>
                  <a:pt x="2623" y="0"/>
                </a:lnTo>
                <a:lnTo>
                  <a:pt x="2681" y="85"/>
                </a:lnTo>
                <a:lnTo>
                  <a:pt x="2765" y="85"/>
                </a:lnTo>
                <a:lnTo>
                  <a:pt x="2821" y="0"/>
                </a:lnTo>
                <a:lnTo>
                  <a:pt x="2917" y="0"/>
                </a:lnTo>
                <a:lnTo>
                  <a:pt x="2973" y="85"/>
                </a:lnTo>
                <a:lnTo>
                  <a:pt x="3062" y="85"/>
                </a:lnTo>
                <a:lnTo>
                  <a:pt x="3118" y="0"/>
                </a:lnTo>
                <a:lnTo>
                  <a:pt x="3214" y="0"/>
                </a:lnTo>
                <a:lnTo>
                  <a:pt x="3269" y="85"/>
                </a:lnTo>
                <a:lnTo>
                  <a:pt x="3356" y="85"/>
                </a:lnTo>
                <a:lnTo>
                  <a:pt x="3410" y="0"/>
                </a:lnTo>
                <a:lnTo>
                  <a:pt x="3506" y="0"/>
                </a:lnTo>
                <a:lnTo>
                  <a:pt x="3561" y="85"/>
                </a:lnTo>
                <a:lnTo>
                  <a:pt x="3686" y="85"/>
                </a:lnTo>
                <a:lnTo>
                  <a:pt x="3686" y="254"/>
                </a:lnTo>
                <a:lnTo>
                  <a:pt x="0" y="254"/>
                </a:lnTo>
                <a:lnTo>
                  <a:pt x="0" y="85"/>
                </a:lnTo>
                <a:close/>
              </a:path>
            </a:pathLst>
          </a:custGeom>
          <a:solidFill>
            <a:srgbClr val="A9A9A9"/>
          </a:solidFill>
          <a:ln w="9525" cap="rnd">
            <a:solidFill>
              <a:srgbClr val="E6E6E6"/>
            </a:solidFill>
            <a:prstDash val="solid"/>
            <a:round/>
          </a:ln>
        </p:spPr>
        <p:txBody>
          <a:bodyPr vert="eaVert" lIns="96797" tIns="48399" rIns="96797" bIns="48399"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67105">
              <a:defRPr/>
            </a:pPr>
            <a:endParaRPr lang="en-US" sz="1500" kern="0" dirty="0">
              <a:solidFill>
                <a:sysClr val="window" lastClr="FFFFFF"/>
              </a:solidFill>
              <a:latin typeface="微软雅黑" panose="020B0503020204020204" pitchFamily="34" charset="-122"/>
            </a:endParaRPr>
          </a:p>
        </p:txBody>
      </p:sp>
      <p:sp>
        <p:nvSpPr>
          <p:cNvPr id="63" name="TextBox 53"/>
          <p:cNvSpPr txBox="1">
            <a:spLocks noChangeArrowheads="1"/>
          </p:cNvSpPr>
          <p:nvPr/>
        </p:nvSpPr>
        <p:spPr bwMode="auto">
          <a:xfrm>
            <a:off x="1051289" y="928403"/>
            <a:ext cx="1730977" cy="246104"/>
          </a:xfrm>
          <a:prstGeom prst="rect">
            <a:avLst/>
          </a:prstGeom>
          <a:noFill/>
          <a:ln w="9525">
            <a:noFill/>
            <a:miter lim="800000"/>
          </a:ln>
        </p:spPr>
        <p:txBody>
          <a:bodyPr lIns="91463" tIns="45732" rIns="91463" bIns="45732">
            <a:spAutoFit/>
          </a:bodyPr>
          <a:lstStyle/>
          <a:p>
            <a:pPr algn="ctr" defTabSz="912495">
              <a:defRPr/>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单击添加标题</a:t>
            </a:r>
            <a:endPar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64" name="TextBox 53"/>
          <p:cNvSpPr txBox="1">
            <a:spLocks noChangeArrowheads="1"/>
          </p:cNvSpPr>
          <p:nvPr/>
        </p:nvSpPr>
        <p:spPr bwMode="auto">
          <a:xfrm>
            <a:off x="3285678" y="1164983"/>
            <a:ext cx="1727800" cy="246105"/>
          </a:xfrm>
          <a:prstGeom prst="rect">
            <a:avLst/>
          </a:prstGeom>
          <a:noFill/>
          <a:ln w="9525">
            <a:noFill/>
            <a:miter lim="800000"/>
          </a:ln>
        </p:spPr>
        <p:txBody>
          <a:bodyPr lIns="91463" tIns="45732" rIns="91463" bIns="45732">
            <a:spAutoFit/>
          </a:bodyPr>
          <a:lstStyle/>
          <a:p>
            <a:pPr algn="ctr" defTabSz="912495">
              <a:defRPr/>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单击添加标题</a:t>
            </a:r>
            <a:endPar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65" name="TextBox 53"/>
          <p:cNvSpPr txBox="1">
            <a:spLocks noChangeArrowheads="1"/>
          </p:cNvSpPr>
          <p:nvPr/>
        </p:nvSpPr>
        <p:spPr bwMode="auto">
          <a:xfrm>
            <a:off x="6815916" y="1504767"/>
            <a:ext cx="1511825" cy="246105"/>
          </a:xfrm>
          <a:prstGeom prst="rect">
            <a:avLst/>
          </a:prstGeom>
          <a:noFill/>
          <a:ln w="9525">
            <a:noFill/>
            <a:miter lim="800000"/>
          </a:ln>
        </p:spPr>
        <p:txBody>
          <a:bodyPr lIns="91463" tIns="45732" rIns="91463" bIns="45732">
            <a:spAutoFit/>
          </a:bodyPr>
          <a:lstStyle/>
          <a:p>
            <a:pPr algn="ctr" defTabSz="912495">
              <a:defRPr/>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单击添加标题</a:t>
            </a:r>
            <a:endPar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5" name="组合 65"/>
          <p:cNvGrpSpPr/>
          <p:nvPr/>
        </p:nvGrpSpPr>
        <p:grpSpPr bwMode="auto">
          <a:xfrm>
            <a:off x="6707929" y="1963634"/>
            <a:ext cx="1659514" cy="1660813"/>
            <a:chOff x="2057536" y="1194444"/>
            <a:chExt cx="2075647" cy="2080525"/>
          </a:xfrm>
        </p:grpSpPr>
        <p:sp>
          <p:nvSpPr>
            <p:cNvPr id="67" name="Freeform 8"/>
            <p:cNvSpPr/>
            <p:nvPr/>
          </p:nvSpPr>
          <p:spPr bwMode="auto">
            <a:xfrm>
              <a:off x="2057536" y="1194444"/>
              <a:ext cx="2075647" cy="2080525"/>
            </a:xfrm>
            <a:custGeom>
              <a:avLst/>
              <a:gdLst>
                <a:gd name="T0" fmla="*/ 1507927 w 808"/>
                <a:gd name="T1" fmla="*/ 1774868 h 810"/>
                <a:gd name="T2" fmla="*/ 1420585 w 808"/>
                <a:gd name="T3" fmla="*/ 1823670 h 810"/>
                <a:gd name="T4" fmla="*/ 1374345 w 808"/>
                <a:gd name="T5" fmla="*/ 2026585 h 810"/>
                <a:gd name="T6" fmla="*/ 1307555 w 808"/>
                <a:gd name="T7" fmla="*/ 2047134 h 810"/>
                <a:gd name="T8" fmla="*/ 1155992 w 808"/>
                <a:gd name="T9" fmla="*/ 1903295 h 810"/>
                <a:gd name="T10" fmla="*/ 1091770 w 808"/>
                <a:gd name="T11" fmla="*/ 1911001 h 810"/>
                <a:gd name="T12" fmla="*/ 971033 w 808"/>
                <a:gd name="T13" fmla="*/ 2080525 h 810"/>
                <a:gd name="T14" fmla="*/ 901673 w 808"/>
                <a:gd name="T15" fmla="*/ 2072819 h 810"/>
                <a:gd name="T16" fmla="*/ 814332 w 808"/>
                <a:gd name="T17" fmla="*/ 1882747 h 810"/>
                <a:gd name="T18" fmla="*/ 750110 w 808"/>
                <a:gd name="T19" fmla="*/ 1864767 h 810"/>
                <a:gd name="T20" fmla="*/ 577996 w 808"/>
                <a:gd name="T21" fmla="*/ 1975214 h 810"/>
                <a:gd name="T22" fmla="*/ 511205 w 808"/>
                <a:gd name="T23" fmla="*/ 1939255 h 810"/>
                <a:gd name="T24" fmla="*/ 506067 w 808"/>
                <a:gd name="T25" fmla="*/ 1733771 h 810"/>
                <a:gd name="T26" fmla="*/ 454690 w 808"/>
                <a:gd name="T27" fmla="*/ 1690105 h 810"/>
                <a:gd name="T28" fmla="*/ 254318 w 808"/>
                <a:gd name="T29" fmla="*/ 1726065 h 810"/>
                <a:gd name="T30" fmla="*/ 208078 w 808"/>
                <a:gd name="T31" fmla="*/ 1666989 h 810"/>
                <a:gd name="T32" fmla="*/ 264594 w 808"/>
                <a:gd name="T33" fmla="*/ 1446093 h 810"/>
                <a:gd name="T34" fmla="*/ 236336 w 808"/>
                <a:gd name="T35" fmla="*/ 1387017 h 810"/>
                <a:gd name="T36" fmla="*/ 41102 w 808"/>
                <a:gd name="T37" fmla="*/ 1338214 h 810"/>
                <a:gd name="T38" fmla="*/ 172114 w 808"/>
                <a:gd name="T39" fmla="*/ 1184101 h 810"/>
                <a:gd name="T40" fmla="*/ 164408 w 808"/>
                <a:gd name="T41" fmla="*/ 1119888 h 810"/>
                <a:gd name="T42" fmla="*/ 159270 w 808"/>
                <a:gd name="T43" fmla="*/ 1053105 h 810"/>
                <a:gd name="T44" fmla="*/ 2569 w 808"/>
                <a:gd name="T45" fmla="*/ 929815 h 810"/>
                <a:gd name="T46" fmla="*/ 179821 w 808"/>
                <a:gd name="T47" fmla="*/ 842484 h 810"/>
                <a:gd name="T48" fmla="*/ 200372 w 808"/>
                <a:gd name="T49" fmla="*/ 778270 h 810"/>
                <a:gd name="T50" fmla="*/ 220923 w 808"/>
                <a:gd name="T51" fmla="*/ 714057 h 810"/>
                <a:gd name="T52" fmla="*/ 123306 w 808"/>
                <a:gd name="T53" fmla="*/ 544532 h 810"/>
                <a:gd name="T54" fmla="*/ 321109 w 808"/>
                <a:gd name="T55" fmla="*/ 529121 h 810"/>
                <a:gd name="T56" fmla="*/ 359642 w 808"/>
                <a:gd name="T57" fmla="*/ 477750 h 810"/>
                <a:gd name="T58" fmla="*/ 403313 w 808"/>
                <a:gd name="T59" fmla="*/ 426379 h 810"/>
                <a:gd name="T60" fmla="*/ 380193 w 808"/>
                <a:gd name="T61" fmla="*/ 233738 h 810"/>
                <a:gd name="T62" fmla="*/ 567720 w 808"/>
                <a:gd name="T63" fmla="*/ 292815 h 810"/>
                <a:gd name="T64" fmla="*/ 655062 w 808"/>
                <a:gd name="T65" fmla="*/ 244012 h 810"/>
                <a:gd name="T66" fmla="*/ 698733 w 808"/>
                <a:gd name="T67" fmla="*/ 53940 h 810"/>
                <a:gd name="T68" fmla="*/ 775799 w 808"/>
                <a:gd name="T69" fmla="*/ 30823 h 810"/>
                <a:gd name="T70" fmla="*/ 919655 w 808"/>
                <a:gd name="T71" fmla="*/ 161819 h 810"/>
                <a:gd name="T72" fmla="*/ 983877 w 808"/>
                <a:gd name="T73" fmla="*/ 156682 h 810"/>
                <a:gd name="T74" fmla="*/ 1096908 w 808"/>
                <a:gd name="T75" fmla="*/ 0 h 810"/>
                <a:gd name="T76" fmla="*/ 1179111 w 808"/>
                <a:gd name="T77" fmla="*/ 7706 h 810"/>
                <a:gd name="T78" fmla="*/ 1261315 w 808"/>
                <a:gd name="T79" fmla="*/ 182367 h 810"/>
                <a:gd name="T80" fmla="*/ 1322968 w 808"/>
                <a:gd name="T81" fmla="*/ 200347 h 810"/>
                <a:gd name="T82" fmla="*/ 1487376 w 808"/>
                <a:gd name="T83" fmla="*/ 100173 h 810"/>
                <a:gd name="T84" fmla="*/ 1559304 w 808"/>
                <a:gd name="T85" fmla="*/ 138702 h 810"/>
                <a:gd name="T86" fmla="*/ 1569580 w 808"/>
                <a:gd name="T87" fmla="*/ 333911 h 810"/>
                <a:gd name="T88" fmla="*/ 1618388 w 808"/>
                <a:gd name="T89" fmla="*/ 375008 h 810"/>
                <a:gd name="T90" fmla="*/ 1811053 w 808"/>
                <a:gd name="T91" fmla="*/ 344186 h 810"/>
                <a:gd name="T92" fmla="*/ 1862431 w 808"/>
                <a:gd name="T93" fmla="*/ 405831 h 810"/>
                <a:gd name="T94" fmla="*/ 1811053 w 808"/>
                <a:gd name="T95" fmla="*/ 619020 h 810"/>
                <a:gd name="T96" fmla="*/ 1839311 w 808"/>
                <a:gd name="T97" fmla="*/ 678097 h 810"/>
                <a:gd name="T98" fmla="*/ 2031976 w 808"/>
                <a:gd name="T99" fmla="*/ 732037 h 810"/>
                <a:gd name="T100" fmla="*/ 1900964 w 808"/>
                <a:gd name="T101" fmla="*/ 881012 h 810"/>
                <a:gd name="T102" fmla="*/ 1911239 w 808"/>
                <a:gd name="T103" fmla="*/ 945226 h 810"/>
                <a:gd name="T104" fmla="*/ 1913808 w 808"/>
                <a:gd name="T105" fmla="*/ 1014577 h 810"/>
                <a:gd name="T106" fmla="*/ 2073078 w 808"/>
                <a:gd name="T107" fmla="*/ 1135299 h 810"/>
                <a:gd name="T108" fmla="*/ 1893257 w 808"/>
                <a:gd name="T109" fmla="*/ 1225198 h 810"/>
                <a:gd name="T110" fmla="*/ 1875275 w 808"/>
                <a:gd name="T111" fmla="*/ 1289412 h 810"/>
                <a:gd name="T112" fmla="*/ 1854724 w 808"/>
                <a:gd name="T113" fmla="*/ 1351057 h 810"/>
                <a:gd name="T114" fmla="*/ 1957479 w 808"/>
                <a:gd name="T115" fmla="*/ 1528287 h 810"/>
                <a:gd name="T116" fmla="*/ 1754538 w 808"/>
                <a:gd name="T117" fmla="*/ 1538561 h 810"/>
                <a:gd name="T118" fmla="*/ 1716005 w 808"/>
                <a:gd name="T119" fmla="*/ 1592501 h 810"/>
                <a:gd name="T120" fmla="*/ 1672334 w 808"/>
                <a:gd name="T121" fmla="*/ 1641303 h 810"/>
                <a:gd name="T122" fmla="*/ 1700592 w 808"/>
                <a:gd name="T123" fmla="*/ 1844218 h 8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accent4"/>
            </a:solidFill>
            <a:ln w="12700" cap="flat" cmpd="sng" algn="ctr">
              <a:solidFill>
                <a:srgbClr val="FFFFFF"/>
              </a:solidFill>
              <a:prstDash val="solid"/>
              <a:round/>
            </a:ln>
          </p:spPr>
          <p:txBody>
            <a:bodyPr lIns="0" rIns="0" anchor="ctr"/>
            <a:lstStyle/>
            <a:p>
              <a:pPr>
                <a:defRPr/>
              </a:pPr>
              <a:endParaRPr lang="zh-CN" altLang="en-US" sz="1800"/>
            </a:p>
          </p:txBody>
        </p:sp>
        <p:sp>
          <p:nvSpPr>
            <p:cNvPr id="68" name="Oval 9"/>
            <p:cNvSpPr>
              <a:spLocks noChangeArrowheads="1"/>
            </p:cNvSpPr>
            <p:nvPr/>
          </p:nvSpPr>
          <p:spPr bwMode="auto">
            <a:xfrm>
              <a:off x="2405133" y="1544513"/>
              <a:ext cx="1378468" cy="1378397"/>
            </a:xfrm>
            <a:prstGeom prst="ellipse">
              <a:avLst/>
            </a:prstGeom>
            <a:solidFill>
              <a:srgbClr val="F2F2F2"/>
            </a:solidFill>
            <a:ln w="22225">
              <a:noFill/>
              <a:round/>
            </a:ln>
            <a:effectLst/>
          </p:spPr>
          <p:txBody>
            <a:bodyPr lIns="86417" tIns="43209" rIns="86417" bIns="43209" anchor="ctr"/>
            <a:lstStyle/>
            <a:p>
              <a:pPr algn="ctr" defTabSz="912495">
                <a:defRPr/>
              </a:pPr>
              <a:r>
                <a:rPr lang="zh-CN" altLang="en-US" sz="1100" dirty="0">
                  <a:solidFill>
                    <a:schemeClr val="tx1">
                      <a:lumMod val="65000"/>
                      <a:lumOff val="35000"/>
                    </a:schemeClr>
                  </a:solidFill>
                  <a:latin typeface="Calibri" panose="020F0502020204030204" pitchFamily="34" charset="0"/>
                  <a:ea typeface="微软雅黑" panose="020B0503020204020204" pitchFamily="34" charset="-122"/>
                </a:rPr>
                <a:t>单击此处添加文本</a:t>
              </a:r>
              <a:endParaRPr lang="zh-CN" altLang="en-US" sz="1100" dirty="0">
                <a:solidFill>
                  <a:schemeClr val="tx1">
                    <a:lumMod val="65000"/>
                    <a:lumOff val="35000"/>
                  </a:schemeClr>
                </a:solidFill>
                <a:latin typeface="Calibri" panose="020F0502020204030204" pitchFamily="34" charset="0"/>
                <a:ea typeface="微软雅黑" panose="020B0503020204020204" pitchFamily="34" charset="-122"/>
              </a:endParaRPr>
            </a:p>
          </p:txBody>
        </p:sp>
      </p:grpSp>
      <p:sp>
        <p:nvSpPr>
          <p:cNvPr id="69" name="TextBox 53"/>
          <p:cNvSpPr txBox="1">
            <a:spLocks noChangeArrowheads="1"/>
          </p:cNvSpPr>
          <p:nvPr/>
        </p:nvSpPr>
        <p:spPr bwMode="auto">
          <a:xfrm>
            <a:off x="5238983" y="661657"/>
            <a:ext cx="1729387" cy="246104"/>
          </a:xfrm>
          <a:prstGeom prst="rect">
            <a:avLst/>
          </a:prstGeom>
          <a:noFill/>
          <a:ln w="9525">
            <a:noFill/>
            <a:miter lim="800000"/>
          </a:ln>
        </p:spPr>
        <p:txBody>
          <a:bodyPr lIns="91463" tIns="45732" rIns="91463" bIns="45732">
            <a:spAutoFit/>
          </a:bodyPr>
          <a:lstStyle/>
          <a:p>
            <a:pPr algn="ctr" defTabSz="912495">
              <a:defRPr/>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单击添加标题</a:t>
            </a:r>
            <a:endPar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p14:ferris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40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60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nodeType="withEffect">
                                  <p:stCondLst>
                                    <p:cond delay="100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500"/>
                            </p:stCondLst>
                            <p:childTnLst>
                              <p:par>
                                <p:cTn id="18" presetID="12" presetClass="entr" presetSubtype="8" fill="hold" nodeType="afterEffect">
                                  <p:stCondLst>
                                    <p:cond delay="0"/>
                                  </p:stCondLst>
                                  <p:childTnLst>
                                    <p:set>
                                      <p:cBhvr>
                                        <p:cTn id="19" dur="1" fill="hold">
                                          <p:stCondLst>
                                            <p:cond delay="0"/>
                                          </p:stCondLst>
                                        </p:cTn>
                                        <p:tgtEl>
                                          <p:spTgt spid="62"/>
                                        </p:tgtEl>
                                        <p:attrNameLst>
                                          <p:attrName>style.visibility</p:attrName>
                                        </p:attrNameLst>
                                      </p:cBhvr>
                                      <p:to>
                                        <p:strVal val="visible"/>
                                      </p:to>
                                    </p:set>
                                    <p:anim calcmode="lin" valueType="num">
                                      <p:cBhvr additive="base">
                                        <p:cTn id="20" dur="500"/>
                                        <p:tgtEl>
                                          <p:spTgt spid="62"/>
                                        </p:tgtEl>
                                        <p:attrNameLst>
                                          <p:attrName>ppt_x</p:attrName>
                                        </p:attrNameLst>
                                      </p:cBhvr>
                                      <p:tavLst>
                                        <p:tav tm="0">
                                          <p:val>
                                            <p:strVal val="#ppt_x-#ppt_w*1.125000"/>
                                          </p:val>
                                        </p:tav>
                                        <p:tav tm="100000">
                                          <p:val>
                                            <p:strVal val="#ppt_x"/>
                                          </p:val>
                                        </p:tav>
                                      </p:tavLst>
                                    </p:anim>
                                    <p:animEffect transition="in" filter="wipe(right)">
                                      <p:cBhvr>
                                        <p:cTn id="21" dur="500"/>
                                        <p:tgtEl>
                                          <p:spTgt spid="62"/>
                                        </p:tgtEl>
                                      </p:cBhvr>
                                    </p:animEffect>
                                  </p:childTnLst>
                                </p:cTn>
                              </p:par>
                            </p:childTnLst>
                          </p:cTn>
                        </p:par>
                        <p:par>
                          <p:cTn id="22" fill="hold">
                            <p:stCondLst>
                              <p:cond delay="1000"/>
                            </p:stCondLst>
                            <p:childTnLst>
                              <p:par>
                                <p:cTn id="23" presetID="8" presetClass="emph" presetSubtype="0" fill="hold" nodeType="afterEffect">
                                  <p:stCondLst>
                                    <p:cond delay="0"/>
                                  </p:stCondLst>
                                  <p:childTnLst>
                                    <p:animRot by="21600000">
                                      <p:cBhvr>
                                        <p:cTn id="24" dur="2000" fill="hold"/>
                                        <p:tgtEl>
                                          <p:spTgt spid="2"/>
                                        </p:tgtEl>
                                        <p:attrNameLst>
                                          <p:attrName>r</p:attrName>
                                        </p:attrNameLst>
                                      </p:cBhvr>
                                    </p:animRot>
                                  </p:childTnLst>
                                </p:cTn>
                              </p:par>
                              <p:par>
                                <p:cTn id="25" presetID="8" presetClass="emph" presetSubtype="0" fill="hold" nodeType="withEffect">
                                  <p:stCondLst>
                                    <p:cond delay="0"/>
                                  </p:stCondLst>
                                  <p:childTnLst>
                                    <p:animRot by="21600000">
                                      <p:cBhvr>
                                        <p:cTn id="26" dur="1500" fill="hold"/>
                                        <p:tgtEl>
                                          <p:spTgt spid="4"/>
                                        </p:tgtEl>
                                        <p:attrNameLst>
                                          <p:attrName>r</p:attrName>
                                        </p:attrNameLst>
                                      </p:cBhvr>
                                    </p:animRot>
                                  </p:childTnLst>
                                </p:cTn>
                              </p:par>
                              <p:par>
                                <p:cTn id="27" presetID="8" presetClass="emph" presetSubtype="0" fill="hold" nodeType="withEffect">
                                  <p:stCondLst>
                                    <p:cond delay="0"/>
                                  </p:stCondLst>
                                  <p:childTnLst>
                                    <p:animRot by="21600000">
                                      <p:cBhvr>
                                        <p:cTn id="28" dur="1000" fill="hold"/>
                                        <p:tgtEl>
                                          <p:spTgt spid="3"/>
                                        </p:tgtEl>
                                        <p:attrNameLst>
                                          <p:attrName>r</p:attrName>
                                        </p:attrNameLst>
                                      </p:cBhvr>
                                    </p:animRot>
                                  </p:childTnLst>
                                </p:cTn>
                              </p:par>
                              <p:par>
                                <p:cTn id="29" presetID="8" presetClass="emph" presetSubtype="0" fill="hold" nodeType="withEffect">
                                  <p:stCondLst>
                                    <p:cond delay="0"/>
                                  </p:stCondLst>
                                  <p:childTnLst>
                                    <p:animRot by="21600000">
                                      <p:cBhvr>
                                        <p:cTn id="30" dur="1500" fill="hold"/>
                                        <p:tgtEl>
                                          <p:spTgt spid="5"/>
                                        </p:tgtEl>
                                        <p:attrNameLst>
                                          <p:attrName>r</p:attrName>
                                        </p:attrNameLst>
                                      </p:cBhvr>
                                    </p:animRot>
                                  </p:childTnLst>
                                </p:cTn>
                              </p:par>
                              <p:par>
                                <p:cTn id="31" presetID="42" presetClass="entr" presetSubtype="0" fill="hold" grpId="0" nodeType="withEffect">
                                  <p:stCondLst>
                                    <p:cond delay="600"/>
                                  </p:stCondLst>
                                  <p:childTnLst>
                                    <p:set>
                                      <p:cBhvr>
                                        <p:cTn id="32" dur="1" fill="hold">
                                          <p:stCondLst>
                                            <p:cond delay="0"/>
                                          </p:stCondLst>
                                        </p:cTn>
                                        <p:tgtEl>
                                          <p:spTgt spid="63"/>
                                        </p:tgtEl>
                                        <p:attrNameLst>
                                          <p:attrName>style.visibility</p:attrName>
                                        </p:attrNameLst>
                                      </p:cBhvr>
                                      <p:to>
                                        <p:strVal val="visible"/>
                                      </p:to>
                                    </p:set>
                                    <p:animEffect transition="in" filter="fade">
                                      <p:cBhvr>
                                        <p:cTn id="33" dur="500"/>
                                        <p:tgtEl>
                                          <p:spTgt spid="63"/>
                                        </p:tgtEl>
                                      </p:cBhvr>
                                    </p:animEffect>
                                    <p:anim calcmode="lin" valueType="num">
                                      <p:cBhvr>
                                        <p:cTn id="34" dur="500" fill="hold"/>
                                        <p:tgtEl>
                                          <p:spTgt spid="63"/>
                                        </p:tgtEl>
                                        <p:attrNameLst>
                                          <p:attrName>ppt_x</p:attrName>
                                        </p:attrNameLst>
                                      </p:cBhvr>
                                      <p:tavLst>
                                        <p:tav tm="0">
                                          <p:val>
                                            <p:strVal val="#ppt_x"/>
                                          </p:val>
                                        </p:tav>
                                        <p:tav tm="100000">
                                          <p:val>
                                            <p:strVal val="#ppt_x"/>
                                          </p:val>
                                        </p:tav>
                                      </p:tavLst>
                                    </p:anim>
                                    <p:anim calcmode="lin" valueType="num">
                                      <p:cBhvr>
                                        <p:cTn id="35" dur="500" fill="hold"/>
                                        <p:tgtEl>
                                          <p:spTgt spid="63"/>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1100"/>
                                  </p:stCondLst>
                                  <p:childTnLst>
                                    <p:set>
                                      <p:cBhvr>
                                        <p:cTn id="37" dur="1" fill="hold">
                                          <p:stCondLst>
                                            <p:cond delay="0"/>
                                          </p:stCondLst>
                                        </p:cTn>
                                        <p:tgtEl>
                                          <p:spTgt spid="64"/>
                                        </p:tgtEl>
                                        <p:attrNameLst>
                                          <p:attrName>style.visibility</p:attrName>
                                        </p:attrNameLst>
                                      </p:cBhvr>
                                      <p:to>
                                        <p:strVal val="visible"/>
                                      </p:to>
                                    </p:set>
                                    <p:animEffect transition="in" filter="fade">
                                      <p:cBhvr>
                                        <p:cTn id="38" dur="500"/>
                                        <p:tgtEl>
                                          <p:spTgt spid="64"/>
                                        </p:tgtEl>
                                      </p:cBhvr>
                                    </p:animEffect>
                                    <p:anim calcmode="lin" valueType="num">
                                      <p:cBhvr>
                                        <p:cTn id="39" dur="500" fill="hold"/>
                                        <p:tgtEl>
                                          <p:spTgt spid="64"/>
                                        </p:tgtEl>
                                        <p:attrNameLst>
                                          <p:attrName>ppt_x</p:attrName>
                                        </p:attrNameLst>
                                      </p:cBhvr>
                                      <p:tavLst>
                                        <p:tav tm="0">
                                          <p:val>
                                            <p:strVal val="#ppt_x"/>
                                          </p:val>
                                        </p:tav>
                                        <p:tav tm="100000">
                                          <p:val>
                                            <p:strVal val="#ppt_x"/>
                                          </p:val>
                                        </p:tav>
                                      </p:tavLst>
                                    </p:anim>
                                    <p:anim calcmode="lin" valueType="num">
                                      <p:cBhvr>
                                        <p:cTn id="40" dur="500" fill="hold"/>
                                        <p:tgtEl>
                                          <p:spTgt spid="64"/>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1300"/>
                                  </p:stCondLst>
                                  <p:childTnLst>
                                    <p:set>
                                      <p:cBhvr>
                                        <p:cTn id="42" dur="1" fill="hold">
                                          <p:stCondLst>
                                            <p:cond delay="0"/>
                                          </p:stCondLst>
                                        </p:cTn>
                                        <p:tgtEl>
                                          <p:spTgt spid="65"/>
                                        </p:tgtEl>
                                        <p:attrNameLst>
                                          <p:attrName>style.visibility</p:attrName>
                                        </p:attrNameLst>
                                      </p:cBhvr>
                                      <p:to>
                                        <p:strVal val="visible"/>
                                      </p:to>
                                    </p:set>
                                    <p:animEffect transition="in" filter="fade">
                                      <p:cBhvr>
                                        <p:cTn id="43" dur="500"/>
                                        <p:tgtEl>
                                          <p:spTgt spid="65"/>
                                        </p:tgtEl>
                                      </p:cBhvr>
                                    </p:animEffect>
                                    <p:anim calcmode="lin" valueType="num">
                                      <p:cBhvr>
                                        <p:cTn id="44" dur="500" fill="hold"/>
                                        <p:tgtEl>
                                          <p:spTgt spid="65"/>
                                        </p:tgtEl>
                                        <p:attrNameLst>
                                          <p:attrName>ppt_x</p:attrName>
                                        </p:attrNameLst>
                                      </p:cBhvr>
                                      <p:tavLst>
                                        <p:tav tm="0">
                                          <p:val>
                                            <p:strVal val="#ppt_x"/>
                                          </p:val>
                                        </p:tav>
                                        <p:tav tm="100000">
                                          <p:val>
                                            <p:strVal val="#ppt_x"/>
                                          </p:val>
                                        </p:tav>
                                      </p:tavLst>
                                    </p:anim>
                                    <p:anim calcmode="lin" valueType="num">
                                      <p:cBhvr>
                                        <p:cTn id="45" dur="500" fill="hold"/>
                                        <p:tgtEl>
                                          <p:spTgt spid="65"/>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1600"/>
                                  </p:stCondLst>
                                  <p:childTnLst>
                                    <p:set>
                                      <p:cBhvr>
                                        <p:cTn id="47" dur="1" fill="hold">
                                          <p:stCondLst>
                                            <p:cond delay="0"/>
                                          </p:stCondLst>
                                        </p:cTn>
                                        <p:tgtEl>
                                          <p:spTgt spid="69"/>
                                        </p:tgtEl>
                                        <p:attrNameLst>
                                          <p:attrName>style.visibility</p:attrName>
                                        </p:attrNameLst>
                                      </p:cBhvr>
                                      <p:to>
                                        <p:strVal val="visible"/>
                                      </p:to>
                                    </p:set>
                                    <p:animEffect transition="in" filter="fade">
                                      <p:cBhvr>
                                        <p:cTn id="48" dur="500"/>
                                        <p:tgtEl>
                                          <p:spTgt spid="69"/>
                                        </p:tgtEl>
                                      </p:cBhvr>
                                    </p:animEffect>
                                    <p:anim calcmode="lin" valueType="num">
                                      <p:cBhvr>
                                        <p:cTn id="49" dur="500" fill="hold"/>
                                        <p:tgtEl>
                                          <p:spTgt spid="69"/>
                                        </p:tgtEl>
                                        <p:attrNameLst>
                                          <p:attrName>ppt_x</p:attrName>
                                        </p:attrNameLst>
                                      </p:cBhvr>
                                      <p:tavLst>
                                        <p:tav tm="0">
                                          <p:val>
                                            <p:strVal val="#ppt_x"/>
                                          </p:val>
                                        </p:tav>
                                        <p:tav tm="100000">
                                          <p:val>
                                            <p:strVal val="#ppt_x"/>
                                          </p:val>
                                        </p:tav>
                                      </p:tavLst>
                                    </p:anim>
                                    <p:anim calcmode="lin" valueType="num">
                                      <p:cBhvr>
                                        <p:cTn id="50" dur="500" fill="hold"/>
                                        <p:tgtEl>
                                          <p:spTgt spid="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65" grpId="0"/>
      <p:bldP spid="6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465537" y="-893"/>
            <a:ext cx="4681637" cy="51468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pic>
        <p:nvPicPr>
          <p:cNvPr id="10243" name="Picture 3" descr="C:\Users\Administrator\Desktop\369a7e85cf2c9147e0b5b0c557696f53.png"/>
          <p:cNvPicPr>
            <a:picLocks noChangeAspect="1" noChangeArrowheads="1"/>
          </p:cNvPicPr>
          <p:nvPr/>
        </p:nvPicPr>
        <p:blipFill>
          <a:blip r:embed="rId1" cstate="email"/>
          <a:srcRect/>
          <a:stretch>
            <a:fillRect/>
          </a:stretch>
        </p:blipFill>
        <p:spPr bwMode="auto">
          <a:xfrm>
            <a:off x="-1" y="840777"/>
            <a:ext cx="4789687" cy="4305205"/>
          </a:xfrm>
          <a:prstGeom prst="rect">
            <a:avLst/>
          </a:prstGeom>
          <a:noFill/>
        </p:spPr>
      </p:pic>
      <p:sp>
        <p:nvSpPr>
          <p:cNvPr id="5" name="TextBox 4"/>
          <p:cNvSpPr txBox="1"/>
          <p:nvPr/>
        </p:nvSpPr>
        <p:spPr>
          <a:xfrm>
            <a:off x="4580117" y="2854140"/>
            <a:ext cx="4558408" cy="418849"/>
          </a:xfrm>
          <a:prstGeom prst="rect">
            <a:avLst/>
          </a:prstGeom>
          <a:noFill/>
        </p:spPr>
        <p:txBody>
          <a:bodyPr wrap="square" lIns="68604" tIns="34302" rIns="68604" bIns="3430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495" fontAlgn="base">
              <a:spcBef>
                <a:spcPct val="0"/>
              </a:spcBef>
              <a:spcAft>
                <a:spcPct val="0"/>
              </a:spcAft>
              <a:defRPr>
                <a:solidFill>
                  <a:schemeClr val="tx1"/>
                </a:solidFill>
                <a:latin typeface="Calibri" panose="020F0502020204030204" pitchFamily="34" charset="0"/>
              </a:defRPr>
            </a:lvl6pPr>
            <a:lvl7pPr marL="2971800" indent="-228600" defTabSz="912495" fontAlgn="base">
              <a:spcBef>
                <a:spcPct val="0"/>
              </a:spcBef>
              <a:spcAft>
                <a:spcPct val="0"/>
              </a:spcAft>
              <a:defRPr>
                <a:solidFill>
                  <a:schemeClr val="tx1"/>
                </a:solidFill>
                <a:latin typeface="Calibri" panose="020F0502020204030204" pitchFamily="34" charset="0"/>
              </a:defRPr>
            </a:lvl7pPr>
            <a:lvl8pPr marL="3429000" indent="-228600" defTabSz="912495" fontAlgn="base">
              <a:spcBef>
                <a:spcPct val="0"/>
              </a:spcBef>
              <a:spcAft>
                <a:spcPct val="0"/>
              </a:spcAft>
              <a:defRPr>
                <a:solidFill>
                  <a:schemeClr val="tx1"/>
                </a:solidFill>
                <a:latin typeface="Calibri" panose="020F0502020204030204" pitchFamily="34" charset="0"/>
              </a:defRPr>
            </a:lvl8pPr>
            <a:lvl9pPr marL="3886200" indent="-228600" defTabSz="912495" fontAlgn="base">
              <a:spcBef>
                <a:spcPct val="0"/>
              </a:spcBef>
              <a:spcAft>
                <a:spcPct val="0"/>
              </a:spcAft>
              <a:defRPr>
                <a:solidFill>
                  <a:schemeClr val="tx1"/>
                </a:solidFill>
                <a:latin typeface="Calibri" panose="020F0502020204030204" pitchFamily="34" charset="0"/>
              </a:defRPr>
            </a:lvl9pPr>
          </a:lstStyle>
          <a:p>
            <a:pPr algn="l" eaLnBrk="1" hangingPunct="1">
              <a:lnSpc>
                <a:spcPct val="150000"/>
              </a:lnSpc>
            </a:pPr>
            <a:r>
              <a:rPr lang="en-US" altLang="zh-CN" sz="800" dirty="0">
                <a:solidFill>
                  <a:schemeClr val="bg1"/>
                </a:solidFill>
              </a:rPr>
              <a:t>Chinadaily.com.cn is the largest English portal in China, providing news, business information, BBS, learning materials. The Website has channels as China,</a:t>
            </a:r>
            <a:endParaRPr lang="id-ID" altLang="zh-CN" sz="600" dirty="0">
              <a:solidFill>
                <a:schemeClr val="bg1"/>
              </a:solidFill>
              <a:latin typeface="Lato" pitchFamily="34" charset="0"/>
              <a:ea typeface="Clear Sans Light" pitchFamily="34" charset="0"/>
              <a:cs typeface="Clear Sans Light" pitchFamily="34" charset="0"/>
            </a:endParaRPr>
          </a:p>
        </p:txBody>
      </p:sp>
      <p:sp>
        <p:nvSpPr>
          <p:cNvPr id="6" name="TextBox 5"/>
          <p:cNvSpPr txBox="1"/>
          <p:nvPr/>
        </p:nvSpPr>
        <p:spPr>
          <a:xfrm>
            <a:off x="4540732" y="1311820"/>
            <a:ext cx="4861720" cy="622516"/>
          </a:xfrm>
          <a:prstGeom prst="rect">
            <a:avLst/>
          </a:prstGeom>
          <a:noFill/>
        </p:spPr>
        <p:txBody>
          <a:bodyPr wrap="square" lIns="68604" tIns="34302" rIns="68604" bIns="3430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495" fontAlgn="base">
              <a:spcBef>
                <a:spcPct val="0"/>
              </a:spcBef>
              <a:spcAft>
                <a:spcPct val="0"/>
              </a:spcAft>
              <a:defRPr>
                <a:solidFill>
                  <a:schemeClr val="tx1"/>
                </a:solidFill>
                <a:latin typeface="Calibri" panose="020F0502020204030204" pitchFamily="34" charset="0"/>
              </a:defRPr>
            </a:lvl6pPr>
            <a:lvl7pPr marL="2971800" indent="-228600" defTabSz="912495" fontAlgn="base">
              <a:spcBef>
                <a:spcPct val="0"/>
              </a:spcBef>
              <a:spcAft>
                <a:spcPct val="0"/>
              </a:spcAft>
              <a:defRPr>
                <a:solidFill>
                  <a:schemeClr val="tx1"/>
                </a:solidFill>
                <a:latin typeface="Calibri" panose="020F0502020204030204" pitchFamily="34" charset="0"/>
              </a:defRPr>
            </a:lvl7pPr>
            <a:lvl8pPr marL="3429000" indent="-228600" defTabSz="912495" fontAlgn="base">
              <a:spcBef>
                <a:spcPct val="0"/>
              </a:spcBef>
              <a:spcAft>
                <a:spcPct val="0"/>
              </a:spcAft>
              <a:defRPr>
                <a:solidFill>
                  <a:schemeClr val="tx1"/>
                </a:solidFill>
                <a:latin typeface="Calibri" panose="020F0502020204030204" pitchFamily="34" charset="0"/>
              </a:defRPr>
            </a:lvl8pPr>
            <a:lvl9pPr marL="3886200" indent="-228600" defTabSz="912495" fontAlgn="base">
              <a:spcBef>
                <a:spcPct val="0"/>
              </a:spcBef>
              <a:spcAft>
                <a:spcPct val="0"/>
              </a:spcAft>
              <a:defRPr>
                <a:solidFill>
                  <a:schemeClr val="tx1"/>
                </a:solidFill>
                <a:latin typeface="Calibri" panose="020F0502020204030204" pitchFamily="34" charset="0"/>
              </a:defRPr>
            </a:lvl9pPr>
          </a:lstStyle>
          <a:p>
            <a:r>
              <a:rPr lang="zh-CN" altLang="en-US" sz="3600" b="1" dirty="0">
                <a:solidFill>
                  <a:schemeClr val="bg1"/>
                </a:solidFill>
                <a:latin typeface="锐字云字库美黑体1.0" panose="02010604000000000000" charset="-122"/>
                <a:ea typeface="锐字云字库美黑体1.0" panose="02010604000000000000" charset="-122"/>
              </a:rPr>
              <a:t>演讲完毕  谢谢观看</a:t>
            </a:r>
            <a:endParaRPr lang="zh-CN" altLang="en-US" sz="3600" b="1" dirty="0">
              <a:solidFill>
                <a:schemeClr val="bg1"/>
              </a:solidFill>
              <a:latin typeface="锐字云字库美黑体1.0" panose="02010604000000000000" charset="-122"/>
              <a:ea typeface="锐字云字库美黑体1.0" panose="02010604000000000000" charset="-122"/>
            </a:endParaRPr>
          </a:p>
        </p:txBody>
      </p:sp>
      <p:sp>
        <p:nvSpPr>
          <p:cNvPr id="7" name="TextBox 6"/>
          <p:cNvSpPr txBox="1">
            <a:spLocks noChangeArrowheads="1"/>
          </p:cNvSpPr>
          <p:nvPr/>
        </p:nvSpPr>
        <p:spPr bwMode="auto">
          <a:xfrm>
            <a:off x="4558844" y="2392462"/>
            <a:ext cx="4130973" cy="277095"/>
          </a:xfrm>
          <a:prstGeom prst="rect">
            <a:avLst/>
          </a:prstGeom>
          <a:noFill/>
          <a:ln w="9525">
            <a:noFill/>
            <a:miter lim="800000"/>
          </a:ln>
        </p:spPr>
        <p:txBody>
          <a:bodyPr wrap="square">
            <a:spAutoFit/>
          </a:bodyPr>
          <a:lstStyle>
            <a:lvl1pPr>
              <a:defRPr sz="1400">
                <a:solidFill>
                  <a:schemeClr val="tx1"/>
                </a:solidFill>
                <a:latin typeface="微软雅黑" panose="020B0503020204020204" pitchFamily="34" charset="-122"/>
                <a:ea typeface="微软雅黑" panose="020B0503020204020204" pitchFamily="34" charset="-122"/>
              </a:defRPr>
            </a:lvl1pPr>
            <a:lvl2pPr marL="742950" indent="-285750">
              <a:defRPr sz="1400">
                <a:solidFill>
                  <a:schemeClr val="tx1"/>
                </a:solidFill>
                <a:latin typeface="微软雅黑" panose="020B0503020204020204" pitchFamily="34" charset="-122"/>
                <a:ea typeface="微软雅黑" panose="020B0503020204020204" pitchFamily="34" charset="-122"/>
              </a:defRPr>
            </a:lvl2pPr>
            <a:lvl3pPr marL="1143000" indent="-228600">
              <a:defRPr sz="1400">
                <a:solidFill>
                  <a:schemeClr val="tx1"/>
                </a:solidFill>
                <a:latin typeface="微软雅黑" panose="020B0503020204020204" pitchFamily="34" charset="-122"/>
                <a:ea typeface="微软雅黑" panose="020B0503020204020204" pitchFamily="34" charset="-122"/>
              </a:defRPr>
            </a:lvl3pPr>
            <a:lvl4pPr marL="1600200" indent="-228600">
              <a:defRPr sz="1400">
                <a:solidFill>
                  <a:schemeClr val="tx1"/>
                </a:solidFill>
                <a:latin typeface="微软雅黑" panose="020B0503020204020204" pitchFamily="34" charset="-122"/>
                <a:ea typeface="微软雅黑" panose="020B0503020204020204" pitchFamily="34" charset="-122"/>
              </a:defRPr>
            </a:lvl4pPr>
            <a:lvl5pPr marL="2057400" indent="-228600">
              <a:defRPr sz="1400">
                <a:solidFill>
                  <a:schemeClr val="tx1"/>
                </a:solidFill>
                <a:latin typeface="微软雅黑" panose="020B0503020204020204" pitchFamily="34" charset="-122"/>
                <a:ea typeface="微软雅黑" panose="020B0503020204020204" pitchFamily="34" charset="-122"/>
              </a:defRPr>
            </a:lvl5pPr>
            <a:lvl6pPr marL="25146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6pPr>
            <a:lvl7pPr marL="29718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7pPr>
            <a:lvl8pPr marL="34290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8pPr>
            <a:lvl9pPr marL="38862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9pPr>
          </a:lstStyle>
          <a:p>
            <a:pPr algn="l" eaLnBrk="1" fontAlgn="base" hangingPunct="1">
              <a:buClrTx/>
              <a:buSzTx/>
              <a:buFontTx/>
              <a:buNone/>
            </a:pPr>
            <a:r>
              <a:rPr lang="zh-CN" altLang="en-US" sz="1200" dirty="0">
                <a:solidFill>
                  <a:schemeClr val="bg1"/>
                </a:solidFill>
                <a:latin typeface="Verdana" panose="020B0604030504040204" pitchFamily="34" charset="0"/>
              </a:rPr>
              <a:t>动态</a:t>
            </a:r>
            <a:r>
              <a:rPr lang="en-US" altLang="zh-CN" sz="1200" dirty="0">
                <a:solidFill>
                  <a:schemeClr val="bg1"/>
                </a:solidFill>
                <a:latin typeface="Verdana" panose="020B0604030504040204" pitchFamily="34" charset="0"/>
              </a:rPr>
              <a:t>PPT/</a:t>
            </a:r>
            <a:r>
              <a:rPr lang="zh-CN" altLang="en-US" sz="1200" dirty="0">
                <a:solidFill>
                  <a:schemeClr val="bg1"/>
                </a:solidFill>
                <a:latin typeface="Verdana" panose="020B0604030504040204" pitchFamily="34" charset="0"/>
              </a:rPr>
              <a:t>框架完整</a:t>
            </a:r>
            <a:r>
              <a:rPr lang="en-US" altLang="zh-CN" sz="1200" dirty="0">
                <a:solidFill>
                  <a:schemeClr val="bg1"/>
                </a:solidFill>
                <a:latin typeface="Verdana" panose="020B0604030504040204" pitchFamily="34" charset="0"/>
              </a:rPr>
              <a:t>/</a:t>
            </a:r>
            <a:r>
              <a:rPr lang="zh-CN" altLang="en-US" sz="1200" dirty="0">
                <a:solidFill>
                  <a:schemeClr val="bg1"/>
                </a:solidFill>
                <a:latin typeface="Verdana" panose="020B0604030504040204" pitchFamily="34" charset="0"/>
              </a:rPr>
              <a:t>精美大气</a:t>
            </a:r>
            <a:r>
              <a:rPr lang="en-US" altLang="zh-CN" sz="1200" dirty="0">
                <a:solidFill>
                  <a:schemeClr val="bg1"/>
                </a:solidFill>
                <a:latin typeface="Verdana" panose="020B0604030504040204" pitchFamily="34" charset="0"/>
              </a:rPr>
              <a:t>/</a:t>
            </a:r>
            <a:r>
              <a:rPr lang="zh-CN" altLang="en-US" sz="1200" dirty="0">
                <a:solidFill>
                  <a:schemeClr val="bg1"/>
                </a:solidFill>
                <a:latin typeface="Verdana" panose="020B0604030504040204" pitchFamily="34" charset="0"/>
              </a:rPr>
              <a:t>可以编辑</a:t>
            </a:r>
            <a:r>
              <a:rPr lang="en-US" altLang="zh-CN" sz="1200" dirty="0">
                <a:solidFill>
                  <a:schemeClr val="bg1"/>
                </a:solidFill>
                <a:latin typeface="Verdana" panose="020B0604030504040204" pitchFamily="34" charset="0"/>
              </a:rPr>
              <a:t>/</a:t>
            </a:r>
            <a:r>
              <a:rPr lang="zh-CN" altLang="en-US" sz="1200" dirty="0">
                <a:solidFill>
                  <a:schemeClr val="bg1"/>
                </a:solidFill>
                <a:latin typeface="Verdana" panose="020B0604030504040204" pitchFamily="34" charset="0"/>
              </a:rPr>
              <a:t>一键换色</a:t>
            </a:r>
            <a:endParaRPr lang="en-US" altLang="zh-CN" sz="1200" dirty="0">
              <a:solidFill>
                <a:schemeClr val="bg1"/>
              </a:solidFill>
              <a:latin typeface="Verdana" panose="020B0604030504040204" pitchFamily="34" charset="0"/>
            </a:endParaRPr>
          </a:p>
        </p:txBody>
      </p:sp>
      <p:sp>
        <p:nvSpPr>
          <p:cNvPr id="9" name="TextBox 8"/>
          <p:cNvSpPr txBox="1"/>
          <p:nvPr/>
        </p:nvSpPr>
        <p:spPr>
          <a:xfrm>
            <a:off x="4501554" y="123422"/>
            <a:ext cx="1656759" cy="561887"/>
          </a:xfrm>
          <a:prstGeom prst="rect">
            <a:avLst/>
          </a:prstGeom>
          <a:noFill/>
        </p:spPr>
        <p:txBody>
          <a:bodyPr wrap="square" lIns="68604" tIns="34302" rIns="68604" bIns="34302">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495" fontAlgn="base">
              <a:spcBef>
                <a:spcPct val="0"/>
              </a:spcBef>
              <a:spcAft>
                <a:spcPct val="0"/>
              </a:spcAft>
              <a:defRPr>
                <a:solidFill>
                  <a:schemeClr val="tx1"/>
                </a:solidFill>
                <a:latin typeface="Calibri" panose="020F0502020204030204" pitchFamily="34" charset="0"/>
              </a:defRPr>
            </a:lvl6pPr>
            <a:lvl7pPr marL="2971800" indent="-228600" defTabSz="912495" fontAlgn="base">
              <a:spcBef>
                <a:spcPct val="0"/>
              </a:spcBef>
              <a:spcAft>
                <a:spcPct val="0"/>
              </a:spcAft>
              <a:defRPr>
                <a:solidFill>
                  <a:schemeClr val="tx1"/>
                </a:solidFill>
                <a:latin typeface="Calibri" panose="020F0502020204030204" pitchFamily="34" charset="0"/>
              </a:defRPr>
            </a:lvl7pPr>
            <a:lvl8pPr marL="3429000" indent="-228600" defTabSz="912495" fontAlgn="base">
              <a:spcBef>
                <a:spcPct val="0"/>
              </a:spcBef>
              <a:spcAft>
                <a:spcPct val="0"/>
              </a:spcAft>
              <a:defRPr>
                <a:solidFill>
                  <a:schemeClr val="tx1"/>
                </a:solidFill>
                <a:latin typeface="Calibri" panose="020F0502020204030204" pitchFamily="34" charset="0"/>
              </a:defRPr>
            </a:lvl8pPr>
            <a:lvl9pPr marL="3886200" indent="-228600" defTabSz="912495" fontAlgn="base">
              <a:spcBef>
                <a:spcPct val="0"/>
              </a:spcBef>
              <a:spcAft>
                <a:spcPct val="0"/>
              </a:spcAft>
              <a:defRPr>
                <a:solidFill>
                  <a:schemeClr val="tx1"/>
                </a:solidFill>
                <a:latin typeface="Calibri" panose="020F0502020204030204" pitchFamily="34" charset="0"/>
              </a:defRPr>
            </a:lvl9pPr>
          </a:lstStyle>
          <a:p>
            <a:pPr marL="0" lvl="2" indent="0" fontAlgn="base"/>
            <a:r>
              <a:rPr lang="en-US" altLang="zh-CN" sz="3200" b="1" dirty="0">
                <a:solidFill>
                  <a:srgbClr val="C00000"/>
                </a:solidFill>
                <a:latin typeface="Verdana" panose="020B0604030504040204" pitchFamily="34" charset="0"/>
              </a:rPr>
              <a:t>LOGO</a:t>
            </a:r>
            <a:endParaRPr lang="en-US" altLang="zh-CN" sz="3200" b="1" dirty="0">
              <a:solidFill>
                <a:srgbClr val="C00000"/>
              </a:solidFill>
              <a:latin typeface="Verdana" panose="020B0604030504040204" pitchFamily="34" charset="0"/>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0" presetClass="entr" presetSubtype="0" decel="100000" fill="hold" nodeType="afterEffect">
                                  <p:stCondLst>
                                    <p:cond delay="0"/>
                                  </p:stCondLst>
                                  <p:childTnLst>
                                    <p:set>
                                      <p:cBhvr>
                                        <p:cTn id="11" dur="1" fill="hold">
                                          <p:stCondLst>
                                            <p:cond delay="0"/>
                                          </p:stCondLst>
                                        </p:cTn>
                                        <p:tgtEl>
                                          <p:spTgt spid="10243"/>
                                        </p:tgtEl>
                                        <p:attrNameLst>
                                          <p:attrName>style.visibility</p:attrName>
                                        </p:attrNameLst>
                                      </p:cBhvr>
                                      <p:to>
                                        <p:strVal val="visible"/>
                                      </p:to>
                                    </p:set>
                                    <p:anim calcmode="lin" valueType="num">
                                      <p:cBhvr>
                                        <p:cTn id="12" dur="1000" fill="hold"/>
                                        <p:tgtEl>
                                          <p:spTgt spid="10243"/>
                                        </p:tgtEl>
                                        <p:attrNameLst>
                                          <p:attrName>ppt_w</p:attrName>
                                        </p:attrNameLst>
                                      </p:cBhvr>
                                      <p:tavLst>
                                        <p:tav tm="0">
                                          <p:val>
                                            <p:strVal val="#ppt_w+.3"/>
                                          </p:val>
                                        </p:tav>
                                        <p:tav tm="100000">
                                          <p:val>
                                            <p:strVal val="#ppt_w"/>
                                          </p:val>
                                        </p:tav>
                                      </p:tavLst>
                                    </p:anim>
                                    <p:anim calcmode="lin" valueType="num">
                                      <p:cBhvr>
                                        <p:cTn id="13" dur="1000" fill="hold"/>
                                        <p:tgtEl>
                                          <p:spTgt spid="10243"/>
                                        </p:tgtEl>
                                        <p:attrNameLst>
                                          <p:attrName>ppt_h</p:attrName>
                                        </p:attrNameLst>
                                      </p:cBhvr>
                                      <p:tavLst>
                                        <p:tav tm="0">
                                          <p:val>
                                            <p:strVal val="#ppt_h"/>
                                          </p:val>
                                        </p:tav>
                                        <p:tav tm="100000">
                                          <p:val>
                                            <p:strVal val="#ppt_h"/>
                                          </p:val>
                                        </p:tav>
                                      </p:tavLst>
                                    </p:anim>
                                    <p:animEffect transition="in" filter="fade">
                                      <p:cBhvr>
                                        <p:cTn id="14" dur="1000"/>
                                        <p:tgtEl>
                                          <p:spTgt spid="10243"/>
                                        </p:tgtEl>
                                      </p:cBhvr>
                                    </p:animEffect>
                                  </p:childTnLst>
                                </p:cTn>
                              </p:par>
                            </p:childTnLst>
                          </p:cTn>
                        </p:par>
                        <p:par>
                          <p:cTn id="15" fill="hold">
                            <p:stCondLst>
                              <p:cond delay="1500"/>
                            </p:stCondLst>
                            <p:childTnLst>
                              <p:par>
                                <p:cTn id="16" presetID="52" presetClass="entr" presetSubtype="0" fill="hold" grpId="0" nodeType="after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Scale>
                                      <p:cBhvr>
                                        <p:cTn id="18" dur="1000" decel="50000" fill="hold">
                                          <p:stCondLst>
                                            <p:cond delay="0"/>
                                          </p:stCondLst>
                                        </p:cTn>
                                        <p:tgtEl>
                                          <p:spTgt spid="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9">
                                            <p:txEl>
                                              <p:pRg st="0" end="0"/>
                                            </p:txEl>
                                          </p:spTgt>
                                        </p:tgtEl>
                                        <p:attrNameLst>
                                          <p:attrName>ppt_x</p:attrName>
                                          <p:attrName>ppt_y</p:attrName>
                                        </p:attrNameLst>
                                      </p:cBhvr>
                                    </p:animMotion>
                                    <p:animEffect transition="in" filter="fade">
                                      <p:cBhvr>
                                        <p:cTn id="20" dur="1000"/>
                                        <p:tgtEl>
                                          <p:spTgt spid="9">
                                            <p:txEl>
                                              <p:pRg st="0" end="0"/>
                                            </p:txEl>
                                          </p:spTgt>
                                        </p:tgtEl>
                                      </p:cBhvr>
                                    </p:animEffect>
                                  </p:childTnLst>
                                </p:cTn>
                              </p:par>
                            </p:childTnLst>
                          </p:cTn>
                        </p:par>
                        <p:par>
                          <p:cTn id="21" fill="hold">
                            <p:stCondLst>
                              <p:cond delay="2500"/>
                            </p:stCondLst>
                            <p:childTnLst>
                              <p:par>
                                <p:cTn id="22" presetID="52" presetClass="entr" presetSubtype="0" fill="hold" grpId="0" nodeType="after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Scale>
                                      <p:cBhvr>
                                        <p:cTn id="24" dur="1000" decel="50000" fill="hold">
                                          <p:stCondLst>
                                            <p:cond delay="0"/>
                                          </p:stCondLst>
                                        </p:cTn>
                                        <p:tgtEl>
                                          <p:spTgt spid="6">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6">
                                            <p:txEl>
                                              <p:pRg st="0" end="0"/>
                                            </p:txEl>
                                          </p:spTgt>
                                        </p:tgtEl>
                                        <p:attrNameLst>
                                          <p:attrName>ppt_x</p:attrName>
                                          <p:attrName>ppt_y</p:attrName>
                                        </p:attrNameLst>
                                      </p:cBhvr>
                                    </p:animMotion>
                                    <p:animEffect transition="in" filter="fade">
                                      <p:cBhvr>
                                        <p:cTn id="26" dur="1000"/>
                                        <p:tgtEl>
                                          <p:spTgt spid="6">
                                            <p:txEl>
                                              <p:pRg st="0" end="0"/>
                                            </p:txEl>
                                          </p:spTgt>
                                        </p:tgtEl>
                                      </p:cBhvr>
                                    </p:animEffect>
                                  </p:childTnLst>
                                </p:cTn>
                              </p:par>
                            </p:childTnLst>
                          </p:cTn>
                        </p:par>
                        <p:par>
                          <p:cTn id="27" fill="hold">
                            <p:stCondLst>
                              <p:cond delay="3500"/>
                            </p:stCondLst>
                            <p:childTnLst>
                              <p:par>
                                <p:cTn id="28" presetID="53" presetClass="entr" presetSubtype="16"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750" fill="hold"/>
                                        <p:tgtEl>
                                          <p:spTgt spid="7"/>
                                        </p:tgtEl>
                                        <p:attrNameLst>
                                          <p:attrName>ppt_w</p:attrName>
                                        </p:attrNameLst>
                                      </p:cBhvr>
                                      <p:tavLst>
                                        <p:tav tm="0">
                                          <p:val>
                                            <p:fltVal val="0"/>
                                          </p:val>
                                        </p:tav>
                                        <p:tav tm="100000">
                                          <p:val>
                                            <p:strVal val="#ppt_w"/>
                                          </p:val>
                                        </p:tav>
                                      </p:tavLst>
                                    </p:anim>
                                    <p:anim calcmode="lin" valueType="num">
                                      <p:cBhvr>
                                        <p:cTn id="31" dur="750" fill="hold"/>
                                        <p:tgtEl>
                                          <p:spTgt spid="7"/>
                                        </p:tgtEl>
                                        <p:attrNameLst>
                                          <p:attrName>ppt_h</p:attrName>
                                        </p:attrNameLst>
                                      </p:cBhvr>
                                      <p:tavLst>
                                        <p:tav tm="0">
                                          <p:val>
                                            <p:fltVal val="0"/>
                                          </p:val>
                                        </p:tav>
                                        <p:tav tm="100000">
                                          <p:val>
                                            <p:strVal val="#ppt_h"/>
                                          </p:val>
                                        </p:tav>
                                      </p:tavLst>
                                    </p:anim>
                                    <p:animEffect transition="in" filter="fade">
                                      <p:cBhvr>
                                        <p:cTn id="32" dur="750"/>
                                        <p:tgtEl>
                                          <p:spTgt spid="7"/>
                                        </p:tgtEl>
                                      </p:cBhvr>
                                    </p:animEffect>
                                  </p:childTnLst>
                                </p:cTn>
                              </p:par>
                            </p:childTnLst>
                          </p:cTn>
                        </p:par>
                        <p:par>
                          <p:cTn id="33" fill="hold">
                            <p:stCondLst>
                              <p:cond delay="4500"/>
                            </p:stCondLst>
                            <p:childTnLst>
                              <p:par>
                                <p:cTn id="34" presetID="22" presetClass="entr" presetSubtype="8" fill="hold" grpId="0" nodeType="after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build="p"/>
      <p:bldP spid="7" grpId="0"/>
      <p:bldP spid="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7604" y="-27153"/>
            <a:ext cx="9139112" cy="5171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50"/>
          </a:p>
        </p:txBody>
      </p:sp>
      <p:sp>
        <p:nvSpPr>
          <p:cNvPr id="7" name="矩形 6"/>
          <p:cNvSpPr/>
          <p:nvPr/>
        </p:nvSpPr>
        <p:spPr>
          <a:xfrm>
            <a:off x="935" y="1940722"/>
            <a:ext cx="9145781" cy="92844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3714" y="1050391"/>
            <a:ext cx="1879270" cy="571641"/>
          </a:xfrm>
          <a:prstGeom prst="rect">
            <a:avLst/>
          </a:prstGeom>
        </p:spPr>
      </p:pic>
      <p:sp>
        <p:nvSpPr>
          <p:cNvPr id="5" name="文本框 4"/>
          <p:cNvSpPr txBox="1"/>
          <p:nvPr/>
        </p:nvSpPr>
        <p:spPr>
          <a:xfrm>
            <a:off x="3151630" y="3101629"/>
            <a:ext cx="2851060" cy="829945"/>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2205888" y="1724554"/>
            <a:ext cx="635009" cy="1477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algn="ctr" defTabSz="685165" fontAlgn="base">
              <a:spcBef>
                <a:spcPct val="0"/>
              </a:spcBef>
              <a:spcAft>
                <a:spcPct val="0"/>
              </a:spcAft>
            </a:pPr>
            <a:r>
              <a:rPr lang="zh-CN" altLang="zh-CN" sz="9600" b="1" dirty="0">
                <a:solidFill>
                  <a:schemeClr val="accent2"/>
                </a:solidFill>
                <a:latin typeface="+mj-ea"/>
                <a:ea typeface="+mj-ea"/>
                <a:cs typeface="宋体" panose="02010600030101010101" pitchFamily="2" charset="-122"/>
              </a:rPr>
              <a:t>1</a:t>
            </a:r>
            <a:endParaRPr lang="zh-CN" altLang="zh-CN" sz="1400" b="1" dirty="0">
              <a:solidFill>
                <a:schemeClr val="accent2"/>
              </a:solidFill>
              <a:latin typeface="+mj-ea"/>
              <a:ea typeface="+mj-ea"/>
              <a:cs typeface="宋体" panose="02010600030101010101" pitchFamily="2" charset="-122"/>
            </a:endParaRPr>
          </a:p>
        </p:txBody>
      </p:sp>
      <p:sp>
        <p:nvSpPr>
          <p:cNvPr id="5" name="矩形 4"/>
          <p:cNvSpPr/>
          <p:nvPr/>
        </p:nvSpPr>
        <p:spPr>
          <a:xfrm>
            <a:off x="2927433" y="2248496"/>
            <a:ext cx="4891649" cy="431037"/>
          </a:xfrm>
          <a:prstGeom prst="rect">
            <a:avLst/>
          </a:prstGeom>
          <a:noFill/>
          <a:ln>
            <a:noFill/>
          </a:ln>
        </p:spPr>
        <p:txBody>
          <a:bodyPr vert="horz" wrap="square" lIns="0" tIns="0" rIns="0" bIns="0" numCol="1" anchor="t" anchorCtr="0" compatLnSpc="1">
            <a:spAutoFit/>
          </a:bodyPr>
          <a:lstStyle/>
          <a:p>
            <a:pPr lvl="0"/>
            <a:r>
              <a:rPr lang="zh-CN" altLang="en-US" sz="28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rPr>
              <a:t>成功项目展示</a:t>
            </a:r>
            <a:endParaRPr lang="en-US" altLang="zh-CN" sz="28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 name="Freeform 5"/>
          <p:cNvSpPr/>
          <p:nvPr/>
        </p:nvSpPr>
        <p:spPr bwMode="auto">
          <a:xfrm>
            <a:off x="1801174" y="1794770"/>
            <a:ext cx="1444436" cy="1446890"/>
          </a:xfrm>
          <a:custGeom>
            <a:avLst/>
            <a:gdLst>
              <a:gd name="T0" fmla="*/ 0 w 2342"/>
              <a:gd name="T1" fmla="*/ 0 h 2342"/>
              <a:gd name="T2" fmla="*/ 2342 w 2342"/>
              <a:gd name="T3" fmla="*/ 0 h 2342"/>
              <a:gd name="T4" fmla="*/ 2342 w 2342"/>
              <a:gd name="T5" fmla="*/ 560 h 2342"/>
              <a:gd name="T6" fmla="*/ 2295 w 2342"/>
              <a:gd name="T7" fmla="*/ 560 h 2342"/>
              <a:gd name="T8" fmla="*/ 2295 w 2342"/>
              <a:gd name="T9" fmla="*/ 47 h 2342"/>
              <a:gd name="T10" fmla="*/ 47 w 2342"/>
              <a:gd name="T11" fmla="*/ 47 h 2342"/>
              <a:gd name="T12" fmla="*/ 47 w 2342"/>
              <a:gd name="T13" fmla="*/ 2295 h 2342"/>
              <a:gd name="T14" fmla="*/ 2295 w 2342"/>
              <a:gd name="T15" fmla="*/ 2295 h 2342"/>
              <a:gd name="T16" fmla="*/ 2295 w 2342"/>
              <a:gd name="T17" fmla="*/ 1631 h 2342"/>
              <a:gd name="T18" fmla="*/ 2342 w 2342"/>
              <a:gd name="T19" fmla="*/ 1631 h 2342"/>
              <a:gd name="T20" fmla="*/ 2342 w 2342"/>
              <a:gd name="T21" fmla="*/ 2342 h 2342"/>
              <a:gd name="T22" fmla="*/ 0 w 2342"/>
              <a:gd name="T23" fmla="*/ 2342 h 2342"/>
              <a:gd name="T24" fmla="*/ 0 w 2342"/>
              <a:gd name="T2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42" h="2342">
                <a:moveTo>
                  <a:pt x="0" y="0"/>
                </a:moveTo>
                <a:lnTo>
                  <a:pt x="2342" y="0"/>
                </a:lnTo>
                <a:lnTo>
                  <a:pt x="2342" y="560"/>
                </a:lnTo>
                <a:lnTo>
                  <a:pt x="2295" y="560"/>
                </a:lnTo>
                <a:lnTo>
                  <a:pt x="2295" y="47"/>
                </a:lnTo>
                <a:lnTo>
                  <a:pt x="47" y="47"/>
                </a:lnTo>
                <a:lnTo>
                  <a:pt x="47" y="2295"/>
                </a:lnTo>
                <a:lnTo>
                  <a:pt x="2295" y="2295"/>
                </a:lnTo>
                <a:lnTo>
                  <a:pt x="2295" y="1631"/>
                </a:lnTo>
                <a:lnTo>
                  <a:pt x="2342" y="1631"/>
                </a:lnTo>
                <a:lnTo>
                  <a:pt x="2342" y="2342"/>
                </a:lnTo>
                <a:lnTo>
                  <a:pt x="0" y="2342"/>
                </a:lnTo>
                <a:lnTo>
                  <a:pt x="0" y="0"/>
                </a:lnTo>
                <a:close/>
              </a:path>
            </a:pathLst>
          </a:custGeom>
          <a:solidFill>
            <a:schemeClr val="accent2"/>
          </a:solidFill>
          <a:ln>
            <a:solidFill>
              <a:schemeClr val="accent2"/>
            </a:solidFill>
          </a:ln>
        </p:spPr>
        <p:txBody>
          <a:bodyPr vert="horz" wrap="square" lIns="68565" tIns="34283" rIns="68565" bIns="34283" numCol="1" anchor="t" anchorCtr="0" compatLnSpc="1"/>
          <a:lstStyle/>
          <a:p>
            <a:endParaRPr lang="zh-CN" altLang="en-US" sz="1800">
              <a:solidFill>
                <a:schemeClr val="accent2"/>
              </a:solidFill>
            </a:endParaRPr>
          </a:p>
        </p:txBody>
      </p:sp>
      <p:sp>
        <p:nvSpPr>
          <p:cNvPr id="7" name="Oval 39"/>
          <p:cNvSpPr>
            <a:spLocks noChangeAspect="1" noChangeArrowheads="1"/>
          </p:cNvSpPr>
          <p:nvPr/>
        </p:nvSpPr>
        <p:spPr bwMode="auto">
          <a:xfrm>
            <a:off x="3354414" y="2796403"/>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8" name="Oval 40"/>
          <p:cNvSpPr>
            <a:spLocks noChangeAspect="1" noChangeArrowheads="1"/>
          </p:cNvSpPr>
          <p:nvPr/>
        </p:nvSpPr>
        <p:spPr bwMode="auto">
          <a:xfrm>
            <a:off x="3354414" y="3153928"/>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9" name="Oval 42"/>
          <p:cNvSpPr>
            <a:spLocks noChangeAspect="1" noChangeArrowheads="1"/>
          </p:cNvSpPr>
          <p:nvPr/>
        </p:nvSpPr>
        <p:spPr bwMode="auto">
          <a:xfrm>
            <a:off x="4860826" y="2796403"/>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10" name="TextBox 9"/>
          <p:cNvSpPr txBox="1"/>
          <p:nvPr/>
        </p:nvSpPr>
        <p:spPr>
          <a:xfrm>
            <a:off x="3534441" y="2788579"/>
            <a:ext cx="1368205"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1" name="TextBox 10"/>
          <p:cNvSpPr txBox="1"/>
          <p:nvPr/>
        </p:nvSpPr>
        <p:spPr>
          <a:xfrm>
            <a:off x="3534441" y="3146103"/>
            <a:ext cx="1368205" cy="207783"/>
          </a:xfrm>
          <a:prstGeom prst="rect">
            <a:avLst/>
          </a:prstGeom>
          <a:noFill/>
        </p:spPr>
        <p:txBody>
          <a:bodyPr wrap="square" lIns="68565" tIns="34283" rIns="68565" bIns="34283" rtlCol="0">
            <a:spAutoFit/>
          </a:bodyPr>
          <a:lstStyle>
            <a:defPPr>
              <a:defRPr lang="zh-CN"/>
            </a:defPPr>
            <a:lvl1pPr>
              <a:defRPr sz="2000">
                <a:solidFill>
                  <a:schemeClr val="accent2"/>
                </a:solidFill>
                <a:latin typeface="+mn-ea"/>
                <a:ea typeface="+mn-ea"/>
              </a:defRPr>
            </a:lvl1p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2" name="Oval 42"/>
          <p:cNvSpPr>
            <a:spLocks noChangeAspect="1" noChangeArrowheads="1"/>
          </p:cNvSpPr>
          <p:nvPr/>
        </p:nvSpPr>
        <p:spPr bwMode="auto">
          <a:xfrm>
            <a:off x="4860826" y="3153928"/>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13" name="TextBox 12"/>
          <p:cNvSpPr txBox="1"/>
          <p:nvPr/>
        </p:nvSpPr>
        <p:spPr>
          <a:xfrm>
            <a:off x="5040853" y="2788578"/>
            <a:ext cx="1698068"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4" name="TextBox 13"/>
          <p:cNvSpPr txBox="1"/>
          <p:nvPr/>
        </p:nvSpPr>
        <p:spPr>
          <a:xfrm>
            <a:off x="5040853" y="3146103"/>
            <a:ext cx="1698068"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Horizontal)">
                                      <p:cBhvr>
                                        <p:cTn id="7" dur="500"/>
                                        <p:tgtEl>
                                          <p:spTgt spid="6"/>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400" fill="hold"/>
                                        <p:tgtEl>
                                          <p:spTgt spid="4"/>
                                        </p:tgtEl>
                                        <p:attrNameLst>
                                          <p:attrName>ppt_w</p:attrName>
                                        </p:attrNameLst>
                                      </p:cBhvr>
                                      <p:tavLst>
                                        <p:tav tm="0">
                                          <p:val>
                                            <p:fltVal val="0"/>
                                          </p:val>
                                        </p:tav>
                                        <p:tav tm="100000">
                                          <p:val>
                                            <p:strVal val="#ppt_w"/>
                                          </p:val>
                                        </p:tav>
                                      </p:tavLst>
                                    </p:anim>
                                    <p:anim calcmode="lin" valueType="num">
                                      <p:cBhvr>
                                        <p:cTn id="12" dur="400" fill="hold"/>
                                        <p:tgtEl>
                                          <p:spTgt spid="4"/>
                                        </p:tgtEl>
                                        <p:attrNameLst>
                                          <p:attrName>ppt_h</p:attrName>
                                        </p:attrNameLst>
                                      </p:cBhvr>
                                      <p:tavLst>
                                        <p:tav tm="0">
                                          <p:val>
                                            <p:fltVal val="0"/>
                                          </p:val>
                                        </p:tav>
                                        <p:tav tm="100000">
                                          <p:val>
                                            <p:strVal val="#ppt_h"/>
                                          </p:val>
                                        </p:tav>
                                      </p:tavLst>
                                    </p:anim>
                                    <p:anim calcmode="lin" valueType="num">
                                      <p:cBhvr>
                                        <p:cTn id="13" dur="400" fill="hold"/>
                                        <p:tgtEl>
                                          <p:spTgt spid="4"/>
                                        </p:tgtEl>
                                        <p:attrNameLst>
                                          <p:attrName>style.rotation</p:attrName>
                                        </p:attrNameLst>
                                      </p:cBhvr>
                                      <p:tavLst>
                                        <p:tav tm="0">
                                          <p:val>
                                            <p:fltVal val="90"/>
                                          </p:val>
                                        </p:tav>
                                        <p:tav tm="100000">
                                          <p:val>
                                            <p:fltVal val="0"/>
                                          </p:val>
                                        </p:tav>
                                      </p:tavLst>
                                    </p:anim>
                                    <p:animEffect transition="in" filter="fade">
                                      <p:cBhvr>
                                        <p:cTn id="14" dur="400"/>
                                        <p:tgtEl>
                                          <p:spTgt spid="4"/>
                                        </p:tgtEl>
                                      </p:cBhvr>
                                    </p:animEffect>
                                  </p:childTnLst>
                                </p:cTn>
                              </p:par>
                            </p:childTnLst>
                          </p:cTn>
                        </p:par>
                        <p:par>
                          <p:cTn id="15" fill="hold">
                            <p:stCondLst>
                              <p:cond delay="10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5"/>
                                        </p:tgtEl>
                                        <p:attrNameLst>
                                          <p:attrName>style.visibility</p:attrName>
                                        </p:attrNameLst>
                                      </p:cBhvr>
                                      <p:to>
                                        <p:strVal val="visible"/>
                                      </p:to>
                                    </p:set>
                                    <p:anim by="(-#ppt_w*2)" calcmode="lin" valueType="num">
                                      <p:cBhvr rctx="PPT">
                                        <p:cTn id="18" dur="300" autoRev="1" fill="hold">
                                          <p:stCondLst>
                                            <p:cond delay="0"/>
                                          </p:stCondLst>
                                        </p:cTn>
                                        <p:tgtEl>
                                          <p:spTgt spid="5"/>
                                        </p:tgtEl>
                                        <p:attrNameLst>
                                          <p:attrName>ppt_w</p:attrName>
                                        </p:attrNameLst>
                                      </p:cBhvr>
                                    </p:anim>
                                    <p:anim by="(#ppt_w*0.50)" calcmode="lin" valueType="num">
                                      <p:cBhvr>
                                        <p:cTn id="19" dur="300" decel="50000" autoRev="1" fill="hold">
                                          <p:stCondLst>
                                            <p:cond delay="0"/>
                                          </p:stCondLst>
                                        </p:cTn>
                                        <p:tgtEl>
                                          <p:spTgt spid="5"/>
                                        </p:tgtEl>
                                        <p:attrNameLst>
                                          <p:attrName>ppt_x</p:attrName>
                                        </p:attrNameLst>
                                      </p:cBhvr>
                                    </p:anim>
                                    <p:anim from="(-#ppt_h/2)" to="(#ppt_y)" calcmode="lin" valueType="num">
                                      <p:cBhvr>
                                        <p:cTn id="20" dur="600" fill="hold">
                                          <p:stCondLst>
                                            <p:cond delay="0"/>
                                          </p:stCondLst>
                                        </p:cTn>
                                        <p:tgtEl>
                                          <p:spTgt spid="5"/>
                                        </p:tgtEl>
                                        <p:attrNameLst>
                                          <p:attrName>ppt_y</p:attrName>
                                        </p:attrNameLst>
                                      </p:cBhvr>
                                    </p:anim>
                                    <p:animRot by="21600000">
                                      <p:cBhvr>
                                        <p:cTn id="21" dur="600" fill="hold">
                                          <p:stCondLst>
                                            <p:cond delay="0"/>
                                          </p:stCondLst>
                                        </p:cTn>
                                        <p:tgtEl>
                                          <p:spTgt spid="5"/>
                                        </p:tgtEl>
                                        <p:attrNameLst>
                                          <p:attrName>r</p:attrName>
                                        </p:attrNameLst>
                                      </p:cBhvr>
                                    </p:animRot>
                                  </p:childTnLst>
                                </p:cTn>
                              </p:par>
                            </p:childTnLst>
                          </p:cTn>
                        </p:par>
                        <p:par>
                          <p:cTn id="22" fill="hold">
                            <p:stCondLst>
                              <p:cond delay="1800"/>
                            </p:stCondLst>
                            <p:childTnLst>
                              <p:par>
                                <p:cTn id="23" presetID="2" presetClass="entr" presetSubtype="12"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12" fill="hold" grpId="0" nodeType="withEffect">
                                  <p:stCondLst>
                                    <p:cond delay="10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0-#ppt_w/2"/>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par>
                                <p:cTn id="31" presetID="2" presetClass="entr" presetSubtype="12" fill="hold" grpId="0" nodeType="withEffect">
                                  <p:stCondLst>
                                    <p:cond delay="30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0-#ppt_w/2"/>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par>
                                <p:cTn id="35" presetID="2" presetClass="entr" presetSubtype="12" fill="hold" grpId="0" nodeType="withEffect">
                                  <p:stCondLst>
                                    <p:cond delay="40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0-#ppt_w/2"/>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par>
                          <p:cTn id="39" fill="hold">
                            <p:stCondLst>
                              <p:cond delay="2300"/>
                            </p:stCondLst>
                            <p:childTnLst>
                              <p:par>
                                <p:cTn id="40" presetID="22" presetClass="entr" presetSubtype="8"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par>
                                <p:cTn id="43" presetID="22" presetClass="entr" presetSubtype="8" fill="hold" grpId="0" nodeType="withEffect">
                                  <p:stCondLst>
                                    <p:cond delay="10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500"/>
                                        <p:tgtEl>
                                          <p:spTgt spid="11"/>
                                        </p:tgtEl>
                                      </p:cBhvr>
                                    </p:animEffect>
                                  </p:childTnLst>
                                </p:cTn>
                              </p:par>
                              <p:par>
                                <p:cTn id="46" presetID="22" presetClass="entr" presetSubtype="8" fill="hold" grpId="0" nodeType="withEffect">
                                  <p:stCondLst>
                                    <p:cond delay="300"/>
                                  </p:stCondLst>
                                  <p:childTnLst>
                                    <p:set>
                                      <p:cBhvr>
                                        <p:cTn id="47" dur="1" fill="hold">
                                          <p:stCondLst>
                                            <p:cond delay="0"/>
                                          </p:stCondLst>
                                        </p:cTn>
                                        <p:tgtEl>
                                          <p:spTgt spid="13"/>
                                        </p:tgtEl>
                                        <p:attrNameLst>
                                          <p:attrName>style.visibility</p:attrName>
                                        </p:attrNameLst>
                                      </p:cBhvr>
                                      <p:to>
                                        <p:strVal val="visible"/>
                                      </p:to>
                                    </p:set>
                                    <p:animEffect transition="in" filter="wipe(left)">
                                      <p:cBhvr>
                                        <p:cTn id="48" dur="500"/>
                                        <p:tgtEl>
                                          <p:spTgt spid="13"/>
                                        </p:tgtEl>
                                      </p:cBhvr>
                                    </p:animEffect>
                                  </p:childTnLst>
                                </p:cTn>
                              </p:par>
                              <p:par>
                                <p:cTn id="49" presetID="22" presetClass="entr" presetSubtype="8" fill="hold" grpId="0" nodeType="withEffect">
                                  <p:stCondLst>
                                    <p:cond delay="400"/>
                                  </p:stCondLst>
                                  <p:childTnLst>
                                    <p:set>
                                      <p:cBhvr>
                                        <p:cTn id="50" dur="1" fill="hold">
                                          <p:stCondLst>
                                            <p:cond delay="0"/>
                                          </p:stCondLst>
                                        </p:cTn>
                                        <p:tgtEl>
                                          <p:spTgt spid="14"/>
                                        </p:tgtEl>
                                        <p:attrNameLst>
                                          <p:attrName>style.visibility</p:attrName>
                                        </p:attrNameLst>
                                      </p:cBhvr>
                                      <p:to>
                                        <p:strVal val="visible"/>
                                      </p:to>
                                    </p:set>
                                    <p:animEffect transition="in" filter="wipe(left)">
                                      <p:cBhvr>
                                        <p:cTn id="5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P spid="9" grpId="0" animBg="1"/>
      <p:bldP spid="10" grpId="0"/>
      <p:bldP spid="11" grpId="0"/>
      <p:bldP spid="12" grpId="0" animBg="1"/>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054791" y="1780878"/>
            <a:ext cx="4092385" cy="1842367"/>
            <a:chOff x="5053036" y="1866998"/>
            <a:chExt cx="4090965" cy="1841728"/>
          </a:xfrm>
          <a:solidFill>
            <a:schemeClr val="accent1"/>
          </a:solidFill>
        </p:grpSpPr>
        <p:sp>
          <p:nvSpPr>
            <p:cNvPr id="3" name="任意多边形 2"/>
            <p:cNvSpPr/>
            <p:nvPr/>
          </p:nvSpPr>
          <p:spPr>
            <a:xfrm flipH="1">
              <a:off x="5231631" y="1866998"/>
              <a:ext cx="3912370" cy="1772091"/>
            </a:xfrm>
            <a:custGeom>
              <a:avLst/>
              <a:gdLst>
                <a:gd name="connsiteX0" fmla="*/ 4058363 w 5216493"/>
                <a:gd name="connsiteY0" fmla="*/ 0 h 2362788"/>
                <a:gd name="connsiteX1" fmla="*/ 850234 w 5216493"/>
                <a:gd name="connsiteY1" fmla="*/ 0 h 2362788"/>
                <a:gd name="connsiteX2" fmla="*/ 850234 w 5216493"/>
                <a:gd name="connsiteY2" fmla="*/ 2032 h 2362788"/>
                <a:gd name="connsiteX3" fmla="*/ 0 w 5216493"/>
                <a:gd name="connsiteY3" fmla="*/ 2032 h 2362788"/>
                <a:gd name="connsiteX4" fmla="*/ 0 w 5216493"/>
                <a:gd name="connsiteY4" fmla="*/ 531904 h 2362788"/>
                <a:gd name="connsiteX5" fmla="*/ 1 w 5216493"/>
                <a:gd name="connsiteY5" fmla="*/ 531904 h 2362788"/>
                <a:gd name="connsiteX6" fmla="*/ 1 w 5216493"/>
                <a:gd name="connsiteY6" fmla="*/ 364801 h 2362788"/>
                <a:gd name="connsiteX7" fmla="*/ 850234 w 5216493"/>
                <a:gd name="connsiteY7" fmla="*/ 364801 h 2362788"/>
                <a:gd name="connsiteX8" fmla="*/ 850234 w 5216493"/>
                <a:gd name="connsiteY8" fmla="*/ 2362788 h 2362788"/>
                <a:gd name="connsiteX9" fmla="*/ 850235 w 5216493"/>
                <a:gd name="connsiteY9" fmla="*/ 2362788 h 2362788"/>
                <a:gd name="connsiteX10" fmla="*/ 850235 w 5216493"/>
                <a:gd name="connsiteY10" fmla="*/ 364801 h 2362788"/>
                <a:gd name="connsiteX11" fmla="*/ 1653870 w 5216493"/>
                <a:gd name="connsiteY11" fmla="*/ 364801 h 2362788"/>
                <a:gd name="connsiteX12" fmla="*/ 1653870 w 5216493"/>
                <a:gd name="connsiteY12" fmla="*/ 362769 h 2362788"/>
                <a:gd name="connsiteX13" fmla="*/ 3815944 w 5216493"/>
                <a:gd name="connsiteY13" fmla="*/ 362769 h 2362788"/>
                <a:gd name="connsiteX14" fmla="*/ 4860260 w 5216493"/>
                <a:gd name="connsiteY14" fmla="*/ 1407085 h 2362788"/>
                <a:gd name="connsiteX15" fmla="*/ 4860260 w 5216493"/>
                <a:gd name="connsiteY15" fmla="*/ 2125118 h 2362788"/>
                <a:gd name="connsiteX16" fmla="*/ 5216493 w 5216493"/>
                <a:gd name="connsiteY16" fmla="*/ 2125118 h 2362788"/>
                <a:gd name="connsiteX17" fmla="*/ 5216493 w 5216493"/>
                <a:gd name="connsiteY17" fmla="*/ 1158130 h 2362788"/>
                <a:gd name="connsiteX18" fmla="*/ 4058363 w 5216493"/>
                <a:gd name="connsiteY18" fmla="*/ 0 h 2362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216493" h="2362788">
                  <a:moveTo>
                    <a:pt x="4058363" y="0"/>
                  </a:moveTo>
                  <a:lnTo>
                    <a:pt x="850234" y="0"/>
                  </a:lnTo>
                  <a:lnTo>
                    <a:pt x="850234" y="2032"/>
                  </a:lnTo>
                  <a:lnTo>
                    <a:pt x="0" y="2032"/>
                  </a:lnTo>
                  <a:lnTo>
                    <a:pt x="0" y="531904"/>
                  </a:lnTo>
                  <a:lnTo>
                    <a:pt x="1" y="531904"/>
                  </a:lnTo>
                  <a:lnTo>
                    <a:pt x="1" y="364801"/>
                  </a:lnTo>
                  <a:lnTo>
                    <a:pt x="850234" y="364801"/>
                  </a:lnTo>
                  <a:lnTo>
                    <a:pt x="850234" y="2362788"/>
                  </a:lnTo>
                  <a:lnTo>
                    <a:pt x="850235" y="2362788"/>
                  </a:lnTo>
                  <a:lnTo>
                    <a:pt x="850235" y="364801"/>
                  </a:lnTo>
                  <a:lnTo>
                    <a:pt x="1653870" y="364801"/>
                  </a:lnTo>
                  <a:lnTo>
                    <a:pt x="1653870" y="362769"/>
                  </a:lnTo>
                  <a:lnTo>
                    <a:pt x="3815944" y="362769"/>
                  </a:lnTo>
                  <a:cubicBezTo>
                    <a:pt x="4392704" y="362769"/>
                    <a:pt x="4860260" y="830325"/>
                    <a:pt x="4860260" y="1407085"/>
                  </a:cubicBezTo>
                  <a:lnTo>
                    <a:pt x="4860260" y="2125118"/>
                  </a:lnTo>
                  <a:lnTo>
                    <a:pt x="5216493" y="2125118"/>
                  </a:lnTo>
                  <a:lnTo>
                    <a:pt x="5216493" y="1158130"/>
                  </a:lnTo>
                  <a:cubicBezTo>
                    <a:pt x="5216493" y="518512"/>
                    <a:pt x="4697981" y="0"/>
                    <a:pt x="4058363"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 name="椭圆 3"/>
            <p:cNvSpPr/>
            <p:nvPr/>
          </p:nvSpPr>
          <p:spPr>
            <a:xfrm>
              <a:off x="5053036" y="3212947"/>
              <a:ext cx="495779" cy="495779"/>
            </a:xfrm>
            <a:prstGeom prst="ellipse">
              <a:avLst/>
            </a:prstGeom>
            <a:grp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 name="文本框 92"/>
            <p:cNvSpPr txBox="1"/>
            <p:nvPr/>
          </p:nvSpPr>
          <p:spPr>
            <a:xfrm>
              <a:off x="5095740" y="3320198"/>
              <a:ext cx="410370" cy="223138"/>
            </a:xfrm>
            <a:prstGeom prst="rect">
              <a:avLst/>
            </a:prstGeom>
            <a:grpFill/>
          </p:spPr>
          <p:txBody>
            <a:bodyPr wrap="square" lIns="68604" tIns="34302" rIns="68604" bIns="34302" rtlCol="0">
              <a:spAutoFit/>
            </a:bodyPr>
            <a:lstStyle/>
            <a:p>
              <a:pPr algn="ctr"/>
              <a:r>
                <a:rPr lang="en-US" altLang="zh-CN" sz="1000" dirty="0">
                  <a:solidFill>
                    <a:schemeClr val="bg1"/>
                  </a:solidFill>
                  <a:latin typeface="微软雅黑" panose="020B0503020204020204" pitchFamily="34" charset="-122"/>
                  <a:ea typeface="微软雅黑" panose="020B0503020204020204" pitchFamily="34" charset="-122"/>
                </a:rPr>
                <a:t>01</a:t>
              </a:r>
              <a:endParaRPr lang="zh-CN" altLang="en-US" sz="1000" dirty="0">
                <a:solidFill>
                  <a:schemeClr val="bg1"/>
                </a:solidFill>
                <a:latin typeface="微软雅黑" panose="020B0503020204020204" pitchFamily="34" charset="-122"/>
                <a:ea typeface="微软雅黑" panose="020B0503020204020204" pitchFamily="34" charset="-122"/>
              </a:endParaRPr>
            </a:p>
          </p:txBody>
        </p:sp>
      </p:grpSp>
      <p:grpSp>
        <p:nvGrpSpPr>
          <p:cNvPr id="6" name="组合 5"/>
          <p:cNvGrpSpPr/>
          <p:nvPr/>
        </p:nvGrpSpPr>
        <p:grpSpPr>
          <a:xfrm>
            <a:off x="5765485" y="2337063"/>
            <a:ext cx="3381689" cy="1286182"/>
            <a:chOff x="5763484" y="2422990"/>
            <a:chExt cx="3380515" cy="1285736"/>
          </a:xfrm>
          <a:solidFill>
            <a:schemeClr val="accent3"/>
          </a:solidFill>
        </p:grpSpPr>
        <p:sp>
          <p:nvSpPr>
            <p:cNvPr id="7" name="任意多边形 6"/>
            <p:cNvSpPr/>
            <p:nvPr/>
          </p:nvSpPr>
          <p:spPr>
            <a:xfrm flipH="1">
              <a:off x="5797656" y="2422990"/>
              <a:ext cx="3346343" cy="1037847"/>
            </a:xfrm>
            <a:custGeom>
              <a:avLst/>
              <a:gdLst>
                <a:gd name="connsiteX0" fmla="*/ 1607999 w 4461791"/>
                <a:gd name="connsiteY0" fmla="*/ 0 h 1383796"/>
                <a:gd name="connsiteX1" fmla="*/ 0 w 4461791"/>
                <a:gd name="connsiteY1" fmla="*/ 0 h 1383796"/>
                <a:gd name="connsiteX2" fmla="*/ 0 w 4461791"/>
                <a:gd name="connsiteY2" fmla="*/ 566646 h 1383796"/>
                <a:gd name="connsiteX3" fmla="*/ 1 w 4461791"/>
                <a:gd name="connsiteY3" fmla="*/ 566646 h 1383796"/>
                <a:gd name="connsiteX4" fmla="*/ 1 w 4461791"/>
                <a:gd name="connsiteY4" fmla="*/ 387946 h 1383796"/>
                <a:gd name="connsiteX5" fmla="*/ 1603034 w 4461791"/>
                <a:gd name="connsiteY5" fmla="*/ 387946 h 1383796"/>
                <a:gd name="connsiteX6" fmla="*/ 1603034 w 4461791"/>
                <a:gd name="connsiteY6" fmla="*/ 384898 h 1383796"/>
                <a:gd name="connsiteX7" fmla="*/ 3653197 w 4461791"/>
                <a:gd name="connsiteY7" fmla="*/ 384898 h 1383796"/>
                <a:gd name="connsiteX8" fmla="*/ 4068091 w 4461791"/>
                <a:gd name="connsiteY8" fmla="*/ 799792 h 1383796"/>
                <a:gd name="connsiteX9" fmla="*/ 4068091 w 4461791"/>
                <a:gd name="connsiteY9" fmla="*/ 1383796 h 1383796"/>
                <a:gd name="connsiteX10" fmla="*/ 4461791 w 4461791"/>
                <a:gd name="connsiteY10" fmla="*/ 1383796 h 1383796"/>
                <a:gd name="connsiteX11" fmla="*/ 4461791 w 4461791"/>
                <a:gd name="connsiteY11" fmla="*/ 701914 h 1383796"/>
                <a:gd name="connsiteX12" fmla="*/ 3763050 w 4461791"/>
                <a:gd name="connsiteY12" fmla="*/ 3173 h 1383796"/>
                <a:gd name="connsiteX13" fmla="*/ 1607733 w 4461791"/>
                <a:gd name="connsiteY13" fmla="*/ 3173 h 1383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461791" h="1383796">
                  <a:moveTo>
                    <a:pt x="1607999" y="0"/>
                  </a:moveTo>
                  <a:lnTo>
                    <a:pt x="0" y="0"/>
                  </a:lnTo>
                  <a:lnTo>
                    <a:pt x="0" y="566646"/>
                  </a:lnTo>
                  <a:lnTo>
                    <a:pt x="1" y="566646"/>
                  </a:lnTo>
                  <a:lnTo>
                    <a:pt x="1" y="387946"/>
                  </a:lnTo>
                  <a:lnTo>
                    <a:pt x="1603034" y="387946"/>
                  </a:lnTo>
                  <a:lnTo>
                    <a:pt x="1603034" y="384898"/>
                  </a:lnTo>
                  <a:lnTo>
                    <a:pt x="3653197" y="384898"/>
                  </a:lnTo>
                  <a:cubicBezTo>
                    <a:pt x="3882337" y="384898"/>
                    <a:pt x="4068091" y="570652"/>
                    <a:pt x="4068091" y="799792"/>
                  </a:cubicBezTo>
                  <a:lnTo>
                    <a:pt x="4068091" y="1383796"/>
                  </a:lnTo>
                  <a:lnTo>
                    <a:pt x="4461791" y="1383796"/>
                  </a:lnTo>
                  <a:lnTo>
                    <a:pt x="4461791" y="701914"/>
                  </a:lnTo>
                  <a:cubicBezTo>
                    <a:pt x="4461791" y="316010"/>
                    <a:pt x="4148954" y="3173"/>
                    <a:pt x="3763050" y="3173"/>
                  </a:cubicBezTo>
                  <a:lnTo>
                    <a:pt x="1607733" y="3173"/>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 name="椭圆 7"/>
            <p:cNvSpPr/>
            <p:nvPr/>
          </p:nvSpPr>
          <p:spPr>
            <a:xfrm>
              <a:off x="5763484" y="3212947"/>
              <a:ext cx="495779" cy="495779"/>
            </a:xfrm>
            <a:prstGeom prst="ellipse">
              <a:avLst/>
            </a:prstGeom>
            <a:grp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 name="文本框 100"/>
            <p:cNvSpPr txBox="1"/>
            <p:nvPr/>
          </p:nvSpPr>
          <p:spPr>
            <a:xfrm>
              <a:off x="5843734" y="3320198"/>
              <a:ext cx="410370" cy="223138"/>
            </a:xfrm>
            <a:prstGeom prst="rect">
              <a:avLst/>
            </a:prstGeom>
            <a:grpFill/>
          </p:spPr>
          <p:txBody>
            <a:bodyPr wrap="square" lIns="68604" tIns="34302" rIns="68604" bIns="34302" rtlCol="0">
              <a:spAutoFit/>
            </a:bodyPr>
            <a:lstStyle/>
            <a:p>
              <a:pPr algn="ctr"/>
              <a:r>
                <a:rPr lang="en-US" altLang="zh-CN" sz="1000" dirty="0">
                  <a:solidFill>
                    <a:schemeClr val="bg1"/>
                  </a:solidFill>
                  <a:latin typeface="微软雅黑" panose="020B0503020204020204" pitchFamily="34" charset="-122"/>
                  <a:ea typeface="微软雅黑" panose="020B0503020204020204" pitchFamily="34" charset="-122"/>
                </a:rPr>
                <a:t>03</a:t>
              </a:r>
              <a:endParaRPr lang="zh-CN" altLang="en-US" sz="1000" dirty="0">
                <a:solidFill>
                  <a:schemeClr val="bg1"/>
                </a:solidFill>
                <a:latin typeface="微软雅黑" panose="020B0503020204020204" pitchFamily="34" charset="-122"/>
                <a:ea typeface="微软雅黑" panose="020B0503020204020204" pitchFamily="34" charset="-122"/>
              </a:endParaRPr>
            </a:p>
          </p:txBody>
        </p:sp>
      </p:grpSp>
      <p:grpSp>
        <p:nvGrpSpPr>
          <p:cNvPr id="10" name="组合 9"/>
          <p:cNvGrpSpPr/>
          <p:nvPr/>
        </p:nvGrpSpPr>
        <p:grpSpPr>
          <a:xfrm>
            <a:off x="5423656" y="2053050"/>
            <a:ext cx="3723517" cy="1570196"/>
            <a:chOff x="5421773" y="2139075"/>
            <a:chExt cx="3722225" cy="1569651"/>
          </a:xfrm>
          <a:solidFill>
            <a:schemeClr val="accent2"/>
          </a:solidFill>
        </p:grpSpPr>
        <p:sp>
          <p:nvSpPr>
            <p:cNvPr id="11" name="任意多边形 10"/>
            <p:cNvSpPr/>
            <p:nvPr/>
          </p:nvSpPr>
          <p:spPr>
            <a:xfrm flipH="1">
              <a:off x="5498806" y="2139075"/>
              <a:ext cx="3645192" cy="1321762"/>
            </a:xfrm>
            <a:custGeom>
              <a:avLst/>
              <a:gdLst>
                <a:gd name="connsiteX0" fmla="*/ 3815940 w 4860256"/>
                <a:gd name="connsiteY0" fmla="*/ 0 h 1762349"/>
                <a:gd name="connsiteX1" fmla="*/ 990598 w 4860256"/>
                <a:gd name="connsiteY1" fmla="*/ 0 h 1762349"/>
                <a:gd name="connsiteX2" fmla="*/ 850231 w 4860256"/>
                <a:gd name="connsiteY2" fmla="*/ 0 h 1762349"/>
                <a:gd name="connsiteX3" fmla="*/ 0 w 4860256"/>
                <a:gd name="connsiteY3" fmla="*/ 0 h 1762349"/>
                <a:gd name="connsiteX4" fmla="*/ 0 w 4860256"/>
                <a:gd name="connsiteY4" fmla="*/ 395925 h 1762349"/>
                <a:gd name="connsiteX5" fmla="*/ 990598 w 4860256"/>
                <a:gd name="connsiteY5" fmla="*/ 395925 h 1762349"/>
                <a:gd name="connsiteX6" fmla="*/ 990598 w 4860256"/>
                <a:gd name="connsiteY6" fmla="*/ 392340 h 1762349"/>
                <a:gd name="connsiteX7" fmla="*/ 3763050 w 4860256"/>
                <a:gd name="connsiteY7" fmla="*/ 392340 h 1762349"/>
                <a:gd name="connsiteX8" fmla="*/ 4461791 w 4860256"/>
                <a:gd name="connsiteY8" fmla="*/ 1091081 h 1762349"/>
                <a:gd name="connsiteX9" fmla="*/ 4461791 w 4860256"/>
                <a:gd name="connsiteY9" fmla="*/ 1762349 h 1762349"/>
                <a:gd name="connsiteX10" fmla="*/ 4860256 w 4860256"/>
                <a:gd name="connsiteY10" fmla="*/ 1762349 h 1762349"/>
                <a:gd name="connsiteX11" fmla="*/ 4860256 w 4860256"/>
                <a:gd name="connsiteY11" fmla="*/ 1044316 h 1762349"/>
                <a:gd name="connsiteX12" fmla="*/ 3815940 w 4860256"/>
                <a:gd name="connsiteY12" fmla="*/ 0 h 1762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860256" h="1762349">
                  <a:moveTo>
                    <a:pt x="3815940" y="0"/>
                  </a:moveTo>
                  <a:lnTo>
                    <a:pt x="990598" y="0"/>
                  </a:lnTo>
                  <a:lnTo>
                    <a:pt x="850231" y="0"/>
                  </a:lnTo>
                  <a:lnTo>
                    <a:pt x="0" y="0"/>
                  </a:lnTo>
                  <a:lnTo>
                    <a:pt x="0" y="395925"/>
                  </a:lnTo>
                  <a:lnTo>
                    <a:pt x="990598" y="395925"/>
                  </a:lnTo>
                  <a:lnTo>
                    <a:pt x="990598" y="392340"/>
                  </a:lnTo>
                  <a:lnTo>
                    <a:pt x="3763050" y="392340"/>
                  </a:lnTo>
                  <a:cubicBezTo>
                    <a:pt x="4148954" y="392340"/>
                    <a:pt x="4461791" y="705177"/>
                    <a:pt x="4461791" y="1091081"/>
                  </a:cubicBezTo>
                  <a:lnTo>
                    <a:pt x="4461791" y="1762349"/>
                  </a:lnTo>
                  <a:lnTo>
                    <a:pt x="4860256" y="1762349"/>
                  </a:lnTo>
                  <a:lnTo>
                    <a:pt x="4860256" y="1044316"/>
                  </a:lnTo>
                  <a:cubicBezTo>
                    <a:pt x="4860256" y="467556"/>
                    <a:pt x="4392700" y="0"/>
                    <a:pt x="3815940"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 name="椭圆 11"/>
            <p:cNvSpPr/>
            <p:nvPr/>
          </p:nvSpPr>
          <p:spPr>
            <a:xfrm>
              <a:off x="5421773" y="3212947"/>
              <a:ext cx="495779" cy="495779"/>
            </a:xfrm>
            <a:prstGeom prst="ellipse">
              <a:avLst/>
            </a:prstGeom>
            <a:grp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 name="文本框 93"/>
            <p:cNvSpPr txBox="1"/>
            <p:nvPr/>
          </p:nvSpPr>
          <p:spPr>
            <a:xfrm>
              <a:off x="5468050" y="3320198"/>
              <a:ext cx="410370" cy="223138"/>
            </a:xfrm>
            <a:prstGeom prst="rect">
              <a:avLst/>
            </a:prstGeom>
            <a:grpFill/>
          </p:spPr>
          <p:txBody>
            <a:bodyPr wrap="square" lIns="68604" tIns="34302" rIns="68604" bIns="34302" rtlCol="0">
              <a:spAutoFit/>
            </a:bodyPr>
            <a:lstStyle/>
            <a:p>
              <a:pPr algn="ctr"/>
              <a:r>
                <a:rPr lang="en-US" altLang="zh-CN" sz="1000" dirty="0">
                  <a:solidFill>
                    <a:schemeClr val="bg1"/>
                  </a:solidFill>
                  <a:latin typeface="微软雅黑" panose="020B0503020204020204" pitchFamily="34" charset="-122"/>
                  <a:ea typeface="微软雅黑" panose="020B0503020204020204" pitchFamily="34" charset="-122"/>
                </a:rPr>
                <a:t>02</a:t>
              </a:r>
              <a:endParaRPr lang="zh-CN" altLang="en-US" sz="1000" dirty="0">
                <a:solidFill>
                  <a:schemeClr val="bg1"/>
                </a:solidFill>
                <a:latin typeface="微软雅黑" panose="020B0503020204020204" pitchFamily="34" charset="-122"/>
                <a:ea typeface="微软雅黑" panose="020B0503020204020204" pitchFamily="34" charset="-122"/>
              </a:endParaRPr>
            </a:p>
          </p:txBody>
        </p:sp>
      </p:grpSp>
      <p:sp>
        <p:nvSpPr>
          <p:cNvPr id="14" name="任意多边形 13"/>
          <p:cNvSpPr/>
          <p:nvPr/>
        </p:nvSpPr>
        <p:spPr>
          <a:xfrm>
            <a:off x="3383051" y="1733139"/>
            <a:ext cx="2229624" cy="381132"/>
          </a:xfrm>
          <a:custGeom>
            <a:avLst/>
            <a:gdLst>
              <a:gd name="connsiteX0" fmla="*/ 2971800 w 2971800"/>
              <a:gd name="connsiteY0" fmla="*/ 508000 h 508000"/>
              <a:gd name="connsiteX1" fmla="*/ 622300 w 2971800"/>
              <a:gd name="connsiteY1" fmla="*/ 508000 h 508000"/>
              <a:gd name="connsiteX2" fmla="*/ 622300 w 2971800"/>
              <a:gd name="connsiteY2" fmla="*/ 0 h 508000"/>
              <a:gd name="connsiteX3" fmla="*/ 0 w 2971800"/>
              <a:gd name="connsiteY3" fmla="*/ 0 h 508000"/>
            </a:gdLst>
            <a:ahLst/>
            <a:cxnLst>
              <a:cxn ang="0">
                <a:pos x="connsiteX0" y="connsiteY0"/>
              </a:cxn>
              <a:cxn ang="0">
                <a:pos x="connsiteX1" y="connsiteY1"/>
              </a:cxn>
              <a:cxn ang="0">
                <a:pos x="connsiteX2" y="connsiteY2"/>
              </a:cxn>
              <a:cxn ang="0">
                <a:pos x="connsiteX3" y="connsiteY3"/>
              </a:cxn>
            </a:cxnLst>
            <a:rect l="l" t="t" r="r" b="b"/>
            <a:pathLst>
              <a:path w="2971800" h="508000">
                <a:moveTo>
                  <a:pt x="2971800" y="508000"/>
                </a:moveTo>
                <a:lnTo>
                  <a:pt x="622300" y="508000"/>
                </a:lnTo>
                <a:lnTo>
                  <a:pt x="622300" y="0"/>
                </a:lnTo>
                <a:lnTo>
                  <a:pt x="0" y="0"/>
                </a:lnTo>
              </a:path>
            </a:pathLst>
          </a:cu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sp>
        <p:nvSpPr>
          <p:cNvPr id="15" name="任意多边形 14"/>
          <p:cNvSpPr/>
          <p:nvPr/>
        </p:nvSpPr>
        <p:spPr>
          <a:xfrm>
            <a:off x="3383051" y="2663102"/>
            <a:ext cx="2639341" cy="438302"/>
          </a:xfrm>
          <a:custGeom>
            <a:avLst/>
            <a:gdLst>
              <a:gd name="connsiteX0" fmla="*/ 3517900 w 3517900"/>
              <a:gd name="connsiteY0" fmla="*/ 0 h 584200"/>
              <a:gd name="connsiteX1" fmla="*/ 609600 w 3517900"/>
              <a:gd name="connsiteY1" fmla="*/ 0 h 584200"/>
              <a:gd name="connsiteX2" fmla="*/ 609600 w 3517900"/>
              <a:gd name="connsiteY2" fmla="*/ 584200 h 584200"/>
              <a:gd name="connsiteX3" fmla="*/ 0 w 3517900"/>
              <a:gd name="connsiteY3" fmla="*/ 584200 h 584200"/>
            </a:gdLst>
            <a:ahLst/>
            <a:cxnLst>
              <a:cxn ang="0">
                <a:pos x="connsiteX0" y="connsiteY0"/>
              </a:cxn>
              <a:cxn ang="0">
                <a:pos x="connsiteX1" y="connsiteY1"/>
              </a:cxn>
              <a:cxn ang="0">
                <a:pos x="connsiteX2" y="connsiteY2"/>
              </a:cxn>
              <a:cxn ang="0">
                <a:pos x="connsiteX3" y="connsiteY3"/>
              </a:cxn>
            </a:cxnLst>
            <a:rect l="l" t="t" r="r" b="b"/>
            <a:pathLst>
              <a:path w="3517900" h="584200">
                <a:moveTo>
                  <a:pt x="3517900" y="0"/>
                </a:moveTo>
                <a:lnTo>
                  <a:pt x="609600" y="0"/>
                </a:lnTo>
                <a:lnTo>
                  <a:pt x="609600" y="584200"/>
                </a:lnTo>
                <a:lnTo>
                  <a:pt x="0" y="584200"/>
                </a:lnTo>
              </a:path>
            </a:pathLst>
          </a:cu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ln>
                <a:solidFill>
                  <a:srgbClr val="8FA3A4"/>
                </a:solidFill>
              </a:ln>
              <a:solidFill>
                <a:schemeClr val="tx1"/>
              </a:solidFill>
              <a:latin typeface="微软雅黑" panose="020B0503020204020204" pitchFamily="34" charset="-122"/>
              <a:ea typeface="微软雅黑" panose="020B0503020204020204" pitchFamily="34" charset="-122"/>
            </a:endParaRPr>
          </a:p>
        </p:txBody>
      </p:sp>
      <p:sp>
        <p:nvSpPr>
          <p:cNvPr id="16" name="任意多边形 15"/>
          <p:cNvSpPr/>
          <p:nvPr/>
        </p:nvSpPr>
        <p:spPr>
          <a:xfrm>
            <a:off x="3383051" y="2407743"/>
            <a:ext cx="2420190" cy="0"/>
          </a:xfrm>
          <a:custGeom>
            <a:avLst/>
            <a:gdLst>
              <a:gd name="connsiteX0" fmla="*/ 3225800 w 3225800"/>
              <a:gd name="connsiteY0" fmla="*/ 0 h 0"/>
              <a:gd name="connsiteX1" fmla="*/ 0 w 3225800"/>
              <a:gd name="connsiteY1" fmla="*/ 0 h 0"/>
            </a:gdLst>
            <a:ahLst/>
            <a:cxnLst>
              <a:cxn ang="0">
                <a:pos x="connsiteX0" y="connsiteY0"/>
              </a:cxn>
              <a:cxn ang="0">
                <a:pos x="connsiteX1" y="connsiteY1"/>
              </a:cxn>
            </a:cxnLst>
            <a:rect l="l" t="t" r="r" b="b"/>
            <a:pathLst>
              <a:path w="3225800">
                <a:moveTo>
                  <a:pt x="3225800" y="0"/>
                </a:moveTo>
                <a:lnTo>
                  <a:pt x="0" y="0"/>
                </a:lnTo>
              </a:path>
            </a:pathLst>
          </a:cu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grpSp>
        <p:nvGrpSpPr>
          <p:cNvPr id="17" name="组合 16"/>
          <p:cNvGrpSpPr/>
          <p:nvPr/>
        </p:nvGrpSpPr>
        <p:grpSpPr>
          <a:xfrm>
            <a:off x="1828149" y="1491254"/>
            <a:ext cx="1479310" cy="586964"/>
            <a:chOff x="3447030" y="3890564"/>
            <a:chExt cx="1971730" cy="782347"/>
          </a:xfrm>
        </p:grpSpPr>
        <p:sp>
          <p:nvSpPr>
            <p:cNvPr id="18" name="文本框 111"/>
            <p:cNvSpPr txBox="1"/>
            <p:nvPr/>
          </p:nvSpPr>
          <p:spPr>
            <a:xfrm>
              <a:off x="3451161" y="3890564"/>
              <a:ext cx="1725053" cy="369332"/>
            </a:xfrm>
            <a:prstGeom prst="rect">
              <a:avLst/>
            </a:prstGeom>
            <a:noFill/>
          </p:spPr>
          <p:txBody>
            <a:bodyPr wrap="square" rtlCol="0">
              <a:spAutoFit/>
            </a:bodyPr>
            <a:lstStyle/>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标题文字</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9" name="文本框 112"/>
            <p:cNvSpPr txBox="1"/>
            <p:nvPr/>
          </p:nvSpPr>
          <p:spPr>
            <a:xfrm>
              <a:off x="3447030" y="4180469"/>
              <a:ext cx="1971730" cy="492442"/>
            </a:xfrm>
            <a:prstGeom prst="rect">
              <a:avLst/>
            </a:prstGeom>
            <a:noFill/>
          </p:spPr>
          <p:txBody>
            <a:bodyPr wrap="square" rtlCol="0">
              <a:spAutoFit/>
            </a:bodyPr>
            <a:lstStyle/>
            <a:p>
              <a:pPr algn="just"/>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单击此处可添加文本单击此处可添加文本</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20" name="椭圆 19"/>
          <p:cNvSpPr/>
          <p:nvPr/>
        </p:nvSpPr>
        <p:spPr>
          <a:xfrm>
            <a:off x="3351607" y="1703840"/>
            <a:ext cx="62887" cy="628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sp>
        <p:nvSpPr>
          <p:cNvPr id="21" name="椭圆 20"/>
          <p:cNvSpPr/>
          <p:nvPr/>
        </p:nvSpPr>
        <p:spPr>
          <a:xfrm>
            <a:off x="3351607" y="2375042"/>
            <a:ext cx="62887" cy="628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sp>
        <p:nvSpPr>
          <p:cNvPr id="22" name="椭圆 21"/>
          <p:cNvSpPr/>
          <p:nvPr/>
        </p:nvSpPr>
        <p:spPr>
          <a:xfrm>
            <a:off x="3351607" y="3070405"/>
            <a:ext cx="62887" cy="62887"/>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sp>
        <p:nvSpPr>
          <p:cNvPr id="23" name="椭圆 22"/>
          <p:cNvSpPr/>
          <p:nvPr/>
        </p:nvSpPr>
        <p:spPr>
          <a:xfrm>
            <a:off x="1341389" y="1507707"/>
            <a:ext cx="450864" cy="450864"/>
          </a:xfrm>
          <a:prstGeom prst="ellipse">
            <a:avLst/>
          </a:prstGeom>
          <a:solidFill>
            <a:schemeClr val="accent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sp>
        <p:nvSpPr>
          <p:cNvPr id="24" name="椭圆 23"/>
          <p:cNvSpPr/>
          <p:nvPr/>
        </p:nvSpPr>
        <p:spPr>
          <a:xfrm>
            <a:off x="1341389" y="2180832"/>
            <a:ext cx="450864" cy="450864"/>
          </a:xfrm>
          <a:prstGeom prst="ellipse">
            <a:avLst/>
          </a:prstGeom>
          <a:solidFill>
            <a:schemeClr val="accent2"/>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sp>
        <p:nvSpPr>
          <p:cNvPr id="25" name="椭圆 24"/>
          <p:cNvSpPr/>
          <p:nvPr/>
        </p:nvSpPr>
        <p:spPr>
          <a:xfrm>
            <a:off x="1341389" y="2874129"/>
            <a:ext cx="450864" cy="450864"/>
          </a:xfrm>
          <a:prstGeom prst="ellipse">
            <a:avLst/>
          </a:prstGeom>
          <a:solidFill>
            <a:schemeClr val="accent3"/>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sp>
        <p:nvSpPr>
          <p:cNvPr id="26" name="椭圆 70"/>
          <p:cNvSpPr/>
          <p:nvPr/>
        </p:nvSpPr>
        <p:spPr>
          <a:xfrm>
            <a:off x="1452730" y="1595618"/>
            <a:ext cx="228183" cy="275041"/>
          </a:xfrm>
          <a:custGeom>
            <a:avLst/>
            <a:gdLst/>
            <a:ahLst/>
            <a:cxnLst/>
            <a:rect l="l" t="t" r="r" b="b"/>
            <a:pathLst>
              <a:path w="1674290" h="2018114">
                <a:moveTo>
                  <a:pt x="307141" y="691642"/>
                </a:moveTo>
                <a:lnTo>
                  <a:pt x="1378912" y="691642"/>
                </a:lnTo>
                <a:lnTo>
                  <a:pt x="1369387" y="1458335"/>
                </a:lnTo>
                <a:cubicBezTo>
                  <a:pt x="1369387" y="1541769"/>
                  <a:pt x="1301750" y="1609406"/>
                  <a:pt x="1218316" y="1609406"/>
                </a:cubicBezTo>
                <a:lnTo>
                  <a:pt x="1158892" y="1609406"/>
                </a:lnTo>
                <a:lnTo>
                  <a:pt x="1158892" y="1898352"/>
                </a:lnTo>
                <a:cubicBezTo>
                  <a:pt x="1158892" y="1964495"/>
                  <a:pt x="1105273" y="2018114"/>
                  <a:pt x="1039130" y="2018114"/>
                </a:cubicBezTo>
                <a:cubicBezTo>
                  <a:pt x="972987" y="2018114"/>
                  <a:pt x="919368" y="1964495"/>
                  <a:pt x="919368" y="1898352"/>
                </a:cubicBezTo>
                <a:lnTo>
                  <a:pt x="919368" y="1609406"/>
                </a:lnTo>
                <a:lnTo>
                  <a:pt x="765901" y="1609406"/>
                </a:lnTo>
                <a:lnTo>
                  <a:pt x="765901" y="1898351"/>
                </a:lnTo>
                <a:cubicBezTo>
                  <a:pt x="765901" y="1964494"/>
                  <a:pt x="712282" y="2018113"/>
                  <a:pt x="646139" y="2018113"/>
                </a:cubicBezTo>
                <a:cubicBezTo>
                  <a:pt x="579996" y="2018113"/>
                  <a:pt x="526377" y="1964494"/>
                  <a:pt x="526377" y="1898351"/>
                </a:cubicBezTo>
                <a:lnTo>
                  <a:pt x="526377" y="1609406"/>
                </a:lnTo>
                <a:lnTo>
                  <a:pt x="458213" y="1609406"/>
                </a:lnTo>
                <a:cubicBezTo>
                  <a:pt x="374779" y="1609406"/>
                  <a:pt x="307141" y="1541769"/>
                  <a:pt x="307141" y="1458335"/>
                </a:cubicBezTo>
                <a:lnTo>
                  <a:pt x="307141" y="1156202"/>
                </a:lnTo>
                <a:lnTo>
                  <a:pt x="307141" y="854070"/>
                </a:lnTo>
                <a:close/>
                <a:moveTo>
                  <a:pt x="1554528" y="683951"/>
                </a:moveTo>
                <a:cubicBezTo>
                  <a:pt x="1620671" y="683951"/>
                  <a:pt x="1674290" y="737570"/>
                  <a:pt x="1674290" y="803713"/>
                </a:cubicBezTo>
                <a:lnTo>
                  <a:pt x="1674290" y="1299148"/>
                </a:lnTo>
                <a:cubicBezTo>
                  <a:pt x="1674290" y="1365291"/>
                  <a:pt x="1620671" y="1418910"/>
                  <a:pt x="1554528" y="1418910"/>
                </a:cubicBezTo>
                <a:cubicBezTo>
                  <a:pt x="1488385" y="1418910"/>
                  <a:pt x="1434766" y="1365291"/>
                  <a:pt x="1434766" y="1299148"/>
                </a:cubicBezTo>
                <a:lnTo>
                  <a:pt x="1434766" y="803713"/>
                </a:lnTo>
                <a:cubicBezTo>
                  <a:pt x="1434766" y="737570"/>
                  <a:pt x="1488385" y="683951"/>
                  <a:pt x="1554528" y="683951"/>
                </a:cubicBezTo>
                <a:close/>
                <a:moveTo>
                  <a:pt x="119762" y="683950"/>
                </a:moveTo>
                <a:cubicBezTo>
                  <a:pt x="185905" y="683950"/>
                  <a:pt x="239524" y="737569"/>
                  <a:pt x="239524" y="803712"/>
                </a:cubicBezTo>
                <a:lnTo>
                  <a:pt x="239524" y="1299147"/>
                </a:lnTo>
                <a:cubicBezTo>
                  <a:pt x="239524" y="1365290"/>
                  <a:pt x="185905" y="1418909"/>
                  <a:pt x="119762" y="1418909"/>
                </a:cubicBezTo>
                <a:cubicBezTo>
                  <a:pt x="53619" y="1418909"/>
                  <a:pt x="0" y="1365290"/>
                  <a:pt x="0" y="1299147"/>
                </a:cubicBezTo>
                <a:lnTo>
                  <a:pt x="0" y="803712"/>
                </a:lnTo>
                <a:cubicBezTo>
                  <a:pt x="0" y="737569"/>
                  <a:pt x="53619" y="683950"/>
                  <a:pt x="119762" y="683950"/>
                </a:cubicBezTo>
                <a:close/>
                <a:moveTo>
                  <a:pt x="1058285" y="381191"/>
                </a:moveTo>
                <a:cubicBezTo>
                  <a:pt x="1028091" y="381191"/>
                  <a:pt x="1003614" y="405668"/>
                  <a:pt x="1003614" y="435862"/>
                </a:cubicBezTo>
                <a:cubicBezTo>
                  <a:pt x="1003614" y="466056"/>
                  <a:pt x="1028091" y="490533"/>
                  <a:pt x="1058285" y="490533"/>
                </a:cubicBezTo>
                <a:cubicBezTo>
                  <a:pt x="1088479" y="490533"/>
                  <a:pt x="1112956" y="466056"/>
                  <a:pt x="1112956" y="435862"/>
                </a:cubicBezTo>
                <a:cubicBezTo>
                  <a:pt x="1112956" y="405668"/>
                  <a:pt x="1088479" y="381191"/>
                  <a:pt x="1058285" y="381191"/>
                </a:cubicBezTo>
                <a:close/>
                <a:moveTo>
                  <a:pt x="620445" y="381191"/>
                </a:moveTo>
                <a:cubicBezTo>
                  <a:pt x="590251" y="381191"/>
                  <a:pt x="565774" y="405668"/>
                  <a:pt x="565774" y="435862"/>
                </a:cubicBezTo>
                <a:cubicBezTo>
                  <a:pt x="565774" y="466056"/>
                  <a:pt x="590251" y="490533"/>
                  <a:pt x="620445" y="490533"/>
                </a:cubicBezTo>
                <a:cubicBezTo>
                  <a:pt x="650639" y="490533"/>
                  <a:pt x="675116" y="466056"/>
                  <a:pt x="675116" y="435862"/>
                </a:cubicBezTo>
                <a:cubicBezTo>
                  <a:pt x="675116" y="405668"/>
                  <a:pt x="650639" y="381191"/>
                  <a:pt x="620445" y="381191"/>
                </a:cubicBezTo>
                <a:close/>
                <a:moveTo>
                  <a:pt x="508384" y="1373"/>
                </a:moveTo>
                <a:cubicBezTo>
                  <a:pt x="515956" y="3701"/>
                  <a:pt x="522639" y="8917"/>
                  <a:pt x="526639" y="16470"/>
                </a:cubicBezTo>
                <a:lnTo>
                  <a:pt x="615978" y="185144"/>
                </a:lnTo>
                <a:cubicBezTo>
                  <a:pt x="687009" y="148129"/>
                  <a:pt x="767930" y="128483"/>
                  <a:pt x="853439" y="128483"/>
                </a:cubicBezTo>
                <a:cubicBezTo>
                  <a:pt x="932860" y="128483"/>
                  <a:pt x="1008322" y="145431"/>
                  <a:pt x="1075718" y="177325"/>
                </a:cubicBezTo>
                <a:lnTo>
                  <a:pt x="1150798" y="40824"/>
                </a:lnTo>
                <a:cubicBezTo>
                  <a:pt x="1154917" y="33335"/>
                  <a:pt x="1161682" y="28224"/>
                  <a:pt x="1169289" y="26016"/>
                </a:cubicBezTo>
                <a:cubicBezTo>
                  <a:pt x="1176896" y="23808"/>
                  <a:pt x="1185346" y="24501"/>
                  <a:pt x="1192835" y="28621"/>
                </a:cubicBezTo>
                <a:cubicBezTo>
                  <a:pt x="1207813" y="36859"/>
                  <a:pt x="1213277" y="55680"/>
                  <a:pt x="1205038" y="70658"/>
                </a:cubicBezTo>
                <a:lnTo>
                  <a:pt x="1130773" y="205677"/>
                </a:lnTo>
                <a:cubicBezTo>
                  <a:pt x="1280708" y="293097"/>
                  <a:pt x="1383706" y="450928"/>
                  <a:pt x="1395615" y="633899"/>
                </a:cubicBezTo>
                <a:lnTo>
                  <a:pt x="311263" y="633899"/>
                </a:lnTo>
                <a:cubicBezTo>
                  <a:pt x="322782" y="456918"/>
                  <a:pt x="419524" y="303459"/>
                  <a:pt x="560939" y="213488"/>
                </a:cubicBezTo>
                <a:lnTo>
                  <a:pt x="471935" y="45445"/>
                </a:lnTo>
                <a:cubicBezTo>
                  <a:pt x="463934" y="30339"/>
                  <a:pt x="469694" y="11606"/>
                  <a:pt x="484800" y="3605"/>
                </a:cubicBezTo>
                <a:cubicBezTo>
                  <a:pt x="492353" y="-395"/>
                  <a:pt x="500812" y="-955"/>
                  <a:pt x="508384" y="1373"/>
                </a:cubicBezTo>
                <a:close/>
              </a:path>
            </a:pathLst>
          </a:custGeom>
          <a:solidFill>
            <a:schemeClr val="bg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604" tIns="34302" rIns="68604" bIns="34302" numCol="1" spcCol="0" rtlCol="0" fromWordArt="0" anchor="ctr" anchorCtr="0" forceAA="0" compatLnSpc="1">
            <a:noAutofit/>
          </a:bodyPr>
          <a:lstStyle/>
          <a:p>
            <a:pPr algn="ctr"/>
            <a:endParaRPr lang="zh-CN" altLang="en-US" sz="1000" dirty="0">
              <a:solidFill>
                <a:schemeClr val="tx1"/>
              </a:solidFill>
              <a:latin typeface="微软雅黑" panose="020B0503020204020204" pitchFamily="34" charset="-122"/>
              <a:ea typeface="微软雅黑" panose="020B0503020204020204" pitchFamily="34" charset="-122"/>
            </a:endParaRPr>
          </a:p>
        </p:txBody>
      </p:sp>
      <p:grpSp>
        <p:nvGrpSpPr>
          <p:cNvPr id="27" name="组合 26"/>
          <p:cNvGrpSpPr/>
          <p:nvPr/>
        </p:nvGrpSpPr>
        <p:grpSpPr>
          <a:xfrm>
            <a:off x="1452730" y="2305618"/>
            <a:ext cx="215887" cy="217358"/>
            <a:chOff x="3771900" y="3200400"/>
            <a:chExt cx="2011680" cy="2025396"/>
          </a:xfrm>
          <a:solidFill>
            <a:schemeClr val="bg1"/>
          </a:solidFill>
        </p:grpSpPr>
        <p:sp>
          <p:nvSpPr>
            <p:cNvPr id="28" name="任意多边形 27"/>
            <p:cNvSpPr/>
            <p:nvPr/>
          </p:nvSpPr>
          <p:spPr>
            <a:xfrm>
              <a:off x="3775166" y="3370217"/>
              <a:ext cx="770708" cy="796834"/>
            </a:xfrm>
            <a:custGeom>
              <a:avLst/>
              <a:gdLst>
                <a:gd name="connsiteX0" fmla="*/ 0 w 770708"/>
                <a:gd name="connsiteY0" fmla="*/ 104503 h 796834"/>
                <a:gd name="connsiteX1" fmla="*/ 0 w 770708"/>
                <a:gd name="connsiteY1" fmla="*/ 796834 h 796834"/>
                <a:gd name="connsiteX2" fmla="*/ 770708 w 770708"/>
                <a:gd name="connsiteY2" fmla="*/ 770709 h 796834"/>
                <a:gd name="connsiteX3" fmla="*/ 770708 w 770708"/>
                <a:gd name="connsiteY3" fmla="*/ 0 h 796834"/>
                <a:gd name="connsiteX4" fmla="*/ 0 w 770708"/>
                <a:gd name="connsiteY4" fmla="*/ 104503 h 796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0708" h="796834">
                  <a:moveTo>
                    <a:pt x="0" y="104503"/>
                  </a:moveTo>
                  <a:lnTo>
                    <a:pt x="0" y="796834"/>
                  </a:lnTo>
                  <a:lnTo>
                    <a:pt x="770708" y="770709"/>
                  </a:lnTo>
                  <a:lnTo>
                    <a:pt x="770708" y="0"/>
                  </a:lnTo>
                  <a:lnTo>
                    <a:pt x="0" y="104503"/>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sp>
          <p:nvSpPr>
            <p:cNvPr id="29" name="任意多边形 28"/>
            <p:cNvSpPr/>
            <p:nvPr/>
          </p:nvSpPr>
          <p:spPr>
            <a:xfrm>
              <a:off x="4704588" y="3200400"/>
              <a:ext cx="1078992" cy="937260"/>
            </a:xfrm>
            <a:custGeom>
              <a:avLst/>
              <a:gdLst>
                <a:gd name="connsiteX0" fmla="*/ 0 w 1078992"/>
                <a:gd name="connsiteY0" fmla="*/ 155448 h 937260"/>
                <a:gd name="connsiteX1" fmla="*/ 1078992 w 1078992"/>
                <a:gd name="connsiteY1" fmla="*/ 0 h 937260"/>
                <a:gd name="connsiteX2" fmla="*/ 1078992 w 1078992"/>
                <a:gd name="connsiteY2" fmla="*/ 928116 h 937260"/>
                <a:gd name="connsiteX3" fmla="*/ 9144 w 1078992"/>
                <a:gd name="connsiteY3" fmla="*/ 937260 h 937260"/>
                <a:gd name="connsiteX4" fmla="*/ 0 w 1078992"/>
                <a:gd name="connsiteY4" fmla="*/ 155448 h 937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8992" h="937260">
                  <a:moveTo>
                    <a:pt x="0" y="155448"/>
                  </a:moveTo>
                  <a:lnTo>
                    <a:pt x="1078992" y="0"/>
                  </a:lnTo>
                  <a:lnTo>
                    <a:pt x="1078992" y="928116"/>
                  </a:lnTo>
                  <a:lnTo>
                    <a:pt x="9144" y="937260"/>
                  </a:lnTo>
                  <a:lnTo>
                    <a:pt x="0" y="155448"/>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sp>
          <p:nvSpPr>
            <p:cNvPr id="30" name="任意多边形 29"/>
            <p:cNvSpPr/>
            <p:nvPr/>
          </p:nvSpPr>
          <p:spPr>
            <a:xfrm>
              <a:off x="3771900" y="4279392"/>
              <a:ext cx="772668" cy="786384"/>
            </a:xfrm>
            <a:custGeom>
              <a:avLst/>
              <a:gdLst>
                <a:gd name="connsiteX0" fmla="*/ 0 w 772668"/>
                <a:gd name="connsiteY0" fmla="*/ 0 h 786384"/>
                <a:gd name="connsiteX1" fmla="*/ 772668 w 772668"/>
                <a:gd name="connsiteY1" fmla="*/ 13716 h 786384"/>
                <a:gd name="connsiteX2" fmla="*/ 772668 w 772668"/>
                <a:gd name="connsiteY2" fmla="*/ 786384 h 786384"/>
                <a:gd name="connsiteX3" fmla="*/ 4572 w 772668"/>
                <a:gd name="connsiteY3" fmla="*/ 667512 h 786384"/>
                <a:gd name="connsiteX4" fmla="*/ 0 w 772668"/>
                <a:gd name="connsiteY4" fmla="*/ 0 h 786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668" h="786384">
                  <a:moveTo>
                    <a:pt x="0" y="0"/>
                  </a:moveTo>
                  <a:lnTo>
                    <a:pt x="772668" y="13716"/>
                  </a:lnTo>
                  <a:lnTo>
                    <a:pt x="772668" y="786384"/>
                  </a:lnTo>
                  <a:lnTo>
                    <a:pt x="4572" y="667512"/>
                  </a:lnTo>
                  <a:lnTo>
                    <a:pt x="0"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sp>
          <p:nvSpPr>
            <p:cNvPr id="31" name="任意多边形 30"/>
            <p:cNvSpPr/>
            <p:nvPr/>
          </p:nvSpPr>
          <p:spPr>
            <a:xfrm>
              <a:off x="4704587" y="4293109"/>
              <a:ext cx="1076201" cy="932687"/>
            </a:xfrm>
            <a:custGeom>
              <a:avLst/>
              <a:gdLst>
                <a:gd name="connsiteX0" fmla="*/ 0 w 1092708"/>
                <a:gd name="connsiteY0" fmla="*/ 0 h 932688"/>
                <a:gd name="connsiteX1" fmla="*/ 0 w 1092708"/>
                <a:gd name="connsiteY1" fmla="*/ 795528 h 932688"/>
                <a:gd name="connsiteX2" fmla="*/ 1092708 w 1092708"/>
                <a:gd name="connsiteY2" fmla="*/ 932688 h 932688"/>
                <a:gd name="connsiteX3" fmla="*/ 1092708 w 1092708"/>
                <a:gd name="connsiteY3" fmla="*/ 9144 h 932688"/>
                <a:gd name="connsiteX4" fmla="*/ 0 w 1092708"/>
                <a:gd name="connsiteY4" fmla="*/ 0 h 9326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2708" h="932688">
                  <a:moveTo>
                    <a:pt x="0" y="0"/>
                  </a:moveTo>
                  <a:lnTo>
                    <a:pt x="0" y="795528"/>
                  </a:lnTo>
                  <a:lnTo>
                    <a:pt x="1092708" y="932688"/>
                  </a:lnTo>
                  <a:lnTo>
                    <a:pt x="1092708" y="9144"/>
                  </a:lnTo>
                  <a:lnTo>
                    <a:pt x="0"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grpSp>
      <p:grpSp>
        <p:nvGrpSpPr>
          <p:cNvPr id="32" name="组合 31"/>
          <p:cNvGrpSpPr/>
          <p:nvPr/>
        </p:nvGrpSpPr>
        <p:grpSpPr>
          <a:xfrm>
            <a:off x="1461718" y="2975414"/>
            <a:ext cx="210207" cy="253399"/>
            <a:chOff x="4141788" y="809625"/>
            <a:chExt cx="3600450" cy="4340225"/>
          </a:xfrm>
          <a:solidFill>
            <a:schemeClr val="bg1"/>
          </a:solidFill>
        </p:grpSpPr>
        <p:sp>
          <p:nvSpPr>
            <p:cNvPr id="33" name="Freeform 7"/>
            <p:cNvSpPr/>
            <p:nvPr/>
          </p:nvSpPr>
          <p:spPr bwMode="auto">
            <a:xfrm>
              <a:off x="4141788" y="1774825"/>
              <a:ext cx="3600450" cy="3375025"/>
            </a:xfrm>
            <a:custGeom>
              <a:avLst/>
              <a:gdLst>
                <a:gd name="T0" fmla="*/ 923 w 958"/>
                <a:gd name="T1" fmla="*/ 114 h 898"/>
                <a:gd name="T2" fmla="*/ 721 w 958"/>
                <a:gd name="T3" fmla="*/ 0 h 898"/>
                <a:gd name="T4" fmla="*/ 508 w 958"/>
                <a:gd name="T5" fmla="*/ 65 h 898"/>
                <a:gd name="T6" fmla="*/ 326 w 958"/>
                <a:gd name="T7" fmla="*/ 3 h 898"/>
                <a:gd name="T8" fmla="*/ 0 w 958"/>
                <a:gd name="T9" fmla="*/ 341 h 898"/>
                <a:gd name="T10" fmla="*/ 107 w 958"/>
                <a:gd name="T11" fmla="*/ 734 h 898"/>
                <a:gd name="T12" fmla="*/ 301 w 958"/>
                <a:gd name="T13" fmla="*/ 898 h 898"/>
                <a:gd name="T14" fmla="*/ 494 w 958"/>
                <a:gd name="T15" fmla="*/ 849 h 898"/>
                <a:gd name="T16" fmla="*/ 681 w 958"/>
                <a:gd name="T17" fmla="*/ 894 h 898"/>
                <a:gd name="T18" fmla="*/ 958 w 958"/>
                <a:gd name="T19" fmla="*/ 583 h 898"/>
                <a:gd name="T20" fmla="*/ 956 w 958"/>
                <a:gd name="T21" fmla="*/ 567 h 898"/>
                <a:gd name="T22" fmla="*/ 956 w 958"/>
                <a:gd name="T23" fmla="*/ 559 h 898"/>
                <a:gd name="T24" fmla="*/ 812 w 958"/>
                <a:gd name="T25" fmla="*/ 327 h 898"/>
                <a:gd name="T26" fmla="*/ 920 w 958"/>
                <a:gd name="T27" fmla="*/ 116 h 898"/>
                <a:gd name="T28" fmla="*/ 923 w 958"/>
                <a:gd name="T29" fmla="*/ 114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58" h="898">
                  <a:moveTo>
                    <a:pt x="923" y="114"/>
                  </a:moveTo>
                  <a:cubicBezTo>
                    <a:pt x="877" y="57"/>
                    <a:pt x="816" y="0"/>
                    <a:pt x="721" y="0"/>
                  </a:cubicBezTo>
                  <a:cubicBezTo>
                    <a:pt x="655" y="0"/>
                    <a:pt x="599" y="65"/>
                    <a:pt x="508" y="65"/>
                  </a:cubicBezTo>
                  <a:cubicBezTo>
                    <a:pt x="435" y="65"/>
                    <a:pt x="405" y="3"/>
                    <a:pt x="326" y="3"/>
                  </a:cubicBezTo>
                  <a:cubicBezTo>
                    <a:pt x="162" y="3"/>
                    <a:pt x="0" y="150"/>
                    <a:pt x="0" y="341"/>
                  </a:cubicBezTo>
                  <a:cubicBezTo>
                    <a:pt x="0" y="442"/>
                    <a:pt x="33" y="598"/>
                    <a:pt x="107" y="734"/>
                  </a:cubicBezTo>
                  <a:cubicBezTo>
                    <a:pt x="161" y="834"/>
                    <a:pt x="227" y="898"/>
                    <a:pt x="301" y="898"/>
                  </a:cubicBezTo>
                  <a:cubicBezTo>
                    <a:pt x="355" y="898"/>
                    <a:pt x="418" y="849"/>
                    <a:pt x="494" y="849"/>
                  </a:cubicBezTo>
                  <a:cubicBezTo>
                    <a:pt x="560" y="849"/>
                    <a:pt x="621" y="894"/>
                    <a:pt x="681" y="894"/>
                  </a:cubicBezTo>
                  <a:cubicBezTo>
                    <a:pt x="825" y="894"/>
                    <a:pt x="958" y="707"/>
                    <a:pt x="958" y="583"/>
                  </a:cubicBezTo>
                  <a:cubicBezTo>
                    <a:pt x="958" y="576"/>
                    <a:pt x="956" y="572"/>
                    <a:pt x="956" y="567"/>
                  </a:cubicBezTo>
                  <a:cubicBezTo>
                    <a:pt x="956" y="559"/>
                    <a:pt x="956" y="559"/>
                    <a:pt x="956" y="559"/>
                  </a:cubicBezTo>
                  <a:cubicBezTo>
                    <a:pt x="863" y="509"/>
                    <a:pt x="812" y="434"/>
                    <a:pt x="812" y="327"/>
                  </a:cubicBezTo>
                  <a:cubicBezTo>
                    <a:pt x="812" y="240"/>
                    <a:pt x="850" y="164"/>
                    <a:pt x="920" y="116"/>
                  </a:cubicBezTo>
                  <a:cubicBezTo>
                    <a:pt x="923" y="114"/>
                    <a:pt x="923" y="114"/>
                    <a:pt x="923" y="114"/>
                  </a:cubicBezTo>
                  <a:close/>
                </a:path>
              </a:pathLst>
            </a:custGeom>
            <a:grpFill/>
            <a:ln w="9525">
              <a:noFill/>
              <a:round/>
            </a:ln>
          </p:spPr>
          <p:txBody>
            <a:bodyPr vert="horz" wrap="square" lIns="91472" tIns="45736" rIns="91472" bIns="45736" numCol="1" anchor="t" anchorCtr="0" compatLnSpc="1"/>
            <a:lstStyle/>
            <a:p>
              <a:endParaRPr lang="zh-CN" altLang="en-US" sz="1000">
                <a:latin typeface="微软雅黑" panose="020B0503020204020204" pitchFamily="34" charset="-122"/>
                <a:ea typeface="微软雅黑" panose="020B0503020204020204" pitchFamily="34" charset="-122"/>
              </a:endParaRPr>
            </a:p>
          </p:txBody>
        </p:sp>
        <p:sp>
          <p:nvSpPr>
            <p:cNvPr id="34" name="Freeform 8"/>
            <p:cNvSpPr/>
            <p:nvPr/>
          </p:nvSpPr>
          <p:spPr bwMode="auto">
            <a:xfrm>
              <a:off x="6021388" y="809625"/>
              <a:ext cx="792163" cy="1135063"/>
            </a:xfrm>
            <a:custGeom>
              <a:avLst/>
              <a:gdLst>
                <a:gd name="T0" fmla="*/ 5 w 211"/>
                <a:gd name="T1" fmla="*/ 302 h 302"/>
                <a:gd name="T2" fmla="*/ 211 w 211"/>
                <a:gd name="T3" fmla="*/ 47 h 302"/>
                <a:gd name="T4" fmla="*/ 208 w 211"/>
                <a:gd name="T5" fmla="*/ 6 h 302"/>
                <a:gd name="T6" fmla="*/ 207 w 211"/>
                <a:gd name="T7" fmla="*/ 0 h 302"/>
                <a:gd name="T8" fmla="*/ 0 w 211"/>
                <a:gd name="T9" fmla="*/ 249 h 302"/>
                <a:gd name="T10" fmla="*/ 5 w 211"/>
                <a:gd name="T11" fmla="*/ 295 h 302"/>
                <a:gd name="T12" fmla="*/ 5 w 211"/>
                <a:gd name="T13" fmla="*/ 302 h 302"/>
              </a:gdLst>
              <a:ahLst/>
              <a:cxnLst>
                <a:cxn ang="0">
                  <a:pos x="T0" y="T1"/>
                </a:cxn>
                <a:cxn ang="0">
                  <a:pos x="T2" y="T3"/>
                </a:cxn>
                <a:cxn ang="0">
                  <a:pos x="T4" y="T5"/>
                </a:cxn>
                <a:cxn ang="0">
                  <a:pos x="T6" y="T7"/>
                </a:cxn>
                <a:cxn ang="0">
                  <a:pos x="T8" y="T9"/>
                </a:cxn>
                <a:cxn ang="0">
                  <a:pos x="T10" y="T11"/>
                </a:cxn>
                <a:cxn ang="0">
                  <a:pos x="T12" y="T13"/>
                </a:cxn>
              </a:cxnLst>
              <a:rect l="0" t="0" r="r" b="b"/>
              <a:pathLst>
                <a:path w="211" h="302">
                  <a:moveTo>
                    <a:pt x="5" y="302"/>
                  </a:moveTo>
                  <a:cubicBezTo>
                    <a:pt x="112" y="268"/>
                    <a:pt x="211" y="188"/>
                    <a:pt x="211" y="47"/>
                  </a:cubicBezTo>
                  <a:cubicBezTo>
                    <a:pt x="211" y="36"/>
                    <a:pt x="210" y="22"/>
                    <a:pt x="208" y="6"/>
                  </a:cubicBezTo>
                  <a:cubicBezTo>
                    <a:pt x="207" y="0"/>
                    <a:pt x="207" y="0"/>
                    <a:pt x="207" y="0"/>
                  </a:cubicBezTo>
                  <a:cubicBezTo>
                    <a:pt x="98" y="30"/>
                    <a:pt x="0" y="115"/>
                    <a:pt x="0" y="249"/>
                  </a:cubicBezTo>
                  <a:cubicBezTo>
                    <a:pt x="0" y="262"/>
                    <a:pt x="1" y="278"/>
                    <a:pt x="5" y="295"/>
                  </a:cubicBezTo>
                  <a:cubicBezTo>
                    <a:pt x="5" y="302"/>
                    <a:pt x="5" y="302"/>
                    <a:pt x="5" y="302"/>
                  </a:cubicBezTo>
                  <a:close/>
                </a:path>
              </a:pathLst>
            </a:custGeom>
            <a:grpFill/>
            <a:ln w="9525">
              <a:noFill/>
              <a:round/>
            </a:ln>
          </p:spPr>
          <p:txBody>
            <a:bodyPr vert="horz" wrap="square" lIns="91472" tIns="45736" rIns="91472" bIns="45736" numCol="1" anchor="t" anchorCtr="0" compatLnSpc="1"/>
            <a:lstStyle/>
            <a:p>
              <a:endParaRPr lang="zh-CN" altLang="en-US" sz="1000">
                <a:latin typeface="微软雅黑" panose="020B0503020204020204" pitchFamily="34" charset="-122"/>
                <a:ea typeface="微软雅黑" panose="020B0503020204020204" pitchFamily="34" charset="-122"/>
              </a:endParaRPr>
            </a:p>
          </p:txBody>
        </p:sp>
      </p:grpSp>
      <p:grpSp>
        <p:nvGrpSpPr>
          <p:cNvPr id="35" name="组合 34"/>
          <p:cNvGrpSpPr/>
          <p:nvPr/>
        </p:nvGrpSpPr>
        <p:grpSpPr>
          <a:xfrm>
            <a:off x="1828149" y="2115872"/>
            <a:ext cx="1479310" cy="586964"/>
            <a:chOff x="3447030" y="3890564"/>
            <a:chExt cx="1971730" cy="782347"/>
          </a:xfrm>
        </p:grpSpPr>
        <p:sp>
          <p:nvSpPr>
            <p:cNvPr id="36" name="文本框 111"/>
            <p:cNvSpPr txBox="1"/>
            <p:nvPr/>
          </p:nvSpPr>
          <p:spPr>
            <a:xfrm>
              <a:off x="3451161" y="3890564"/>
              <a:ext cx="1725053" cy="369332"/>
            </a:xfrm>
            <a:prstGeom prst="rect">
              <a:avLst/>
            </a:prstGeom>
            <a:noFill/>
          </p:spPr>
          <p:txBody>
            <a:bodyPr wrap="square" rtlCol="0">
              <a:spAutoFit/>
            </a:bodyPr>
            <a:lstStyle/>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标题文字</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7" name="文本框 112"/>
            <p:cNvSpPr txBox="1"/>
            <p:nvPr/>
          </p:nvSpPr>
          <p:spPr>
            <a:xfrm>
              <a:off x="3447030" y="4180469"/>
              <a:ext cx="1971730" cy="492442"/>
            </a:xfrm>
            <a:prstGeom prst="rect">
              <a:avLst/>
            </a:prstGeom>
            <a:noFill/>
          </p:spPr>
          <p:txBody>
            <a:bodyPr wrap="square" rtlCol="0">
              <a:spAutoFit/>
            </a:bodyPr>
            <a:lstStyle/>
            <a:p>
              <a:pPr algn="just"/>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单击此处可添加文本单击此处可添加文本</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38" name="组合 37"/>
          <p:cNvGrpSpPr/>
          <p:nvPr/>
        </p:nvGrpSpPr>
        <p:grpSpPr>
          <a:xfrm>
            <a:off x="1828149" y="2839812"/>
            <a:ext cx="1479310" cy="586962"/>
            <a:chOff x="3447030" y="3890567"/>
            <a:chExt cx="1971730" cy="782344"/>
          </a:xfrm>
        </p:grpSpPr>
        <p:sp>
          <p:nvSpPr>
            <p:cNvPr id="39" name="文本框 111"/>
            <p:cNvSpPr txBox="1"/>
            <p:nvPr/>
          </p:nvSpPr>
          <p:spPr>
            <a:xfrm>
              <a:off x="3451161" y="3890567"/>
              <a:ext cx="1725053" cy="369332"/>
            </a:xfrm>
            <a:prstGeom prst="rect">
              <a:avLst/>
            </a:prstGeom>
            <a:noFill/>
          </p:spPr>
          <p:txBody>
            <a:bodyPr wrap="square" rtlCol="0">
              <a:spAutoFit/>
            </a:bodyPr>
            <a:lstStyle/>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标题文字</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0" name="文本框 112"/>
            <p:cNvSpPr txBox="1"/>
            <p:nvPr/>
          </p:nvSpPr>
          <p:spPr>
            <a:xfrm>
              <a:off x="3447030" y="4180469"/>
              <a:ext cx="1971730" cy="492442"/>
            </a:xfrm>
            <a:prstGeom prst="rect">
              <a:avLst/>
            </a:prstGeom>
            <a:noFill/>
          </p:spPr>
          <p:txBody>
            <a:bodyPr wrap="square" rtlCol="0">
              <a:spAutoFit/>
            </a:bodyPr>
            <a:lstStyle/>
            <a:p>
              <a:pPr algn="just"/>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单击此处可添加文本单击此处可添加文本</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41" name="TextBox 40"/>
          <p:cNvSpPr txBox="1"/>
          <p:nvPr/>
        </p:nvSpPr>
        <p:spPr>
          <a:xfrm>
            <a:off x="1188036" y="4188425"/>
            <a:ext cx="6699069" cy="369460"/>
          </a:xfrm>
          <a:prstGeom prst="rect">
            <a:avLst/>
          </a:prstGeom>
          <a:noFill/>
        </p:spPr>
        <p:txBody>
          <a:bodyPr wrap="square" rtlCol="0">
            <a:spAutoFit/>
          </a:bodyPr>
          <a:lstStyle/>
          <a:p>
            <a:r>
              <a:rPr lang="zh-CN" altLang="en-US" sz="900" spc="-10" dirty="0">
                <a:solidFill>
                  <a:schemeClr val="tx1">
                    <a:lumMod val="50000"/>
                    <a:lumOff val="50000"/>
                  </a:schemeClr>
                </a:solidFill>
                <a:latin typeface="微软雅黑" panose="020B0503020204020204" pitchFamily="34" charset="-122"/>
                <a:ea typeface="微软雅黑" panose="020B0503020204020204" pitchFamily="34" charset="-122"/>
              </a:rPr>
              <a:t>请输入内容请输入文字内容请输入内容请输入文字内容请输入内容请输入文字内容请输入内容请输入文字内容请输入内容请输入文字内容请输入内容请输入文字内容请输入内容请输入文字内容请输入内容请</a:t>
            </a:r>
            <a:endParaRPr lang="zh-CN" altLang="en-US" sz="900" spc="-1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2" name="TextBox 41"/>
          <p:cNvSpPr txBox="1"/>
          <p:nvPr/>
        </p:nvSpPr>
        <p:spPr>
          <a:xfrm>
            <a:off x="1188037" y="3873862"/>
            <a:ext cx="2055280" cy="277095"/>
          </a:xfrm>
          <a:prstGeom prst="rect">
            <a:avLst/>
          </a:prstGeom>
          <a:noFill/>
        </p:spPr>
        <p:txBody>
          <a:bodyPr wrap="square" rtlCol="0">
            <a:spAutoFit/>
          </a:bodyPr>
          <a:lstStyle/>
          <a:p>
            <a:r>
              <a:rPr lang="zh-CN" altLang="en-US" sz="1200" spc="-10" dirty="0">
                <a:solidFill>
                  <a:schemeClr val="tx1">
                    <a:lumMod val="75000"/>
                    <a:lumOff val="25000"/>
                  </a:schemeClr>
                </a:solidFill>
                <a:latin typeface="微软雅黑" panose="020B0503020204020204" pitchFamily="34" charset="-122"/>
                <a:ea typeface="微软雅黑" panose="020B0503020204020204" pitchFamily="34" charset="-122"/>
              </a:rPr>
              <a:t>标题文字内容</a:t>
            </a:r>
            <a:endParaRPr lang="zh-CN" altLang="en-US" sz="1200" spc="-1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43" name="组合 42"/>
          <p:cNvGrpSpPr/>
          <p:nvPr/>
        </p:nvGrpSpPr>
        <p:grpSpPr>
          <a:xfrm>
            <a:off x="280149" y="241871"/>
            <a:ext cx="2905900" cy="338672"/>
            <a:chOff x="568442" y="319364"/>
            <a:chExt cx="3873190" cy="451406"/>
          </a:xfrm>
        </p:grpSpPr>
        <p:sp>
          <p:nvSpPr>
            <p:cNvPr id="44" name="文本框 23"/>
            <p:cNvSpPr txBox="1"/>
            <p:nvPr/>
          </p:nvSpPr>
          <p:spPr>
            <a:xfrm>
              <a:off x="665958" y="319364"/>
              <a:ext cx="1968916" cy="451406"/>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rPr>
                <a:t>标题文字内容 </a:t>
              </a:r>
              <a:endParaRPr lang="zh-CN" altLang="en-US" sz="1600" dirty="0">
                <a:latin typeface="微软雅黑" panose="020B0503020204020204" pitchFamily="34" charset="-122"/>
                <a:ea typeface="微软雅黑" panose="020B0503020204020204" pitchFamily="34" charset="-122"/>
              </a:endParaRPr>
            </a:p>
          </p:txBody>
        </p:sp>
        <p:sp>
          <p:nvSpPr>
            <p:cNvPr id="45" name="等腰三角形 44"/>
            <p:cNvSpPr/>
            <p:nvPr/>
          </p:nvSpPr>
          <p:spPr>
            <a:xfrm rot="16200000" flipH="1" flipV="1">
              <a:off x="492508" y="454911"/>
              <a:ext cx="304323" cy="152455"/>
            </a:xfrm>
            <a:prstGeom prst="triangl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solidFill>
                  <a:schemeClr val="tx1"/>
                </a:solidFill>
                <a:latin typeface="微软雅黑" panose="020B0503020204020204" pitchFamily="34" charset="-122"/>
                <a:ea typeface="微软雅黑" panose="020B0503020204020204" pitchFamily="34" charset="-122"/>
              </a:endParaRPr>
            </a:p>
          </p:txBody>
        </p:sp>
        <p:sp>
          <p:nvSpPr>
            <p:cNvPr id="46" name="文本框 23"/>
            <p:cNvSpPr txBox="1"/>
            <p:nvPr/>
          </p:nvSpPr>
          <p:spPr>
            <a:xfrm>
              <a:off x="2306003" y="429775"/>
              <a:ext cx="2135629" cy="328295"/>
            </a:xfrm>
            <a:prstGeom prst="rect">
              <a:avLst/>
            </a:prstGeom>
            <a:noFill/>
          </p:spPr>
          <p:txBody>
            <a:bodyPr wrap="none" rtlCol="0">
              <a:spAutoFit/>
            </a:bodyPr>
            <a:lstStyle/>
            <a:p>
              <a:r>
                <a:rPr lang="en-US" altLang="zh-CN" sz="1000" dirty="0">
                  <a:latin typeface="微软雅黑" panose="020B0503020204020204" pitchFamily="34" charset="-122"/>
                  <a:ea typeface="微软雅黑" panose="020B0503020204020204" pitchFamily="34" charset="-122"/>
                </a:rPr>
                <a:t>  Click here to add Title</a:t>
              </a:r>
              <a:endParaRPr lang="zh-CN" altLang="en-US" sz="1000" dirty="0">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0">
        <p14:conveyor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right)">
                                      <p:cBhvr>
                                        <p:cTn id="11" dur="500"/>
                                        <p:tgtEl>
                                          <p:spTgt spid="10"/>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right)">
                                      <p:cBhvr>
                                        <p:cTn id="20" dur="500"/>
                                        <p:tgtEl>
                                          <p:spTgt spid="14"/>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right)">
                                      <p:cBhvr>
                                        <p:cTn id="23" dur="500"/>
                                        <p:tgtEl>
                                          <p:spTgt spid="15"/>
                                        </p:tgtEl>
                                      </p:cBhvr>
                                    </p:animEffect>
                                  </p:childTnLst>
                                </p:cTn>
                              </p:par>
                              <p:par>
                                <p:cTn id="24" presetID="22" presetClass="entr" presetSubtype="2"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right)">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0-#ppt_w/2"/>
                                          </p:val>
                                        </p:tav>
                                        <p:tav tm="100000">
                                          <p:val>
                                            <p:strVal val="#ppt_x"/>
                                          </p:val>
                                        </p:tav>
                                      </p:tavLst>
                                    </p:anim>
                                    <p:anim calcmode="lin" valueType="num">
                                      <p:cBhvr additive="base">
                                        <p:cTn id="32" dur="500" fill="hold"/>
                                        <p:tgtEl>
                                          <p:spTgt spid="20"/>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0-#ppt_w/2"/>
                                          </p:val>
                                        </p:tav>
                                        <p:tav tm="100000">
                                          <p:val>
                                            <p:strVal val="#ppt_x"/>
                                          </p:val>
                                        </p:tav>
                                      </p:tavLst>
                                    </p:anim>
                                    <p:anim calcmode="lin" valueType="num">
                                      <p:cBhvr additive="base">
                                        <p:cTn id="36" dur="500" fill="hold"/>
                                        <p:tgtEl>
                                          <p:spTgt spid="21"/>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additive="base">
                                        <p:cTn id="39" dur="500" fill="hold"/>
                                        <p:tgtEl>
                                          <p:spTgt spid="22"/>
                                        </p:tgtEl>
                                        <p:attrNameLst>
                                          <p:attrName>ppt_x</p:attrName>
                                        </p:attrNameLst>
                                      </p:cBhvr>
                                      <p:tavLst>
                                        <p:tav tm="0">
                                          <p:val>
                                            <p:strVal val="0-#ppt_w/2"/>
                                          </p:val>
                                        </p:tav>
                                        <p:tav tm="100000">
                                          <p:val>
                                            <p:strVal val="#ppt_x"/>
                                          </p:val>
                                        </p:tav>
                                      </p:tavLst>
                                    </p:anim>
                                    <p:anim calcmode="lin" valueType="num">
                                      <p:cBhvr additive="base">
                                        <p:cTn id="40" dur="500" fill="hold"/>
                                        <p:tgtEl>
                                          <p:spTgt spid="22"/>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0-#ppt_w/2"/>
                                          </p:val>
                                        </p:tav>
                                        <p:tav tm="100000">
                                          <p:val>
                                            <p:strVal val="#ppt_x"/>
                                          </p:val>
                                        </p:tav>
                                      </p:tavLst>
                                    </p:anim>
                                    <p:anim calcmode="lin" valueType="num">
                                      <p:cBhvr additive="base">
                                        <p:cTn id="44" dur="500" fill="hold"/>
                                        <p:tgtEl>
                                          <p:spTgt spid="17"/>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500" fill="hold"/>
                                        <p:tgtEl>
                                          <p:spTgt spid="23"/>
                                        </p:tgtEl>
                                        <p:attrNameLst>
                                          <p:attrName>ppt_x</p:attrName>
                                        </p:attrNameLst>
                                      </p:cBhvr>
                                      <p:tavLst>
                                        <p:tav tm="0">
                                          <p:val>
                                            <p:strVal val="0-#ppt_w/2"/>
                                          </p:val>
                                        </p:tav>
                                        <p:tav tm="100000">
                                          <p:val>
                                            <p:strVal val="#ppt_x"/>
                                          </p:val>
                                        </p:tav>
                                      </p:tavLst>
                                    </p:anim>
                                    <p:anim calcmode="lin" valueType="num">
                                      <p:cBhvr additive="base">
                                        <p:cTn id="48" dur="500" fill="hold"/>
                                        <p:tgtEl>
                                          <p:spTgt spid="23"/>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additive="base">
                                        <p:cTn id="51" dur="500" fill="hold"/>
                                        <p:tgtEl>
                                          <p:spTgt spid="24"/>
                                        </p:tgtEl>
                                        <p:attrNameLst>
                                          <p:attrName>ppt_x</p:attrName>
                                        </p:attrNameLst>
                                      </p:cBhvr>
                                      <p:tavLst>
                                        <p:tav tm="0">
                                          <p:val>
                                            <p:strVal val="0-#ppt_w/2"/>
                                          </p:val>
                                        </p:tav>
                                        <p:tav tm="100000">
                                          <p:val>
                                            <p:strVal val="#ppt_x"/>
                                          </p:val>
                                        </p:tav>
                                      </p:tavLst>
                                    </p:anim>
                                    <p:anim calcmode="lin" valueType="num">
                                      <p:cBhvr additive="base">
                                        <p:cTn id="52" dur="500" fill="hold"/>
                                        <p:tgtEl>
                                          <p:spTgt spid="24"/>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500" fill="hold"/>
                                        <p:tgtEl>
                                          <p:spTgt spid="25"/>
                                        </p:tgtEl>
                                        <p:attrNameLst>
                                          <p:attrName>ppt_x</p:attrName>
                                        </p:attrNameLst>
                                      </p:cBhvr>
                                      <p:tavLst>
                                        <p:tav tm="0">
                                          <p:val>
                                            <p:strVal val="0-#ppt_w/2"/>
                                          </p:val>
                                        </p:tav>
                                        <p:tav tm="100000">
                                          <p:val>
                                            <p:strVal val="#ppt_x"/>
                                          </p:val>
                                        </p:tav>
                                      </p:tavLst>
                                    </p:anim>
                                    <p:anim calcmode="lin" valueType="num">
                                      <p:cBhvr additive="base">
                                        <p:cTn id="56" dur="500" fill="hold"/>
                                        <p:tgtEl>
                                          <p:spTgt spid="25"/>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500" fill="hold"/>
                                        <p:tgtEl>
                                          <p:spTgt spid="26"/>
                                        </p:tgtEl>
                                        <p:attrNameLst>
                                          <p:attrName>ppt_x</p:attrName>
                                        </p:attrNameLst>
                                      </p:cBhvr>
                                      <p:tavLst>
                                        <p:tav tm="0">
                                          <p:val>
                                            <p:strVal val="0-#ppt_w/2"/>
                                          </p:val>
                                        </p:tav>
                                        <p:tav tm="100000">
                                          <p:val>
                                            <p:strVal val="#ppt_x"/>
                                          </p:val>
                                        </p:tav>
                                      </p:tavLst>
                                    </p:anim>
                                    <p:anim calcmode="lin" valueType="num">
                                      <p:cBhvr additive="base">
                                        <p:cTn id="60" dur="500" fill="hold"/>
                                        <p:tgtEl>
                                          <p:spTgt spid="26"/>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500" fill="hold"/>
                                        <p:tgtEl>
                                          <p:spTgt spid="27"/>
                                        </p:tgtEl>
                                        <p:attrNameLst>
                                          <p:attrName>ppt_x</p:attrName>
                                        </p:attrNameLst>
                                      </p:cBhvr>
                                      <p:tavLst>
                                        <p:tav tm="0">
                                          <p:val>
                                            <p:strVal val="0-#ppt_w/2"/>
                                          </p:val>
                                        </p:tav>
                                        <p:tav tm="100000">
                                          <p:val>
                                            <p:strVal val="#ppt_x"/>
                                          </p:val>
                                        </p:tav>
                                      </p:tavLst>
                                    </p:anim>
                                    <p:anim calcmode="lin" valueType="num">
                                      <p:cBhvr additive="base">
                                        <p:cTn id="64" dur="500" fill="hold"/>
                                        <p:tgtEl>
                                          <p:spTgt spid="27"/>
                                        </p:tgtEl>
                                        <p:attrNameLst>
                                          <p:attrName>ppt_y</p:attrName>
                                        </p:attrNameLst>
                                      </p:cBhvr>
                                      <p:tavLst>
                                        <p:tav tm="0">
                                          <p:val>
                                            <p:strVal val="#ppt_y"/>
                                          </p:val>
                                        </p:tav>
                                        <p:tav tm="100000">
                                          <p:val>
                                            <p:strVal val="#ppt_y"/>
                                          </p:val>
                                        </p:tav>
                                      </p:tavLst>
                                    </p:anim>
                                  </p:childTnLst>
                                </p:cTn>
                              </p:par>
                              <p:par>
                                <p:cTn id="65" presetID="2" presetClass="entr" presetSubtype="8" fill="hold" nodeType="with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500" fill="hold"/>
                                        <p:tgtEl>
                                          <p:spTgt spid="32"/>
                                        </p:tgtEl>
                                        <p:attrNameLst>
                                          <p:attrName>ppt_x</p:attrName>
                                        </p:attrNameLst>
                                      </p:cBhvr>
                                      <p:tavLst>
                                        <p:tav tm="0">
                                          <p:val>
                                            <p:strVal val="0-#ppt_w/2"/>
                                          </p:val>
                                        </p:tav>
                                        <p:tav tm="100000">
                                          <p:val>
                                            <p:strVal val="#ppt_x"/>
                                          </p:val>
                                        </p:tav>
                                      </p:tavLst>
                                    </p:anim>
                                    <p:anim calcmode="lin" valueType="num">
                                      <p:cBhvr additive="base">
                                        <p:cTn id="68" dur="500" fill="hold"/>
                                        <p:tgtEl>
                                          <p:spTgt spid="32"/>
                                        </p:tgtEl>
                                        <p:attrNameLst>
                                          <p:attrName>ppt_y</p:attrName>
                                        </p:attrNameLst>
                                      </p:cBhvr>
                                      <p:tavLst>
                                        <p:tav tm="0">
                                          <p:val>
                                            <p:strVal val="#ppt_y"/>
                                          </p:val>
                                        </p:tav>
                                        <p:tav tm="100000">
                                          <p:val>
                                            <p:strVal val="#ppt_y"/>
                                          </p:val>
                                        </p:tav>
                                      </p:tavLst>
                                    </p:anim>
                                  </p:childTnLst>
                                </p:cTn>
                              </p:par>
                              <p:par>
                                <p:cTn id="69" presetID="2" presetClass="entr" presetSubtype="8" fill="hold" nodeType="with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additive="base">
                                        <p:cTn id="71" dur="500" fill="hold"/>
                                        <p:tgtEl>
                                          <p:spTgt spid="35"/>
                                        </p:tgtEl>
                                        <p:attrNameLst>
                                          <p:attrName>ppt_x</p:attrName>
                                        </p:attrNameLst>
                                      </p:cBhvr>
                                      <p:tavLst>
                                        <p:tav tm="0">
                                          <p:val>
                                            <p:strVal val="0-#ppt_w/2"/>
                                          </p:val>
                                        </p:tav>
                                        <p:tav tm="100000">
                                          <p:val>
                                            <p:strVal val="#ppt_x"/>
                                          </p:val>
                                        </p:tav>
                                      </p:tavLst>
                                    </p:anim>
                                    <p:anim calcmode="lin" valueType="num">
                                      <p:cBhvr additive="base">
                                        <p:cTn id="72" dur="500" fill="hold"/>
                                        <p:tgtEl>
                                          <p:spTgt spid="35"/>
                                        </p:tgtEl>
                                        <p:attrNameLst>
                                          <p:attrName>ppt_y</p:attrName>
                                        </p:attrNameLst>
                                      </p:cBhvr>
                                      <p:tavLst>
                                        <p:tav tm="0">
                                          <p:val>
                                            <p:strVal val="#ppt_y"/>
                                          </p:val>
                                        </p:tav>
                                        <p:tav tm="100000">
                                          <p:val>
                                            <p:strVal val="#ppt_y"/>
                                          </p:val>
                                        </p:tav>
                                      </p:tavLst>
                                    </p:anim>
                                  </p:childTnLst>
                                </p:cTn>
                              </p:par>
                              <p:par>
                                <p:cTn id="73" presetID="2" presetClass="entr" presetSubtype="8" fill="hold" nodeType="withEffect">
                                  <p:stCondLst>
                                    <p:cond delay="0"/>
                                  </p:stCondLst>
                                  <p:childTnLst>
                                    <p:set>
                                      <p:cBhvr>
                                        <p:cTn id="74" dur="1" fill="hold">
                                          <p:stCondLst>
                                            <p:cond delay="0"/>
                                          </p:stCondLst>
                                        </p:cTn>
                                        <p:tgtEl>
                                          <p:spTgt spid="38"/>
                                        </p:tgtEl>
                                        <p:attrNameLst>
                                          <p:attrName>style.visibility</p:attrName>
                                        </p:attrNameLst>
                                      </p:cBhvr>
                                      <p:to>
                                        <p:strVal val="visible"/>
                                      </p:to>
                                    </p:set>
                                    <p:anim calcmode="lin" valueType="num">
                                      <p:cBhvr additive="base">
                                        <p:cTn id="75" dur="500" fill="hold"/>
                                        <p:tgtEl>
                                          <p:spTgt spid="38"/>
                                        </p:tgtEl>
                                        <p:attrNameLst>
                                          <p:attrName>ppt_x</p:attrName>
                                        </p:attrNameLst>
                                      </p:cBhvr>
                                      <p:tavLst>
                                        <p:tav tm="0">
                                          <p:val>
                                            <p:strVal val="0-#ppt_w/2"/>
                                          </p:val>
                                        </p:tav>
                                        <p:tav tm="100000">
                                          <p:val>
                                            <p:strVal val="#ppt_x"/>
                                          </p:val>
                                        </p:tav>
                                      </p:tavLst>
                                    </p:anim>
                                    <p:anim calcmode="lin" valueType="num">
                                      <p:cBhvr additive="base">
                                        <p:cTn id="76"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42"/>
                                        </p:tgtEl>
                                        <p:attrNameLst>
                                          <p:attrName>style.visibility</p:attrName>
                                        </p:attrNameLst>
                                      </p:cBhvr>
                                      <p:to>
                                        <p:strVal val="visible"/>
                                      </p:to>
                                    </p:set>
                                    <p:animEffect transition="in" filter="fade">
                                      <p:cBhvr>
                                        <p:cTn id="81" dur="500"/>
                                        <p:tgtEl>
                                          <p:spTgt spid="42"/>
                                        </p:tgtEl>
                                      </p:cBhvr>
                                    </p:animEffect>
                                    <p:anim calcmode="lin" valueType="num">
                                      <p:cBhvr>
                                        <p:cTn id="82" dur="500" fill="hold"/>
                                        <p:tgtEl>
                                          <p:spTgt spid="42"/>
                                        </p:tgtEl>
                                        <p:attrNameLst>
                                          <p:attrName>ppt_x</p:attrName>
                                        </p:attrNameLst>
                                      </p:cBhvr>
                                      <p:tavLst>
                                        <p:tav tm="0">
                                          <p:val>
                                            <p:strVal val="#ppt_x"/>
                                          </p:val>
                                        </p:tav>
                                        <p:tav tm="100000">
                                          <p:val>
                                            <p:strVal val="#ppt_x"/>
                                          </p:val>
                                        </p:tav>
                                      </p:tavLst>
                                    </p:anim>
                                    <p:anim calcmode="lin" valueType="num">
                                      <p:cBhvr>
                                        <p:cTn id="83" dur="500" fill="hold"/>
                                        <p:tgtEl>
                                          <p:spTgt spid="42"/>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41"/>
                                        </p:tgtEl>
                                        <p:attrNameLst>
                                          <p:attrName>style.visibility</p:attrName>
                                        </p:attrNameLst>
                                      </p:cBhvr>
                                      <p:to>
                                        <p:strVal val="visible"/>
                                      </p:to>
                                    </p:set>
                                    <p:animEffect transition="in" filter="fade">
                                      <p:cBhvr>
                                        <p:cTn id="86" dur="500"/>
                                        <p:tgtEl>
                                          <p:spTgt spid="41"/>
                                        </p:tgtEl>
                                      </p:cBhvr>
                                    </p:animEffect>
                                    <p:anim calcmode="lin" valueType="num">
                                      <p:cBhvr>
                                        <p:cTn id="87" dur="500" fill="hold"/>
                                        <p:tgtEl>
                                          <p:spTgt spid="41"/>
                                        </p:tgtEl>
                                        <p:attrNameLst>
                                          <p:attrName>ppt_x</p:attrName>
                                        </p:attrNameLst>
                                      </p:cBhvr>
                                      <p:tavLst>
                                        <p:tav tm="0">
                                          <p:val>
                                            <p:strVal val="#ppt_x"/>
                                          </p:val>
                                        </p:tav>
                                        <p:tav tm="100000">
                                          <p:val>
                                            <p:strVal val="#ppt_x"/>
                                          </p:val>
                                        </p:tav>
                                      </p:tavLst>
                                    </p:anim>
                                    <p:anim calcmode="lin" valueType="num">
                                      <p:cBhvr>
                                        <p:cTn id="88" dur="5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0" grpId="0" animBg="1"/>
      <p:bldP spid="21" grpId="0" animBg="1"/>
      <p:bldP spid="22" grpId="0" animBg="1"/>
      <p:bldP spid="23" grpId="0" animBg="1"/>
      <p:bldP spid="24" grpId="0" animBg="1"/>
      <p:bldP spid="25" grpId="0" animBg="1"/>
      <p:bldP spid="26" grpId="0" animBg="1"/>
      <p:bldP spid="41" grpId="0"/>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矩形 1"/>
          <p:cNvSpPr/>
          <p:nvPr/>
        </p:nvSpPr>
        <p:spPr>
          <a:xfrm rot="19913209">
            <a:off x="4456614" y="3564616"/>
            <a:ext cx="862772" cy="107952"/>
          </a:xfrm>
          <a:custGeom>
            <a:avLst/>
            <a:gdLst>
              <a:gd name="connsiteX0" fmla="*/ 0 w 4180787"/>
              <a:gd name="connsiteY0" fmla="*/ 0 h 432613"/>
              <a:gd name="connsiteX1" fmla="*/ 4180787 w 4180787"/>
              <a:gd name="connsiteY1" fmla="*/ 0 h 432613"/>
              <a:gd name="connsiteX2" fmla="*/ 4180787 w 4180787"/>
              <a:gd name="connsiteY2" fmla="*/ 432613 h 432613"/>
              <a:gd name="connsiteX3" fmla="*/ 0 w 4180787"/>
              <a:gd name="connsiteY3" fmla="*/ 432613 h 432613"/>
              <a:gd name="connsiteX4" fmla="*/ 0 w 4180787"/>
              <a:gd name="connsiteY4" fmla="*/ 0 h 432613"/>
              <a:gd name="connsiteX0-1" fmla="*/ 0 w 4180787"/>
              <a:gd name="connsiteY0-2" fmla="*/ 0 h 446239"/>
              <a:gd name="connsiteX1-3" fmla="*/ 4180787 w 4180787"/>
              <a:gd name="connsiteY1-4" fmla="*/ 0 h 446239"/>
              <a:gd name="connsiteX2-5" fmla="*/ 4180787 w 4180787"/>
              <a:gd name="connsiteY2-6" fmla="*/ 432613 h 446239"/>
              <a:gd name="connsiteX3-7" fmla="*/ 1797892 w 4180787"/>
              <a:gd name="connsiteY3-8" fmla="*/ 446239 h 446239"/>
              <a:gd name="connsiteX4-9" fmla="*/ 0 w 4180787"/>
              <a:gd name="connsiteY4-10" fmla="*/ 432613 h 446239"/>
              <a:gd name="connsiteX5" fmla="*/ 0 w 4180787"/>
              <a:gd name="connsiteY5" fmla="*/ 0 h 446239"/>
              <a:gd name="connsiteX0-11" fmla="*/ 0 w 4180787"/>
              <a:gd name="connsiteY0-12" fmla="*/ 3102 h 449341"/>
              <a:gd name="connsiteX1-13" fmla="*/ 1774422 w 4180787"/>
              <a:gd name="connsiteY1-14" fmla="*/ 0 h 449341"/>
              <a:gd name="connsiteX2-15" fmla="*/ 4180787 w 4180787"/>
              <a:gd name="connsiteY2-16" fmla="*/ 3102 h 449341"/>
              <a:gd name="connsiteX3-17" fmla="*/ 4180787 w 4180787"/>
              <a:gd name="connsiteY3-18" fmla="*/ 435715 h 449341"/>
              <a:gd name="connsiteX4-19" fmla="*/ 1797892 w 4180787"/>
              <a:gd name="connsiteY4-20" fmla="*/ 449341 h 449341"/>
              <a:gd name="connsiteX5-21" fmla="*/ 0 w 4180787"/>
              <a:gd name="connsiteY5-22" fmla="*/ 435715 h 449341"/>
              <a:gd name="connsiteX6" fmla="*/ 0 w 4180787"/>
              <a:gd name="connsiteY6" fmla="*/ 3102 h 449341"/>
              <a:gd name="connsiteX0-23" fmla="*/ 0 w 4180787"/>
              <a:gd name="connsiteY0-24" fmla="*/ 0 h 446239"/>
              <a:gd name="connsiteX1-25" fmla="*/ 1791064 w 4180787"/>
              <a:gd name="connsiteY1-26" fmla="*/ 191058 h 446239"/>
              <a:gd name="connsiteX2-27" fmla="*/ 4180787 w 4180787"/>
              <a:gd name="connsiteY2-28" fmla="*/ 0 h 446239"/>
              <a:gd name="connsiteX3-29" fmla="*/ 4180787 w 4180787"/>
              <a:gd name="connsiteY3-30" fmla="*/ 432613 h 446239"/>
              <a:gd name="connsiteX4-31" fmla="*/ 1797892 w 4180787"/>
              <a:gd name="connsiteY4-32" fmla="*/ 446239 h 446239"/>
              <a:gd name="connsiteX5-33" fmla="*/ 0 w 4180787"/>
              <a:gd name="connsiteY5-34" fmla="*/ 432613 h 446239"/>
              <a:gd name="connsiteX6-35" fmla="*/ 0 w 4180787"/>
              <a:gd name="connsiteY6-36" fmla="*/ 0 h 446239"/>
              <a:gd name="connsiteX0-37" fmla="*/ 0 w 4180787"/>
              <a:gd name="connsiteY0-38" fmla="*/ 0 h 432613"/>
              <a:gd name="connsiteX1-39" fmla="*/ 1791064 w 4180787"/>
              <a:gd name="connsiteY1-40" fmla="*/ 191058 h 432613"/>
              <a:gd name="connsiteX2-41" fmla="*/ 4180787 w 4180787"/>
              <a:gd name="connsiteY2-42" fmla="*/ 0 h 432613"/>
              <a:gd name="connsiteX3-43" fmla="*/ 4180787 w 4180787"/>
              <a:gd name="connsiteY3-44" fmla="*/ 432613 h 432613"/>
              <a:gd name="connsiteX4-45" fmla="*/ 1740284 w 4180787"/>
              <a:gd name="connsiteY4-46" fmla="*/ 300725 h 432613"/>
              <a:gd name="connsiteX5-47" fmla="*/ 0 w 4180787"/>
              <a:gd name="connsiteY5-48" fmla="*/ 432613 h 432613"/>
              <a:gd name="connsiteX6-49" fmla="*/ 0 w 4180787"/>
              <a:gd name="connsiteY6-50" fmla="*/ 0 h 432613"/>
              <a:gd name="connsiteX0-51" fmla="*/ 0 w 4180787"/>
              <a:gd name="connsiteY0-52" fmla="*/ 0 h 432613"/>
              <a:gd name="connsiteX1-53" fmla="*/ 1835870 w 4180787"/>
              <a:gd name="connsiteY1-54" fmla="*/ 187218 h 432613"/>
              <a:gd name="connsiteX2-55" fmla="*/ 4180787 w 4180787"/>
              <a:gd name="connsiteY2-56" fmla="*/ 0 h 432613"/>
              <a:gd name="connsiteX3-57" fmla="*/ 4180787 w 4180787"/>
              <a:gd name="connsiteY3-58" fmla="*/ 432613 h 432613"/>
              <a:gd name="connsiteX4-59" fmla="*/ 1740284 w 4180787"/>
              <a:gd name="connsiteY4-60" fmla="*/ 300725 h 432613"/>
              <a:gd name="connsiteX5-61" fmla="*/ 0 w 4180787"/>
              <a:gd name="connsiteY5-62" fmla="*/ 432613 h 432613"/>
              <a:gd name="connsiteX6-63" fmla="*/ 0 w 4180787"/>
              <a:gd name="connsiteY6-64" fmla="*/ 0 h 432613"/>
              <a:gd name="connsiteX0-65" fmla="*/ 0 w 4180787"/>
              <a:gd name="connsiteY0-66" fmla="*/ 4908 h 437521"/>
              <a:gd name="connsiteX1-67" fmla="*/ 1835870 w 4180787"/>
              <a:gd name="connsiteY1-68" fmla="*/ 192126 h 437521"/>
              <a:gd name="connsiteX2-69" fmla="*/ 4180787 w 4180787"/>
              <a:gd name="connsiteY2-70" fmla="*/ 4908 h 437521"/>
              <a:gd name="connsiteX3-71" fmla="*/ 4180787 w 4180787"/>
              <a:gd name="connsiteY3-72" fmla="*/ 437521 h 437521"/>
              <a:gd name="connsiteX4-73" fmla="*/ 1740284 w 4180787"/>
              <a:gd name="connsiteY4-74" fmla="*/ 305633 h 437521"/>
              <a:gd name="connsiteX5-75" fmla="*/ 0 w 4180787"/>
              <a:gd name="connsiteY5-76" fmla="*/ 437521 h 437521"/>
              <a:gd name="connsiteX6-77" fmla="*/ 0 w 4180787"/>
              <a:gd name="connsiteY6-78" fmla="*/ 4908 h 437521"/>
              <a:gd name="connsiteX0-79" fmla="*/ 0 w 4180787"/>
              <a:gd name="connsiteY0-80" fmla="*/ 4908 h 446252"/>
              <a:gd name="connsiteX1-81" fmla="*/ 1835870 w 4180787"/>
              <a:gd name="connsiteY1-82" fmla="*/ 192126 h 446252"/>
              <a:gd name="connsiteX2-83" fmla="*/ 4180787 w 4180787"/>
              <a:gd name="connsiteY2-84" fmla="*/ 4908 h 446252"/>
              <a:gd name="connsiteX3-85" fmla="*/ 4180787 w 4180787"/>
              <a:gd name="connsiteY3-86" fmla="*/ 437521 h 446252"/>
              <a:gd name="connsiteX4-87" fmla="*/ 1740284 w 4180787"/>
              <a:gd name="connsiteY4-88" fmla="*/ 305633 h 446252"/>
              <a:gd name="connsiteX5-89" fmla="*/ 0 w 4180787"/>
              <a:gd name="connsiteY5-90" fmla="*/ 437521 h 446252"/>
              <a:gd name="connsiteX6-91" fmla="*/ 0 w 4180787"/>
              <a:gd name="connsiteY6-92" fmla="*/ 4908 h 446252"/>
              <a:gd name="connsiteX0-93" fmla="*/ 0 w 4180787"/>
              <a:gd name="connsiteY0-94" fmla="*/ 4107 h 445451"/>
              <a:gd name="connsiteX1-95" fmla="*/ 1779968 w 4180787"/>
              <a:gd name="connsiteY1-96" fmla="*/ 241252 h 445451"/>
              <a:gd name="connsiteX2-97" fmla="*/ 4180787 w 4180787"/>
              <a:gd name="connsiteY2-98" fmla="*/ 4107 h 445451"/>
              <a:gd name="connsiteX3-99" fmla="*/ 4180787 w 4180787"/>
              <a:gd name="connsiteY3-100" fmla="*/ 436720 h 445451"/>
              <a:gd name="connsiteX4-101" fmla="*/ 1740284 w 4180787"/>
              <a:gd name="connsiteY4-102" fmla="*/ 304832 h 445451"/>
              <a:gd name="connsiteX5-103" fmla="*/ 0 w 4180787"/>
              <a:gd name="connsiteY5-104" fmla="*/ 436720 h 445451"/>
              <a:gd name="connsiteX6-105" fmla="*/ 0 w 4180787"/>
              <a:gd name="connsiteY6-106" fmla="*/ 4107 h 445451"/>
              <a:gd name="connsiteX0-107" fmla="*/ 0 w 4180787"/>
              <a:gd name="connsiteY0-108" fmla="*/ 4107 h 445451"/>
              <a:gd name="connsiteX1-109" fmla="*/ 1779968 w 4180787"/>
              <a:gd name="connsiteY1-110" fmla="*/ 241252 h 445451"/>
              <a:gd name="connsiteX2-111" fmla="*/ 4180787 w 4180787"/>
              <a:gd name="connsiteY2-112" fmla="*/ 4107 h 445451"/>
              <a:gd name="connsiteX3-113" fmla="*/ 4180787 w 4180787"/>
              <a:gd name="connsiteY3-114" fmla="*/ 436720 h 445451"/>
              <a:gd name="connsiteX4-115" fmla="*/ 1740284 w 4180787"/>
              <a:gd name="connsiteY4-116" fmla="*/ 304832 h 445451"/>
              <a:gd name="connsiteX5-117" fmla="*/ 0 w 4180787"/>
              <a:gd name="connsiteY5-118" fmla="*/ 436720 h 445451"/>
              <a:gd name="connsiteX6-119" fmla="*/ 0 w 4180787"/>
              <a:gd name="connsiteY6-120" fmla="*/ 4107 h 445451"/>
              <a:gd name="connsiteX0-121" fmla="*/ 0 w 4180787"/>
              <a:gd name="connsiteY0-122" fmla="*/ 4107 h 436720"/>
              <a:gd name="connsiteX1-123" fmla="*/ 1779968 w 4180787"/>
              <a:gd name="connsiteY1-124" fmla="*/ 241252 h 436720"/>
              <a:gd name="connsiteX2-125" fmla="*/ 4180787 w 4180787"/>
              <a:gd name="connsiteY2-126" fmla="*/ 4107 h 436720"/>
              <a:gd name="connsiteX3-127" fmla="*/ 4180787 w 4180787"/>
              <a:gd name="connsiteY3-128" fmla="*/ 436720 h 436720"/>
              <a:gd name="connsiteX4-129" fmla="*/ 1740284 w 4180787"/>
              <a:gd name="connsiteY4-130" fmla="*/ 304832 h 436720"/>
              <a:gd name="connsiteX5-131" fmla="*/ 0 w 4180787"/>
              <a:gd name="connsiteY5-132" fmla="*/ 436720 h 436720"/>
              <a:gd name="connsiteX6-133" fmla="*/ 0 w 4180787"/>
              <a:gd name="connsiteY6-134" fmla="*/ 4107 h 436720"/>
              <a:gd name="connsiteX0-135" fmla="*/ 0 w 4180787"/>
              <a:gd name="connsiteY0-136" fmla="*/ 4107 h 436720"/>
              <a:gd name="connsiteX1-137" fmla="*/ 1779968 w 4180787"/>
              <a:gd name="connsiteY1-138" fmla="*/ 241252 h 436720"/>
              <a:gd name="connsiteX2-139" fmla="*/ 4180787 w 4180787"/>
              <a:gd name="connsiteY2-140" fmla="*/ 4107 h 436720"/>
              <a:gd name="connsiteX3-141" fmla="*/ 4180787 w 4180787"/>
              <a:gd name="connsiteY3-142" fmla="*/ 436720 h 436720"/>
              <a:gd name="connsiteX4-143" fmla="*/ 1740284 w 4180787"/>
              <a:gd name="connsiteY4-144" fmla="*/ 304832 h 436720"/>
              <a:gd name="connsiteX5-145" fmla="*/ 0 w 4180787"/>
              <a:gd name="connsiteY5-146" fmla="*/ 436720 h 436720"/>
              <a:gd name="connsiteX6-147" fmla="*/ 0 w 4180787"/>
              <a:gd name="connsiteY6-148" fmla="*/ 4107 h 436720"/>
              <a:gd name="connsiteX0-149" fmla="*/ 0 w 4180787"/>
              <a:gd name="connsiteY0-150" fmla="*/ 0 h 432613"/>
              <a:gd name="connsiteX1-151" fmla="*/ 1779968 w 4180787"/>
              <a:gd name="connsiteY1-152" fmla="*/ 237145 h 432613"/>
              <a:gd name="connsiteX2-153" fmla="*/ 4180787 w 4180787"/>
              <a:gd name="connsiteY2-154" fmla="*/ 0 h 432613"/>
              <a:gd name="connsiteX3-155" fmla="*/ 4180787 w 4180787"/>
              <a:gd name="connsiteY3-156" fmla="*/ 432613 h 432613"/>
              <a:gd name="connsiteX4-157" fmla="*/ 1740284 w 4180787"/>
              <a:gd name="connsiteY4-158" fmla="*/ 300725 h 432613"/>
              <a:gd name="connsiteX5-159" fmla="*/ 0 w 4180787"/>
              <a:gd name="connsiteY5-160" fmla="*/ 432613 h 432613"/>
              <a:gd name="connsiteX6-161" fmla="*/ 0 w 4180787"/>
              <a:gd name="connsiteY6-162" fmla="*/ 0 h 43261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Lst>
            <a:rect l="l" t="t" r="r" b="b"/>
            <a:pathLst>
              <a:path w="4180787" h="432613">
                <a:moveTo>
                  <a:pt x="0" y="0"/>
                </a:moveTo>
                <a:cubicBezTo>
                  <a:pt x="455759" y="126804"/>
                  <a:pt x="1083170" y="237145"/>
                  <a:pt x="1779968" y="237145"/>
                </a:cubicBezTo>
                <a:cubicBezTo>
                  <a:pt x="2476766" y="237145"/>
                  <a:pt x="3713158" y="116136"/>
                  <a:pt x="4180787" y="0"/>
                </a:cubicBezTo>
                <a:lnTo>
                  <a:pt x="4180787" y="432613"/>
                </a:lnTo>
                <a:cubicBezTo>
                  <a:pt x="3758675" y="303509"/>
                  <a:pt x="2437082" y="300725"/>
                  <a:pt x="1740284" y="300725"/>
                </a:cubicBezTo>
                <a:cubicBezTo>
                  <a:pt x="1043486" y="300725"/>
                  <a:pt x="357043" y="386721"/>
                  <a:pt x="0" y="432613"/>
                </a:cubicBezTo>
                <a:lnTo>
                  <a:pt x="0" y="0"/>
                </a:lnTo>
                <a:close/>
              </a:path>
            </a:pathLst>
          </a:custGeom>
          <a:solidFill>
            <a:schemeClr val="bg2">
              <a:lumMod val="90000"/>
            </a:schemeClr>
          </a:solidFill>
          <a:ln w="25400" cap="flat" cmpd="sng" algn="ctr">
            <a:noFill/>
            <a:prstDash val="solid"/>
          </a:ln>
          <a:effectLst/>
        </p:spPr>
        <p:txBody>
          <a:bodyPr rtlCol="0" anchor="ctr"/>
          <a:lstStyle/>
          <a:p>
            <a:pPr algn="ctr">
              <a:defRPr/>
            </a:pPr>
            <a:endParaRPr lang="en-US" sz="1800" kern="0" dirty="0">
              <a:solidFill>
                <a:sysClr val="window" lastClr="FFFFFF"/>
              </a:solidFill>
              <a:latin typeface="Calibri" panose="020F0502020204030204"/>
              <a:ea typeface="微软雅黑" panose="020B0503020204020204" pitchFamily="34" charset="-122"/>
            </a:endParaRPr>
          </a:p>
        </p:txBody>
      </p:sp>
      <p:sp>
        <p:nvSpPr>
          <p:cNvPr id="58" name="矩形 1"/>
          <p:cNvSpPr/>
          <p:nvPr/>
        </p:nvSpPr>
        <p:spPr>
          <a:xfrm rot="708470">
            <a:off x="3208203" y="2932607"/>
            <a:ext cx="2139037" cy="215906"/>
          </a:xfrm>
          <a:custGeom>
            <a:avLst/>
            <a:gdLst>
              <a:gd name="connsiteX0" fmla="*/ 0 w 4180787"/>
              <a:gd name="connsiteY0" fmla="*/ 0 h 432613"/>
              <a:gd name="connsiteX1" fmla="*/ 4180787 w 4180787"/>
              <a:gd name="connsiteY1" fmla="*/ 0 h 432613"/>
              <a:gd name="connsiteX2" fmla="*/ 4180787 w 4180787"/>
              <a:gd name="connsiteY2" fmla="*/ 432613 h 432613"/>
              <a:gd name="connsiteX3" fmla="*/ 0 w 4180787"/>
              <a:gd name="connsiteY3" fmla="*/ 432613 h 432613"/>
              <a:gd name="connsiteX4" fmla="*/ 0 w 4180787"/>
              <a:gd name="connsiteY4" fmla="*/ 0 h 432613"/>
              <a:gd name="connsiteX0-1" fmla="*/ 0 w 4180787"/>
              <a:gd name="connsiteY0-2" fmla="*/ 0 h 446239"/>
              <a:gd name="connsiteX1-3" fmla="*/ 4180787 w 4180787"/>
              <a:gd name="connsiteY1-4" fmla="*/ 0 h 446239"/>
              <a:gd name="connsiteX2-5" fmla="*/ 4180787 w 4180787"/>
              <a:gd name="connsiteY2-6" fmla="*/ 432613 h 446239"/>
              <a:gd name="connsiteX3-7" fmla="*/ 1797892 w 4180787"/>
              <a:gd name="connsiteY3-8" fmla="*/ 446239 h 446239"/>
              <a:gd name="connsiteX4-9" fmla="*/ 0 w 4180787"/>
              <a:gd name="connsiteY4-10" fmla="*/ 432613 h 446239"/>
              <a:gd name="connsiteX5" fmla="*/ 0 w 4180787"/>
              <a:gd name="connsiteY5" fmla="*/ 0 h 446239"/>
              <a:gd name="connsiteX0-11" fmla="*/ 0 w 4180787"/>
              <a:gd name="connsiteY0-12" fmla="*/ 3102 h 449341"/>
              <a:gd name="connsiteX1-13" fmla="*/ 1774422 w 4180787"/>
              <a:gd name="connsiteY1-14" fmla="*/ 0 h 449341"/>
              <a:gd name="connsiteX2-15" fmla="*/ 4180787 w 4180787"/>
              <a:gd name="connsiteY2-16" fmla="*/ 3102 h 449341"/>
              <a:gd name="connsiteX3-17" fmla="*/ 4180787 w 4180787"/>
              <a:gd name="connsiteY3-18" fmla="*/ 435715 h 449341"/>
              <a:gd name="connsiteX4-19" fmla="*/ 1797892 w 4180787"/>
              <a:gd name="connsiteY4-20" fmla="*/ 449341 h 449341"/>
              <a:gd name="connsiteX5-21" fmla="*/ 0 w 4180787"/>
              <a:gd name="connsiteY5-22" fmla="*/ 435715 h 449341"/>
              <a:gd name="connsiteX6" fmla="*/ 0 w 4180787"/>
              <a:gd name="connsiteY6" fmla="*/ 3102 h 449341"/>
              <a:gd name="connsiteX0-23" fmla="*/ 0 w 4180787"/>
              <a:gd name="connsiteY0-24" fmla="*/ 0 h 446239"/>
              <a:gd name="connsiteX1-25" fmla="*/ 1791064 w 4180787"/>
              <a:gd name="connsiteY1-26" fmla="*/ 191058 h 446239"/>
              <a:gd name="connsiteX2-27" fmla="*/ 4180787 w 4180787"/>
              <a:gd name="connsiteY2-28" fmla="*/ 0 h 446239"/>
              <a:gd name="connsiteX3-29" fmla="*/ 4180787 w 4180787"/>
              <a:gd name="connsiteY3-30" fmla="*/ 432613 h 446239"/>
              <a:gd name="connsiteX4-31" fmla="*/ 1797892 w 4180787"/>
              <a:gd name="connsiteY4-32" fmla="*/ 446239 h 446239"/>
              <a:gd name="connsiteX5-33" fmla="*/ 0 w 4180787"/>
              <a:gd name="connsiteY5-34" fmla="*/ 432613 h 446239"/>
              <a:gd name="connsiteX6-35" fmla="*/ 0 w 4180787"/>
              <a:gd name="connsiteY6-36" fmla="*/ 0 h 446239"/>
              <a:gd name="connsiteX0-37" fmla="*/ 0 w 4180787"/>
              <a:gd name="connsiteY0-38" fmla="*/ 0 h 432613"/>
              <a:gd name="connsiteX1-39" fmla="*/ 1791064 w 4180787"/>
              <a:gd name="connsiteY1-40" fmla="*/ 191058 h 432613"/>
              <a:gd name="connsiteX2-41" fmla="*/ 4180787 w 4180787"/>
              <a:gd name="connsiteY2-42" fmla="*/ 0 h 432613"/>
              <a:gd name="connsiteX3-43" fmla="*/ 4180787 w 4180787"/>
              <a:gd name="connsiteY3-44" fmla="*/ 432613 h 432613"/>
              <a:gd name="connsiteX4-45" fmla="*/ 1740284 w 4180787"/>
              <a:gd name="connsiteY4-46" fmla="*/ 300725 h 432613"/>
              <a:gd name="connsiteX5-47" fmla="*/ 0 w 4180787"/>
              <a:gd name="connsiteY5-48" fmla="*/ 432613 h 432613"/>
              <a:gd name="connsiteX6-49" fmla="*/ 0 w 4180787"/>
              <a:gd name="connsiteY6-50" fmla="*/ 0 h 432613"/>
              <a:gd name="connsiteX0-51" fmla="*/ 0 w 4180787"/>
              <a:gd name="connsiteY0-52" fmla="*/ 0 h 432613"/>
              <a:gd name="connsiteX1-53" fmla="*/ 1835870 w 4180787"/>
              <a:gd name="connsiteY1-54" fmla="*/ 187218 h 432613"/>
              <a:gd name="connsiteX2-55" fmla="*/ 4180787 w 4180787"/>
              <a:gd name="connsiteY2-56" fmla="*/ 0 h 432613"/>
              <a:gd name="connsiteX3-57" fmla="*/ 4180787 w 4180787"/>
              <a:gd name="connsiteY3-58" fmla="*/ 432613 h 432613"/>
              <a:gd name="connsiteX4-59" fmla="*/ 1740284 w 4180787"/>
              <a:gd name="connsiteY4-60" fmla="*/ 300725 h 432613"/>
              <a:gd name="connsiteX5-61" fmla="*/ 0 w 4180787"/>
              <a:gd name="connsiteY5-62" fmla="*/ 432613 h 432613"/>
              <a:gd name="connsiteX6-63" fmla="*/ 0 w 4180787"/>
              <a:gd name="connsiteY6-64" fmla="*/ 0 h 432613"/>
              <a:gd name="connsiteX0-65" fmla="*/ 0 w 4180787"/>
              <a:gd name="connsiteY0-66" fmla="*/ 4908 h 437521"/>
              <a:gd name="connsiteX1-67" fmla="*/ 1835870 w 4180787"/>
              <a:gd name="connsiteY1-68" fmla="*/ 192126 h 437521"/>
              <a:gd name="connsiteX2-69" fmla="*/ 4180787 w 4180787"/>
              <a:gd name="connsiteY2-70" fmla="*/ 4908 h 437521"/>
              <a:gd name="connsiteX3-71" fmla="*/ 4180787 w 4180787"/>
              <a:gd name="connsiteY3-72" fmla="*/ 437521 h 437521"/>
              <a:gd name="connsiteX4-73" fmla="*/ 1740284 w 4180787"/>
              <a:gd name="connsiteY4-74" fmla="*/ 305633 h 437521"/>
              <a:gd name="connsiteX5-75" fmla="*/ 0 w 4180787"/>
              <a:gd name="connsiteY5-76" fmla="*/ 437521 h 437521"/>
              <a:gd name="connsiteX6-77" fmla="*/ 0 w 4180787"/>
              <a:gd name="connsiteY6-78" fmla="*/ 4908 h 437521"/>
              <a:gd name="connsiteX0-79" fmla="*/ 0 w 4180787"/>
              <a:gd name="connsiteY0-80" fmla="*/ 4908 h 446252"/>
              <a:gd name="connsiteX1-81" fmla="*/ 1835870 w 4180787"/>
              <a:gd name="connsiteY1-82" fmla="*/ 192126 h 446252"/>
              <a:gd name="connsiteX2-83" fmla="*/ 4180787 w 4180787"/>
              <a:gd name="connsiteY2-84" fmla="*/ 4908 h 446252"/>
              <a:gd name="connsiteX3-85" fmla="*/ 4180787 w 4180787"/>
              <a:gd name="connsiteY3-86" fmla="*/ 437521 h 446252"/>
              <a:gd name="connsiteX4-87" fmla="*/ 1740284 w 4180787"/>
              <a:gd name="connsiteY4-88" fmla="*/ 305633 h 446252"/>
              <a:gd name="connsiteX5-89" fmla="*/ 0 w 4180787"/>
              <a:gd name="connsiteY5-90" fmla="*/ 437521 h 446252"/>
              <a:gd name="connsiteX6-91" fmla="*/ 0 w 4180787"/>
              <a:gd name="connsiteY6-92" fmla="*/ 4908 h 446252"/>
              <a:gd name="connsiteX0-93" fmla="*/ 0 w 4180787"/>
              <a:gd name="connsiteY0-94" fmla="*/ 4107 h 445451"/>
              <a:gd name="connsiteX1-95" fmla="*/ 1779968 w 4180787"/>
              <a:gd name="connsiteY1-96" fmla="*/ 241252 h 445451"/>
              <a:gd name="connsiteX2-97" fmla="*/ 4180787 w 4180787"/>
              <a:gd name="connsiteY2-98" fmla="*/ 4107 h 445451"/>
              <a:gd name="connsiteX3-99" fmla="*/ 4180787 w 4180787"/>
              <a:gd name="connsiteY3-100" fmla="*/ 436720 h 445451"/>
              <a:gd name="connsiteX4-101" fmla="*/ 1740284 w 4180787"/>
              <a:gd name="connsiteY4-102" fmla="*/ 304832 h 445451"/>
              <a:gd name="connsiteX5-103" fmla="*/ 0 w 4180787"/>
              <a:gd name="connsiteY5-104" fmla="*/ 436720 h 445451"/>
              <a:gd name="connsiteX6-105" fmla="*/ 0 w 4180787"/>
              <a:gd name="connsiteY6-106" fmla="*/ 4107 h 445451"/>
              <a:gd name="connsiteX0-107" fmla="*/ 0 w 4180787"/>
              <a:gd name="connsiteY0-108" fmla="*/ 4107 h 445451"/>
              <a:gd name="connsiteX1-109" fmla="*/ 1779968 w 4180787"/>
              <a:gd name="connsiteY1-110" fmla="*/ 241252 h 445451"/>
              <a:gd name="connsiteX2-111" fmla="*/ 4180787 w 4180787"/>
              <a:gd name="connsiteY2-112" fmla="*/ 4107 h 445451"/>
              <a:gd name="connsiteX3-113" fmla="*/ 4180787 w 4180787"/>
              <a:gd name="connsiteY3-114" fmla="*/ 436720 h 445451"/>
              <a:gd name="connsiteX4-115" fmla="*/ 1740284 w 4180787"/>
              <a:gd name="connsiteY4-116" fmla="*/ 304832 h 445451"/>
              <a:gd name="connsiteX5-117" fmla="*/ 0 w 4180787"/>
              <a:gd name="connsiteY5-118" fmla="*/ 436720 h 445451"/>
              <a:gd name="connsiteX6-119" fmla="*/ 0 w 4180787"/>
              <a:gd name="connsiteY6-120" fmla="*/ 4107 h 445451"/>
              <a:gd name="connsiteX0-121" fmla="*/ 0 w 4180787"/>
              <a:gd name="connsiteY0-122" fmla="*/ 4107 h 436720"/>
              <a:gd name="connsiteX1-123" fmla="*/ 1779968 w 4180787"/>
              <a:gd name="connsiteY1-124" fmla="*/ 241252 h 436720"/>
              <a:gd name="connsiteX2-125" fmla="*/ 4180787 w 4180787"/>
              <a:gd name="connsiteY2-126" fmla="*/ 4107 h 436720"/>
              <a:gd name="connsiteX3-127" fmla="*/ 4180787 w 4180787"/>
              <a:gd name="connsiteY3-128" fmla="*/ 436720 h 436720"/>
              <a:gd name="connsiteX4-129" fmla="*/ 1740284 w 4180787"/>
              <a:gd name="connsiteY4-130" fmla="*/ 304832 h 436720"/>
              <a:gd name="connsiteX5-131" fmla="*/ 0 w 4180787"/>
              <a:gd name="connsiteY5-132" fmla="*/ 436720 h 436720"/>
              <a:gd name="connsiteX6-133" fmla="*/ 0 w 4180787"/>
              <a:gd name="connsiteY6-134" fmla="*/ 4107 h 436720"/>
              <a:gd name="connsiteX0-135" fmla="*/ 0 w 4180787"/>
              <a:gd name="connsiteY0-136" fmla="*/ 4107 h 436720"/>
              <a:gd name="connsiteX1-137" fmla="*/ 1779968 w 4180787"/>
              <a:gd name="connsiteY1-138" fmla="*/ 241252 h 436720"/>
              <a:gd name="connsiteX2-139" fmla="*/ 4180787 w 4180787"/>
              <a:gd name="connsiteY2-140" fmla="*/ 4107 h 436720"/>
              <a:gd name="connsiteX3-141" fmla="*/ 4180787 w 4180787"/>
              <a:gd name="connsiteY3-142" fmla="*/ 436720 h 436720"/>
              <a:gd name="connsiteX4-143" fmla="*/ 1740284 w 4180787"/>
              <a:gd name="connsiteY4-144" fmla="*/ 304832 h 436720"/>
              <a:gd name="connsiteX5-145" fmla="*/ 0 w 4180787"/>
              <a:gd name="connsiteY5-146" fmla="*/ 436720 h 436720"/>
              <a:gd name="connsiteX6-147" fmla="*/ 0 w 4180787"/>
              <a:gd name="connsiteY6-148" fmla="*/ 4107 h 436720"/>
              <a:gd name="connsiteX0-149" fmla="*/ 0 w 4180787"/>
              <a:gd name="connsiteY0-150" fmla="*/ 0 h 432613"/>
              <a:gd name="connsiteX1-151" fmla="*/ 1779968 w 4180787"/>
              <a:gd name="connsiteY1-152" fmla="*/ 237145 h 432613"/>
              <a:gd name="connsiteX2-153" fmla="*/ 4180787 w 4180787"/>
              <a:gd name="connsiteY2-154" fmla="*/ 0 h 432613"/>
              <a:gd name="connsiteX3-155" fmla="*/ 4180787 w 4180787"/>
              <a:gd name="connsiteY3-156" fmla="*/ 432613 h 432613"/>
              <a:gd name="connsiteX4-157" fmla="*/ 1740284 w 4180787"/>
              <a:gd name="connsiteY4-158" fmla="*/ 300725 h 432613"/>
              <a:gd name="connsiteX5-159" fmla="*/ 0 w 4180787"/>
              <a:gd name="connsiteY5-160" fmla="*/ 432613 h 432613"/>
              <a:gd name="connsiteX6-161" fmla="*/ 0 w 4180787"/>
              <a:gd name="connsiteY6-162" fmla="*/ 0 h 43261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Lst>
            <a:rect l="l" t="t" r="r" b="b"/>
            <a:pathLst>
              <a:path w="4180787" h="432613">
                <a:moveTo>
                  <a:pt x="0" y="0"/>
                </a:moveTo>
                <a:cubicBezTo>
                  <a:pt x="455759" y="126804"/>
                  <a:pt x="1083170" y="237145"/>
                  <a:pt x="1779968" y="237145"/>
                </a:cubicBezTo>
                <a:cubicBezTo>
                  <a:pt x="2476766" y="237145"/>
                  <a:pt x="3713158" y="116136"/>
                  <a:pt x="4180787" y="0"/>
                </a:cubicBezTo>
                <a:lnTo>
                  <a:pt x="4180787" y="432613"/>
                </a:lnTo>
                <a:cubicBezTo>
                  <a:pt x="3758675" y="303509"/>
                  <a:pt x="2437082" y="300725"/>
                  <a:pt x="1740284" y="300725"/>
                </a:cubicBezTo>
                <a:cubicBezTo>
                  <a:pt x="1043486" y="300725"/>
                  <a:pt x="357043" y="386721"/>
                  <a:pt x="0" y="432613"/>
                </a:cubicBezTo>
                <a:lnTo>
                  <a:pt x="0" y="0"/>
                </a:lnTo>
                <a:close/>
              </a:path>
            </a:pathLst>
          </a:custGeom>
          <a:solidFill>
            <a:schemeClr val="bg2">
              <a:lumMod val="90000"/>
            </a:schemeClr>
          </a:solidFill>
          <a:ln w="25400" cap="flat" cmpd="sng" algn="ctr">
            <a:noFill/>
            <a:prstDash val="solid"/>
          </a:ln>
          <a:effectLst/>
        </p:spPr>
        <p:txBody>
          <a:bodyPr rtlCol="0" anchor="ctr"/>
          <a:lstStyle/>
          <a:p>
            <a:pPr algn="ctr">
              <a:defRPr/>
            </a:pPr>
            <a:endParaRPr lang="en-US" sz="1800" kern="0" dirty="0">
              <a:solidFill>
                <a:sysClr val="window" lastClr="FFFFFF"/>
              </a:solidFill>
              <a:latin typeface="Calibri" panose="020F0502020204030204"/>
              <a:ea typeface="微软雅黑" panose="020B0503020204020204" pitchFamily="34" charset="-122"/>
            </a:endParaRPr>
          </a:p>
        </p:txBody>
      </p:sp>
      <p:sp>
        <p:nvSpPr>
          <p:cNvPr id="59" name="矩形 1"/>
          <p:cNvSpPr/>
          <p:nvPr/>
        </p:nvSpPr>
        <p:spPr>
          <a:xfrm rot="293950">
            <a:off x="3277030" y="1642477"/>
            <a:ext cx="2849872" cy="221239"/>
          </a:xfrm>
          <a:custGeom>
            <a:avLst/>
            <a:gdLst>
              <a:gd name="connsiteX0" fmla="*/ 0 w 4180787"/>
              <a:gd name="connsiteY0" fmla="*/ 0 h 432613"/>
              <a:gd name="connsiteX1" fmla="*/ 4180787 w 4180787"/>
              <a:gd name="connsiteY1" fmla="*/ 0 h 432613"/>
              <a:gd name="connsiteX2" fmla="*/ 4180787 w 4180787"/>
              <a:gd name="connsiteY2" fmla="*/ 432613 h 432613"/>
              <a:gd name="connsiteX3" fmla="*/ 0 w 4180787"/>
              <a:gd name="connsiteY3" fmla="*/ 432613 h 432613"/>
              <a:gd name="connsiteX4" fmla="*/ 0 w 4180787"/>
              <a:gd name="connsiteY4" fmla="*/ 0 h 432613"/>
              <a:gd name="connsiteX0-1" fmla="*/ 0 w 4180787"/>
              <a:gd name="connsiteY0-2" fmla="*/ 0 h 446239"/>
              <a:gd name="connsiteX1-3" fmla="*/ 4180787 w 4180787"/>
              <a:gd name="connsiteY1-4" fmla="*/ 0 h 446239"/>
              <a:gd name="connsiteX2-5" fmla="*/ 4180787 w 4180787"/>
              <a:gd name="connsiteY2-6" fmla="*/ 432613 h 446239"/>
              <a:gd name="connsiteX3-7" fmla="*/ 1797892 w 4180787"/>
              <a:gd name="connsiteY3-8" fmla="*/ 446239 h 446239"/>
              <a:gd name="connsiteX4-9" fmla="*/ 0 w 4180787"/>
              <a:gd name="connsiteY4-10" fmla="*/ 432613 h 446239"/>
              <a:gd name="connsiteX5" fmla="*/ 0 w 4180787"/>
              <a:gd name="connsiteY5" fmla="*/ 0 h 446239"/>
              <a:gd name="connsiteX0-11" fmla="*/ 0 w 4180787"/>
              <a:gd name="connsiteY0-12" fmla="*/ 3102 h 449341"/>
              <a:gd name="connsiteX1-13" fmla="*/ 1774422 w 4180787"/>
              <a:gd name="connsiteY1-14" fmla="*/ 0 h 449341"/>
              <a:gd name="connsiteX2-15" fmla="*/ 4180787 w 4180787"/>
              <a:gd name="connsiteY2-16" fmla="*/ 3102 h 449341"/>
              <a:gd name="connsiteX3-17" fmla="*/ 4180787 w 4180787"/>
              <a:gd name="connsiteY3-18" fmla="*/ 435715 h 449341"/>
              <a:gd name="connsiteX4-19" fmla="*/ 1797892 w 4180787"/>
              <a:gd name="connsiteY4-20" fmla="*/ 449341 h 449341"/>
              <a:gd name="connsiteX5-21" fmla="*/ 0 w 4180787"/>
              <a:gd name="connsiteY5-22" fmla="*/ 435715 h 449341"/>
              <a:gd name="connsiteX6" fmla="*/ 0 w 4180787"/>
              <a:gd name="connsiteY6" fmla="*/ 3102 h 449341"/>
              <a:gd name="connsiteX0-23" fmla="*/ 0 w 4180787"/>
              <a:gd name="connsiteY0-24" fmla="*/ 0 h 446239"/>
              <a:gd name="connsiteX1-25" fmla="*/ 1791064 w 4180787"/>
              <a:gd name="connsiteY1-26" fmla="*/ 191058 h 446239"/>
              <a:gd name="connsiteX2-27" fmla="*/ 4180787 w 4180787"/>
              <a:gd name="connsiteY2-28" fmla="*/ 0 h 446239"/>
              <a:gd name="connsiteX3-29" fmla="*/ 4180787 w 4180787"/>
              <a:gd name="connsiteY3-30" fmla="*/ 432613 h 446239"/>
              <a:gd name="connsiteX4-31" fmla="*/ 1797892 w 4180787"/>
              <a:gd name="connsiteY4-32" fmla="*/ 446239 h 446239"/>
              <a:gd name="connsiteX5-33" fmla="*/ 0 w 4180787"/>
              <a:gd name="connsiteY5-34" fmla="*/ 432613 h 446239"/>
              <a:gd name="connsiteX6-35" fmla="*/ 0 w 4180787"/>
              <a:gd name="connsiteY6-36" fmla="*/ 0 h 446239"/>
              <a:gd name="connsiteX0-37" fmla="*/ 0 w 4180787"/>
              <a:gd name="connsiteY0-38" fmla="*/ 0 h 432613"/>
              <a:gd name="connsiteX1-39" fmla="*/ 1791064 w 4180787"/>
              <a:gd name="connsiteY1-40" fmla="*/ 191058 h 432613"/>
              <a:gd name="connsiteX2-41" fmla="*/ 4180787 w 4180787"/>
              <a:gd name="connsiteY2-42" fmla="*/ 0 h 432613"/>
              <a:gd name="connsiteX3-43" fmla="*/ 4180787 w 4180787"/>
              <a:gd name="connsiteY3-44" fmla="*/ 432613 h 432613"/>
              <a:gd name="connsiteX4-45" fmla="*/ 1740284 w 4180787"/>
              <a:gd name="connsiteY4-46" fmla="*/ 300725 h 432613"/>
              <a:gd name="connsiteX5-47" fmla="*/ 0 w 4180787"/>
              <a:gd name="connsiteY5-48" fmla="*/ 432613 h 432613"/>
              <a:gd name="connsiteX6-49" fmla="*/ 0 w 4180787"/>
              <a:gd name="connsiteY6-50" fmla="*/ 0 h 432613"/>
              <a:gd name="connsiteX0-51" fmla="*/ 0 w 4180787"/>
              <a:gd name="connsiteY0-52" fmla="*/ 0 h 432613"/>
              <a:gd name="connsiteX1-53" fmla="*/ 1835870 w 4180787"/>
              <a:gd name="connsiteY1-54" fmla="*/ 187218 h 432613"/>
              <a:gd name="connsiteX2-55" fmla="*/ 4180787 w 4180787"/>
              <a:gd name="connsiteY2-56" fmla="*/ 0 h 432613"/>
              <a:gd name="connsiteX3-57" fmla="*/ 4180787 w 4180787"/>
              <a:gd name="connsiteY3-58" fmla="*/ 432613 h 432613"/>
              <a:gd name="connsiteX4-59" fmla="*/ 1740284 w 4180787"/>
              <a:gd name="connsiteY4-60" fmla="*/ 300725 h 432613"/>
              <a:gd name="connsiteX5-61" fmla="*/ 0 w 4180787"/>
              <a:gd name="connsiteY5-62" fmla="*/ 432613 h 432613"/>
              <a:gd name="connsiteX6-63" fmla="*/ 0 w 4180787"/>
              <a:gd name="connsiteY6-64" fmla="*/ 0 h 432613"/>
              <a:gd name="connsiteX0-65" fmla="*/ 0 w 4180787"/>
              <a:gd name="connsiteY0-66" fmla="*/ 4908 h 437521"/>
              <a:gd name="connsiteX1-67" fmla="*/ 1835870 w 4180787"/>
              <a:gd name="connsiteY1-68" fmla="*/ 192126 h 437521"/>
              <a:gd name="connsiteX2-69" fmla="*/ 4180787 w 4180787"/>
              <a:gd name="connsiteY2-70" fmla="*/ 4908 h 437521"/>
              <a:gd name="connsiteX3-71" fmla="*/ 4180787 w 4180787"/>
              <a:gd name="connsiteY3-72" fmla="*/ 437521 h 437521"/>
              <a:gd name="connsiteX4-73" fmla="*/ 1740284 w 4180787"/>
              <a:gd name="connsiteY4-74" fmla="*/ 305633 h 437521"/>
              <a:gd name="connsiteX5-75" fmla="*/ 0 w 4180787"/>
              <a:gd name="connsiteY5-76" fmla="*/ 437521 h 437521"/>
              <a:gd name="connsiteX6-77" fmla="*/ 0 w 4180787"/>
              <a:gd name="connsiteY6-78" fmla="*/ 4908 h 437521"/>
              <a:gd name="connsiteX0-79" fmla="*/ 0 w 4180787"/>
              <a:gd name="connsiteY0-80" fmla="*/ 4908 h 446252"/>
              <a:gd name="connsiteX1-81" fmla="*/ 1835870 w 4180787"/>
              <a:gd name="connsiteY1-82" fmla="*/ 192126 h 446252"/>
              <a:gd name="connsiteX2-83" fmla="*/ 4180787 w 4180787"/>
              <a:gd name="connsiteY2-84" fmla="*/ 4908 h 446252"/>
              <a:gd name="connsiteX3-85" fmla="*/ 4180787 w 4180787"/>
              <a:gd name="connsiteY3-86" fmla="*/ 437521 h 446252"/>
              <a:gd name="connsiteX4-87" fmla="*/ 1740284 w 4180787"/>
              <a:gd name="connsiteY4-88" fmla="*/ 305633 h 446252"/>
              <a:gd name="connsiteX5-89" fmla="*/ 0 w 4180787"/>
              <a:gd name="connsiteY5-90" fmla="*/ 437521 h 446252"/>
              <a:gd name="connsiteX6-91" fmla="*/ 0 w 4180787"/>
              <a:gd name="connsiteY6-92" fmla="*/ 4908 h 446252"/>
              <a:gd name="connsiteX0-93" fmla="*/ 0 w 4180787"/>
              <a:gd name="connsiteY0-94" fmla="*/ 4107 h 445451"/>
              <a:gd name="connsiteX1-95" fmla="*/ 1779968 w 4180787"/>
              <a:gd name="connsiteY1-96" fmla="*/ 241252 h 445451"/>
              <a:gd name="connsiteX2-97" fmla="*/ 4180787 w 4180787"/>
              <a:gd name="connsiteY2-98" fmla="*/ 4107 h 445451"/>
              <a:gd name="connsiteX3-99" fmla="*/ 4180787 w 4180787"/>
              <a:gd name="connsiteY3-100" fmla="*/ 436720 h 445451"/>
              <a:gd name="connsiteX4-101" fmla="*/ 1740284 w 4180787"/>
              <a:gd name="connsiteY4-102" fmla="*/ 304832 h 445451"/>
              <a:gd name="connsiteX5-103" fmla="*/ 0 w 4180787"/>
              <a:gd name="connsiteY5-104" fmla="*/ 436720 h 445451"/>
              <a:gd name="connsiteX6-105" fmla="*/ 0 w 4180787"/>
              <a:gd name="connsiteY6-106" fmla="*/ 4107 h 445451"/>
              <a:gd name="connsiteX0-107" fmla="*/ 0 w 4180787"/>
              <a:gd name="connsiteY0-108" fmla="*/ 4107 h 445451"/>
              <a:gd name="connsiteX1-109" fmla="*/ 1779968 w 4180787"/>
              <a:gd name="connsiteY1-110" fmla="*/ 241252 h 445451"/>
              <a:gd name="connsiteX2-111" fmla="*/ 4180787 w 4180787"/>
              <a:gd name="connsiteY2-112" fmla="*/ 4107 h 445451"/>
              <a:gd name="connsiteX3-113" fmla="*/ 4180787 w 4180787"/>
              <a:gd name="connsiteY3-114" fmla="*/ 436720 h 445451"/>
              <a:gd name="connsiteX4-115" fmla="*/ 1740284 w 4180787"/>
              <a:gd name="connsiteY4-116" fmla="*/ 304832 h 445451"/>
              <a:gd name="connsiteX5-117" fmla="*/ 0 w 4180787"/>
              <a:gd name="connsiteY5-118" fmla="*/ 436720 h 445451"/>
              <a:gd name="connsiteX6-119" fmla="*/ 0 w 4180787"/>
              <a:gd name="connsiteY6-120" fmla="*/ 4107 h 445451"/>
              <a:gd name="connsiteX0-121" fmla="*/ 0 w 4180787"/>
              <a:gd name="connsiteY0-122" fmla="*/ 4107 h 436720"/>
              <a:gd name="connsiteX1-123" fmla="*/ 1779968 w 4180787"/>
              <a:gd name="connsiteY1-124" fmla="*/ 241252 h 436720"/>
              <a:gd name="connsiteX2-125" fmla="*/ 4180787 w 4180787"/>
              <a:gd name="connsiteY2-126" fmla="*/ 4107 h 436720"/>
              <a:gd name="connsiteX3-127" fmla="*/ 4180787 w 4180787"/>
              <a:gd name="connsiteY3-128" fmla="*/ 436720 h 436720"/>
              <a:gd name="connsiteX4-129" fmla="*/ 1740284 w 4180787"/>
              <a:gd name="connsiteY4-130" fmla="*/ 304832 h 436720"/>
              <a:gd name="connsiteX5-131" fmla="*/ 0 w 4180787"/>
              <a:gd name="connsiteY5-132" fmla="*/ 436720 h 436720"/>
              <a:gd name="connsiteX6-133" fmla="*/ 0 w 4180787"/>
              <a:gd name="connsiteY6-134" fmla="*/ 4107 h 436720"/>
              <a:gd name="connsiteX0-135" fmla="*/ 0 w 4180787"/>
              <a:gd name="connsiteY0-136" fmla="*/ 4107 h 436720"/>
              <a:gd name="connsiteX1-137" fmla="*/ 1779968 w 4180787"/>
              <a:gd name="connsiteY1-138" fmla="*/ 241252 h 436720"/>
              <a:gd name="connsiteX2-139" fmla="*/ 4180787 w 4180787"/>
              <a:gd name="connsiteY2-140" fmla="*/ 4107 h 436720"/>
              <a:gd name="connsiteX3-141" fmla="*/ 4180787 w 4180787"/>
              <a:gd name="connsiteY3-142" fmla="*/ 436720 h 436720"/>
              <a:gd name="connsiteX4-143" fmla="*/ 1740284 w 4180787"/>
              <a:gd name="connsiteY4-144" fmla="*/ 304832 h 436720"/>
              <a:gd name="connsiteX5-145" fmla="*/ 0 w 4180787"/>
              <a:gd name="connsiteY5-146" fmla="*/ 436720 h 436720"/>
              <a:gd name="connsiteX6-147" fmla="*/ 0 w 4180787"/>
              <a:gd name="connsiteY6-148" fmla="*/ 4107 h 436720"/>
              <a:gd name="connsiteX0-149" fmla="*/ 0 w 4180787"/>
              <a:gd name="connsiteY0-150" fmla="*/ 0 h 432613"/>
              <a:gd name="connsiteX1-151" fmla="*/ 1779968 w 4180787"/>
              <a:gd name="connsiteY1-152" fmla="*/ 237145 h 432613"/>
              <a:gd name="connsiteX2-153" fmla="*/ 4180787 w 4180787"/>
              <a:gd name="connsiteY2-154" fmla="*/ 0 h 432613"/>
              <a:gd name="connsiteX3-155" fmla="*/ 4180787 w 4180787"/>
              <a:gd name="connsiteY3-156" fmla="*/ 432613 h 432613"/>
              <a:gd name="connsiteX4-157" fmla="*/ 1740284 w 4180787"/>
              <a:gd name="connsiteY4-158" fmla="*/ 300725 h 432613"/>
              <a:gd name="connsiteX5-159" fmla="*/ 0 w 4180787"/>
              <a:gd name="connsiteY5-160" fmla="*/ 432613 h 432613"/>
              <a:gd name="connsiteX6-161" fmla="*/ 0 w 4180787"/>
              <a:gd name="connsiteY6-162" fmla="*/ 0 h 43261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Lst>
            <a:rect l="l" t="t" r="r" b="b"/>
            <a:pathLst>
              <a:path w="4180787" h="432613">
                <a:moveTo>
                  <a:pt x="0" y="0"/>
                </a:moveTo>
                <a:cubicBezTo>
                  <a:pt x="455759" y="126804"/>
                  <a:pt x="1083170" y="237145"/>
                  <a:pt x="1779968" y="237145"/>
                </a:cubicBezTo>
                <a:cubicBezTo>
                  <a:pt x="2476766" y="237145"/>
                  <a:pt x="3713158" y="116136"/>
                  <a:pt x="4180787" y="0"/>
                </a:cubicBezTo>
                <a:lnTo>
                  <a:pt x="4180787" y="432613"/>
                </a:lnTo>
                <a:cubicBezTo>
                  <a:pt x="3758675" y="303509"/>
                  <a:pt x="2437082" y="300725"/>
                  <a:pt x="1740284" y="300725"/>
                </a:cubicBezTo>
                <a:cubicBezTo>
                  <a:pt x="1043486" y="300725"/>
                  <a:pt x="357043" y="386721"/>
                  <a:pt x="0" y="432613"/>
                </a:cubicBezTo>
                <a:lnTo>
                  <a:pt x="0" y="0"/>
                </a:lnTo>
                <a:close/>
              </a:path>
            </a:pathLst>
          </a:custGeom>
          <a:solidFill>
            <a:schemeClr val="bg2">
              <a:lumMod val="90000"/>
            </a:schemeClr>
          </a:solidFill>
          <a:ln w="25400" cap="flat" cmpd="sng" algn="ctr">
            <a:noFill/>
            <a:prstDash val="solid"/>
          </a:ln>
          <a:effectLst/>
        </p:spPr>
        <p:txBody>
          <a:bodyPr rtlCol="0" anchor="ctr"/>
          <a:lstStyle/>
          <a:p>
            <a:pPr algn="ctr">
              <a:defRPr/>
            </a:pPr>
            <a:endParaRPr lang="en-US" sz="1800" kern="0" dirty="0">
              <a:solidFill>
                <a:sysClr val="window" lastClr="FFFFFF"/>
              </a:solidFill>
              <a:latin typeface="Calibri" panose="020F0502020204030204"/>
              <a:ea typeface="微软雅黑" panose="020B0503020204020204" pitchFamily="34" charset="-122"/>
            </a:endParaRPr>
          </a:p>
        </p:txBody>
      </p:sp>
      <p:sp>
        <p:nvSpPr>
          <p:cNvPr id="60" name="椭圆 59"/>
          <p:cNvSpPr/>
          <p:nvPr/>
        </p:nvSpPr>
        <p:spPr>
          <a:xfrm>
            <a:off x="2627973" y="1131441"/>
            <a:ext cx="695194" cy="714170"/>
          </a:xfrm>
          <a:prstGeom prst="ellipse">
            <a:avLst/>
          </a:prstGeom>
          <a:solidFill>
            <a:schemeClr val="accent2"/>
          </a:solidFill>
          <a:ln w="57150" cap="flat" cmpd="sng" algn="ctr">
            <a:solidFill>
              <a:schemeClr val="accent1">
                <a:lumMod val="40000"/>
                <a:lumOff val="60000"/>
              </a:schemeClr>
            </a:solidFill>
            <a:prstDash val="solid"/>
          </a:ln>
          <a:effectLst/>
        </p:spPr>
        <p:txBody>
          <a:bodyPr rot="0" spcFirstLastPara="0" vertOverflow="overflow" horzOverflow="overflow" vert="horz" wrap="square" lIns="0" tIns="0" rIns="0" bIns="0" numCol="1" spcCol="0" rtlCol="0" fromWordArt="0" anchor="ctr" anchorCtr="0" forceAA="0" compatLnSpc="1">
            <a:noAutofit/>
          </a:bodyPr>
          <a:lstStyle/>
          <a:p>
            <a:pPr algn="ctr">
              <a:defRPr/>
            </a:pPr>
            <a:r>
              <a:rPr lang="en-US" sz="3200"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rPr>
              <a:t>01</a:t>
            </a:r>
            <a:endParaRPr lang="en-US" sz="3200"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61" name="矩形 1"/>
          <p:cNvSpPr/>
          <p:nvPr/>
        </p:nvSpPr>
        <p:spPr>
          <a:xfrm rot="20453418">
            <a:off x="2672105" y="2200052"/>
            <a:ext cx="3419525" cy="282316"/>
          </a:xfrm>
          <a:custGeom>
            <a:avLst/>
            <a:gdLst>
              <a:gd name="connsiteX0" fmla="*/ 0 w 4180787"/>
              <a:gd name="connsiteY0" fmla="*/ 0 h 432613"/>
              <a:gd name="connsiteX1" fmla="*/ 4180787 w 4180787"/>
              <a:gd name="connsiteY1" fmla="*/ 0 h 432613"/>
              <a:gd name="connsiteX2" fmla="*/ 4180787 w 4180787"/>
              <a:gd name="connsiteY2" fmla="*/ 432613 h 432613"/>
              <a:gd name="connsiteX3" fmla="*/ 0 w 4180787"/>
              <a:gd name="connsiteY3" fmla="*/ 432613 h 432613"/>
              <a:gd name="connsiteX4" fmla="*/ 0 w 4180787"/>
              <a:gd name="connsiteY4" fmla="*/ 0 h 432613"/>
              <a:gd name="connsiteX0-1" fmla="*/ 0 w 4180787"/>
              <a:gd name="connsiteY0-2" fmla="*/ 0 h 446239"/>
              <a:gd name="connsiteX1-3" fmla="*/ 4180787 w 4180787"/>
              <a:gd name="connsiteY1-4" fmla="*/ 0 h 446239"/>
              <a:gd name="connsiteX2-5" fmla="*/ 4180787 w 4180787"/>
              <a:gd name="connsiteY2-6" fmla="*/ 432613 h 446239"/>
              <a:gd name="connsiteX3-7" fmla="*/ 1797892 w 4180787"/>
              <a:gd name="connsiteY3-8" fmla="*/ 446239 h 446239"/>
              <a:gd name="connsiteX4-9" fmla="*/ 0 w 4180787"/>
              <a:gd name="connsiteY4-10" fmla="*/ 432613 h 446239"/>
              <a:gd name="connsiteX5" fmla="*/ 0 w 4180787"/>
              <a:gd name="connsiteY5" fmla="*/ 0 h 446239"/>
              <a:gd name="connsiteX0-11" fmla="*/ 0 w 4180787"/>
              <a:gd name="connsiteY0-12" fmla="*/ 3102 h 449341"/>
              <a:gd name="connsiteX1-13" fmla="*/ 1774422 w 4180787"/>
              <a:gd name="connsiteY1-14" fmla="*/ 0 h 449341"/>
              <a:gd name="connsiteX2-15" fmla="*/ 4180787 w 4180787"/>
              <a:gd name="connsiteY2-16" fmla="*/ 3102 h 449341"/>
              <a:gd name="connsiteX3-17" fmla="*/ 4180787 w 4180787"/>
              <a:gd name="connsiteY3-18" fmla="*/ 435715 h 449341"/>
              <a:gd name="connsiteX4-19" fmla="*/ 1797892 w 4180787"/>
              <a:gd name="connsiteY4-20" fmla="*/ 449341 h 449341"/>
              <a:gd name="connsiteX5-21" fmla="*/ 0 w 4180787"/>
              <a:gd name="connsiteY5-22" fmla="*/ 435715 h 449341"/>
              <a:gd name="connsiteX6" fmla="*/ 0 w 4180787"/>
              <a:gd name="connsiteY6" fmla="*/ 3102 h 449341"/>
              <a:gd name="connsiteX0-23" fmla="*/ 0 w 4180787"/>
              <a:gd name="connsiteY0-24" fmla="*/ 0 h 446239"/>
              <a:gd name="connsiteX1-25" fmla="*/ 1791064 w 4180787"/>
              <a:gd name="connsiteY1-26" fmla="*/ 191058 h 446239"/>
              <a:gd name="connsiteX2-27" fmla="*/ 4180787 w 4180787"/>
              <a:gd name="connsiteY2-28" fmla="*/ 0 h 446239"/>
              <a:gd name="connsiteX3-29" fmla="*/ 4180787 w 4180787"/>
              <a:gd name="connsiteY3-30" fmla="*/ 432613 h 446239"/>
              <a:gd name="connsiteX4-31" fmla="*/ 1797892 w 4180787"/>
              <a:gd name="connsiteY4-32" fmla="*/ 446239 h 446239"/>
              <a:gd name="connsiteX5-33" fmla="*/ 0 w 4180787"/>
              <a:gd name="connsiteY5-34" fmla="*/ 432613 h 446239"/>
              <a:gd name="connsiteX6-35" fmla="*/ 0 w 4180787"/>
              <a:gd name="connsiteY6-36" fmla="*/ 0 h 446239"/>
              <a:gd name="connsiteX0-37" fmla="*/ 0 w 4180787"/>
              <a:gd name="connsiteY0-38" fmla="*/ 0 h 432613"/>
              <a:gd name="connsiteX1-39" fmla="*/ 1791064 w 4180787"/>
              <a:gd name="connsiteY1-40" fmla="*/ 191058 h 432613"/>
              <a:gd name="connsiteX2-41" fmla="*/ 4180787 w 4180787"/>
              <a:gd name="connsiteY2-42" fmla="*/ 0 h 432613"/>
              <a:gd name="connsiteX3-43" fmla="*/ 4180787 w 4180787"/>
              <a:gd name="connsiteY3-44" fmla="*/ 432613 h 432613"/>
              <a:gd name="connsiteX4-45" fmla="*/ 1740284 w 4180787"/>
              <a:gd name="connsiteY4-46" fmla="*/ 300725 h 432613"/>
              <a:gd name="connsiteX5-47" fmla="*/ 0 w 4180787"/>
              <a:gd name="connsiteY5-48" fmla="*/ 432613 h 432613"/>
              <a:gd name="connsiteX6-49" fmla="*/ 0 w 4180787"/>
              <a:gd name="connsiteY6-50" fmla="*/ 0 h 432613"/>
              <a:gd name="connsiteX0-51" fmla="*/ 0 w 4180787"/>
              <a:gd name="connsiteY0-52" fmla="*/ 0 h 432613"/>
              <a:gd name="connsiteX1-53" fmla="*/ 1835870 w 4180787"/>
              <a:gd name="connsiteY1-54" fmla="*/ 187218 h 432613"/>
              <a:gd name="connsiteX2-55" fmla="*/ 4180787 w 4180787"/>
              <a:gd name="connsiteY2-56" fmla="*/ 0 h 432613"/>
              <a:gd name="connsiteX3-57" fmla="*/ 4180787 w 4180787"/>
              <a:gd name="connsiteY3-58" fmla="*/ 432613 h 432613"/>
              <a:gd name="connsiteX4-59" fmla="*/ 1740284 w 4180787"/>
              <a:gd name="connsiteY4-60" fmla="*/ 300725 h 432613"/>
              <a:gd name="connsiteX5-61" fmla="*/ 0 w 4180787"/>
              <a:gd name="connsiteY5-62" fmla="*/ 432613 h 432613"/>
              <a:gd name="connsiteX6-63" fmla="*/ 0 w 4180787"/>
              <a:gd name="connsiteY6-64" fmla="*/ 0 h 432613"/>
              <a:gd name="connsiteX0-65" fmla="*/ 0 w 4180787"/>
              <a:gd name="connsiteY0-66" fmla="*/ 4908 h 437521"/>
              <a:gd name="connsiteX1-67" fmla="*/ 1835870 w 4180787"/>
              <a:gd name="connsiteY1-68" fmla="*/ 192126 h 437521"/>
              <a:gd name="connsiteX2-69" fmla="*/ 4180787 w 4180787"/>
              <a:gd name="connsiteY2-70" fmla="*/ 4908 h 437521"/>
              <a:gd name="connsiteX3-71" fmla="*/ 4180787 w 4180787"/>
              <a:gd name="connsiteY3-72" fmla="*/ 437521 h 437521"/>
              <a:gd name="connsiteX4-73" fmla="*/ 1740284 w 4180787"/>
              <a:gd name="connsiteY4-74" fmla="*/ 305633 h 437521"/>
              <a:gd name="connsiteX5-75" fmla="*/ 0 w 4180787"/>
              <a:gd name="connsiteY5-76" fmla="*/ 437521 h 437521"/>
              <a:gd name="connsiteX6-77" fmla="*/ 0 w 4180787"/>
              <a:gd name="connsiteY6-78" fmla="*/ 4908 h 437521"/>
              <a:gd name="connsiteX0-79" fmla="*/ 0 w 4180787"/>
              <a:gd name="connsiteY0-80" fmla="*/ 4908 h 446252"/>
              <a:gd name="connsiteX1-81" fmla="*/ 1835870 w 4180787"/>
              <a:gd name="connsiteY1-82" fmla="*/ 192126 h 446252"/>
              <a:gd name="connsiteX2-83" fmla="*/ 4180787 w 4180787"/>
              <a:gd name="connsiteY2-84" fmla="*/ 4908 h 446252"/>
              <a:gd name="connsiteX3-85" fmla="*/ 4180787 w 4180787"/>
              <a:gd name="connsiteY3-86" fmla="*/ 437521 h 446252"/>
              <a:gd name="connsiteX4-87" fmla="*/ 1740284 w 4180787"/>
              <a:gd name="connsiteY4-88" fmla="*/ 305633 h 446252"/>
              <a:gd name="connsiteX5-89" fmla="*/ 0 w 4180787"/>
              <a:gd name="connsiteY5-90" fmla="*/ 437521 h 446252"/>
              <a:gd name="connsiteX6-91" fmla="*/ 0 w 4180787"/>
              <a:gd name="connsiteY6-92" fmla="*/ 4908 h 446252"/>
              <a:gd name="connsiteX0-93" fmla="*/ 0 w 4180787"/>
              <a:gd name="connsiteY0-94" fmla="*/ 4107 h 445451"/>
              <a:gd name="connsiteX1-95" fmla="*/ 1779968 w 4180787"/>
              <a:gd name="connsiteY1-96" fmla="*/ 241252 h 445451"/>
              <a:gd name="connsiteX2-97" fmla="*/ 4180787 w 4180787"/>
              <a:gd name="connsiteY2-98" fmla="*/ 4107 h 445451"/>
              <a:gd name="connsiteX3-99" fmla="*/ 4180787 w 4180787"/>
              <a:gd name="connsiteY3-100" fmla="*/ 436720 h 445451"/>
              <a:gd name="connsiteX4-101" fmla="*/ 1740284 w 4180787"/>
              <a:gd name="connsiteY4-102" fmla="*/ 304832 h 445451"/>
              <a:gd name="connsiteX5-103" fmla="*/ 0 w 4180787"/>
              <a:gd name="connsiteY5-104" fmla="*/ 436720 h 445451"/>
              <a:gd name="connsiteX6-105" fmla="*/ 0 w 4180787"/>
              <a:gd name="connsiteY6-106" fmla="*/ 4107 h 445451"/>
              <a:gd name="connsiteX0-107" fmla="*/ 0 w 4180787"/>
              <a:gd name="connsiteY0-108" fmla="*/ 4107 h 445451"/>
              <a:gd name="connsiteX1-109" fmla="*/ 1779968 w 4180787"/>
              <a:gd name="connsiteY1-110" fmla="*/ 241252 h 445451"/>
              <a:gd name="connsiteX2-111" fmla="*/ 4180787 w 4180787"/>
              <a:gd name="connsiteY2-112" fmla="*/ 4107 h 445451"/>
              <a:gd name="connsiteX3-113" fmla="*/ 4180787 w 4180787"/>
              <a:gd name="connsiteY3-114" fmla="*/ 436720 h 445451"/>
              <a:gd name="connsiteX4-115" fmla="*/ 1740284 w 4180787"/>
              <a:gd name="connsiteY4-116" fmla="*/ 304832 h 445451"/>
              <a:gd name="connsiteX5-117" fmla="*/ 0 w 4180787"/>
              <a:gd name="connsiteY5-118" fmla="*/ 436720 h 445451"/>
              <a:gd name="connsiteX6-119" fmla="*/ 0 w 4180787"/>
              <a:gd name="connsiteY6-120" fmla="*/ 4107 h 445451"/>
              <a:gd name="connsiteX0-121" fmla="*/ 0 w 4180787"/>
              <a:gd name="connsiteY0-122" fmla="*/ 4107 h 436720"/>
              <a:gd name="connsiteX1-123" fmla="*/ 1779968 w 4180787"/>
              <a:gd name="connsiteY1-124" fmla="*/ 241252 h 436720"/>
              <a:gd name="connsiteX2-125" fmla="*/ 4180787 w 4180787"/>
              <a:gd name="connsiteY2-126" fmla="*/ 4107 h 436720"/>
              <a:gd name="connsiteX3-127" fmla="*/ 4180787 w 4180787"/>
              <a:gd name="connsiteY3-128" fmla="*/ 436720 h 436720"/>
              <a:gd name="connsiteX4-129" fmla="*/ 1740284 w 4180787"/>
              <a:gd name="connsiteY4-130" fmla="*/ 304832 h 436720"/>
              <a:gd name="connsiteX5-131" fmla="*/ 0 w 4180787"/>
              <a:gd name="connsiteY5-132" fmla="*/ 436720 h 436720"/>
              <a:gd name="connsiteX6-133" fmla="*/ 0 w 4180787"/>
              <a:gd name="connsiteY6-134" fmla="*/ 4107 h 436720"/>
              <a:gd name="connsiteX0-135" fmla="*/ 0 w 4180787"/>
              <a:gd name="connsiteY0-136" fmla="*/ 4107 h 436720"/>
              <a:gd name="connsiteX1-137" fmla="*/ 1779968 w 4180787"/>
              <a:gd name="connsiteY1-138" fmla="*/ 241252 h 436720"/>
              <a:gd name="connsiteX2-139" fmla="*/ 4180787 w 4180787"/>
              <a:gd name="connsiteY2-140" fmla="*/ 4107 h 436720"/>
              <a:gd name="connsiteX3-141" fmla="*/ 4180787 w 4180787"/>
              <a:gd name="connsiteY3-142" fmla="*/ 436720 h 436720"/>
              <a:gd name="connsiteX4-143" fmla="*/ 1740284 w 4180787"/>
              <a:gd name="connsiteY4-144" fmla="*/ 304832 h 436720"/>
              <a:gd name="connsiteX5-145" fmla="*/ 0 w 4180787"/>
              <a:gd name="connsiteY5-146" fmla="*/ 436720 h 436720"/>
              <a:gd name="connsiteX6-147" fmla="*/ 0 w 4180787"/>
              <a:gd name="connsiteY6-148" fmla="*/ 4107 h 436720"/>
              <a:gd name="connsiteX0-149" fmla="*/ 0 w 4180787"/>
              <a:gd name="connsiteY0-150" fmla="*/ 0 h 432613"/>
              <a:gd name="connsiteX1-151" fmla="*/ 1779968 w 4180787"/>
              <a:gd name="connsiteY1-152" fmla="*/ 237145 h 432613"/>
              <a:gd name="connsiteX2-153" fmla="*/ 4180787 w 4180787"/>
              <a:gd name="connsiteY2-154" fmla="*/ 0 h 432613"/>
              <a:gd name="connsiteX3-155" fmla="*/ 4180787 w 4180787"/>
              <a:gd name="connsiteY3-156" fmla="*/ 432613 h 432613"/>
              <a:gd name="connsiteX4-157" fmla="*/ 1740284 w 4180787"/>
              <a:gd name="connsiteY4-158" fmla="*/ 300725 h 432613"/>
              <a:gd name="connsiteX5-159" fmla="*/ 0 w 4180787"/>
              <a:gd name="connsiteY5-160" fmla="*/ 432613 h 432613"/>
              <a:gd name="connsiteX6-161" fmla="*/ 0 w 4180787"/>
              <a:gd name="connsiteY6-162" fmla="*/ 0 h 43261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Lst>
            <a:rect l="l" t="t" r="r" b="b"/>
            <a:pathLst>
              <a:path w="4180787" h="432613">
                <a:moveTo>
                  <a:pt x="0" y="0"/>
                </a:moveTo>
                <a:cubicBezTo>
                  <a:pt x="455759" y="126804"/>
                  <a:pt x="1083170" y="237145"/>
                  <a:pt x="1779968" y="237145"/>
                </a:cubicBezTo>
                <a:cubicBezTo>
                  <a:pt x="2476766" y="237145"/>
                  <a:pt x="3713158" y="116136"/>
                  <a:pt x="4180787" y="0"/>
                </a:cubicBezTo>
                <a:lnTo>
                  <a:pt x="4180787" y="432613"/>
                </a:lnTo>
                <a:cubicBezTo>
                  <a:pt x="3758675" y="303509"/>
                  <a:pt x="2437082" y="300725"/>
                  <a:pt x="1740284" y="300725"/>
                </a:cubicBezTo>
                <a:cubicBezTo>
                  <a:pt x="1043486" y="300725"/>
                  <a:pt x="357043" y="386721"/>
                  <a:pt x="0" y="432613"/>
                </a:cubicBezTo>
                <a:lnTo>
                  <a:pt x="0" y="0"/>
                </a:lnTo>
                <a:close/>
              </a:path>
            </a:pathLst>
          </a:custGeom>
          <a:solidFill>
            <a:schemeClr val="bg2">
              <a:lumMod val="90000"/>
            </a:schemeClr>
          </a:solidFill>
          <a:ln w="25400" cap="flat" cmpd="sng" algn="ctr">
            <a:noFill/>
            <a:prstDash val="solid"/>
          </a:ln>
          <a:effectLst/>
        </p:spPr>
        <p:txBody>
          <a:bodyPr rtlCol="0" anchor="ctr"/>
          <a:lstStyle/>
          <a:p>
            <a:pPr algn="ctr">
              <a:defRPr/>
            </a:pPr>
            <a:endParaRPr lang="en-US" sz="1800" kern="0" dirty="0">
              <a:solidFill>
                <a:sysClr val="window" lastClr="FFFFFF"/>
              </a:solidFill>
              <a:latin typeface="Calibri" panose="020F0502020204030204"/>
              <a:ea typeface="微软雅黑" panose="020B0503020204020204" pitchFamily="34" charset="-122"/>
            </a:endParaRPr>
          </a:p>
        </p:txBody>
      </p:sp>
      <p:sp>
        <p:nvSpPr>
          <p:cNvPr id="62" name="椭圆 61"/>
          <p:cNvSpPr/>
          <p:nvPr/>
        </p:nvSpPr>
        <p:spPr>
          <a:xfrm>
            <a:off x="2188650" y="2359914"/>
            <a:ext cx="998711" cy="1022065"/>
          </a:xfrm>
          <a:prstGeom prst="ellipse">
            <a:avLst/>
          </a:prstGeom>
          <a:solidFill>
            <a:schemeClr val="accent2"/>
          </a:solidFill>
          <a:ln w="57150" cap="flat" cmpd="sng" algn="ctr">
            <a:solidFill>
              <a:schemeClr val="accent1">
                <a:lumMod val="40000"/>
                <a:lumOff val="60000"/>
              </a:schemeClr>
            </a:solidFill>
            <a:prstDash val="solid"/>
          </a:ln>
          <a:effectLst/>
        </p:spPr>
        <p:txBody>
          <a:bodyPr rot="0" spcFirstLastPara="0" vertOverflow="overflow" horzOverflow="overflow" vert="horz" wrap="square" lIns="0" tIns="0" rIns="0" bIns="0" numCol="1" spcCol="0" rtlCol="0" fromWordArt="0" anchor="ctr" anchorCtr="0" forceAA="0" compatLnSpc="1">
            <a:noAutofit/>
          </a:bodyPr>
          <a:lstStyle/>
          <a:p>
            <a:pPr algn="ctr">
              <a:defRPr/>
            </a:pPr>
            <a:r>
              <a:rPr lang="en-US" sz="3600"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rPr>
              <a:t>03</a:t>
            </a:r>
            <a:endParaRPr lang="en-US" sz="3600"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63" name="椭圆 62"/>
          <p:cNvSpPr/>
          <p:nvPr/>
        </p:nvSpPr>
        <p:spPr>
          <a:xfrm>
            <a:off x="5955348" y="1203495"/>
            <a:ext cx="998711" cy="967499"/>
          </a:xfrm>
          <a:prstGeom prst="ellipse">
            <a:avLst/>
          </a:prstGeom>
          <a:solidFill>
            <a:schemeClr val="accent2"/>
          </a:solidFill>
          <a:ln w="57150" cap="flat" cmpd="sng" algn="ctr">
            <a:solidFill>
              <a:schemeClr val="accent1">
                <a:lumMod val="40000"/>
                <a:lumOff val="60000"/>
              </a:schemeClr>
            </a:solidFill>
            <a:prstDash val="solid"/>
          </a:ln>
          <a:effectLst/>
        </p:spPr>
        <p:txBody>
          <a:bodyPr rot="0" spcFirstLastPara="0" vertOverflow="overflow" horzOverflow="overflow" vert="horz" wrap="square" lIns="0" tIns="0" rIns="0" bIns="0" numCol="1" spcCol="0" rtlCol="0" fromWordArt="0" anchor="ctr" anchorCtr="0" forceAA="0" compatLnSpc="1">
            <a:noAutofit/>
          </a:bodyPr>
          <a:lstStyle/>
          <a:p>
            <a:pPr algn="ctr">
              <a:defRPr/>
            </a:pPr>
            <a:r>
              <a:rPr lang="en-US" sz="3600"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rPr>
              <a:t>02</a:t>
            </a:r>
            <a:endParaRPr lang="en-US" sz="3600"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64" name="椭圆 63"/>
          <p:cNvSpPr/>
          <p:nvPr/>
        </p:nvSpPr>
        <p:spPr>
          <a:xfrm>
            <a:off x="5267799" y="2930689"/>
            <a:ext cx="674417" cy="650629"/>
          </a:xfrm>
          <a:prstGeom prst="ellipse">
            <a:avLst/>
          </a:prstGeom>
          <a:solidFill>
            <a:schemeClr val="accent2"/>
          </a:solidFill>
          <a:ln w="57150" cap="flat" cmpd="sng" algn="ctr">
            <a:solidFill>
              <a:schemeClr val="accent1">
                <a:lumMod val="40000"/>
                <a:lumOff val="60000"/>
              </a:schemeClr>
            </a:solidFill>
            <a:prstDash val="solid"/>
          </a:ln>
          <a:effectLst/>
        </p:spPr>
        <p:txBody>
          <a:bodyPr rot="0" spcFirstLastPara="0" vertOverflow="overflow" horzOverflow="overflow" vert="horz" wrap="square" lIns="0" tIns="0" rIns="0" bIns="0" numCol="1" spcCol="0" rtlCol="0" fromWordArt="0" anchor="ctr" anchorCtr="0" forceAA="0" compatLnSpc="1">
            <a:noAutofit/>
          </a:bodyPr>
          <a:lstStyle/>
          <a:p>
            <a:pPr algn="ctr">
              <a:defRPr/>
            </a:pPr>
            <a:r>
              <a:rPr lang="en-US" sz="2800"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rPr>
              <a:t>04</a:t>
            </a:r>
            <a:endParaRPr lang="en-US" sz="2800"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65" name="椭圆 64"/>
          <p:cNvSpPr/>
          <p:nvPr/>
        </p:nvSpPr>
        <p:spPr>
          <a:xfrm>
            <a:off x="3575303" y="3186428"/>
            <a:ext cx="998711" cy="944816"/>
          </a:xfrm>
          <a:prstGeom prst="ellipse">
            <a:avLst/>
          </a:prstGeom>
          <a:solidFill>
            <a:schemeClr val="accent2"/>
          </a:solidFill>
          <a:ln w="57150" cap="flat" cmpd="sng" algn="ctr">
            <a:solidFill>
              <a:schemeClr val="accent1">
                <a:lumMod val="40000"/>
                <a:lumOff val="60000"/>
              </a:schemeClr>
            </a:solidFill>
            <a:prstDash val="solid"/>
          </a:ln>
          <a:effectLst/>
        </p:spPr>
        <p:txBody>
          <a:bodyPr rot="0" spcFirstLastPara="0" vertOverflow="overflow" horzOverflow="overflow" vert="horz" wrap="square" lIns="0" tIns="0" rIns="0" bIns="0" numCol="1" spcCol="0" rtlCol="0" fromWordArt="0" anchor="ctr" anchorCtr="0" forceAA="0" compatLnSpc="1">
            <a:noAutofit/>
          </a:bodyPr>
          <a:lstStyle/>
          <a:p>
            <a:pPr algn="ctr">
              <a:defRPr/>
            </a:pPr>
            <a:r>
              <a:rPr lang="en-US" sz="3600"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rPr>
              <a:t>05</a:t>
            </a:r>
            <a:endParaRPr lang="en-US" sz="3600"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66" name="KSO_GT1"/>
          <p:cNvSpPr txBox="1"/>
          <p:nvPr/>
        </p:nvSpPr>
        <p:spPr>
          <a:xfrm>
            <a:off x="1856038" y="1813233"/>
            <a:ext cx="2118359" cy="546506"/>
          </a:xfrm>
          <a:prstGeom prst="rect">
            <a:avLst/>
          </a:prstGeom>
          <a:noFill/>
        </p:spPr>
        <p:txBody>
          <a:bodyPr wrap="square" lIns="0" tIns="0" rIns="0" bIns="0" rtlCol="0" anchor="ctr" anchorCtr="1">
            <a:noAutofit/>
          </a:bodyPr>
          <a:lstStyle/>
          <a:p>
            <a:pPr>
              <a:lnSpc>
                <a:spcPct val="120000"/>
              </a:lnSpc>
              <a:defRPr/>
            </a:pPr>
            <a:r>
              <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a:p>
            <a:pPr>
              <a:lnSpc>
                <a:spcPct val="120000"/>
              </a:lnSpc>
              <a:defRPr/>
            </a:pPr>
            <a:r>
              <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67" name="KSO_GT3"/>
          <p:cNvSpPr txBox="1"/>
          <p:nvPr/>
        </p:nvSpPr>
        <p:spPr>
          <a:xfrm>
            <a:off x="1251614" y="3539199"/>
            <a:ext cx="2118358" cy="546506"/>
          </a:xfrm>
          <a:prstGeom prst="rect">
            <a:avLst/>
          </a:prstGeom>
          <a:noFill/>
        </p:spPr>
        <p:txBody>
          <a:bodyPr wrap="square" lIns="0" tIns="0" rIns="0" bIns="0" rtlCol="0" anchor="ctr" anchorCtr="1">
            <a:noAutofit/>
          </a:bodyPr>
          <a:lstStyle/>
          <a:p>
            <a:pPr>
              <a:lnSpc>
                <a:spcPct val="120000"/>
              </a:lnSpc>
              <a:defRPr/>
            </a:pPr>
            <a:r>
              <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a:p>
            <a:pPr>
              <a:lnSpc>
                <a:spcPct val="120000"/>
              </a:lnSpc>
              <a:defRPr/>
            </a:pPr>
            <a:r>
              <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68" name="KSO_GT2"/>
          <p:cNvSpPr txBox="1"/>
          <p:nvPr/>
        </p:nvSpPr>
        <p:spPr>
          <a:xfrm>
            <a:off x="5707850" y="2291780"/>
            <a:ext cx="2118359" cy="546506"/>
          </a:xfrm>
          <a:prstGeom prst="rect">
            <a:avLst/>
          </a:prstGeom>
          <a:noFill/>
        </p:spPr>
        <p:txBody>
          <a:bodyPr wrap="square" lIns="0" tIns="0" rIns="0" bIns="0" rtlCol="0" anchor="ctr" anchorCtr="1">
            <a:noAutofit/>
          </a:bodyPr>
          <a:lstStyle/>
          <a:p>
            <a:pPr>
              <a:lnSpc>
                <a:spcPct val="120000"/>
              </a:lnSpc>
              <a:defRPr/>
            </a:pPr>
            <a:r>
              <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a:p>
            <a:pPr>
              <a:lnSpc>
                <a:spcPct val="120000"/>
              </a:lnSpc>
              <a:defRPr/>
            </a:pPr>
            <a:r>
              <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69" name="KSO_GT4"/>
          <p:cNvSpPr txBox="1"/>
          <p:nvPr/>
        </p:nvSpPr>
        <p:spPr>
          <a:xfrm>
            <a:off x="5942215" y="3091580"/>
            <a:ext cx="1992993" cy="705903"/>
          </a:xfrm>
          <a:prstGeom prst="rect">
            <a:avLst/>
          </a:prstGeom>
          <a:noFill/>
        </p:spPr>
        <p:txBody>
          <a:bodyPr wrap="square" lIns="0" tIns="0" rIns="0" bIns="0" rtlCol="0" anchor="ctr" anchorCtr="1">
            <a:noAutofit/>
          </a:bodyPr>
          <a:lstStyle/>
          <a:p>
            <a:pPr>
              <a:lnSpc>
                <a:spcPct val="120000"/>
              </a:lnSpc>
              <a:defRPr/>
            </a:pPr>
            <a:r>
              <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a:p>
            <a:pPr>
              <a:lnSpc>
                <a:spcPct val="120000"/>
              </a:lnSpc>
              <a:defRPr/>
            </a:pPr>
            <a:r>
              <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70" name="KSO_GT5"/>
          <p:cNvSpPr txBox="1"/>
          <p:nvPr/>
        </p:nvSpPr>
        <p:spPr>
          <a:xfrm>
            <a:off x="3060894" y="4259750"/>
            <a:ext cx="2005390" cy="546507"/>
          </a:xfrm>
          <a:prstGeom prst="rect">
            <a:avLst/>
          </a:prstGeom>
          <a:noFill/>
        </p:spPr>
        <p:txBody>
          <a:bodyPr wrap="square" lIns="0" tIns="0" rIns="0" bIns="0" rtlCol="0" anchor="ctr" anchorCtr="1">
            <a:noAutofit/>
          </a:bodyPr>
          <a:lstStyle/>
          <a:p>
            <a:pPr>
              <a:lnSpc>
                <a:spcPct val="120000"/>
              </a:lnSpc>
              <a:defRPr/>
            </a:pPr>
            <a:r>
              <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a:p>
            <a:pPr>
              <a:lnSpc>
                <a:spcPct val="120000"/>
              </a:lnSpc>
              <a:defRPr/>
            </a:pPr>
            <a:r>
              <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zh-CN" altLang="en-US" sz="1000" kern="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12000">
        <p14:conveyor dir="l"/>
      </p:transition>
    </mc:Choice>
    <mc:Fallback>
      <p:transition spd="slow" advClick="0" advTm="1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heel(1)">
                                      <p:cBhvr>
                                        <p:cTn id="7" dur="1000"/>
                                        <p:tgtEl>
                                          <p:spTgt spid="60"/>
                                        </p:tgtEl>
                                      </p:cBhvr>
                                    </p:animEffect>
                                  </p:childTnLst>
                                </p:cTn>
                              </p:par>
                            </p:childTnLst>
                          </p:cTn>
                        </p:par>
                        <p:par>
                          <p:cTn id="8" fill="hold">
                            <p:stCondLst>
                              <p:cond delay="1000"/>
                            </p:stCondLst>
                            <p:childTnLst>
                              <p:par>
                                <p:cTn id="9" presetID="30" presetClass="entr" presetSubtype="0" fill="hold" grpId="0"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fade">
                                      <p:cBhvr>
                                        <p:cTn id="11" dur="800" decel="100000"/>
                                        <p:tgtEl>
                                          <p:spTgt spid="66"/>
                                        </p:tgtEl>
                                      </p:cBhvr>
                                    </p:animEffect>
                                    <p:anim calcmode="lin" valueType="num">
                                      <p:cBhvr>
                                        <p:cTn id="12" dur="800" decel="100000" fill="hold"/>
                                        <p:tgtEl>
                                          <p:spTgt spid="66"/>
                                        </p:tgtEl>
                                        <p:attrNameLst>
                                          <p:attrName>style.rotation</p:attrName>
                                        </p:attrNameLst>
                                      </p:cBhvr>
                                      <p:tavLst>
                                        <p:tav tm="0">
                                          <p:val>
                                            <p:fltVal val="-90"/>
                                          </p:val>
                                        </p:tav>
                                        <p:tav tm="100000">
                                          <p:val>
                                            <p:fltVal val="0"/>
                                          </p:val>
                                        </p:tav>
                                      </p:tavLst>
                                    </p:anim>
                                    <p:anim calcmode="lin" valueType="num">
                                      <p:cBhvr>
                                        <p:cTn id="13" dur="800" decel="100000" fill="hold"/>
                                        <p:tgtEl>
                                          <p:spTgt spid="66"/>
                                        </p:tgtEl>
                                        <p:attrNameLst>
                                          <p:attrName>ppt_x</p:attrName>
                                        </p:attrNameLst>
                                      </p:cBhvr>
                                      <p:tavLst>
                                        <p:tav tm="0">
                                          <p:val>
                                            <p:strVal val="#ppt_x+0.4"/>
                                          </p:val>
                                        </p:tav>
                                        <p:tav tm="100000">
                                          <p:val>
                                            <p:strVal val="#ppt_x-0.05"/>
                                          </p:val>
                                        </p:tav>
                                      </p:tavLst>
                                    </p:anim>
                                    <p:anim calcmode="lin" valueType="num">
                                      <p:cBhvr>
                                        <p:cTn id="14" dur="800" decel="100000" fill="hold"/>
                                        <p:tgtEl>
                                          <p:spTgt spid="66"/>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66"/>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66"/>
                                        </p:tgtEl>
                                        <p:attrNameLst>
                                          <p:attrName>ppt_y</p:attrName>
                                        </p:attrNameLst>
                                      </p:cBhvr>
                                      <p:tavLst>
                                        <p:tav tm="0">
                                          <p:val>
                                            <p:strVal val="#ppt_y+0.1"/>
                                          </p:val>
                                        </p:tav>
                                        <p:tav tm="100000">
                                          <p:val>
                                            <p:strVal val="#ppt_y"/>
                                          </p:val>
                                        </p:tav>
                                      </p:tavLst>
                                    </p:anim>
                                  </p:childTnLst>
                                </p:cTn>
                              </p:par>
                            </p:childTnLst>
                          </p:cTn>
                        </p:par>
                        <p:par>
                          <p:cTn id="17" fill="hold">
                            <p:stCondLst>
                              <p:cond delay="2000"/>
                            </p:stCondLst>
                            <p:childTnLst>
                              <p:par>
                                <p:cTn id="18" presetID="22" presetClass="entr" presetSubtype="8" fill="hold" grpId="0" nodeType="afterEffect">
                                  <p:stCondLst>
                                    <p:cond delay="0"/>
                                  </p:stCondLst>
                                  <p:childTnLst>
                                    <p:set>
                                      <p:cBhvr>
                                        <p:cTn id="19" dur="1" fill="hold">
                                          <p:stCondLst>
                                            <p:cond delay="0"/>
                                          </p:stCondLst>
                                        </p:cTn>
                                        <p:tgtEl>
                                          <p:spTgt spid="59"/>
                                        </p:tgtEl>
                                        <p:attrNameLst>
                                          <p:attrName>style.visibility</p:attrName>
                                        </p:attrNameLst>
                                      </p:cBhvr>
                                      <p:to>
                                        <p:strVal val="visible"/>
                                      </p:to>
                                    </p:set>
                                    <p:animEffect transition="in" filter="wipe(left)">
                                      <p:cBhvr>
                                        <p:cTn id="20" dur="500"/>
                                        <p:tgtEl>
                                          <p:spTgt spid="59"/>
                                        </p:tgtEl>
                                      </p:cBhvr>
                                    </p:animEffect>
                                  </p:childTnLst>
                                </p:cTn>
                              </p:par>
                            </p:childTnLst>
                          </p:cTn>
                        </p:par>
                        <p:par>
                          <p:cTn id="21" fill="hold">
                            <p:stCondLst>
                              <p:cond delay="2500"/>
                            </p:stCondLst>
                            <p:childTnLst>
                              <p:par>
                                <p:cTn id="22" presetID="21" presetClass="entr" presetSubtype="1" fill="hold" grpId="0" nodeType="afterEffect">
                                  <p:stCondLst>
                                    <p:cond delay="0"/>
                                  </p:stCondLst>
                                  <p:childTnLst>
                                    <p:set>
                                      <p:cBhvr>
                                        <p:cTn id="23" dur="1" fill="hold">
                                          <p:stCondLst>
                                            <p:cond delay="0"/>
                                          </p:stCondLst>
                                        </p:cTn>
                                        <p:tgtEl>
                                          <p:spTgt spid="63"/>
                                        </p:tgtEl>
                                        <p:attrNameLst>
                                          <p:attrName>style.visibility</p:attrName>
                                        </p:attrNameLst>
                                      </p:cBhvr>
                                      <p:to>
                                        <p:strVal val="visible"/>
                                      </p:to>
                                    </p:set>
                                    <p:animEffect transition="in" filter="wheel(1)">
                                      <p:cBhvr>
                                        <p:cTn id="24" dur="1000"/>
                                        <p:tgtEl>
                                          <p:spTgt spid="63"/>
                                        </p:tgtEl>
                                      </p:cBhvr>
                                    </p:animEffect>
                                  </p:childTnLst>
                                </p:cTn>
                              </p:par>
                            </p:childTnLst>
                          </p:cTn>
                        </p:par>
                        <p:par>
                          <p:cTn id="25" fill="hold">
                            <p:stCondLst>
                              <p:cond delay="3500"/>
                            </p:stCondLst>
                            <p:childTnLst>
                              <p:par>
                                <p:cTn id="26" presetID="30" presetClass="entr" presetSubtype="0" fill="hold" grpId="0" nodeType="afterEffect">
                                  <p:stCondLst>
                                    <p:cond delay="0"/>
                                  </p:stCondLst>
                                  <p:childTnLst>
                                    <p:set>
                                      <p:cBhvr>
                                        <p:cTn id="27" dur="1" fill="hold">
                                          <p:stCondLst>
                                            <p:cond delay="0"/>
                                          </p:stCondLst>
                                        </p:cTn>
                                        <p:tgtEl>
                                          <p:spTgt spid="68"/>
                                        </p:tgtEl>
                                        <p:attrNameLst>
                                          <p:attrName>style.visibility</p:attrName>
                                        </p:attrNameLst>
                                      </p:cBhvr>
                                      <p:to>
                                        <p:strVal val="visible"/>
                                      </p:to>
                                    </p:set>
                                    <p:animEffect transition="in" filter="fade">
                                      <p:cBhvr>
                                        <p:cTn id="28" dur="800" decel="100000"/>
                                        <p:tgtEl>
                                          <p:spTgt spid="68"/>
                                        </p:tgtEl>
                                      </p:cBhvr>
                                    </p:animEffect>
                                    <p:anim calcmode="lin" valueType="num">
                                      <p:cBhvr>
                                        <p:cTn id="29" dur="800" decel="100000" fill="hold"/>
                                        <p:tgtEl>
                                          <p:spTgt spid="68"/>
                                        </p:tgtEl>
                                        <p:attrNameLst>
                                          <p:attrName>style.rotation</p:attrName>
                                        </p:attrNameLst>
                                      </p:cBhvr>
                                      <p:tavLst>
                                        <p:tav tm="0">
                                          <p:val>
                                            <p:fltVal val="-90"/>
                                          </p:val>
                                        </p:tav>
                                        <p:tav tm="100000">
                                          <p:val>
                                            <p:fltVal val="0"/>
                                          </p:val>
                                        </p:tav>
                                      </p:tavLst>
                                    </p:anim>
                                    <p:anim calcmode="lin" valueType="num">
                                      <p:cBhvr>
                                        <p:cTn id="30" dur="800" decel="100000" fill="hold"/>
                                        <p:tgtEl>
                                          <p:spTgt spid="68"/>
                                        </p:tgtEl>
                                        <p:attrNameLst>
                                          <p:attrName>ppt_x</p:attrName>
                                        </p:attrNameLst>
                                      </p:cBhvr>
                                      <p:tavLst>
                                        <p:tav tm="0">
                                          <p:val>
                                            <p:strVal val="#ppt_x+0.4"/>
                                          </p:val>
                                        </p:tav>
                                        <p:tav tm="100000">
                                          <p:val>
                                            <p:strVal val="#ppt_x-0.05"/>
                                          </p:val>
                                        </p:tav>
                                      </p:tavLst>
                                    </p:anim>
                                    <p:anim calcmode="lin" valueType="num">
                                      <p:cBhvr>
                                        <p:cTn id="31" dur="800" decel="100000" fill="hold"/>
                                        <p:tgtEl>
                                          <p:spTgt spid="68"/>
                                        </p:tgtEl>
                                        <p:attrNameLst>
                                          <p:attrName>ppt_y</p:attrName>
                                        </p:attrNameLst>
                                      </p:cBhvr>
                                      <p:tavLst>
                                        <p:tav tm="0">
                                          <p:val>
                                            <p:strVal val="#ppt_y-0.4"/>
                                          </p:val>
                                        </p:tav>
                                        <p:tav tm="100000">
                                          <p:val>
                                            <p:strVal val="#ppt_y+0.1"/>
                                          </p:val>
                                        </p:tav>
                                      </p:tavLst>
                                    </p:anim>
                                    <p:anim calcmode="lin" valueType="num">
                                      <p:cBhvr>
                                        <p:cTn id="32" dur="200" accel="100000" fill="hold">
                                          <p:stCondLst>
                                            <p:cond delay="800"/>
                                          </p:stCondLst>
                                        </p:cTn>
                                        <p:tgtEl>
                                          <p:spTgt spid="68"/>
                                        </p:tgtEl>
                                        <p:attrNameLst>
                                          <p:attrName>ppt_x</p:attrName>
                                        </p:attrNameLst>
                                      </p:cBhvr>
                                      <p:tavLst>
                                        <p:tav tm="0">
                                          <p:val>
                                            <p:strVal val="#ppt_x-0.05"/>
                                          </p:val>
                                        </p:tav>
                                        <p:tav tm="100000">
                                          <p:val>
                                            <p:strVal val="#ppt_x"/>
                                          </p:val>
                                        </p:tav>
                                      </p:tavLst>
                                    </p:anim>
                                    <p:anim calcmode="lin" valueType="num">
                                      <p:cBhvr>
                                        <p:cTn id="33" dur="200" accel="100000" fill="hold">
                                          <p:stCondLst>
                                            <p:cond delay="800"/>
                                          </p:stCondLst>
                                        </p:cTn>
                                        <p:tgtEl>
                                          <p:spTgt spid="68"/>
                                        </p:tgtEl>
                                        <p:attrNameLst>
                                          <p:attrName>ppt_y</p:attrName>
                                        </p:attrNameLst>
                                      </p:cBhvr>
                                      <p:tavLst>
                                        <p:tav tm="0">
                                          <p:val>
                                            <p:strVal val="#ppt_y+0.1"/>
                                          </p:val>
                                        </p:tav>
                                        <p:tav tm="100000">
                                          <p:val>
                                            <p:strVal val="#ppt_y"/>
                                          </p:val>
                                        </p:tav>
                                      </p:tavLst>
                                    </p:anim>
                                  </p:childTnLst>
                                </p:cTn>
                              </p:par>
                            </p:childTnLst>
                          </p:cTn>
                        </p:par>
                        <p:par>
                          <p:cTn id="34" fill="hold">
                            <p:stCondLst>
                              <p:cond delay="4500"/>
                            </p:stCondLst>
                            <p:childTnLst>
                              <p:par>
                                <p:cTn id="35" presetID="22" presetClass="entr" presetSubtype="2" fill="hold" grpId="0" nodeType="after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wipe(right)">
                                      <p:cBhvr>
                                        <p:cTn id="37" dur="500"/>
                                        <p:tgtEl>
                                          <p:spTgt spid="61"/>
                                        </p:tgtEl>
                                      </p:cBhvr>
                                    </p:animEffect>
                                  </p:childTnLst>
                                </p:cTn>
                              </p:par>
                            </p:childTnLst>
                          </p:cTn>
                        </p:par>
                        <p:par>
                          <p:cTn id="38" fill="hold">
                            <p:stCondLst>
                              <p:cond delay="5000"/>
                            </p:stCondLst>
                            <p:childTnLst>
                              <p:par>
                                <p:cTn id="39" presetID="21" presetClass="entr" presetSubtype="1" fill="hold" grpId="0" nodeType="afterEffect">
                                  <p:stCondLst>
                                    <p:cond delay="0"/>
                                  </p:stCondLst>
                                  <p:childTnLst>
                                    <p:set>
                                      <p:cBhvr>
                                        <p:cTn id="40" dur="1" fill="hold">
                                          <p:stCondLst>
                                            <p:cond delay="0"/>
                                          </p:stCondLst>
                                        </p:cTn>
                                        <p:tgtEl>
                                          <p:spTgt spid="62"/>
                                        </p:tgtEl>
                                        <p:attrNameLst>
                                          <p:attrName>style.visibility</p:attrName>
                                        </p:attrNameLst>
                                      </p:cBhvr>
                                      <p:to>
                                        <p:strVal val="visible"/>
                                      </p:to>
                                    </p:set>
                                    <p:animEffect transition="in" filter="wheel(1)">
                                      <p:cBhvr>
                                        <p:cTn id="41" dur="1000"/>
                                        <p:tgtEl>
                                          <p:spTgt spid="62"/>
                                        </p:tgtEl>
                                      </p:cBhvr>
                                    </p:animEffect>
                                  </p:childTnLst>
                                </p:cTn>
                              </p:par>
                            </p:childTnLst>
                          </p:cTn>
                        </p:par>
                        <p:par>
                          <p:cTn id="42" fill="hold">
                            <p:stCondLst>
                              <p:cond delay="6000"/>
                            </p:stCondLst>
                            <p:childTnLst>
                              <p:par>
                                <p:cTn id="43" presetID="30" presetClass="entr" presetSubtype="0" fill="hold" grpId="0" nodeType="after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fade">
                                      <p:cBhvr>
                                        <p:cTn id="45" dur="800" decel="100000"/>
                                        <p:tgtEl>
                                          <p:spTgt spid="67"/>
                                        </p:tgtEl>
                                      </p:cBhvr>
                                    </p:animEffect>
                                    <p:anim calcmode="lin" valueType="num">
                                      <p:cBhvr>
                                        <p:cTn id="46" dur="800" decel="100000" fill="hold"/>
                                        <p:tgtEl>
                                          <p:spTgt spid="67"/>
                                        </p:tgtEl>
                                        <p:attrNameLst>
                                          <p:attrName>style.rotation</p:attrName>
                                        </p:attrNameLst>
                                      </p:cBhvr>
                                      <p:tavLst>
                                        <p:tav tm="0">
                                          <p:val>
                                            <p:fltVal val="-90"/>
                                          </p:val>
                                        </p:tav>
                                        <p:tav tm="100000">
                                          <p:val>
                                            <p:fltVal val="0"/>
                                          </p:val>
                                        </p:tav>
                                      </p:tavLst>
                                    </p:anim>
                                    <p:anim calcmode="lin" valueType="num">
                                      <p:cBhvr>
                                        <p:cTn id="47" dur="800" decel="100000" fill="hold"/>
                                        <p:tgtEl>
                                          <p:spTgt spid="67"/>
                                        </p:tgtEl>
                                        <p:attrNameLst>
                                          <p:attrName>ppt_x</p:attrName>
                                        </p:attrNameLst>
                                      </p:cBhvr>
                                      <p:tavLst>
                                        <p:tav tm="0">
                                          <p:val>
                                            <p:strVal val="#ppt_x+0.4"/>
                                          </p:val>
                                        </p:tav>
                                        <p:tav tm="100000">
                                          <p:val>
                                            <p:strVal val="#ppt_x-0.05"/>
                                          </p:val>
                                        </p:tav>
                                      </p:tavLst>
                                    </p:anim>
                                    <p:anim calcmode="lin" valueType="num">
                                      <p:cBhvr>
                                        <p:cTn id="48" dur="800" decel="100000" fill="hold"/>
                                        <p:tgtEl>
                                          <p:spTgt spid="67"/>
                                        </p:tgtEl>
                                        <p:attrNameLst>
                                          <p:attrName>ppt_y</p:attrName>
                                        </p:attrNameLst>
                                      </p:cBhvr>
                                      <p:tavLst>
                                        <p:tav tm="0">
                                          <p:val>
                                            <p:strVal val="#ppt_y-0.4"/>
                                          </p:val>
                                        </p:tav>
                                        <p:tav tm="100000">
                                          <p:val>
                                            <p:strVal val="#ppt_y+0.1"/>
                                          </p:val>
                                        </p:tav>
                                      </p:tavLst>
                                    </p:anim>
                                    <p:anim calcmode="lin" valueType="num">
                                      <p:cBhvr>
                                        <p:cTn id="49" dur="200" accel="100000" fill="hold">
                                          <p:stCondLst>
                                            <p:cond delay="800"/>
                                          </p:stCondLst>
                                        </p:cTn>
                                        <p:tgtEl>
                                          <p:spTgt spid="67"/>
                                        </p:tgtEl>
                                        <p:attrNameLst>
                                          <p:attrName>ppt_x</p:attrName>
                                        </p:attrNameLst>
                                      </p:cBhvr>
                                      <p:tavLst>
                                        <p:tav tm="0">
                                          <p:val>
                                            <p:strVal val="#ppt_x-0.05"/>
                                          </p:val>
                                        </p:tav>
                                        <p:tav tm="100000">
                                          <p:val>
                                            <p:strVal val="#ppt_x"/>
                                          </p:val>
                                        </p:tav>
                                      </p:tavLst>
                                    </p:anim>
                                    <p:anim calcmode="lin" valueType="num">
                                      <p:cBhvr>
                                        <p:cTn id="50" dur="200" accel="100000" fill="hold">
                                          <p:stCondLst>
                                            <p:cond delay="800"/>
                                          </p:stCondLst>
                                        </p:cTn>
                                        <p:tgtEl>
                                          <p:spTgt spid="67"/>
                                        </p:tgtEl>
                                        <p:attrNameLst>
                                          <p:attrName>ppt_y</p:attrName>
                                        </p:attrNameLst>
                                      </p:cBhvr>
                                      <p:tavLst>
                                        <p:tav tm="0">
                                          <p:val>
                                            <p:strVal val="#ppt_y+0.1"/>
                                          </p:val>
                                        </p:tav>
                                        <p:tav tm="100000">
                                          <p:val>
                                            <p:strVal val="#ppt_y"/>
                                          </p:val>
                                        </p:tav>
                                      </p:tavLst>
                                    </p:anim>
                                  </p:childTnLst>
                                </p:cTn>
                              </p:par>
                            </p:childTnLst>
                          </p:cTn>
                        </p:par>
                        <p:par>
                          <p:cTn id="51" fill="hold">
                            <p:stCondLst>
                              <p:cond delay="7000"/>
                            </p:stCondLst>
                            <p:childTnLst>
                              <p:par>
                                <p:cTn id="52" presetID="22" presetClass="entr" presetSubtype="8" fill="hold" grpId="0" nodeType="afterEffect">
                                  <p:stCondLst>
                                    <p:cond delay="0"/>
                                  </p:stCondLst>
                                  <p:childTnLst>
                                    <p:set>
                                      <p:cBhvr>
                                        <p:cTn id="53" dur="1" fill="hold">
                                          <p:stCondLst>
                                            <p:cond delay="0"/>
                                          </p:stCondLst>
                                        </p:cTn>
                                        <p:tgtEl>
                                          <p:spTgt spid="58"/>
                                        </p:tgtEl>
                                        <p:attrNameLst>
                                          <p:attrName>style.visibility</p:attrName>
                                        </p:attrNameLst>
                                      </p:cBhvr>
                                      <p:to>
                                        <p:strVal val="visible"/>
                                      </p:to>
                                    </p:set>
                                    <p:animEffect transition="in" filter="wipe(left)">
                                      <p:cBhvr>
                                        <p:cTn id="54" dur="500"/>
                                        <p:tgtEl>
                                          <p:spTgt spid="58"/>
                                        </p:tgtEl>
                                      </p:cBhvr>
                                    </p:animEffect>
                                  </p:childTnLst>
                                </p:cTn>
                              </p:par>
                            </p:childTnLst>
                          </p:cTn>
                        </p:par>
                        <p:par>
                          <p:cTn id="55" fill="hold">
                            <p:stCondLst>
                              <p:cond delay="7500"/>
                            </p:stCondLst>
                            <p:childTnLst>
                              <p:par>
                                <p:cTn id="56" presetID="21" presetClass="entr" presetSubtype="1" fill="hold" grpId="0" nodeType="afterEffect">
                                  <p:stCondLst>
                                    <p:cond delay="0"/>
                                  </p:stCondLst>
                                  <p:childTnLst>
                                    <p:set>
                                      <p:cBhvr>
                                        <p:cTn id="57" dur="1" fill="hold">
                                          <p:stCondLst>
                                            <p:cond delay="0"/>
                                          </p:stCondLst>
                                        </p:cTn>
                                        <p:tgtEl>
                                          <p:spTgt spid="64"/>
                                        </p:tgtEl>
                                        <p:attrNameLst>
                                          <p:attrName>style.visibility</p:attrName>
                                        </p:attrNameLst>
                                      </p:cBhvr>
                                      <p:to>
                                        <p:strVal val="visible"/>
                                      </p:to>
                                    </p:set>
                                    <p:animEffect transition="in" filter="wheel(1)">
                                      <p:cBhvr>
                                        <p:cTn id="58" dur="1000"/>
                                        <p:tgtEl>
                                          <p:spTgt spid="64"/>
                                        </p:tgtEl>
                                      </p:cBhvr>
                                    </p:animEffect>
                                  </p:childTnLst>
                                </p:cTn>
                              </p:par>
                            </p:childTnLst>
                          </p:cTn>
                        </p:par>
                        <p:par>
                          <p:cTn id="59" fill="hold">
                            <p:stCondLst>
                              <p:cond delay="8500"/>
                            </p:stCondLst>
                            <p:childTnLst>
                              <p:par>
                                <p:cTn id="60" presetID="30" presetClass="entr" presetSubtype="0" fill="hold" grpId="0" nodeType="afterEffect">
                                  <p:stCondLst>
                                    <p:cond delay="0"/>
                                  </p:stCondLst>
                                  <p:childTnLst>
                                    <p:set>
                                      <p:cBhvr>
                                        <p:cTn id="61" dur="1" fill="hold">
                                          <p:stCondLst>
                                            <p:cond delay="0"/>
                                          </p:stCondLst>
                                        </p:cTn>
                                        <p:tgtEl>
                                          <p:spTgt spid="69"/>
                                        </p:tgtEl>
                                        <p:attrNameLst>
                                          <p:attrName>style.visibility</p:attrName>
                                        </p:attrNameLst>
                                      </p:cBhvr>
                                      <p:to>
                                        <p:strVal val="visible"/>
                                      </p:to>
                                    </p:set>
                                    <p:animEffect transition="in" filter="fade">
                                      <p:cBhvr>
                                        <p:cTn id="62" dur="800" decel="100000"/>
                                        <p:tgtEl>
                                          <p:spTgt spid="69"/>
                                        </p:tgtEl>
                                      </p:cBhvr>
                                    </p:animEffect>
                                    <p:anim calcmode="lin" valueType="num">
                                      <p:cBhvr>
                                        <p:cTn id="63" dur="800" decel="100000" fill="hold"/>
                                        <p:tgtEl>
                                          <p:spTgt spid="69"/>
                                        </p:tgtEl>
                                        <p:attrNameLst>
                                          <p:attrName>style.rotation</p:attrName>
                                        </p:attrNameLst>
                                      </p:cBhvr>
                                      <p:tavLst>
                                        <p:tav tm="0">
                                          <p:val>
                                            <p:fltVal val="-90"/>
                                          </p:val>
                                        </p:tav>
                                        <p:tav tm="100000">
                                          <p:val>
                                            <p:fltVal val="0"/>
                                          </p:val>
                                        </p:tav>
                                      </p:tavLst>
                                    </p:anim>
                                    <p:anim calcmode="lin" valueType="num">
                                      <p:cBhvr>
                                        <p:cTn id="64" dur="800" decel="100000" fill="hold"/>
                                        <p:tgtEl>
                                          <p:spTgt spid="69"/>
                                        </p:tgtEl>
                                        <p:attrNameLst>
                                          <p:attrName>ppt_x</p:attrName>
                                        </p:attrNameLst>
                                      </p:cBhvr>
                                      <p:tavLst>
                                        <p:tav tm="0">
                                          <p:val>
                                            <p:strVal val="#ppt_x+0.4"/>
                                          </p:val>
                                        </p:tav>
                                        <p:tav tm="100000">
                                          <p:val>
                                            <p:strVal val="#ppt_x-0.05"/>
                                          </p:val>
                                        </p:tav>
                                      </p:tavLst>
                                    </p:anim>
                                    <p:anim calcmode="lin" valueType="num">
                                      <p:cBhvr>
                                        <p:cTn id="65" dur="800" decel="100000" fill="hold"/>
                                        <p:tgtEl>
                                          <p:spTgt spid="69"/>
                                        </p:tgtEl>
                                        <p:attrNameLst>
                                          <p:attrName>ppt_y</p:attrName>
                                        </p:attrNameLst>
                                      </p:cBhvr>
                                      <p:tavLst>
                                        <p:tav tm="0">
                                          <p:val>
                                            <p:strVal val="#ppt_y-0.4"/>
                                          </p:val>
                                        </p:tav>
                                        <p:tav tm="100000">
                                          <p:val>
                                            <p:strVal val="#ppt_y+0.1"/>
                                          </p:val>
                                        </p:tav>
                                      </p:tavLst>
                                    </p:anim>
                                    <p:anim calcmode="lin" valueType="num">
                                      <p:cBhvr>
                                        <p:cTn id="66" dur="200" accel="100000" fill="hold">
                                          <p:stCondLst>
                                            <p:cond delay="800"/>
                                          </p:stCondLst>
                                        </p:cTn>
                                        <p:tgtEl>
                                          <p:spTgt spid="69"/>
                                        </p:tgtEl>
                                        <p:attrNameLst>
                                          <p:attrName>ppt_x</p:attrName>
                                        </p:attrNameLst>
                                      </p:cBhvr>
                                      <p:tavLst>
                                        <p:tav tm="0">
                                          <p:val>
                                            <p:strVal val="#ppt_x-0.05"/>
                                          </p:val>
                                        </p:tav>
                                        <p:tav tm="100000">
                                          <p:val>
                                            <p:strVal val="#ppt_x"/>
                                          </p:val>
                                        </p:tav>
                                      </p:tavLst>
                                    </p:anim>
                                    <p:anim calcmode="lin" valueType="num">
                                      <p:cBhvr>
                                        <p:cTn id="67" dur="200" accel="100000" fill="hold">
                                          <p:stCondLst>
                                            <p:cond delay="800"/>
                                          </p:stCondLst>
                                        </p:cTn>
                                        <p:tgtEl>
                                          <p:spTgt spid="69"/>
                                        </p:tgtEl>
                                        <p:attrNameLst>
                                          <p:attrName>ppt_y</p:attrName>
                                        </p:attrNameLst>
                                      </p:cBhvr>
                                      <p:tavLst>
                                        <p:tav tm="0">
                                          <p:val>
                                            <p:strVal val="#ppt_y+0.1"/>
                                          </p:val>
                                        </p:tav>
                                        <p:tav tm="100000">
                                          <p:val>
                                            <p:strVal val="#ppt_y"/>
                                          </p:val>
                                        </p:tav>
                                      </p:tavLst>
                                    </p:anim>
                                  </p:childTnLst>
                                </p:cTn>
                              </p:par>
                            </p:childTnLst>
                          </p:cTn>
                        </p:par>
                        <p:par>
                          <p:cTn id="68" fill="hold">
                            <p:stCondLst>
                              <p:cond delay="9500"/>
                            </p:stCondLst>
                            <p:childTnLst>
                              <p:par>
                                <p:cTn id="69" presetID="22" presetClass="entr" presetSubtype="2" fill="hold" grpId="0" nodeType="afterEffect">
                                  <p:stCondLst>
                                    <p:cond delay="0"/>
                                  </p:stCondLst>
                                  <p:childTnLst>
                                    <p:set>
                                      <p:cBhvr>
                                        <p:cTn id="70" dur="1" fill="hold">
                                          <p:stCondLst>
                                            <p:cond delay="0"/>
                                          </p:stCondLst>
                                        </p:cTn>
                                        <p:tgtEl>
                                          <p:spTgt spid="57"/>
                                        </p:tgtEl>
                                        <p:attrNameLst>
                                          <p:attrName>style.visibility</p:attrName>
                                        </p:attrNameLst>
                                      </p:cBhvr>
                                      <p:to>
                                        <p:strVal val="visible"/>
                                      </p:to>
                                    </p:set>
                                    <p:animEffect transition="in" filter="wipe(right)">
                                      <p:cBhvr>
                                        <p:cTn id="71" dur="500"/>
                                        <p:tgtEl>
                                          <p:spTgt spid="57"/>
                                        </p:tgtEl>
                                      </p:cBhvr>
                                    </p:animEffect>
                                  </p:childTnLst>
                                </p:cTn>
                              </p:par>
                            </p:childTnLst>
                          </p:cTn>
                        </p:par>
                        <p:par>
                          <p:cTn id="72" fill="hold">
                            <p:stCondLst>
                              <p:cond delay="10000"/>
                            </p:stCondLst>
                            <p:childTnLst>
                              <p:par>
                                <p:cTn id="73" presetID="21" presetClass="entr" presetSubtype="1" fill="hold" grpId="0" nodeType="afterEffect">
                                  <p:stCondLst>
                                    <p:cond delay="0"/>
                                  </p:stCondLst>
                                  <p:childTnLst>
                                    <p:set>
                                      <p:cBhvr>
                                        <p:cTn id="74" dur="1" fill="hold">
                                          <p:stCondLst>
                                            <p:cond delay="0"/>
                                          </p:stCondLst>
                                        </p:cTn>
                                        <p:tgtEl>
                                          <p:spTgt spid="65"/>
                                        </p:tgtEl>
                                        <p:attrNameLst>
                                          <p:attrName>style.visibility</p:attrName>
                                        </p:attrNameLst>
                                      </p:cBhvr>
                                      <p:to>
                                        <p:strVal val="visible"/>
                                      </p:to>
                                    </p:set>
                                    <p:animEffect transition="in" filter="wheel(1)">
                                      <p:cBhvr>
                                        <p:cTn id="75" dur="1000"/>
                                        <p:tgtEl>
                                          <p:spTgt spid="65"/>
                                        </p:tgtEl>
                                      </p:cBhvr>
                                    </p:animEffect>
                                  </p:childTnLst>
                                </p:cTn>
                              </p:par>
                            </p:childTnLst>
                          </p:cTn>
                        </p:par>
                        <p:par>
                          <p:cTn id="76" fill="hold">
                            <p:stCondLst>
                              <p:cond delay="11000"/>
                            </p:stCondLst>
                            <p:childTnLst>
                              <p:par>
                                <p:cTn id="77" presetID="30" presetClass="entr" presetSubtype="0" fill="hold" grpId="0" nodeType="afterEffect">
                                  <p:stCondLst>
                                    <p:cond delay="0"/>
                                  </p:stCondLst>
                                  <p:childTnLst>
                                    <p:set>
                                      <p:cBhvr>
                                        <p:cTn id="78" dur="1" fill="hold">
                                          <p:stCondLst>
                                            <p:cond delay="0"/>
                                          </p:stCondLst>
                                        </p:cTn>
                                        <p:tgtEl>
                                          <p:spTgt spid="70"/>
                                        </p:tgtEl>
                                        <p:attrNameLst>
                                          <p:attrName>style.visibility</p:attrName>
                                        </p:attrNameLst>
                                      </p:cBhvr>
                                      <p:to>
                                        <p:strVal val="visible"/>
                                      </p:to>
                                    </p:set>
                                    <p:animEffect transition="in" filter="fade">
                                      <p:cBhvr>
                                        <p:cTn id="79" dur="800" decel="100000"/>
                                        <p:tgtEl>
                                          <p:spTgt spid="70"/>
                                        </p:tgtEl>
                                      </p:cBhvr>
                                    </p:animEffect>
                                    <p:anim calcmode="lin" valueType="num">
                                      <p:cBhvr>
                                        <p:cTn id="80" dur="800" decel="100000" fill="hold"/>
                                        <p:tgtEl>
                                          <p:spTgt spid="70"/>
                                        </p:tgtEl>
                                        <p:attrNameLst>
                                          <p:attrName>style.rotation</p:attrName>
                                        </p:attrNameLst>
                                      </p:cBhvr>
                                      <p:tavLst>
                                        <p:tav tm="0">
                                          <p:val>
                                            <p:fltVal val="-90"/>
                                          </p:val>
                                        </p:tav>
                                        <p:tav tm="100000">
                                          <p:val>
                                            <p:fltVal val="0"/>
                                          </p:val>
                                        </p:tav>
                                      </p:tavLst>
                                    </p:anim>
                                    <p:anim calcmode="lin" valueType="num">
                                      <p:cBhvr>
                                        <p:cTn id="81" dur="800" decel="100000" fill="hold"/>
                                        <p:tgtEl>
                                          <p:spTgt spid="70"/>
                                        </p:tgtEl>
                                        <p:attrNameLst>
                                          <p:attrName>ppt_x</p:attrName>
                                        </p:attrNameLst>
                                      </p:cBhvr>
                                      <p:tavLst>
                                        <p:tav tm="0">
                                          <p:val>
                                            <p:strVal val="#ppt_x+0.4"/>
                                          </p:val>
                                        </p:tav>
                                        <p:tav tm="100000">
                                          <p:val>
                                            <p:strVal val="#ppt_x-0.05"/>
                                          </p:val>
                                        </p:tav>
                                      </p:tavLst>
                                    </p:anim>
                                    <p:anim calcmode="lin" valueType="num">
                                      <p:cBhvr>
                                        <p:cTn id="82" dur="800" decel="100000" fill="hold"/>
                                        <p:tgtEl>
                                          <p:spTgt spid="70"/>
                                        </p:tgtEl>
                                        <p:attrNameLst>
                                          <p:attrName>ppt_y</p:attrName>
                                        </p:attrNameLst>
                                      </p:cBhvr>
                                      <p:tavLst>
                                        <p:tav tm="0">
                                          <p:val>
                                            <p:strVal val="#ppt_y-0.4"/>
                                          </p:val>
                                        </p:tav>
                                        <p:tav tm="100000">
                                          <p:val>
                                            <p:strVal val="#ppt_y+0.1"/>
                                          </p:val>
                                        </p:tav>
                                      </p:tavLst>
                                    </p:anim>
                                    <p:anim calcmode="lin" valueType="num">
                                      <p:cBhvr>
                                        <p:cTn id="83" dur="200" accel="100000" fill="hold">
                                          <p:stCondLst>
                                            <p:cond delay="800"/>
                                          </p:stCondLst>
                                        </p:cTn>
                                        <p:tgtEl>
                                          <p:spTgt spid="70"/>
                                        </p:tgtEl>
                                        <p:attrNameLst>
                                          <p:attrName>ppt_x</p:attrName>
                                        </p:attrNameLst>
                                      </p:cBhvr>
                                      <p:tavLst>
                                        <p:tav tm="0">
                                          <p:val>
                                            <p:strVal val="#ppt_x-0.05"/>
                                          </p:val>
                                        </p:tav>
                                        <p:tav tm="100000">
                                          <p:val>
                                            <p:strVal val="#ppt_x"/>
                                          </p:val>
                                        </p:tav>
                                      </p:tavLst>
                                    </p:anim>
                                    <p:anim calcmode="lin" valueType="num">
                                      <p:cBhvr>
                                        <p:cTn id="84" dur="200" accel="100000" fill="hold">
                                          <p:stCondLst>
                                            <p:cond delay="800"/>
                                          </p:stCondLst>
                                        </p:cTn>
                                        <p:tgtEl>
                                          <p:spTgt spid="7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P spid="59" grpId="0" animBg="1"/>
      <p:bldP spid="60" grpId="0" animBg="1"/>
      <p:bldP spid="61" grpId="0" animBg="1"/>
      <p:bldP spid="62" grpId="0" animBg="1"/>
      <p:bldP spid="63" grpId="0" animBg="1"/>
      <p:bldP spid="64" grpId="0" animBg="1"/>
      <p:bldP spid="65" grpId="0" animBg="1"/>
      <p:bldP spid="66" grpId="0"/>
      <p:bldP spid="67" grpId="0"/>
      <p:bldP spid="68" grpId="0"/>
      <p:bldP spid="69" grpId="0"/>
      <p:bldP spid="7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flipH="1">
            <a:off x="5884168" y="1553448"/>
            <a:ext cx="2612569" cy="678883"/>
          </a:xfrm>
          <a:prstGeom prst="rect">
            <a:avLst/>
          </a:prstGeom>
        </p:spPr>
        <p:txBody>
          <a:bodyPr wrap="square" lIns="68604" tIns="34302" rIns="68604" bIns="34302">
            <a:spAutoFit/>
          </a:bodyPr>
          <a:lstStyle/>
          <a:p>
            <a:pPr>
              <a:lnSpc>
                <a:spcPct val="150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在此添加标题</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spcBef>
                <a:spcPct val="0"/>
              </a:spcBef>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在此录入图表的综合描述说明，在此录入图表的综合描述说明，在此录入图表的综合描述说明。</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矩形 22"/>
          <p:cNvSpPr/>
          <p:nvPr/>
        </p:nvSpPr>
        <p:spPr>
          <a:xfrm flipH="1">
            <a:off x="5884168" y="3366608"/>
            <a:ext cx="2612569" cy="678883"/>
          </a:xfrm>
          <a:prstGeom prst="rect">
            <a:avLst/>
          </a:prstGeom>
        </p:spPr>
        <p:txBody>
          <a:bodyPr wrap="square" lIns="68604" tIns="34302" rIns="68604" bIns="34302">
            <a:spAutoFit/>
          </a:bodyPr>
          <a:lstStyle/>
          <a:p>
            <a:pPr>
              <a:lnSpc>
                <a:spcPct val="150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在此添加标题</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spcBef>
                <a:spcPct val="0"/>
              </a:spcBef>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在此录入图表的综合描述说明，在此录入图表的综合描述说明，在此录入图表的综合描述说明。</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矩形 23"/>
          <p:cNvSpPr/>
          <p:nvPr/>
        </p:nvSpPr>
        <p:spPr>
          <a:xfrm flipH="1">
            <a:off x="709460" y="1553448"/>
            <a:ext cx="2612569" cy="678883"/>
          </a:xfrm>
          <a:prstGeom prst="rect">
            <a:avLst/>
          </a:prstGeom>
        </p:spPr>
        <p:txBody>
          <a:bodyPr wrap="square" lIns="68604" tIns="34302" rIns="68604" bIns="34302">
            <a:spAutoFit/>
          </a:bodyPr>
          <a:lstStyle/>
          <a:p>
            <a:pPr algn="r">
              <a:lnSpc>
                <a:spcPct val="150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在此添加标题</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algn="r">
              <a:lnSpc>
                <a:spcPct val="120000"/>
              </a:lnSpc>
              <a:spcBef>
                <a:spcPct val="0"/>
              </a:spcBef>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在此录入图表的综合描述说明，在此录入图表的综合描述说明，在此录入图表的综合描述说明。</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矩形 24"/>
          <p:cNvSpPr/>
          <p:nvPr/>
        </p:nvSpPr>
        <p:spPr>
          <a:xfrm flipH="1">
            <a:off x="715074" y="3366608"/>
            <a:ext cx="2612569" cy="678883"/>
          </a:xfrm>
          <a:prstGeom prst="rect">
            <a:avLst/>
          </a:prstGeom>
        </p:spPr>
        <p:txBody>
          <a:bodyPr wrap="square" lIns="68604" tIns="34302" rIns="68604" bIns="34302">
            <a:spAutoFit/>
          </a:bodyPr>
          <a:lstStyle/>
          <a:p>
            <a:pPr algn="r">
              <a:lnSpc>
                <a:spcPct val="150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在此添加标题</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algn="r">
              <a:lnSpc>
                <a:spcPct val="120000"/>
              </a:lnSpc>
              <a:spcBef>
                <a:spcPct val="0"/>
              </a:spcBef>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在此录入图表的综合描述说明，在此录入图表的综合描述说明，在此录入图表的综合描述说明。</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4" name="组合 25"/>
          <p:cNvGrpSpPr/>
          <p:nvPr/>
        </p:nvGrpSpPr>
        <p:grpSpPr>
          <a:xfrm>
            <a:off x="2981930" y="1866025"/>
            <a:ext cx="1464659" cy="1395266"/>
            <a:chOff x="3974526" y="2345091"/>
            <a:chExt cx="1952201" cy="1859135"/>
          </a:xfrm>
        </p:grpSpPr>
        <p:sp>
          <p:nvSpPr>
            <p:cNvPr id="27" name="任意多边形 26"/>
            <p:cNvSpPr/>
            <p:nvPr/>
          </p:nvSpPr>
          <p:spPr>
            <a:xfrm>
              <a:off x="4114372" y="2345091"/>
              <a:ext cx="1812355" cy="1807575"/>
            </a:xfrm>
            <a:custGeom>
              <a:avLst/>
              <a:gdLst>
                <a:gd name="connsiteX0" fmla="*/ 830996 w 1812355"/>
                <a:gd name="connsiteY0" fmla="*/ 0 h 1807575"/>
                <a:gd name="connsiteX1" fmla="*/ 1616078 w 1812355"/>
                <a:gd name="connsiteY1" fmla="*/ 0 h 1807575"/>
                <a:gd name="connsiteX2" fmla="*/ 1812355 w 1812355"/>
                <a:gd name="connsiteY2" fmla="*/ 196277 h 1807575"/>
                <a:gd name="connsiteX3" fmla="*/ 1812355 w 1812355"/>
                <a:gd name="connsiteY3" fmla="*/ 981359 h 1807575"/>
                <a:gd name="connsiteX4" fmla="*/ 1616078 w 1812355"/>
                <a:gd name="connsiteY4" fmla="*/ 1177636 h 1807575"/>
                <a:gd name="connsiteX5" fmla="*/ 1021925 w 1812355"/>
                <a:gd name="connsiteY5" fmla="*/ 1177636 h 1807575"/>
                <a:gd name="connsiteX6" fmla="*/ 1021926 w 1812355"/>
                <a:gd name="connsiteY6" fmla="*/ 1177637 h 1807575"/>
                <a:gd name="connsiteX7" fmla="*/ 861844 w 1812355"/>
                <a:gd name="connsiteY7" fmla="*/ 1177637 h 1807575"/>
                <a:gd name="connsiteX8" fmla="*/ 562535 w 1812355"/>
                <a:gd name="connsiteY8" fmla="*/ 1421581 h 1807575"/>
                <a:gd name="connsiteX9" fmla="*/ 558240 w 1812355"/>
                <a:gd name="connsiteY9" fmla="*/ 1464194 h 1807575"/>
                <a:gd name="connsiteX10" fmla="*/ 556328 w 1812355"/>
                <a:gd name="connsiteY10" fmla="*/ 1462814 h 1807575"/>
                <a:gd name="connsiteX11" fmla="*/ 556328 w 1812355"/>
                <a:gd name="connsiteY11" fmla="*/ 1708270 h 1807575"/>
                <a:gd name="connsiteX12" fmla="*/ 457023 w 1812355"/>
                <a:gd name="connsiteY12" fmla="*/ 1807575 h 1807575"/>
                <a:gd name="connsiteX13" fmla="*/ 99305 w 1812355"/>
                <a:gd name="connsiteY13" fmla="*/ 1807575 h 1807575"/>
                <a:gd name="connsiteX14" fmla="*/ 0 w 1812355"/>
                <a:gd name="connsiteY14" fmla="*/ 1708270 h 1807575"/>
                <a:gd name="connsiteX15" fmla="*/ 0 w 1812355"/>
                <a:gd name="connsiteY15" fmla="*/ 1350552 h 1807575"/>
                <a:gd name="connsiteX16" fmla="*/ 99305 w 1812355"/>
                <a:gd name="connsiteY16" fmla="*/ 1251247 h 1807575"/>
                <a:gd name="connsiteX17" fmla="*/ 365499 w 1812355"/>
                <a:gd name="connsiteY17" fmla="*/ 1251247 h 1807575"/>
                <a:gd name="connsiteX18" fmla="*/ 419748 w 1812355"/>
                <a:gd name="connsiteY18" fmla="*/ 1245778 h 1807575"/>
                <a:gd name="connsiteX19" fmla="*/ 634719 w 1812355"/>
                <a:gd name="connsiteY19" fmla="*/ 982018 h 1807575"/>
                <a:gd name="connsiteX20" fmla="*/ 634719 w 1812355"/>
                <a:gd name="connsiteY20" fmla="*/ 981359 h 1807575"/>
                <a:gd name="connsiteX21" fmla="*/ 634719 w 1812355"/>
                <a:gd name="connsiteY21" fmla="*/ 898219 h 1807575"/>
                <a:gd name="connsiteX22" fmla="*/ 634719 w 1812355"/>
                <a:gd name="connsiteY22" fmla="*/ 196277 h 1807575"/>
                <a:gd name="connsiteX23" fmla="*/ 830996 w 1812355"/>
                <a:gd name="connsiteY23" fmla="*/ 0 h 1807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12355" h="1807575">
                  <a:moveTo>
                    <a:pt x="830996" y="0"/>
                  </a:moveTo>
                  <a:lnTo>
                    <a:pt x="1616078" y="0"/>
                  </a:lnTo>
                  <a:cubicBezTo>
                    <a:pt x="1724479" y="0"/>
                    <a:pt x="1812355" y="87876"/>
                    <a:pt x="1812355" y="196277"/>
                  </a:cubicBezTo>
                  <a:lnTo>
                    <a:pt x="1812355" y="981359"/>
                  </a:lnTo>
                  <a:cubicBezTo>
                    <a:pt x="1812355" y="1089760"/>
                    <a:pt x="1724479" y="1177636"/>
                    <a:pt x="1616078" y="1177636"/>
                  </a:cubicBezTo>
                  <a:lnTo>
                    <a:pt x="1021925" y="1177636"/>
                  </a:lnTo>
                  <a:lnTo>
                    <a:pt x="1021926" y="1177637"/>
                  </a:lnTo>
                  <a:lnTo>
                    <a:pt x="861844" y="1177637"/>
                  </a:lnTo>
                  <a:cubicBezTo>
                    <a:pt x="714204" y="1177637"/>
                    <a:pt x="591023" y="1282362"/>
                    <a:pt x="562535" y="1421581"/>
                  </a:cubicBezTo>
                  <a:lnTo>
                    <a:pt x="558240" y="1464194"/>
                  </a:lnTo>
                  <a:lnTo>
                    <a:pt x="556328" y="1462814"/>
                  </a:lnTo>
                  <a:lnTo>
                    <a:pt x="556328" y="1708270"/>
                  </a:lnTo>
                  <a:cubicBezTo>
                    <a:pt x="556328" y="1763115"/>
                    <a:pt x="511868" y="1807575"/>
                    <a:pt x="457023" y="1807575"/>
                  </a:cubicBezTo>
                  <a:lnTo>
                    <a:pt x="99305" y="1807575"/>
                  </a:lnTo>
                  <a:cubicBezTo>
                    <a:pt x="44460" y="1807575"/>
                    <a:pt x="0" y="1763115"/>
                    <a:pt x="0" y="1708270"/>
                  </a:cubicBezTo>
                  <a:lnTo>
                    <a:pt x="0" y="1350552"/>
                  </a:lnTo>
                  <a:cubicBezTo>
                    <a:pt x="0" y="1295707"/>
                    <a:pt x="44460" y="1251247"/>
                    <a:pt x="99305" y="1251247"/>
                  </a:cubicBezTo>
                  <a:lnTo>
                    <a:pt x="365499" y="1251247"/>
                  </a:lnTo>
                  <a:lnTo>
                    <a:pt x="419748" y="1245778"/>
                  </a:lnTo>
                  <a:cubicBezTo>
                    <a:pt x="542432" y="1220674"/>
                    <a:pt x="634719" y="1112124"/>
                    <a:pt x="634719" y="982018"/>
                  </a:cubicBezTo>
                  <a:lnTo>
                    <a:pt x="634719" y="981359"/>
                  </a:lnTo>
                  <a:lnTo>
                    <a:pt x="634719" y="898219"/>
                  </a:lnTo>
                  <a:lnTo>
                    <a:pt x="634719" y="196277"/>
                  </a:lnTo>
                  <a:cubicBezTo>
                    <a:pt x="634719" y="87876"/>
                    <a:pt x="722595" y="0"/>
                    <a:pt x="83099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8" name="文本框 23"/>
            <p:cNvSpPr txBox="1"/>
            <p:nvPr/>
          </p:nvSpPr>
          <p:spPr>
            <a:xfrm>
              <a:off x="3974526" y="3711935"/>
              <a:ext cx="781735" cy="492291"/>
            </a:xfrm>
            <a:prstGeom prst="rect">
              <a:avLst/>
            </a:prstGeom>
            <a:noFill/>
          </p:spPr>
          <p:txBody>
            <a:bodyPr wrap="square" rtlCol="0">
              <a:spAutoFit/>
            </a:bodyPr>
            <a:lstStyle/>
            <a:p>
              <a:pPr algn="ctr"/>
              <a:r>
                <a:rPr lang="en-US" altLang="zh-CN" sz="1800" b="1" dirty="0">
                  <a:solidFill>
                    <a:schemeClr val="bg1"/>
                  </a:solidFill>
                  <a:latin typeface="Agency FB" panose="020B0503020202020204" pitchFamily="34" charset="0"/>
                </a:rPr>
                <a:t>04</a:t>
              </a:r>
              <a:endParaRPr lang="zh-CN" altLang="en-US" sz="1800" b="1" dirty="0">
                <a:solidFill>
                  <a:schemeClr val="bg1"/>
                </a:solidFill>
                <a:latin typeface="Agency FB" panose="020B0503020202020204" pitchFamily="34" charset="0"/>
              </a:endParaRPr>
            </a:p>
          </p:txBody>
        </p:sp>
        <p:grpSp>
          <p:nvGrpSpPr>
            <p:cNvPr id="5" name="组合 28"/>
            <p:cNvGrpSpPr/>
            <p:nvPr/>
          </p:nvGrpSpPr>
          <p:grpSpPr>
            <a:xfrm>
              <a:off x="5060163" y="2665369"/>
              <a:ext cx="515988" cy="517780"/>
              <a:chOff x="6085222" y="4249476"/>
              <a:chExt cx="649178" cy="651434"/>
            </a:xfrm>
          </p:grpSpPr>
          <p:sp>
            <p:nvSpPr>
              <p:cNvPr id="30" name="Freeform 116"/>
              <p:cNvSpPr>
                <a:spLocks noEditPoints="1"/>
              </p:cNvSpPr>
              <p:nvPr/>
            </p:nvSpPr>
            <p:spPr bwMode="auto">
              <a:xfrm>
                <a:off x="6085222" y="4249476"/>
                <a:ext cx="649178" cy="651434"/>
              </a:xfrm>
              <a:custGeom>
                <a:avLst/>
                <a:gdLst>
                  <a:gd name="T0" fmla="*/ 61 w 122"/>
                  <a:gd name="T1" fmla="*/ 0 h 122"/>
                  <a:gd name="T2" fmla="*/ 0 w 122"/>
                  <a:gd name="T3" fmla="*/ 61 h 122"/>
                  <a:gd name="T4" fmla="*/ 61 w 122"/>
                  <a:gd name="T5" fmla="*/ 122 h 122"/>
                  <a:gd name="T6" fmla="*/ 122 w 122"/>
                  <a:gd name="T7" fmla="*/ 61 h 122"/>
                  <a:gd name="T8" fmla="*/ 61 w 122"/>
                  <a:gd name="T9" fmla="*/ 0 h 122"/>
                  <a:gd name="T10" fmla="*/ 65 w 122"/>
                  <a:gd name="T11" fmla="*/ 109 h 122"/>
                  <a:gd name="T12" fmla="*/ 65 w 122"/>
                  <a:gd name="T13" fmla="*/ 102 h 122"/>
                  <a:gd name="T14" fmla="*/ 58 w 122"/>
                  <a:gd name="T15" fmla="*/ 102 h 122"/>
                  <a:gd name="T16" fmla="*/ 58 w 122"/>
                  <a:gd name="T17" fmla="*/ 109 h 122"/>
                  <a:gd name="T18" fmla="*/ 29 w 122"/>
                  <a:gd name="T19" fmla="*/ 97 h 122"/>
                  <a:gd name="T20" fmla="*/ 29 w 122"/>
                  <a:gd name="T21" fmla="*/ 97 h 122"/>
                  <a:gd name="T22" fmla="*/ 27 w 122"/>
                  <a:gd name="T23" fmla="*/ 95 h 122"/>
                  <a:gd name="T24" fmla="*/ 25 w 122"/>
                  <a:gd name="T25" fmla="*/ 93 h 122"/>
                  <a:gd name="T26" fmla="*/ 25 w 122"/>
                  <a:gd name="T27" fmla="*/ 92 h 122"/>
                  <a:gd name="T28" fmla="*/ 13 w 122"/>
                  <a:gd name="T29" fmla="*/ 64 h 122"/>
                  <a:gd name="T30" fmla="*/ 20 w 122"/>
                  <a:gd name="T31" fmla="*/ 64 h 122"/>
                  <a:gd name="T32" fmla="*/ 20 w 122"/>
                  <a:gd name="T33" fmla="*/ 57 h 122"/>
                  <a:gd name="T34" fmla="*/ 13 w 122"/>
                  <a:gd name="T35" fmla="*/ 57 h 122"/>
                  <a:gd name="T36" fmla="*/ 58 w 122"/>
                  <a:gd name="T37" fmla="*/ 13 h 122"/>
                  <a:gd name="T38" fmla="*/ 58 w 122"/>
                  <a:gd name="T39" fmla="*/ 20 h 122"/>
                  <a:gd name="T40" fmla="*/ 65 w 122"/>
                  <a:gd name="T41" fmla="*/ 20 h 122"/>
                  <a:gd name="T42" fmla="*/ 65 w 122"/>
                  <a:gd name="T43" fmla="*/ 13 h 122"/>
                  <a:gd name="T44" fmla="*/ 83 w 122"/>
                  <a:gd name="T45" fmla="*/ 18 h 122"/>
                  <a:gd name="T46" fmla="*/ 83 w 122"/>
                  <a:gd name="T47" fmla="*/ 18 h 122"/>
                  <a:gd name="T48" fmla="*/ 87 w 122"/>
                  <a:gd name="T49" fmla="*/ 20 h 122"/>
                  <a:gd name="T50" fmla="*/ 87 w 122"/>
                  <a:gd name="T51" fmla="*/ 21 h 122"/>
                  <a:gd name="T52" fmla="*/ 90 w 122"/>
                  <a:gd name="T53" fmla="*/ 23 h 122"/>
                  <a:gd name="T54" fmla="*/ 91 w 122"/>
                  <a:gd name="T55" fmla="*/ 24 h 122"/>
                  <a:gd name="T56" fmla="*/ 93 w 122"/>
                  <a:gd name="T57" fmla="*/ 25 h 122"/>
                  <a:gd name="T58" fmla="*/ 95 w 122"/>
                  <a:gd name="T59" fmla="*/ 27 h 122"/>
                  <a:gd name="T60" fmla="*/ 96 w 122"/>
                  <a:gd name="T61" fmla="*/ 28 h 122"/>
                  <a:gd name="T62" fmla="*/ 98 w 122"/>
                  <a:gd name="T63" fmla="*/ 30 h 122"/>
                  <a:gd name="T64" fmla="*/ 99 w 122"/>
                  <a:gd name="T65" fmla="*/ 32 h 122"/>
                  <a:gd name="T66" fmla="*/ 101 w 122"/>
                  <a:gd name="T67" fmla="*/ 34 h 122"/>
                  <a:gd name="T68" fmla="*/ 102 w 122"/>
                  <a:gd name="T69" fmla="*/ 35 h 122"/>
                  <a:gd name="T70" fmla="*/ 104 w 122"/>
                  <a:gd name="T71" fmla="*/ 39 h 122"/>
                  <a:gd name="T72" fmla="*/ 104 w 122"/>
                  <a:gd name="T73" fmla="*/ 39 h 122"/>
                  <a:gd name="T74" fmla="*/ 109 w 122"/>
                  <a:gd name="T75" fmla="*/ 57 h 122"/>
                  <a:gd name="T76" fmla="*/ 102 w 122"/>
                  <a:gd name="T77" fmla="*/ 57 h 122"/>
                  <a:gd name="T78" fmla="*/ 102 w 122"/>
                  <a:gd name="T79" fmla="*/ 64 h 122"/>
                  <a:gd name="T80" fmla="*/ 109 w 122"/>
                  <a:gd name="T81" fmla="*/ 64 h 122"/>
                  <a:gd name="T82" fmla="*/ 65 w 122"/>
                  <a:gd name="T83" fmla="*/ 109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2" h="122">
                    <a:moveTo>
                      <a:pt x="61" y="0"/>
                    </a:moveTo>
                    <a:cubicBezTo>
                      <a:pt x="27" y="0"/>
                      <a:pt x="0" y="27"/>
                      <a:pt x="0" y="61"/>
                    </a:cubicBezTo>
                    <a:cubicBezTo>
                      <a:pt x="0" y="94"/>
                      <a:pt x="27" y="122"/>
                      <a:pt x="61" y="122"/>
                    </a:cubicBezTo>
                    <a:cubicBezTo>
                      <a:pt x="95" y="122"/>
                      <a:pt x="122" y="94"/>
                      <a:pt x="122" y="61"/>
                    </a:cubicBezTo>
                    <a:cubicBezTo>
                      <a:pt x="122" y="27"/>
                      <a:pt x="95" y="0"/>
                      <a:pt x="61" y="0"/>
                    </a:cubicBezTo>
                    <a:close/>
                    <a:moveTo>
                      <a:pt x="65" y="109"/>
                    </a:moveTo>
                    <a:cubicBezTo>
                      <a:pt x="65" y="102"/>
                      <a:pt x="65" y="102"/>
                      <a:pt x="65" y="102"/>
                    </a:cubicBezTo>
                    <a:cubicBezTo>
                      <a:pt x="58" y="102"/>
                      <a:pt x="58" y="102"/>
                      <a:pt x="58" y="102"/>
                    </a:cubicBezTo>
                    <a:cubicBezTo>
                      <a:pt x="58" y="109"/>
                      <a:pt x="58" y="109"/>
                      <a:pt x="58" y="109"/>
                    </a:cubicBezTo>
                    <a:cubicBezTo>
                      <a:pt x="47" y="108"/>
                      <a:pt x="37" y="104"/>
                      <a:pt x="29" y="97"/>
                    </a:cubicBezTo>
                    <a:cubicBezTo>
                      <a:pt x="29" y="97"/>
                      <a:pt x="29" y="97"/>
                      <a:pt x="29" y="97"/>
                    </a:cubicBezTo>
                    <a:cubicBezTo>
                      <a:pt x="28" y="96"/>
                      <a:pt x="28" y="95"/>
                      <a:pt x="27" y="95"/>
                    </a:cubicBezTo>
                    <a:cubicBezTo>
                      <a:pt x="26" y="94"/>
                      <a:pt x="26" y="94"/>
                      <a:pt x="25" y="93"/>
                    </a:cubicBezTo>
                    <a:cubicBezTo>
                      <a:pt x="25" y="92"/>
                      <a:pt x="25" y="92"/>
                      <a:pt x="25" y="92"/>
                    </a:cubicBezTo>
                    <a:cubicBezTo>
                      <a:pt x="18" y="85"/>
                      <a:pt x="14" y="75"/>
                      <a:pt x="13" y="64"/>
                    </a:cubicBezTo>
                    <a:cubicBezTo>
                      <a:pt x="20" y="64"/>
                      <a:pt x="20" y="64"/>
                      <a:pt x="20" y="64"/>
                    </a:cubicBezTo>
                    <a:cubicBezTo>
                      <a:pt x="20" y="57"/>
                      <a:pt x="20" y="57"/>
                      <a:pt x="20" y="57"/>
                    </a:cubicBezTo>
                    <a:cubicBezTo>
                      <a:pt x="13" y="57"/>
                      <a:pt x="13" y="57"/>
                      <a:pt x="13" y="57"/>
                    </a:cubicBezTo>
                    <a:cubicBezTo>
                      <a:pt x="15" y="34"/>
                      <a:pt x="34" y="15"/>
                      <a:pt x="58" y="13"/>
                    </a:cubicBezTo>
                    <a:cubicBezTo>
                      <a:pt x="58" y="20"/>
                      <a:pt x="58" y="20"/>
                      <a:pt x="58" y="20"/>
                    </a:cubicBezTo>
                    <a:cubicBezTo>
                      <a:pt x="65" y="20"/>
                      <a:pt x="65" y="20"/>
                      <a:pt x="65" y="20"/>
                    </a:cubicBezTo>
                    <a:cubicBezTo>
                      <a:pt x="65" y="13"/>
                      <a:pt x="65" y="13"/>
                      <a:pt x="65" y="13"/>
                    </a:cubicBezTo>
                    <a:cubicBezTo>
                      <a:pt x="71" y="14"/>
                      <a:pt x="77" y="15"/>
                      <a:pt x="83" y="18"/>
                    </a:cubicBezTo>
                    <a:cubicBezTo>
                      <a:pt x="83" y="18"/>
                      <a:pt x="83" y="18"/>
                      <a:pt x="83" y="18"/>
                    </a:cubicBezTo>
                    <a:cubicBezTo>
                      <a:pt x="84" y="19"/>
                      <a:pt x="86" y="20"/>
                      <a:pt x="87" y="20"/>
                    </a:cubicBezTo>
                    <a:cubicBezTo>
                      <a:pt x="87" y="21"/>
                      <a:pt x="87" y="21"/>
                      <a:pt x="87" y="21"/>
                    </a:cubicBezTo>
                    <a:cubicBezTo>
                      <a:pt x="88" y="21"/>
                      <a:pt x="89" y="22"/>
                      <a:pt x="90" y="23"/>
                    </a:cubicBezTo>
                    <a:cubicBezTo>
                      <a:pt x="91" y="23"/>
                      <a:pt x="91" y="23"/>
                      <a:pt x="91" y="24"/>
                    </a:cubicBezTo>
                    <a:cubicBezTo>
                      <a:pt x="92" y="24"/>
                      <a:pt x="93" y="25"/>
                      <a:pt x="93" y="25"/>
                    </a:cubicBezTo>
                    <a:cubicBezTo>
                      <a:pt x="94" y="26"/>
                      <a:pt x="94" y="26"/>
                      <a:pt x="95" y="27"/>
                    </a:cubicBezTo>
                    <a:cubicBezTo>
                      <a:pt x="95" y="27"/>
                      <a:pt x="96" y="28"/>
                      <a:pt x="96" y="28"/>
                    </a:cubicBezTo>
                    <a:cubicBezTo>
                      <a:pt x="97" y="29"/>
                      <a:pt x="98" y="30"/>
                      <a:pt x="98" y="30"/>
                    </a:cubicBezTo>
                    <a:cubicBezTo>
                      <a:pt x="99" y="31"/>
                      <a:pt x="99" y="31"/>
                      <a:pt x="99" y="32"/>
                    </a:cubicBezTo>
                    <a:cubicBezTo>
                      <a:pt x="100" y="33"/>
                      <a:pt x="100" y="33"/>
                      <a:pt x="101" y="34"/>
                    </a:cubicBezTo>
                    <a:cubicBezTo>
                      <a:pt x="102" y="35"/>
                      <a:pt x="102" y="35"/>
                      <a:pt x="102" y="35"/>
                    </a:cubicBezTo>
                    <a:cubicBezTo>
                      <a:pt x="102" y="36"/>
                      <a:pt x="103" y="37"/>
                      <a:pt x="104" y="39"/>
                    </a:cubicBezTo>
                    <a:cubicBezTo>
                      <a:pt x="104" y="39"/>
                      <a:pt x="104" y="39"/>
                      <a:pt x="104" y="39"/>
                    </a:cubicBezTo>
                    <a:cubicBezTo>
                      <a:pt x="107" y="45"/>
                      <a:pt x="108" y="51"/>
                      <a:pt x="109" y="57"/>
                    </a:cubicBezTo>
                    <a:cubicBezTo>
                      <a:pt x="102" y="57"/>
                      <a:pt x="102" y="57"/>
                      <a:pt x="102" y="57"/>
                    </a:cubicBezTo>
                    <a:cubicBezTo>
                      <a:pt x="102" y="64"/>
                      <a:pt x="102" y="64"/>
                      <a:pt x="102" y="64"/>
                    </a:cubicBezTo>
                    <a:cubicBezTo>
                      <a:pt x="109" y="64"/>
                      <a:pt x="109" y="64"/>
                      <a:pt x="109" y="64"/>
                    </a:cubicBezTo>
                    <a:cubicBezTo>
                      <a:pt x="107" y="88"/>
                      <a:pt x="88" y="107"/>
                      <a:pt x="65" y="10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endParaRPr lang="zh-CN" altLang="en-US" sz="1800"/>
              </a:p>
            </p:txBody>
          </p:sp>
          <p:sp>
            <p:nvSpPr>
              <p:cNvPr id="31" name="Freeform 117"/>
              <p:cNvSpPr>
                <a:spLocks noEditPoints="1"/>
              </p:cNvSpPr>
              <p:nvPr/>
            </p:nvSpPr>
            <p:spPr bwMode="auto">
              <a:xfrm>
                <a:off x="6330918" y="4409518"/>
                <a:ext cx="191598" cy="284016"/>
              </a:xfrm>
              <a:custGeom>
                <a:avLst/>
                <a:gdLst>
                  <a:gd name="T0" fmla="*/ 8 w 36"/>
                  <a:gd name="T1" fmla="*/ 29 h 53"/>
                  <a:gd name="T2" fmla="*/ 8 w 36"/>
                  <a:gd name="T3" fmla="*/ 29 h 53"/>
                  <a:gd name="T4" fmla="*/ 0 w 36"/>
                  <a:gd name="T5" fmla="*/ 53 h 53"/>
                  <a:gd name="T6" fmla="*/ 19 w 36"/>
                  <a:gd name="T7" fmla="*/ 36 h 53"/>
                  <a:gd name="T8" fmla="*/ 19 w 36"/>
                  <a:gd name="T9" fmla="*/ 36 h 53"/>
                  <a:gd name="T10" fmla="*/ 22 w 36"/>
                  <a:gd name="T11" fmla="*/ 33 h 53"/>
                  <a:gd name="T12" fmla="*/ 36 w 36"/>
                  <a:gd name="T13" fmla="*/ 0 h 53"/>
                  <a:gd name="T14" fmla="*/ 11 w 36"/>
                  <a:gd name="T15" fmla="*/ 25 h 53"/>
                  <a:gd name="T16" fmla="*/ 8 w 36"/>
                  <a:gd name="T17" fmla="*/ 29 h 53"/>
                  <a:gd name="T18" fmla="*/ 15 w 36"/>
                  <a:gd name="T19" fmla="*/ 28 h 53"/>
                  <a:gd name="T20" fmla="*/ 18 w 36"/>
                  <a:gd name="T21" fmla="*/ 31 h 53"/>
                  <a:gd name="T22" fmla="*/ 15 w 36"/>
                  <a:gd name="T23" fmla="*/ 34 h 53"/>
                  <a:gd name="T24" fmla="*/ 12 w 36"/>
                  <a:gd name="T25" fmla="*/ 31 h 53"/>
                  <a:gd name="T26" fmla="*/ 15 w 36"/>
                  <a:gd name="T27" fmla="*/ 2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53">
                    <a:moveTo>
                      <a:pt x="8" y="29"/>
                    </a:moveTo>
                    <a:cubicBezTo>
                      <a:pt x="8" y="29"/>
                      <a:pt x="8" y="29"/>
                      <a:pt x="8" y="29"/>
                    </a:cubicBezTo>
                    <a:cubicBezTo>
                      <a:pt x="0" y="53"/>
                      <a:pt x="0" y="53"/>
                      <a:pt x="0" y="53"/>
                    </a:cubicBezTo>
                    <a:cubicBezTo>
                      <a:pt x="19" y="36"/>
                      <a:pt x="19" y="36"/>
                      <a:pt x="19" y="36"/>
                    </a:cubicBezTo>
                    <a:cubicBezTo>
                      <a:pt x="19" y="36"/>
                      <a:pt x="19" y="36"/>
                      <a:pt x="19" y="36"/>
                    </a:cubicBezTo>
                    <a:cubicBezTo>
                      <a:pt x="21" y="35"/>
                      <a:pt x="21" y="33"/>
                      <a:pt x="22" y="33"/>
                    </a:cubicBezTo>
                    <a:cubicBezTo>
                      <a:pt x="36" y="0"/>
                      <a:pt x="36" y="0"/>
                      <a:pt x="36" y="0"/>
                    </a:cubicBezTo>
                    <a:cubicBezTo>
                      <a:pt x="11" y="25"/>
                      <a:pt x="11" y="25"/>
                      <a:pt x="11" y="25"/>
                    </a:cubicBezTo>
                    <a:cubicBezTo>
                      <a:pt x="10" y="26"/>
                      <a:pt x="9" y="28"/>
                      <a:pt x="8" y="29"/>
                    </a:cubicBezTo>
                    <a:close/>
                    <a:moveTo>
                      <a:pt x="15" y="28"/>
                    </a:moveTo>
                    <a:cubicBezTo>
                      <a:pt x="17" y="28"/>
                      <a:pt x="18" y="29"/>
                      <a:pt x="18" y="31"/>
                    </a:cubicBezTo>
                    <a:cubicBezTo>
                      <a:pt x="18" y="33"/>
                      <a:pt x="17" y="34"/>
                      <a:pt x="15" y="34"/>
                    </a:cubicBezTo>
                    <a:cubicBezTo>
                      <a:pt x="13" y="34"/>
                      <a:pt x="12" y="33"/>
                      <a:pt x="12" y="31"/>
                    </a:cubicBezTo>
                    <a:cubicBezTo>
                      <a:pt x="12" y="29"/>
                      <a:pt x="13" y="28"/>
                      <a:pt x="15" y="2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endParaRPr lang="zh-CN" altLang="en-US" sz="1800"/>
              </a:p>
            </p:txBody>
          </p:sp>
        </p:grpSp>
      </p:grpSp>
      <p:grpSp>
        <p:nvGrpSpPr>
          <p:cNvPr id="6" name="组合 31"/>
          <p:cNvGrpSpPr/>
          <p:nvPr/>
        </p:nvGrpSpPr>
        <p:grpSpPr>
          <a:xfrm>
            <a:off x="3955051" y="1389672"/>
            <a:ext cx="1454706" cy="1360158"/>
            <a:chOff x="5271570" y="1710372"/>
            <a:chExt cx="1938935" cy="1812355"/>
          </a:xfrm>
        </p:grpSpPr>
        <p:sp>
          <p:nvSpPr>
            <p:cNvPr id="33" name="任意多边形 32"/>
            <p:cNvSpPr/>
            <p:nvPr/>
          </p:nvSpPr>
          <p:spPr>
            <a:xfrm rot="5400000">
              <a:off x="5400540" y="1712762"/>
              <a:ext cx="1812355" cy="1807575"/>
            </a:xfrm>
            <a:custGeom>
              <a:avLst/>
              <a:gdLst>
                <a:gd name="connsiteX0" fmla="*/ 830996 w 1812355"/>
                <a:gd name="connsiteY0" fmla="*/ 0 h 1807575"/>
                <a:gd name="connsiteX1" fmla="*/ 1616078 w 1812355"/>
                <a:gd name="connsiteY1" fmla="*/ 0 h 1807575"/>
                <a:gd name="connsiteX2" fmla="*/ 1812355 w 1812355"/>
                <a:gd name="connsiteY2" fmla="*/ 196277 h 1807575"/>
                <a:gd name="connsiteX3" fmla="*/ 1812355 w 1812355"/>
                <a:gd name="connsiteY3" fmla="*/ 981359 h 1807575"/>
                <a:gd name="connsiteX4" fmla="*/ 1616078 w 1812355"/>
                <a:gd name="connsiteY4" fmla="*/ 1177636 h 1807575"/>
                <a:gd name="connsiteX5" fmla="*/ 1021925 w 1812355"/>
                <a:gd name="connsiteY5" fmla="*/ 1177636 h 1807575"/>
                <a:gd name="connsiteX6" fmla="*/ 1021926 w 1812355"/>
                <a:gd name="connsiteY6" fmla="*/ 1177637 h 1807575"/>
                <a:gd name="connsiteX7" fmla="*/ 861844 w 1812355"/>
                <a:gd name="connsiteY7" fmla="*/ 1177637 h 1807575"/>
                <a:gd name="connsiteX8" fmla="*/ 562535 w 1812355"/>
                <a:gd name="connsiteY8" fmla="*/ 1421581 h 1807575"/>
                <a:gd name="connsiteX9" fmla="*/ 558240 w 1812355"/>
                <a:gd name="connsiteY9" fmla="*/ 1464194 h 1807575"/>
                <a:gd name="connsiteX10" fmla="*/ 556328 w 1812355"/>
                <a:gd name="connsiteY10" fmla="*/ 1462814 h 1807575"/>
                <a:gd name="connsiteX11" fmla="*/ 556328 w 1812355"/>
                <a:gd name="connsiteY11" fmla="*/ 1708270 h 1807575"/>
                <a:gd name="connsiteX12" fmla="*/ 457023 w 1812355"/>
                <a:gd name="connsiteY12" fmla="*/ 1807575 h 1807575"/>
                <a:gd name="connsiteX13" fmla="*/ 99305 w 1812355"/>
                <a:gd name="connsiteY13" fmla="*/ 1807575 h 1807575"/>
                <a:gd name="connsiteX14" fmla="*/ 0 w 1812355"/>
                <a:gd name="connsiteY14" fmla="*/ 1708270 h 1807575"/>
                <a:gd name="connsiteX15" fmla="*/ 0 w 1812355"/>
                <a:gd name="connsiteY15" fmla="*/ 1350552 h 1807575"/>
                <a:gd name="connsiteX16" fmla="*/ 99305 w 1812355"/>
                <a:gd name="connsiteY16" fmla="*/ 1251247 h 1807575"/>
                <a:gd name="connsiteX17" fmla="*/ 365499 w 1812355"/>
                <a:gd name="connsiteY17" fmla="*/ 1251247 h 1807575"/>
                <a:gd name="connsiteX18" fmla="*/ 419748 w 1812355"/>
                <a:gd name="connsiteY18" fmla="*/ 1245778 h 1807575"/>
                <a:gd name="connsiteX19" fmla="*/ 634719 w 1812355"/>
                <a:gd name="connsiteY19" fmla="*/ 982018 h 1807575"/>
                <a:gd name="connsiteX20" fmla="*/ 634719 w 1812355"/>
                <a:gd name="connsiteY20" fmla="*/ 981359 h 1807575"/>
                <a:gd name="connsiteX21" fmla="*/ 634719 w 1812355"/>
                <a:gd name="connsiteY21" fmla="*/ 898219 h 1807575"/>
                <a:gd name="connsiteX22" fmla="*/ 634719 w 1812355"/>
                <a:gd name="connsiteY22" fmla="*/ 196277 h 1807575"/>
                <a:gd name="connsiteX23" fmla="*/ 830996 w 1812355"/>
                <a:gd name="connsiteY23" fmla="*/ 0 h 1807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12355" h="1807575">
                  <a:moveTo>
                    <a:pt x="830996" y="0"/>
                  </a:moveTo>
                  <a:lnTo>
                    <a:pt x="1616078" y="0"/>
                  </a:lnTo>
                  <a:cubicBezTo>
                    <a:pt x="1724479" y="0"/>
                    <a:pt x="1812355" y="87876"/>
                    <a:pt x="1812355" y="196277"/>
                  </a:cubicBezTo>
                  <a:lnTo>
                    <a:pt x="1812355" y="981359"/>
                  </a:lnTo>
                  <a:cubicBezTo>
                    <a:pt x="1812355" y="1089760"/>
                    <a:pt x="1724479" y="1177636"/>
                    <a:pt x="1616078" y="1177636"/>
                  </a:cubicBezTo>
                  <a:lnTo>
                    <a:pt x="1021925" y="1177636"/>
                  </a:lnTo>
                  <a:lnTo>
                    <a:pt x="1021926" y="1177637"/>
                  </a:lnTo>
                  <a:lnTo>
                    <a:pt x="861844" y="1177637"/>
                  </a:lnTo>
                  <a:cubicBezTo>
                    <a:pt x="714204" y="1177637"/>
                    <a:pt x="591023" y="1282362"/>
                    <a:pt x="562535" y="1421581"/>
                  </a:cubicBezTo>
                  <a:lnTo>
                    <a:pt x="558240" y="1464194"/>
                  </a:lnTo>
                  <a:lnTo>
                    <a:pt x="556328" y="1462814"/>
                  </a:lnTo>
                  <a:lnTo>
                    <a:pt x="556328" y="1708270"/>
                  </a:lnTo>
                  <a:cubicBezTo>
                    <a:pt x="556328" y="1763115"/>
                    <a:pt x="511868" y="1807575"/>
                    <a:pt x="457023" y="1807575"/>
                  </a:cubicBezTo>
                  <a:lnTo>
                    <a:pt x="99305" y="1807575"/>
                  </a:lnTo>
                  <a:cubicBezTo>
                    <a:pt x="44460" y="1807575"/>
                    <a:pt x="0" y="1763115"/>
                    <a:pt x="0" y="1708270"/>
                  </a:cubicBezTo>
                  <a:lnTo>
                    <a:pt x="0" y="1350552"/>
                  </a:lnTo>
                  <a:cubicBezTo>
                    <a:pt x="0" y="1295707"/>
                    <a:pt x="44460" y="1251247"/>
                    <a:pt x="99305" y="1251247"/>
                  </a:cubicBezTo>
                  <a:lnTo>
                    <a:pt x="365499" y="1251247"/>
                  </a:lnTo>
                  <a:lnTo>
                    <a:pt x="419748" y="1245778"/>
                  </a:lnTo>
                  <a:cubicBezTo>
                    <a:pt x="542432" y="1220674"/>
                    <a:pt x="634719" y="1112124"/>
                    <a:pt x="634719" y="982018"/>
                  </a:cubicBezTo>
                  <a:lnTo>
                    <a:pt x="634719" y="981359"/>
                  </a:lnTo>
                  <a:lnTo>
                    <a:pt x="634719" y="898219"/>
                  </a:lnTo>
                  <a:lnTo>
                    <a:pt x="634719" y="196277"/>
                  </a:lnTo>
                  <a:cubicBezTo>
                    <a:pt x="634719" y="87876"/>
                    <a:pt x="722595" y="0"/>
                    <a:pt x="83099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4" name="文本框 1"/>
            <p:cNvSpPr txBox="1"/>
            <p:nvPr/>
          </p:nvSpPr>
          <p:spPr>
            <a:xfrm>
              <a:off x="5271570" y="1796400"/>
              <a:ext cx="781735" cy="492291"/>
            </a:xfrm>
            <a:prstGeom prst="rect">
              <a:avLst/>
            </a:prstGeom>
            <a:noFill/>
          </p:spPr>
          <p:txBody>
            <a:bodyPr wrap="square" rtlCol="0">
              <a:spAutoFit/>
            </a:bodyPr>
            <a:lstStyle/>
            <a:p>
              <a:pPr algn="ctr"/>
              <a:r>
                <a:rPr lang="en-US" altLang="zh-CN" sz="1800" b="1" dirty="0">
                  <a:solidFill>
                    <a:schemeClr val="bg1"/>
                  </a:solidFill>
                  <a:latin typeface="Agency FB" panose="020B0503020202020204" pitchFamily="34" charset="0"/>
                </a:rPr>
                <a:t>01</a:t>
              </a:r>
              <a:endParaRPr lang="zh-CN" altLang="en-US" sz="1800" b="1" dirty="0">
                <a:solidFill>
                  <a:schemeClr val="bg1"/>
                </a:solidFill>
                <a:latin typeface="Agency FB" panose="020B0503020202020204" pitchFamily="34" charset="0"/>
              </a:endParaRPr>
            </a:p>
          </p:txBody>
        </p:sp>
        <p:grpSp>
          <p:nvGrpSpPr>
            <p:cNvPr id="7" name="组合 34"/>
            <p:cNvGrpSpPr/>
            <p:nvPr/>
          </p:nvGrpSpPr>
          <p:grpSpPr>
            <a:xfrm>
              <a:off x="6429175" y="2637381"/>
              <a:ext cx="381828" cy="576638"/>
              <a:chOff x="6570541" y="1509591"/>
              <a:chExt cx="311150" cy="469900"/>
            </a:xfrm>
          </p:grpSpPr>
          <p:sp>
            <p:nvSpPr>
              <p:cNvPr id="36" name="Freeform 1355"/>
              <p:cNvSpPr>
                <a:spLocks noEditPoints="1"/>
              </p:cNvSpPr>
              <p:nvPr/>
            </p:nvSpPr>
            <p:spPr bwMode="auto">
              <a:xfrm>
                <a:off x="6570541" y="1509591"/>
                <a:ext cx="311150" cy="357188"/>
              </a:xfrm>
              <a:custGeom>
                <a:avLst/>
                <a:gdLst>
                  <a:gd name="T0" fmla="*/ 83 w 83"/>
                  <a:gd name="T1" fmla="*/ 42 h 95"/>
                  <a:gd name="T2" fmla="*/ 41 w 83"/>
                  <a:gd name="T3" fmla="*/ 0 h 95"/>
                  <a:gd name="T4" fmla="*/ 0 w 83"/>
                  <a:gd name="T5" fmla="*/ 42 h 95"/>
                  <a:gd name="T6" fmla="*/ 27 w 83"/>
                  <a:gd name="T7" fmla="*/ 81 h 95"/>
                  <a:gd name="T8" fmla="*/ 24 w 83"/>
                  <a:gd name="T9" fmla="*/ 81 h 95"/>
                  <a:gd name="T10" fmla="*/ 24 w 83"/>
                  <a:gd name="T11" fmla="*/ 95 h 95"/>
                  <a:gd name="T12" fmla="*/ 59 w 83"/>
                  <a:gd name="T13" fmla="*/ 95 h 95"/>
                  <a:gd name="T14" fmla="*/ 59 w 83"/>
                  <a:gd name="T15" fmla="*/ 81 h 95"/>
                  <a:gd name="T16" fmla="*/ 56 w 83"/>
                  <a:gd name="T17" fmla="*/ 81 h 95"/>
                  <a:gd name="T18" fmla="*/ 83 w 83"/>
                  <a:gd name="T19" fmla="*/ 42 h 95"/>
                  <a:gd name="T20" fmla="*/ 41 w 83"/>
                  <a:gd name="T21" fmla="*/ 77 h 95"/>
                  <a:gd name="T22" fmla="*/ 7 w 83"/>
                  <a:gd name="T23" fmla="*/ 42 h 95"/>
                  <a:gd name="T24" fmla="*/ 41 w 83"/>
                  <a:gd name="T25" fmla="*/ 7 h 95"/>
                  <a:gd name="T26" fmla="*/ 76 w 83"/>
                  <a:gd name="T27" fmla="*/ 42 h 95"/>
                  <a:gd name="T28" fmla="*/ 41 w 83"/>
                  <a:gd name="T29" fmla="*/ 77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3" h="95">
                    <a:moveTo>
                      <a:pt x="83" y="42"/>
                    </a:moveTo>
                    <a:cubicBezTo>
                      <a:pt x="83" y="19"/>
                      <a:pt x="65" y="0"/>
                      <a:pt x="41" y="0"/>
                    </a:cubicBezTo>
                    <a:cubicBezTo>
                      <a:pt x="18" y="0"/>
                      <a:pt x="0" y="19"/>
                      <a:pt x="0" y="42"/>
                    </a:cubicBezTo>
                    <a:cubicBezTo>
                      <a:pt x="0" y="60"/>
                      <a:pt x="11" y="75"/>
                      <a:pt x="27" y="81"/>
                    </a:cubicBezTo>
                    <a:cubicBezTo>
                      <a:pt x="24" y="81"/>
                      <a:pt x="24" y="81"/>
                      <a:pt x="24" y="81"/>
                    </a:cubicBezTo>
                    <a:cubicBezTo>
                      <a:pt x="24" y="95"/>
                      <a:pt x="24" y="95"/>
                      <a:pt x="24" y="95"/>
                    </a:cubicBezTo>
                    <a:cubicBezTo>
                      <a:pt x="59" y="95"/>
                      <a:pt x="59" y="95"/>
                      <a:pt x="59" y="95"/>
                    </a:cubicBezTo>
                    <a:cubicBezTo>
                      <a:pt x="59" y="81"/>
                      <a:pt x="59" y="81"/>
                      <a:pt x="59" y="81"/>
                    </a:cubicBezTo>
                    <a:cubicBezTo>
                      <a:pt x="56" y="81"/>
                      <a:pt x="56" y="81"/>
                      <a:pt x="56" y="81"/>
                    </a:cubicBezTo>
                    <a:cubicBezTo>
                      <a:pt x="72" y="75"/>
                      <a:pt x="83" y="60"/>
                      <a:pt x="83" y="42"/>
                    </a:cubicBezTo>
                    <a:close/>
                    <a:moveTo>
                      <a:pt x="41" y="77"/>
                    </a:moveTo>
                    <a:cubicBezTo>
                      <a:pt x="22" y="77"/>
                      <a:pt x="7" y="61"/>
                      <a:pt x="7" y="42"/>
                    </a:cubicBezTo>
                    <a:cubicBezTo>
                      <a:pt x="7" y="23"/>
                      <a:pt x="22" y="7"/>
                      <a:pt x="41" y="7"/>
                    </a:cubicBezTo>
                    <a:cubicBezTo>
                      <a:pt x="61" y="7"/>
                      <a:pt x="76" y="23"/>
                      <a:pt x="76" y="42"/>
                    </a:cubicBezTo>
                    <a:cubicBezTo>
                      <a:pt x="76" y="61"/>
                      <a:pt x="61" y="77"/>
                      <a:pt x="41" y="7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endParaRPr lang="zh-CN" altLang="en-US" sz="1800"/>
              </a:p>
            </p:txBody>
          </p:sp>
          <p:sp>
            <p:nvSpPr>
              <p:cNvPr id="37" name="Rectangle 1356"/>
              <p:cNvSpPr>
                <a:spLocks noChangeArrowheads="1"/>
              </p:cNvSpPr>
              <p:nvPr/>
            </p:nvSpPr>
            <p:spPr bwMode="auto">
              <a:xfrm>
                <a:off x="6659441" y="1877891"/>
                <a:ext cx="131763" cy="523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72" tIns="45736" rIns="91472" bIns="45736" numCol="1" anchor="t" anchorCtr="0" compatLnSpc="1"/>
              <a:lstStyle/>
              <a:p>
                <a:endParaRPr lang="zh-CN" altLang="en-US" sz="1800"/>
              </a:p>
            </p:txBody>
          </p:sp>
          <p:sp>
            <p:nvSpPr>
              <p:cNvPr id="38" name="Freeform 1357"/>
              <p:cNvSpPr/>
              <p:nvPr/>
            </p:nvSpPr>
            <p:spPr bwMode="auto">
              <a:xfrm>
                <a:off x="6659441" y="1941391"/>
                <a:ext cx="131763" cy="38100"/>
              </a:xfrm>
              <a:custGeom>
                <a:avLst/>
                <a:gdLst>
                  <a:gd name="T0" fmla="*/ 0 w 83"/>
                  <a:gd name="T1" fmla="*/ 14 h 24"/>
                  <a:gd name="T2" fmla="*/ 29 w 83"/>
                  <a:gd name="T3" fmla="*/ 14 h 24"/>
                  <a:gd name="T4" fmla="*/ 29 w 83"/>
                  <a:gd name="T5" fmla="*/ 24 h 24"/>
                  <a:gd name="T6" fmla="*/ 55 w 83"/>
                  <a:gd name="T7" fmla="*/ 24 h 24"/>
                  <a:gd name="T8" fmla="*/ 55 w 83"/>
                  <a:gd name="T9" fmla="*/ 14 h 24"/>
                  <a:gd name="T10" fmla="*/ 83 w 83"/>
                  <a:gd name="T11" fmla="*/ 14 h 24"/>
                  <a:gd name="T12" fmla="*/ 83 w 83"/>
                  <a:gd name="T13" fmla="*/ 0 h 24"/>
                  <a:gd name="T14" fmla="*/ 0 w 83"/>
                  <a:gd name="T15" fmla="*/ 0 h 24"/>
                  <a:gd name="T16" fmla="*/ 0 w 83"/>
                  <a:gd name="T17"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24">
                    <a:moveTo>
                      <a:pt x="0" y="14"/>
                    </a:moveTo>
                    <a:lnTo>
                      <a:pt x="29" y="14"/>
                    </a:lnTo>
                    <a:lnTo>
                      <a:pt x="29" y="24"/>
                    </a:lnTo>
                    <a:lnTo>
                      <a:pt x="55" y="24"/>
                    </a:lnTo>
                    <a:lnTo>
                      <a:pt x="55" y="14"/>
                    </a:lnTo>
                    <a:lnTo>
                      <a:pt x="83" y="14"/>
                    </a:lnTo>
                    <a:lnTo>
                      <a:pt x="83" y="0"/>
                    </a:lnTo>
                    <a:lnTo>
                      <a:pt x="0" y="0"/>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endParaRPr lang="zh-CN" altLang="en-US" sz="1800"/>
              </a:p>
            </p:txBody>
          </p:sp>
          <p:sp>
            <p:nvSpPr>
              <p:cNvPr id="39" name="Freeform 1358"/>
              <p:cNvSpPr>
                <a:spLocks noEditPoints="1"/>
              </p:cNvSpPr>
              <p:nvPr/>
            </p:nvSpPr>
            <p:spPr bwMode="auto">
              <a:xfrm>
                <a:off x="6678491" y="1611191"/>
                <a:ext cx="93663" cy="187325"/>
              </a:xfrm>
              <a:custGeom>
                <a:avLst/>
                <a:gdLst>
                  <a:gd name="T0" fmla="*/ 57 w 59"/>
                  <a:gd name="T1" fmla="*/ 5 h 118"/>
                  <a:gd name="T2" fmla="*/ 52 w 59"/>
                  <a:gd name="T3" fmla="*/ 0 h 118"/>
                  <a:gd name="T4" fmla="*/ 29 w 59"/>
                  <a:gd name="T5" fmla="*/ 10 h 118"/>
                  <a:gd name="T6" fmla="*/ 7 w 59"/>
                  <a:gd name="T7" fmla="*/ 0 h 118"/>
                  <a:gd name="T8" fmla="*/ 0 w 59"/>
                  <a:gd name="T9" fmla="*/ 5 h 118"/>
                  <a:gd name="T10" fmla="*/ 0 w 59"/>
                  <a:gd name="T11" fmla="*/ 5 h 118"/>
                  <a:gd name="T12" fmla="*/ 0 w 59"/>
                  <a:gd name="T13" fmla="*/ 5 h 118"/>
                  <a:gd name="T14" fmla="*/ 26 w 59"/>
                  <a:gd name="T15" fmla="*/ 118 h 118"/>
                  <a:gd name="T16" fmla="*/ 33 w 59"/>
                  <a:gd name="T17" fmla="*/ 118 h 118"/>
                  <a:gd name="T18" fmla="*/ 59 w 59"/>
                  <a:gd name="T19" fmla="*/ 5 h 118"/>
                  <a:gd name="T20" fmla="*/ 59 w 59"/>
                  <a:gd name="T21" fmla="*/ 5 h 118"/>
                  <a:gd name="T22" fmla="*/ 59 w 59"/>
                  <a:gd name="T23" fmla="*/ 5 h 118"/>
                  <a:gd name="T24" fmla="*/ 59 w 59"/>
                  <a:gd name="T25" fmla="*/ 5 h 118"/>
                  <a:gd name="T26" fmla="*/ 57 w 59"/>
                  <a:gd name="T27" fmla="*/ 5 h 118"/>
                  <a:gd name="T28" fmla="*/ 29 w 59"/>
                  <a:gd name="T29" fmla="*/ 102 h 118"/>
                  <a:gd name="T30" fmla="*/ 7 w 59"/>
                  <a:gd name="T31" fmla="*/ 7 h 118"/>
                  <a:gd name="T32" fmla="*/ 29 w 59"/>
                  <a:gd name="T33" fmla="*/ 14 h 118"/>
                  <a:gd name="T34" fmla="*/ 52 w 59"/>
                  <a:gd name="T35" fmla="*/ 7 h 118"/>
                  <a:gd name="T36" fmla="*/ 29 w 59"/>
                  <a:gd name="T37" fmla="*/ 10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9" h="118">
                    <a:moveTo>
                      <a:pt x="57" y="5"/>
                    </a:moveTo>
                    <a:lnTo>
                      <a:pt x="52" y="0"/>
                    </a:lnTo>
                    <a:lnTo>
                      <a:pt x="29" y="10"/>
                    </a:lnTo>
                    <a:lnTo>
                      <a:pt x="7" y="0"/>
                    </a:lnTo>
                    <a:lnTo>
                      <a:pt x="0" y="5"/>
                    </a:lnTo>
                    <a:lnTo>
                      <a:pt x="0" y="5"/>
                    </a:lnTo>
                    <a:lnTo>
                      <a:pt x="0" y="5"/>
                    </a:lnTo>
                    <a:lnTo>
                      <a:pt x="26" y="118"/>
                    </a:lnTo>
                    <a:lnTo>
                      <a:pt x="33" y="118"/>
                    </a:lnTo>
                    <a:lnTo>
                      <a:pt x="59" y="5"/>
                    </a:lnTo>
                    <a:lnTo>
                      <a:pt x="59" y="5"/>
                    </a:lnTo>
                    <a:lnTo>
                      <a:pt x="59" y="5"/>
                    </a:lnTo>
                    <a:lnTo>
                      <a:pt x="59" y="5"/>
                    </a:lnTo>
                    <a:lnTo>
                      <a:pt x="57" y="5"/>
                    </a:lnTo>
                    <a:close/>
                    <a:moveTo>
                      <a:pt x="29" y="102"/>
                    </a:moveTo>
                    <a:lnTo>
                      <a:pt x="7" y="7"/>
                    </a:lnTo>
                    <a:lnTo>
                      <a:pt x="29" y="14"/>
                    </a:lnTo>
                    <a:lnTo>
                      <a:pt x="52" y="7"/>
                    </a:lnTo>
                    <a:lnTo>
                      <a:pt x="29" y="10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endParaRPr lang="zh-CN" altLang="en-US" sz="1800"/>
              </a:p>
            </p:txBody>
          </p:sp>
        </p:grpSp>
      </p:grpSp>
      <p:grpSp>
        <p:nvGrpSpPr>
          <p:cNvPr id="8" name="组合 39"/>
          <p:cNvGrpSpPr/>
          <p:nvPr/>
        </p:nvGrpSpPr>
        <p:grpSpPr>
          <a:xfrm>
            <a:off x="3568434" y="2810705"/>
            <a:ext cx="1444025" cy="1400275"/>
            <a:chOff x="4756261" y="3603839"/>
            <a:chExt cx="1924698" cy="1865809"/>
          </a:xfrm>
        </p:grpSpPr>
        <p:sp>
          <p:nvSpPr>
            <p:cNvPr id="41" name="任意多边形 40"/>
            <p:cNvSpPr/>
            <p:nvPr/>
          </p:nvSpPr>
          <p:spPr>
            <a:xfrm flipH="1">
              <a:off x="4756261" y="3603839"/>
              <a:ext cx="1812355" cy="1807575"/>
            </a:xfrm>
            <a:custGeom>
              <a:avLst/>
              <a:gdLst>
                <a:gd name="connsiteX0" fmla="*/ 830996 w 1812355"/>
                <a:gd name="connsiteY0" fmla="*/ 0 h 1807575"/>
                <a:gd name="connsiteX1" fmla="*/ 1616078 w 1812355"/>
                <a:gd name="connsiteY1" fmla="*/ 0 h 1807575"/>
                <a:gd name="connsiteX2" fmla="*/ 1812355 w 1812355"/>
                <a:gd name="connsiteY2" fmla="*/ 196277 h 1807575"/>
                <a:gd name="connsiteX3" fmla="*/ 1812355 w 1812355"/>
                <a:gd name="connsiteY3" fmla="*/ 981359 h 1807575"/>
                <a:gd name="connsiteX4" fmla="*/ 1616078 w 1812355"/>
                <a:gd name="connsiteY4" fmla="*/ 1177636 h 1807575"/>
                <a:gd name="connsiteX5" fmla="*/ 1021925 w 1812355"/>
                <a:gd name="connsiteY5" fmla="*/ 1177636 h 1807575"/>
                <a:gd name="connsiteX6" fmla="*/ 1021926 w 1812355"/>
                <a:gd name="connsiteY6" fmla="*/ 1177637 h 1807575"/>
                <a:gd name="connsiteX7" fmla="*/ 861844 w 1812355"/>
                <a:gd name="connsiteY7" fmla="*/ 1177637 h 1807575"/>
                <a:gd name="connsiteX8" fmla="*/ 562535 w 1812355"/>
                <a:gd name="connsiteY8" fmla="*/ 1421581 h 1807575"/>
                <a:gd name="connsiteX9" fmla="*/ 558240 w 1812355"/>
                <a:gd name="connsiteY9" fmla="*/ 1464194 h 1807575"/>
                <a:gd name="connsiteX10" fmla="*/ 556328 w 1812355"/>
                <a:gd name="connsiteY10" fmla="*/ 1462814 h 1807575"/>
                <a:gd name="connsiteX11" fmla="*/ 556328 w 1812355"/>
                <a:gd name="connsiteY11" fmla="*/ 1708270 h 1807575"/>
                <a:gd name="connsiteX12" fmla="*/ 457023 w 1812355"/>
                <a:gd name="connsiteY12" fmla="*/ 1807575 h 1807575"/>
                <a:gd name="connsiteX13" fmla="*/ 99305 w 1812355"/>
                <a:gd name="connsiteY13" fmla="*/ 1807575 h 1807575"/>
                <a:gd name="connsiteX14" fmla="*/ 0 w 1812355"/>
                <a:gd name="connsiteY14" fmla="*/ 1708270 h 1807575"/>
                <a:gd name="connsiteX15" fmla="*/ 0 w 1812355"/>
                <a:gd name="connsiteY15" fmla="*/ 1350552 h 1807575"/>
                <a:gd name="connsiteX16" fmla="*/ 99305 w 1812355"/>
                <a:gd name="connsiteY16" fmla="*/ 1251247 h 1807575"/>
                <a:gd name="connsiteX17" fmla="*/ 365499 w 1812355"/>
                <a:gd name="connsiteY17" fmla="*/ 1251247 h 1807575"/>
                <a:gd name="connsiteX18" fmla="*/ 419748 w 1812355"/>
                <a:gd name="connsiteY18" fmla="*/ 1245778 h 1807575"/>
                <a:gd name="connsiteX19" fmla="*/ 634719 w 1812355"/>
                <a:gd name="connsiteY19" fmla="*/ 982018 h 1807575"/>
                <a:gd name="connsiteX20" fmla="*/ 634719 w 1812355"/>
                <a:gd name="connsiteY20" fmla="*/ 981359 h 1807575"/>
                <a:gd name="connsiteX21" fmla="*/ 634719 w 1812355"/>
                <a:gd name="connsiteY21" fmla="*/ 898219 h 1807575"/>
                <a:gd name="connsiteX22" fmla="*/ 634719 w 1812355"/>
                <a:gd name="connsiteY22" fmla="*/ 196277 h 1807575"/>
                <a:gd name="connsiteX23" fmla="*/ 830996 w 1812355"/>
                <a:gd name="connsiteY23" fmla="*/ 0 h 1807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12355" h="1807575">
                  <a:moveTo>
                    <a:pt x="830996" y="0"/>
                  </a:moveTo>
                  <a:lnTo>
                    <a:pt x="1616078" y="0"/>
                  </a:lnTo>
                  <a:cubicBezTo>
                    <a:pt x="1724479" y="0"/>
                    <a:pt x="1812355" y="87876"/>
                    <a:pt x="1812355" y="196277"/>
                  </a:cubicBezTo>
                  <a:lnTo>
                    <a:pt x="1812355" y="981359"/>
                  </a:lnTo>
                  <a:cubicBezTo>
                    <a:pt x="1812355" y="1089760"/>
                    <a:pt x="1724479" y="1177636"/>
                    <a:pt x="1616078" y="1177636"/>
                  </a:cubicBezTo>
                  <a:lnTo>
                    <a:pt x="1021925" y="1177636"/>
                  </a:lnTo>
                  <a:lnTo>
                    <a:pt x="1021926" y="1177637"/>
                  </a:lnTo>
                  <a:lnTo>
                    <a:pt x="861844" y="1177637"/>
                  </a:lnTo>
                  <a:cubicBezTo>
                    <a:pt x="714204" y="1177637"/>
                    <a:pt x="591023" y="1282362"/>
                    <a:pt x="562535" y="1421581"/>
                  </a:cubicBezTo>
                  <a:lnTo>
                    <a:pt x="558240" y="1464194"/>
                  </a:lnTo>
                  <a:lnTo>
                    <a:pt x="556328" y="1462814"/>
                  </a:lnTo>
                  <a:lnTo>
                    <a:pt x="556328" y="1708270"/>
                  </a:lnTo>
                  <a:cubicBezTo>
                    <a:pt x="556328" y="1763115"/>
                    <a:pt x="511868" y="1807575"/>
                    <a:pt x="457023" y="1807575"/>
                  </a:cubicBezTo>
                  <a:lnTo>
                    <a:pt x="99305" y="1807575"/>
                  </a:lnTo>
                  <a:cubicBezTo>
                    <a:pt x="44460" y="1807575"/>
                    <a:pt x="0" y="1763115"/>
                    <a:pt x="0" y="1708270"/>
                  </a:cubicBezTo>
                  <a:lnTo>
                    <a:pt x="0" y="1350552"/>
                  </a:lnTo>
                  <a:cubicBezTo>
                    <a:pt x="0" y="1295707"/>
                    <a:pt x="44460" y="1251247"/>
                    <a:pt x="99305" y="1251247"/>
                  </a:cubicBezTo>
                  <a:lnTo>
                    <a:pt x="365499" y="1251247"/>
                  </a:lnTo>
                  <a:lnTo>
                    <a:pt x="419748" y="1245778"/>
                  </a:lnTo>
                  <a:cubicBezTo>
                    <a:pt x="542432" y="1220674"/>
                    <a:pt x="634719" y="1112124"/>
                    <a:pt x="634719" y="982018"/>
                  </a:cubicBezTo>
                  <a:lnTo>
                    <a:pt x="634719" y="981359"/>
                  </a:lnTo>
                  <a:lnTo>
                    <a:pt x="634719" y="898219"/>
                  </a:lnTo>
                  <a:lnTo>
                    <a:pt x="634719" y="196277"/>
                  </a:lnTo>
                  <a:cubicBezTo>
                    <a:pt x="634719" y="87876"/>
                    <a:pt x="722595" y="0"/>
                    <a:pt x="83099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42" name="文本框 22"/>
            <p:cNvSpPr txBox="1"/>
            <p:nvPr/>
          </p:nvSpPr>
          <p:spPr>
            <a:xfrm>
              <a:off x="5899225" y="4977357"/>
              <a:ext cx="781734" cy="492291"/>
            </a:xfrm>
            <a:prstGeom prst="rect">
              <a:avLst/>
            </a:prstGeom>
            <a:noFill/>
          </p:spPr>
          <p:txBody>
            <a:bodyPr wrap="square" rtlCol="0">
              <a:spAutoFit/>
            </a:bodyPr>
            <a:lstStyle/>
            <a:p>
              <a:pPr algn="ctr"/>
              <a:r>
                <a:rPr lang="en-US" altLang="zh-CN" sz="1800" b="1" dirty="0">
                  <a:solidFill>
                    <a:schemeClr val="bg1"/>
                  </a:solidFill>
                  <a:latin typeface="Agency FB" panose="020B0503020202020204" pitchFamily="34" charset="0"/>
                </a:rPr>
                <a:t>03</a:t>
              </a:r>
              <a:endParaRPr lang="zh-CN" altLang="en-US" sz="1800" b="1" dirty="0">
                <a:solidFill>
                  <a:schemeClr val="bg1"/>
                </a:solidFill>
                <a:latin typeface="Agency FB" panose="020B0503020202020204" pitchFamily="34" charset="0"/>
              </a:endParaRPr>
            </a:p>
          </p:txBody>
        </p:sp>
        <p:grpSp>
          <p:nvGrpSpPr>
            <p:cNvPr id="9" name="组合 42"/>
            <p:cNvGrpSpPr/>
            <p:nvPr/>
          </p:nvGrpSpPr>
          <p:grpSpPr>
            <a:xfrm>
              <a:off x="5053221" y="3941026"/>
              <a:ext cx="574676" cy="465140"/>
              <a:chOff x="2177375" y="247894"/>
              <a:chExt cx="574676" cy="465140"/>
            </a:xfrm>
          </p:grpSpPr>
          <p:sp>
            <p:nvSpPr>
              <p:cNvPr id="44" name="Freeform 5"/>
              <p:cNvSpPr>
                <a:spLocks noEditPoints="1"/>
              </p:cNvSpPr>
              <p:nvPr/>
            </p:nvSpPr>
            <p:spPr bwMode="auto">
              <a:xfrm>
                <a:off x="2177375" y="247894"/>
                <a:ext cx="574676" cy="465140"/>
              </a:xfrm>
              <a:custGeom>
                <a:avLst/>
                <a:gdLst>
                  <a:gd name="T0" fmla="*/ 78 w 153"/>
                  <a:gd name="T1" fmla="*/ 0 h 124"/>
                  <a:gd name="T2" fmla="*/ 0 w 153"/>
                  <a:gd name="T3" fmla="*/ 68 h 124"/>
                  <a:gd name="T4" fmla="*/ 15 w 153"/>
                  <a:gd name="T5" fmla="*/ 68 h 124"/>
                  <a:gd name="T6" fmla="*/ 21 w 153"/>
                  <a:gd name="T7" fmla="*/ 64 h 124"/>
                  <a:gd name="T8" fmla="*/ 21 w 153"/>
                  <a:gd name="T9" fmla="*/ 121 h 124"/>
                  <a:gd name="T10" fmla="*/ 24 w 153"/>
                  <a:gd name="T11" fmla="*/ 124 h 124"/>
                  <a:gd name="T12" fmla="*/ 63 w 153"/>
                  <a:gd name="T13" fmla="*/ 124 h 124"/>
                  <a:gd name="T14" fmla="*/ 63 w 153"/>
                  <a:gd name="T15" fmla="*/ 92 h 124"/>
                  <a:gd name="T16" fmla="*/ 67 w 153"/>
                  <a:gd name="T17" fmla="*/ 87 h 124"/>
                  <a:gd name="T18" fmla="*/ 83 w 153"/>
                  <a:gd name="T19" fmla="*/ 87 h 124"/>
                  <a:gd name="T20" fmla="*/ 89 w 153"/>
                  <a:gd name="T21" fmla="*/ 92 h 124"/>
                  <a:gd name="T22" fmla="*/ 89 w 153"/>
                  <a:gd name="T23" fmla="*/ 124 h 124"/>
                  <a:gd name="T24" fmla="*/ 127 w 153"/>
                  <a:gd name="T25" fmla="*/ 124 h 124"/>
                  <a:gd name="T26" fmla="*/ 131 w 153"/>
                  <a:gd name="T27" fmla="*/ 120 h 124"/>
                  <a:gd name="T28" fmla="*/ 131 w 153"/>
                  <a:gd name="T29" fmla="*/ 63 h 124"/>
                  <a:gd name="T30" fmla="*/ 136 w 153"/>
                  <a:gd name="T31" fmla="*/ 68 h 124"/>
                  <a:gd name="T32" fmla="*/ 153 w 153"/>
                  <a:gd name="T33" fmla="*/ 68 h 124"/>
                  <a:gd name="T34" fmla="*/ 78 w 153"/>
                  <a:gd name="T35" fmla="*/ 0 h 124"/>
                  <a:gd name="T36" fmla="*/ 76 w 153"/>
                  <a:gd name="T37" fmla="*/ 75 h 124"/>
                  <a:gd name="T38" fmla="*/ 60 w 153"/>
                  <a:gd name="T39" fmla="*/ 59 h 124"/>
                  <a:gd name="T40" fmla="*/ 76 w 153"/>
                  <a:gd name="T41" fmla="*/ 42 h 124"/>
                  <a:gd name="T42" fmla="*/ 92 w 153"/>
                  <a:gd name="T43" fmla="*/ 59 h 124"/>
                  <a:gd name="T44" fmla="*/ 76 w 153"/>
                  <a:gd name="T45" fmla="*/ 7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3" h="124">
                    <a:moveTo>
                      <a:pt x="78" y="0"/>
                    </a:moveTo>
                    <a:cubicBezTo>
                      <a:pt x="0" y="68"/>
                      <a:pt x="0" y="68"/>
                      <a:pt x="0" y="68"/>
                    </a:cubicBezTo>
                    <a:cubicBezTo>
                      <a:pt x="0" y="68"/>
                      <a:pt x="5" y="77"/>
                      <a:pt x="15" y="68"/>
                    </a:cubicBezTo>
                    <a:cubicBezTo>
                      <a:pt x="21" y="64"/>
                      <a:pt x="21" y="64"/>
                      <a:pt x="21" y="64"/>
                    </a:cubicBezTo>
                    <a:cubicBezTo>
                      <a:pt x="21" y="121"/>
                      <a:pt x="21" y="121"/>
                      <a:pt x="21" y="121"/>
                    </a:cubicBezTo>
                    <a:cubicBezTo>
                      <a:pt x="21" y="121"/>
                      <a:pt x="21" y="124"/>
                      <a:pt x="24" y="124"/>
                    </a:cubicBezTo>
                    <a:cubicBezTo>
                      <a:pt x="28" y="124"/>
                      <a:pt x="63" y="124"/>
                      <a:pt x="63" y="124"/>
                    </a:cubicBezTo>
                    <a:cubicBezTo>
                      <a:pt x="63" y="92"/>
                      <a:pt x="63" y="92"/>
                      <a:pt x="63" y="92"/>
                    </a:cubicBezTo>
                    <a:cubicBezTo>
                      <a:pt x="63" y="92"/>
                      <a:pt x="62" y="87"/>
                      <a:pt x="67" y="87"/>
                    </a:cubicBezTo>
                    <a:cubicBezTo>
                      <a:pt x="83" y="87"/>
                      <a:pt x="83" y="87"/>
                      <a:pt x="83" y="87"/>
                    </a:cubicBezTo>
                    <a:cubicBezTo>
                      <a:pt x="89" y="87"/>
                      <a:pt x="89" y="92"/>
                      <a:pt x="89" y="92"/>
                    </a:cubicBezTo>
                    <a:cubicBezTo>
                      <a:pt x="89" y="124"/>
                      <a:pt x="89" y="124"/>
                      <a:pt x="89" y="124"/>
                    </a:cubicBezTo>
                    <a:cubicBezTo>
                      <a:pt x="89" y="124"/>
                      <a:pt x="121" y="124"/>
                      <a:pt x="127" y="124"/>
                    </a:cubicBezTo>
                    <a:cubicBezTo>
                      <a:pt x="131" y="124"/>
                      <a:pt x="131" y="120"/>
                      <a:pt x="131" y="120"/>
                    </a:cubicBezTo>
                    <a:cubicBezTo>
                      <a:pt x="131" y="63"/>
                      <a:pt x="131" y="63"/>
                      <a:pt x="131" y="63"/>
                    </a:cubicBezTo>
                    <a:cubicBezTo>
                      <a:pt x="136" y="68"/>
                      <a:pt x="136" y="68"/>
                      <a:pt x="136" y="68"/>
                    </a:cubicBezTo>
                    <a:cubicBezTo>
                      <a:pt x="149" y="77"/>
                      <a:pt x="153" y="68"/>
                      <a:pt x="153" y="68"/>
                    </a:cubicBezTo>
                    <a:lnTo>
                      <a:pt x="78" y="0"/>
                    </a:lnTo>
                    <a:close/>
                    <a:moveTo>
                      <a:pt x="76" y="75"/>
                    </a:moveTo>
                    <a:cubicBezTo>
                      <a:pt x="67" y="75"/>
                      <a:pt x="60" y="68"/>
                      <a:pt x="60" y="59"/>
                    </a:cubicBezTo>
                    <a:cubicBezTo>
                      <a:pt x="60" y="50"/>
                      <a:pt x="67" y="42"/>
                      <a:pt x="76" y="42"/>
                    </a:cubicBezTo>
                    <a:cubicBezTo>
                      <a:pt x="85" y="42"/>
                      <a:pt x="92" y="50"/>
                      <a:pt x="92" y="59"/>
                    </a:cubicBezTo>
                    <a:cubicBezTo>
                      <a:pt x="92" y="68"/>
                      <a:pt x="85" y="75"/>
                      <a:pt x="76" y="7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endParaRPr lang="zh-CN" altLang="en-US" sz="1800"/>
              </a:p>
            </p:txBody>
          </p:sp>
          <p:sp>
            <p:nvSpPr>
              <p:cNvPr id="45" name="Freeform 6"/>
              <p:cNvSpPr/>
              <p:nvPr/>
            </p:nvSpPr>
            <p:spPr bwMode="auto">
              <a:xfrm>
                <a:off x="2628226" y="303457"/>
                <a:ext cx="55563" cy="115888"/>
              </a:xfrm>
              <a:custGeom>
                <a:avLst/>
                <a:gdLst>
                  <a:gd name="T0" fmla="*/ 35 w 35"/>
                  <a:gd name="T1" fmla="*/ 73 h 73"/>
                  <a:gd name="T2" fmla="*/ 35 w 35"/>
                  <a:gd name="T3" fmla="*/ 0 h 73"/>
                  <a:gd name="T4" fmla="*/ 0 w 35"/>
                  <a:gd name="T5" fmla="*/ 0 h 73"/>
                  <a:gd name="T6" fmla="*/ 0 w 35"/>
                  <a:gd name="T7" fmla="*/ 42 h 73"/>
                  <a:gd name="T8" fmla="*/ 35 w 35"/>
                  <a:gd name="T9" fmla="*/ 73 h 73"/>
                </a:gdLst>
                <a:ahLst/>
                <a:cxnLst>
                  <a:cxn ang="0">
                    <a:pos x="T0" y="T1"/>
                  </a:cxn>
                  <a:cxn ang="0">
                    <a:pos x="T2" y="T3"/>
                  </a:cxn>
                  <a:cxn ang="0">
                    <a:pos x="T4" y="T5"/>
                  </a:cxn>
                  <a:cxn ang="0">
                    <a:pos x="T6" y="T7"/>
                  </a:cxn>
                  <a:cxn ang="0">
                    <a:pos x="T8" y="T9"/>
                  </a:cxn>
                </a:cxnLst>
                <a:rect l="0" t="0" r="r" b="b"/>
                <a:pathLst>
                  <a:path w="35" h="73">
                    <a:moveTo>
                      <a:pt x="35" y="73"/>
                    </a:moveTo>
                    <a:lnTo>
                      <a:pt x="35" y="0"/>
                    </a:lnTo>
                    <a:lnTo>
                      <a:pt x="0" y="0"/>
                    </a:lnTo>
                    <a:lnTo>
                      <a:pt x="0" y="42"/>
                    </a:lnTo>
                    <a:lnTo>
                      <a:pt x="35" y="7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endParaRPr lang="zh-CN" altLang="en-US" sz="1800"/>
              </a:p>
            </p:txBody>
          </p:sp>
          <p:sp>
            <p:nvSpPr>
              <p:cNvPr id="46" name="Oval 7"/>
              <p:cNvSpPr>
                <a:spLocks noChangeArrowheads="1"/>
              </p:cNvSpPr>
              <p:nvPr/>
            </p:nvSpPr>
            <p:spPr bwMode="auto">
              <a:xfrm>
                <a:off x="2432963" y="438395"/>
                <a:ext cx="60325" cy="60325"/>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endParaRPr lang="zh-CN" altLang="en-US" sz="1800"/>
              </a:p>
            </p:txBody>
          </p:sp>
        </p:grpSp>
      </p:grpSp>
      <p:grpSp>
        <p:nvGrpSpPr>
          <p:cNvPr id="10" name="组合 46"/>
          <p:cNvGrpSpPr/>
          <p:nvPr/>
        </p:nvGrpSpPr>
        <p:grpSpPr>
          <a:xfrm>
            <a:off x="4528017" y="2350343"/>
            <a:ext cx="1439713" cy="1360158"/>
            <a:chOff x="6035259" y="2990425"/>
            <a:chExt cx="1918951" cy="1812355"/>
          </a:xfrm>
        </p:grpSpPr>
        <p:sp>
          <p:nvSpPr>
            <p:cNvPr id="48" name="任意多边形 47"/>
            <p:cNvSpPr/>
            <p:nvPr/>
          </p:nvSpPr>
          <p:spPr>
            <a:xfrm rot="16200000" flipH="1">
              <a:off x="6032869" y="2992815"/>
              <a:ext cx="1812355" cy="1807575"/>
            </a:xfrm>
            <a:custGeom>
              <a:avLst/>
              <a:gdLst>
                <a:gd name="connsiteX0" fmla="*/ 830996 w 1812355"/>
                <a:gd name="connsiteY0" fmla="*/ 0 h 1807575"/>
                <a:gd name="connsiteX1" fmla="*/ 1616078 w 1812355"/>
                <a:gd name="connsiteY1" fmla="*/ 0 h 1807575"/>
                <a:gd name="connsiteX2" fmla="*/ 1812355 w 1812355"/>
                <a:gd name="connsiteY2" fmla="*/ 196277 h 1807575"/>
                <a:gd name="connsiteX3" fmla="*/ 1812355 w 1812355"/>
                <a:gd name="connsiteY3" fmla="*/ 981359 h 1807575"/>
                <a:gd name="connsiteX4" fmla="*/ 1616078 w 1812355"/>
                <a:gd name="connsiteY4" fmla="*/ 1177636 h 1807575"/>
                <a:gd name="connsiteX5" fmla="*/ 1021925 w 1812355"/>
                <a:gd name="connsiteY5" fmla="*/ 1177636 h 1807575"/>
                <a:gd name="connsiteX6" fmla="*/ 1021926 w 1812355"/>
                <a:gd name="connsiteY6" fmla="*/ 1177637 h 1807575"/>
                <a:gd name="connsiteX7" fmla="*/ 861844 w 1812355"/>
                <a:gd name="connsiteY7" fmla="*/ 1177637 h 1807575"/>
                <a:gd name="connsiteX8" fmla="*/ 562535 w 1812355"/>
                <a:gd name="connsiteY8" fmla="*/ 1421581 h 1807575"/>
                <a:gd name="connsiteX9" fmla="*/ 558240 w 1812355"/>
                <a:gd name="connsiteY9" fmla="*/ 1464194 h 1807575"/>
                <a:gd name="connsiteX10" fmla="*/ 556328 w 1812355"/>
                <a:gd name="connsiteY10" fmla="*/ 1462814 h 1807575"/>
                <a:gd name="connsiteX11" fmla="*/ 556328 w 1812355"/>
                <a:gd name="connsiteY11" fmla="*/ 1708270 h 1807575"/>
                <a:gd name="connsiteX12" fmla="*/ 457023 w 1812355"/>
                <a:gd name="connsiteY12" fmla="*/ 1807575 h 1807575"/>
                <a:gd name="connsiteX13" fmla="*/ 99305 w 1812355"/>
                <a:gd name="connsiteY13" fmla="*/ 1807575 h 1807575"/>
                <a:gd name="connsiteX14" fmla="*/ 0 w 1812355"/>
                <a:gd name="connsiteY14" fmla="*/ 1708270 h 1807575"/>
                <a:gd name="connsiteX15" fmla="*/ 0 w 1812355"/>
                <a:gd name="connsiteY15" fmla="*/ 1350552 h 1807575"/>
                <a:gd name="connsiteX16" fmla="*/ 99305 w 1812355"/>
                <a:gd name="connsiteY16" fmla="*/ 1251247 h 1807575"/>
                <a:gd name="connsiteX17" fmla="*/ 365499 w 1812355"/>
                <a:gd name="connsiteY17" fmla="*/ 1251247 h 1807575"/>
                <a:gd name="connsiteX18" fmla="*/ 419748 w 1812355"/>
                <a:gd name="connsiteY18" fmla="*/ 1245778 h 1807575"/>
                <a:gd name="connsiteX19" fmla="*/ 634719 w 1812355"/>
                <a:gd name="connsiteY19" fmla="*/ 982018 h 1807575"/>
                <a:gd name="connsiteX20" fmla="*/ 634719 w 1812355"/>
                <a:gd name="connsiteY20" fmla="*/ 981359 h 1807575"/>
                <a:gd name="connsiteX21" fmla="*/ 634719 w 1812355"/>
                <a:gd name="connsiteY21" fmla="*/ 898219 h 1807575"/>
                <a:gd name="connsiteX22" fmla="*/ 634719 w 1812355"/>
                <a:gd name="connsiteY22" fmla="*/ 196277 h 1807575"/>
                <a:gd name="connsiteX23" fmla="*/ 830996 w 1812355"/>
                <a:gd name="connsiteY23" fmla="*/ 0 h 1807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12355" h="1807575">
                  <a:moveTo>
                    <a:pt x="830996" y="0"/>
                  </a:moveTo>
                  <a:lnTo>
                    <a:pt x="1616078" y="0"/>
                  </a:lnTo>
                  <a:cubicBezTo>
                    <a:pt x="1724479" y="0"/>
                    <a:pt x="1812355" y="87876"/>
                    <a:pt x="1812355" y="196277"/>
                  </a:cubicBezTo>
                  <a:lnTo>
                    <a:pt x="1812355" y="981359"/>
                  </a:lnTo>
                  <a:cubicBezTo>
                    <a:pt x="1812355" y="1089760"/>
                    <a:pt x="1724479" y="1177636"/>
                    <a:pt x="1616078" y="1177636"/>
                  </a:cubicBezTo>
                  <a:lnTo>
                    <a:pt x="1021925" y="1177636"/>
                  </a:lnTo>
                  <a:lnTo>
                    <a:pt x="1021926" y="1177637"/>
                  </a:lnTo>
                  <a:lnTo>
                    <a:pt x="861844" y="1177637"/>
                  </a:lnTo>
                  <a:cubicBezTo>
                    <a:pt x="714204" y="1177637"/>
                    <a:pt x="591023" y="1282362"/>
                    <a:pt x="562535" y="1421581"/>
                  </a:cubicBezTo>
                  <a:lnTo>
                    <a:pt x="558240" y="1464194"/>
                  </a:lnTo>
                  <a:lnTo>
                    <a:pt x="556328" y="1462814"/>
                  </a:lnTo>
                  <a:lnTo>
                    <a:pt x="556328" y="1708270"/>
                  </a:lnTo>
                  <a:cubicBezTo>
                    <a:pt x="556328" y="1763115"/>
                    <a:pt x="511868" y="1807575"/>
                    <a:pt x="457023" y="1807575"/>
                  </a:cubicBezTo>
                  <a:lnTo>
                    <a:pt x="99305" y="1807575"/>
                  </a:lnTo>
                  <a:cubicBezTo>
                    <a:pt x="44460" y="1807575"/>
                    <a:pt x="0" y="1763115"/>
                    <a:pt x="0" y="1708270"/>
                  </a:cubicBezTo>
                  <a:lnTo>
                    <a:pt x="0" y="1350552"/>
                  </a:lnTo>
                  <a:cubicBezTo>
                    <a:pt x="0" y="1295707"/>
                    <a:pt x="44460" y="1251247"/>
                    <a:pt x="99305" y="1251247"/>
                  </a:cubicBezTo>
                  <a:lnTo>
                    <a:pt x="365499" y="1251247"/>
                  </a:lnTo>
                  <a:lnTo>
                    <a:pt x="419748" y="1245778"/>
                  </a:lnTo>
                  <a:cubicBezTo>
                    <a:pt x="542432" y="1220674"/>
                    <a:pt x="634719" y="1112124"/>
                    <a:pt x="634719" y="982018"/>
                  </a:cubicBezTo>
                  <a:lnTo>
                    <a:pt x="634719" y="981359"/>
                  </a:lnTo>
                  <a:lnTo>
                    <a:pt x="634719" y="898219"/>
                  </a:lnTo>
                  <a:lnTo>
                    <a:pt x="634719" y="196277"/>
                  </a:lnTo>
                  <a:cubicBezTo>
                    <a:pt x="634719" y="87876"/>
                    <a:pt x="722595" y="0"/>
                    <a:pt x="83099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49" name="文本框 18"/>
            <p:cNvSpPr txBox="1"/>
            <p:nvPr/>
          </p:nvSpPr>
          <p:spPr>
            <a:xfrm>
              <a:off x="7172475" y="3064212"/>
              <a:ext cx="781735" cy="492291"/>
            </a:xfrm>
            <a:prstGeom prst="rect">
              <a:avLst/>
            </a:prstGeom>
            <a:noFill/>
          </p:spPr>
          <p:txBody>
            <a:bodyPr wrap="square" rtlCol="0">
              <a:spAutoFit/>
            </a:bodyPr>
            <a:lstStyle/>
            <a:p>
              <a:pPr algn="ctr"/>
              <a:r>
                <a:rPr lang="en-US" altLang="zh-CN" sz="1800" b="1" dirty="0">
                  <a:solidFill>
                    <a:schemeClr val="bg1"/>
                  </a:solidFill>
                  <a:latin typeface="Agency FB" panose="020B0503020202020204" pitchFamily="34" charset="0"/>
                </a:rPr>
                <a:t>02</a:t>
              </a:r>
              <a:endParaRPr lang="zh-CN" altLang="en-US" sz="1800" b="1" dirty="0">
                <a:solidFill>
                  <a:schemeClr val="bg1"/>
                </a:solidFill>
                <a:latin typeface="Agency FB" panose="020B0503020202020204" pitchFamily="34" charset="0"/>
              </a:endParaRPr>
            </a:p>
          </p:txBody>
        </p:sp>
        <p:grpSp>
          <p:nvGrpSpPr>
            <p:cNvPr id="11" name="组合 49"/>
            <p:cNvGrpSpPr/>
            <p:nvPr/>
          </p:nvGrpSpPr>
          <p:grpSpPr>
            <a:xfrm>
              <a:off x="6434265" y="3961773"/>
              <a:ext cx="353333" cy="460157"/>
              <a:chOff x="2966364" y="3551501"/>
              <a:chExt cx="409575" cy="533403"/>
            </a:xfrm>
          </p:grpSpPr>
          <p:sp>
            <p:nvSpPr>
              <p:cNvPr id="51" name="Freeform 128"/>
              <p:cNvSpPr>
                <a:spLocks noEditPoints="1"/>
              </p:cNvSpPr>
              <p:nvPr/>
            </p:nvSpPr>
            <p:spPr bwMode="auto">
              <a:xfrm>
                <a:off x="2966364" y="3551501"/>
                <a:ext cx="409575" cy="533403"/>
              </a:xfrm>
              <a:custGeom>
                <a:avLst/>
                <a:gdLst>
                  <a:gd name="T0" fmla="*/ 104 w 109"/>
                  <a:gd name="T1" fmla="*/ 68 h 142"/>
                  <a:gd name="T2" fmla="*/ 96 w 109"/>
                  <a:gd name="T3" fmla="*/ 68 h 142"/>
                  <a:gd name="T4" fmla="*/ 96 w 109"/>
                  <a:gd name="T5" fmla="*/ 44 h 142"/>
                  <a:gd name="T6" fmla="*/ 84 w 109"/>
                  <a:gd name="T7" fmla="*/ 13 h 142"/>
                  <a:gd name="T8" fmla="*/ 55 w 109"/>
                  <a:gd name="T9" fmla="*/ 0 h 142"/>
                  <a:gd name="T10" fmla="*/ 25 w 109"/>
                  <a:gd name="T11" fmla="*/ 13 h 142"/>
                  <a:gd name="T12" fmla="*/ 13 w 109"/>
                  <a:gd name="T13" fmla="*/ 44 h 142"/>
                  <a:gd name="T14" fmla="*/ 13 w 109"/>
                  <a:gd name="T15" fmla="*/ 68 h 142"/>
                  <a:gd name="T16" fmla="*/ 6 w 109"/>
                  <a:gd name="T17" fmla="*/ 68 h 142"/>
                  <a:gd name="T18" fmla="*/ 0 w 109"/>
                  <a:gd name="T19" fmla="*/ 73 h 142"/>
                  <a:gd name="T20" fmla="*/ 0 w 109"/>
                  <a:gd name="T21" fmla="*/ 137 h 142"/>
                  <a:gd name="T22" fmla="*/ 6 w 109"/>
                  <a:gd name="T23" fmla="*/ 142 h 142"/>
                  <a:gd name="T24" fmla="*/ 104 w 109"/>
                  <a:gd name="T25" fmla="*/ 142 h 142"/>
                  <a:gd name="T26" fmla="*/ 109 w 109"/>
                  <a:gd name="T27" fmla="*/ 137 h 142"/>
                  <a:gd name="T28" fmla="*/ 109 w 109"/>
                  <a:gd name="T29" fmla="*/ 73 h 142"/>
                  <a:gd name="T30" fmla="*/ 104 w 109"/>
                  <a:gd name="T31" fmla="*/ 68 h 142"/>
                  <a:gd name="T32" fmla="*/ 66 w 109"/>
                  <a:gd name="T33" fmla="*/ 124 h 142"/>
                  <a:gd name="T34" fmla="*/ 55 w 109"/>
                  <a:gd name="T35" fmla="*/ 136 h 142"/>
                  <a:gd name="T36" fmla="*/ 43 w 109"/>
                  <a:gd name="T37" fmla="*/ 124 h 142"/>
                  <a:gd name="T38" fmla="*/ 43 w 109"/>
                  <a:gd name="T39" fmla="*/ 103 h 142"/>
                  <a:gd name="T40" fmla="*/ 55 w 109"/>
                  <a:gd name="T41" fmla="*/ 91 h 142"/>
                  <a:gd name="T42" fmla="*/ 66 w 109"/>
                  <a:gd name="T43" fmla="*/ 103 h 142"/>
                  <a:gd name="T44" fmla="*/ 66 w 109"/>
                  <a:gd name="T45" fmla="*/ 124 h 142"/>
                  <a:gd name="T46" fmla="*/ 77 w 109"/>
                  <a:gd name="T47" fmla="*/ 68 h 142"/>
                  <a:gd name="T48" fmla="*/ 33 w 109"/>
                  <a:gd name="T49" fmla="*/ 68 h 142"/>
                  <a:gd name="T50" fmla="*/ 33 w 109"/>
                  <a:gd name="T51" fmla="*/ 44 h 142"/>
                  <a:gd name="T52" fmla="*/ 39 w 109"/>
                  <a:gd name="T53" fmla="*/ 27 h 142"/>
                  <a:gd name="T54" fmla="*/ 55 w 109"/>
                  <a:gd name="T55" fmla="*/ 20 h 142"/>
                  <a:gd name="T56" fmla="*/ 70 w 109"/>
                  <a:gd name="T57" fmla="*/ 27 h 142"/>
                  <a:gd name="T58" fmla="*/ 77 w 109"/>
                  <a:gd name="T59" fmla="*/ 44 h 142"/>
                  <a:gd name="T60" fmla="*/ 77 w 109"/>
                  <a:gd name="T61" fmla="*/ 68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9" h="142">
                    <a:moveTo>
                      <a:pt x="104" y="68"/>
                    </a:moveTo>
                    <a:cubicBezTo>
                      <a:pt x="96" y="68"/>
                      <a:pt x="96" y="68"/>
                      <a:pt x="96" y="68"/>
                    </a:cubicBezTo>
                    <a:cubicBezTo>
                      <a:pt x="96" y="44"/>
                      <a:pt x="96" y="44"/>
                      <a:pt x="96" y="44"/>
                    </a:cubicBezTo>
                    <a:cubicBezTo>
                      <a:pt x="96" y="32"/>
                      <a:pt x="92" y="21"/>
                      <a:pt x="84" y="13"/>
                    </a:cubicBezTo>
                    <a:cubicBezTo>
                      <a:pt x="77" y="5"/>
                      <a:pt x="66" y="0"/>
                      <a:pt x="55" y="0"/>
                    </a:cubicBezTo>
                    <a:cubicBezTo>
                      <a:pt x="43" y="0"/>
                      <a:pt x="32" y="5"/>
                      <a:pt x="25" y="13"/>
                    </a:cubicBezTo>
                    <a:cubicBezTo>
                      <a:pt x="17" y="21"/>
                      <a:pt x="13" y="32"/>
                      <a:pt x="13" y="44"/>
                    </a:cubicBezTo>
                    <a:cubicBezTo>
                      <a:pt x="13" y="68"/>
                      <a:pt x="13" y="68"/>
                      <a:pt x="13" y="68"/>
                    </a:cubicBezTo>
                    <a:cubicBezTo>
                      <a:pt x="6" y="68"/>
                      <a:pt x="6" y="68"/>
                      <a:pt x="6" y="68"/>
                    </a:cubicBezTo>
                    <a:cubicBezTo>
                      <a:pt x="3" y="68"/>
                      <a:pt x="0" y="71"/>
                      <a:pt x="0" y="73"/>
                    </a:cubicBezTo>
                    <a:cubicBezTo>
                      <a:pt x="0" y="137"/>
                      <a:pt x="0" y="137"/>
                      <a:pt x="0" y="137"/>
                    </a:cubicBezTo>
                    <a:cubicBezTo>
                      <a:pt x="0" y="140"/>
                      <a:pt x="3" y="142"/>
                      <a:pt x="6" y="142"/>
                    </a:cubicBezTo>
                    <a:cubicBezTo>
                      <a:pt x="104" y="142"/>
                      <a:pt x="104" y="142"/>
                      <a:pt x="104" y="142"/>
                    </a:cubicBezTo>
                    <a:cubicBezTo>
                      <a:pt x="107" y="142"/>
                      <a:pt x="109" y="140"/>
                      <a:pt x="109" y="137"/>
                    </a:cubicBezTo>
                    <a:cubicBezTo>
                      <a:pt x="109" y="73"/>
                      <a:pt x="109" y="73"/>
                      <a:pt x="109" y="73"/>
                    </a:cubicBezTo>
                    <a:cubicBezTo>
                      <a:pt x="109" y="71"/>
                      <a:pt x="107" y="68"/>
                      <a:pt x="104" y="68"/>
                    </a:cubicBezTo>
                    <a:close/>
                    <a:moveTo>
                      <a:pt x="66" y="124"/>
                    </a:moveTo>
                    <a:cubicBezTo>
                      <a:pt x="66" y="131"/>
                      <a:pt x="61" y="136"/>
                      <a:pt x="55" y="136"/>
                    </a:cubicBezTo>
                    <a:cubicBezTo>
                      <a:pt x="48" y="136"/>
                      <a:pt x="43" y="131"/>
                      <a:pt x="43" y="124"/>
                    </a:cubicBezTo>
                    <a:cubicBezTo>
                      <a:pt x="43" y="103"/>
                      <a:pt x="43" y="103"/>
                      <a:pt x="43" y="103"/>
                    </a:cubicBezTo>
                    <a:cubicBezTo>
                      <a:pt x="43" y="96"/>
                      <a:pt x="48" y="91"/>
                      <a:pt x="55" y="91"/>
                    </a:cubicBezTo>
                    <a:cubicBezTo>
                      <a:pt x="61" y="91"/>
                      <a:pt x="66" y="96"/>
                      <a:pt x="66" y="103"/>
                    </a:cubicBezTo>
                    <a:lnTo>
                      <a:pt x="66" y="124"/>
                    </a:lnTo>
                    <a:close/>
                    <a:moveTo>
                      <a:pt x="77" y="68"/>
                    </a:moveTo>
                    <a:cubicBezTo>
                      <a:pt x="33" y="68"/>
                      <a:pt x="33" y="68"/>
                      <a:pt x="33" y="68"/>
                    </a:cubicBezTo>
                    <a:cubicBezTo>
                      <a:pt x="33" y="44"/>
                      <a:pt x="33" y="44"/>
                      <a:pt x="33" y="44"/>
                    </a:cubicBezTo>
                    <a:cubicBezTo>
                      <a:pt x="33" y="37"/>
                      <a:pt x="35" y="31"/>
                      <a:pt x="39" y="27"/>
                    </a:cubicBezTo>
                    <a:cubicBezTo>
                      <a:pt x="43" y="23"/>
                      <a:pt x="49" y="20"/>
                      <a:pt x="55" y="20"/>
                    </a:cubicBezTo>
                    <a:cubicBezTo>
                      <a:pt x="60" y="20"/>
                      <a:pt x="66" y="23"/>
                      <a:pt x="70" y="27"/>
                    </a:cubicBezTo>
                    <a:cubicBezTo>
                      <a:pt x="74" y="31"/>
                      <a:pt x="77" y="37"/>
                      <a:pt x="77" y="44"/>
                    </a:cubicBezTo>
                    <a:lnTo>
                      <a:pt x="77" y="6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endParaRPr lang="zh-CN" altLang="en-US" sz="1800"/>
              </a:p>
            </p:txBody>
          </p:sp>
          <p:sp>
            <p:nvSpPr>
              <p:cNvPr id="52" name="Freeform 129"/>
              <p:cNvSpPr/>
              <p:nvPr/>
            </p:nvSpPr>
            <p:spPr bwMode="auto">
              <a:xfrm>
                <a:off x="3145751" y="3915041"/>
                <a:ext cx="49213" cy="120651"/>
              </a:xfrm>
              <a:custGeom>
                <a:avLst/>
                <a:gdLst>
                  <a:gd name="T0" fmla="*/ 7 w 13"/>
                  <a:gd name="T1" fmla="*/ 0 h 32"/>
                  <a:gd name="T2" fmla="*/ 0 w 13"/>
                  <a:gd name="T3" fmla="*/ 7 h 32"/>
                  <a:gd name="T4" fmla="*/ 0 w 13"/>
                  <a:gd name="T5" fmla="*/ 25 h 32"/>
                  <a:gd name="T6" fmla="*/ 7 w 13"/>
                  <a:gd name="T7" fmla="*/ 32 h 32"/>
                  <a:gd name="T8" fmla="*/ 13 w 13"/>
                  <a:gd name="T9" fmla="*/ 25 h 32"/>
                  <a:gd name="T10" fmla="*/ 13 w 13"/>
                  <a:gd name="T11" fmla="*/ 7 h 32"/>
                  <a:gd name="T12" fmla="*/ 7 w 1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13" h="32">
                    <a:moveTo>
                      <a:pt x="7" y="0"/>
                    </a:moveTo>
                    <a:cubicBezTo>
                      <a:pt x="3" y="0"/>
                      <a:pt x="0" y="3"/>
                      <a:pt x="0" y="7"/>
                    </a:cubicBezTo>
                    <a:cubicBezTo>
                      <a:pt x="0" y="25"/>
                      <a:pt x="0" y="25"/>
                      <a:pt x="0" y="25"/>
                    </a:cubicBezTo>
                    <a:cubicBezTo>
                      <a:pt x="0" y="29"/>
                      <a:pt x="3" y="32"/>
                      <a:pt x="7" y="32"/>
                    </a:cubicBezTo>
                    <a:cubicBezTo>
                      <a:pt x="10" y="32"/>
                      <a:pt x="13" y="29"/>
                      <a:pt x="13" y="25"/>
                    </a:cubicBezTo>
                    <a:cubicBezTo>
                      <a:pt x="13" y="7"/>
                      <a:pt x="13" y="7"/>
                      <a:pt x="13" y="7"/>
                    </a:cubicBezTo>
                    <a:cubicBezTo>
                      <a:pt x="13" y="3"/>
                      <a:pt x="10" y="0"/>
                      <a:pt x="7"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72" tIns="45736" rIns="91472" bIns="45736" numCol="1" anchor="t" anchorCtr="0" compatLnSpc="1"/>
              <a:lstStyle/>
              <a:p>
                <a:endParaRPr lang="zh-CN" altLang="en-US" sz="1800"/>
              </a:p>
            </p:txBody>
          </p:sp>
        </p:grpSp>
      </p:grpSp>
    </p:spTree>
  </p:cSld>
  <p:clrMapOvr>
    <a:masterClrMapping/>
  </p:clrMapOvr>
  <mc:AlternateContent xmlns:mc="http://schemas.openxmlformats.org/markup-compatibility/2006">
    <mc:Choice xmlns:p14="http://schemas.microsoft.com/office/powerpoint/2010/main" Requires="p14">
      <p:transition spd="slow" p14:dur="1600" advClick="0">
        <p14:conveyor dir="l"/>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1+#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6" presetClass="emph" presetSubtype="0" fill="hold" nodeType="clickEffect">
                                  <p:stCondLst>
                                    <p:cond delay="0"/>
                                  </p:stCondLst>
                                  <p:childTnLst>
                                    <p:animEffect transition="out" filter="fade">
                                      <p:cBhvr>
                                        <p:cTn id="24" dur="500" tmFilter="0, 0; .2, .5; .8, .5; 1, 0"/>
                                        <p:tgtEl>
                                          <p:spTgt spid="6"/>
                                        </p:tgtEl>
                                      </p:cBhvr>
                                    </p:animEffect>
                                    <p:animScale>
                                      <p:cBhvr>
                                        <p:cTn id="25" dur="250" autoRev="1" fill="hold"/>
                                        <p:tgtEl>
                                          <p:spTgt spid="6"/>
                                        </p:tgtEl>
                                      </p:cBhvr>
                                      <p:by x="105000" y="105000"/>
                                    </p:animScale>
                                  </p:childTnLst>
                                </p:cTn>
                              </p:par>
                            </p:childTnLst>
                          </p:cTn>
                        </p:par>
                        <p:par>
                          <p:cTn id="26" fill="hold">
                            <p:stCondLst>
                              <p:cond delay="500"/>
                            </p:stCondLst>
                            <p:childTnLst>
                              <p:par>
                                <p:cTn id="27" presetID="17" presetClass="entr" presetSubtype="10" fill="hold" grpId="0" nodeType="afterEffect">
                                  <p:stCondLst>
                                    <p:cond delay="0"/>
                                  </p:stCondLst>
                                  <p:iterate type="lt">
                                    <p:tmPct val="3000"/>
                                  </p:iterate>
                                  <p:childTnLst>
                                    <p:set>
                                      <p:cBhvr>
                                        <p:cTn id="28" dur="1" fill="hold">
                                          <p:stCondLst>
                                            <p:cond delay="0"/>
                                          </p:stCondLst>
                                        </p:cTn>
                                        <p:tgtEl>
                                          <p:spTgt spid="22"/>
                                        </p:tgtEl>
                                        <p:attrNameLst>
                                          <p:attrName>style.visibility</p:attrName>
                                        </p:attrNameLst>
                                      </p:cBhvr>
                                      <p:to>
                                        <p:strVal val="visible"/>
                                      </p:to>
                                    </p:set>
                                    <p:anim calcmode="lin" valueType="num">
                                      <p:cBhvr>
                                        <p:cTn id="29" dur="500" fill="hold"/>
                                        <p:tgtEl>
                                          <p:spTgt spid="22"/>
                                        </p:tgtEl>
                                        <p:attrNameLst>
                                          <p:attrName>ppt_w</p:attrName>
                                        </p:attrNameLst>
                                      </p:cBhvr>
                                      <p:tavLst>
                                        <p:tav tm="0">
                                          <p:val>
                                            <p:fltVal val="0"/>
                                          </p:val>
                                        </p:tav>
                                        <p:tav tm="100000">
                                          <p:val>
                                            <p:strVal val="#ppt_w"/>
                                          </p:val>
                                        </p:tav>
                                      </p:tavLst>
                                    </p:anim>
                                    <p:anim calcmode="lin" valueType="num">
                                      <p:cBhvr>
                                        <p:cTn id="30" dur="500" fill="hold"/>
                                        <p:tgtEl>
                                          <p:spTgt spid="22"/>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6" presetClass="emph" presetSubtype="0" fill="hold" nodeType="clickEffect">
                                  <p:stCondLst>
                                    <p:cond delay="0"/>
                                  </p:stCondLst>
                                  <p:childTnLst>
                                    <p:animEffect transition="out" filter="fade">
                                      <p:cBhvr>
                                        <p:cTn id="34" dur="500" tmFilter="0, 0; .2, .5; .8, .5; 1, 0"/>
                                        <p:tgtEl>
                                          <p:spTgt spid="10"/>
                                        </p:tgtEl>
                                      </p:cBhvr>
                                    </p:animEffect>
                                    <p:animScale>
                                      <p:cBhvr>
                                        <p:cTn id="35" dur="250" autoRev="1" fill="hold"/>
                                        <p:tgtEl>
                                          <p:spTgt spid="10"/>
                                        </p:tgtEl>
                                      </p:cBhvr>
                                      <p:by x="105000" y="105000"/>
                                    </p:animScale>
                                  </p:childTnLst>
                                </p:cTn>
                              </p:par>
                            </p:childTnLst>
                          </p:cTn>
                        </p:par>
                        <p:par>
                          <p:cTn id="36" fill="hold">
                            <p:stCondLst>
                              <p:cond delay="500"/>
                            </p:stCondLst>
                            <p:childTnLst>
                              <p:par>
                                <p:cTn id="37" presetID="17" presetClass="entr" presetSubtype="10" fill="hold" grpId="0" nodeType="afterEffect">
                                  <p:stCondLst>
                                    <p:cond delay="0"/>
                                  </p:stCondLst>
                                  <p:iterate type="lt">
                                    <p:tmPct val="3000"/>
                                  </p:iterate>
                                  <p:childTnLst>
                                    <p:set>
                                      <p:cBhvr>
                                        <p:cTn id="38" dur="1" fill="hold">
                                          <p:stCondLst>
                                            <p:cond delay="0"/>
                                          </p:stCondLst>
                                        </p:cTn>
                                        <p:tgtEl>
                                          <p:spTgt spid="23"/>
                                        </p:tgtEl>
                                        <p:attrNameLst>
                                          <p:attrName>style.visibility</p:attrName>
                                        </p:attrNameLst>
                                      </p:cBhvr>
                                      <p:to>
                                        <p:strVal val="visible"/>
                                      </p:to>
                                    </p:set>
                                    <p:anim calcmode="lin" valueType="num">
                                      <p:cBhvr>
                                        <p:cTn id="39" dur="500" fill="hold"/>
                                        <p:tgtEl>
                                          <p:spTgt spid="23"/>
                                        </p:tgtEl>
                                        <p:attrNameLst>
                                          <p:attrName>ppt_w</p:attrName>
                                        </p:attrNameLst>
                                      </p:cBhvr>
                                      <p:tavLst>
                                        <p:tav tm="0">
                                          <p:val>
                                            <p:fltVal val="0"/>
                                          </p:val>
                                        </p:tav>
                                        <p:tav tm="100000">
                                          <p:val>
                                            <p:strVal val="#ppt_w"/>
                                          </p:val>
                                        </p:tav>
                                      </p:tavLst>
                                    </p:anim>
                                    <p:anim calcmode="lin" valueType="num">
                                      <p:cBhvr>
                                        <p:cTn id="40" dur="500" fill="hold"/>
                                        <p:tgtEl>
                                          <p:spTgt spid="23"/>
                                        </p:tgtEl>
                                        <p:attrNameLst>
                                          <p:attrName>ppt_h</p:attrName>
                                        </p:attrNameLst>
                                      </p:cBhvr>
                                      <p:tavLst>
                                        <p:tav tm="0">
                                          <p:val>
                                            <p:strVal val="#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6" presetClass="emph" presetSubtype="0" fill="hold" nodeType="clickEffect">
                                  <p:stCondLst>
                                    <p:cond delay="0"/>
                                  </p:stCondLst>
                                  <p:childTnLst>
                                    <p:animEffect transition="out" filter="fade">
                                      <p:cBhvr>
                                        <p:cTn id="44" dur="500" tmFilter="0, 0; .2, .5; .8, .5; 1, 0"/>
                                        <p:tgtEl>
                                          <p:spTgt spid="8"/>
                                        </p:tgtEl>
                                      </p:cBhvr>
                                    </p:animEffect>
                                    <p:animScale>
                                      <p:cBhvr>
                                        <p:cTn id="45" dur="250" autoRev="1" fill="hold"/>
                                        <p:tgtEl>
                                          <p:spTgt spid="8"/>
                                        </p:tgtEl>
                                      </p:cBhvr>
                                      <p:by x="105000" y="105000"/>
                                    </p:animScale>
                                  </p:childTnLst>
                                </p:cTn>
                              </p:par>
                            </p:childTnLst>
                          </p:cTn>
                        </p:par>
                        <p:par>
                          <p:cTn id="46" fill="hold">
                            <p:stCondLst>
                              <p:cond delay="500"/>
                            </p:stCondLst>
                            <p:childTnLst>
                              <p:par>
                                <p:cTn id="47" presetID="17" presetClass="entr" presetSubtype="10" fill="hold" grpId="0" nodeType="afterEffect">
                                  <p:stCondLst>
                                    <p:cond delay="0"/>
                                  </p:stCondLst>
                                  <p:iterate type="lt">
                                    <p:tmPct val="3000"/>
                                  </p:iterate>
                                  <p:childTnLst>
                                    <p:set>
                                      <p:cBhvr>
                                        <p:cTn id="48" dur="1" fill="hold">
                                          <p:stCondLst>
                                            <p:cond delay="0"/>
                                          </p:stCondLst>
                                        </p:cTn>
                                        <p:tgtEl>
                                          <p:spTgt spid="25"/>
                                        </p:tgtEl>
                                        <p:attrNameLst>
                                          <p:attrName>style.visibility</p:attrName>
                                        </p:attrNameLst>
                                      </p:cBhvr>
                                      <p:to>
                                        <p:strVal val="visible"/>
                                      </p:to>
                                    </p:set>
                                    <p:anim calcmode="lin" valueType="num">
                                      <p:cBhvr>
                                        <p:cTn id="49" dur="500" fill="hold"/>
                                        <p:tgtEl>
                                          <p:spTgt spid="25"/>
                                        </p:tgtEl>
                                        <p:attrNameLst>
                                          <p:attrName>ppt_w</p:attrName>
                                        </p:attrNameLst>
                                      </p:cBhvr>
                                      <p:tavLst>
                                        <p:tav tm="0">
                                          <p:val>
                                            <p:fltVal val="0"/>
                                          </p:val>
                                        </p:tav>
                                        <p:tav tm="100000">
                                          <p:val>
                                            <p:strVal val="#ppt_w"/>
                                          </p:val>
                                        </p:tav>
                                      </p:tavLst>
                                    </p:anim>
                                    <p:anim calcmode="lin" valueType="num">
                                      <p:cBhvr>
                                        <p:cTn id="50" dur="5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6" presetClass="emph" presetSubtype="0" fill="hold" nodeType="clickEffect">
                                  <p:stCondLst>
                                    <p:cond delay="0"/>
                                  </p:stCondLst>
                                  <p:childTnLst>
                                    <p:animEffect transition="out" filter="fade">
                                      <p:cBhvr>
                                        <p:cTn id="54" dur="500" tmFilter="0, 0; .2, .5; .8, .5; 1, 0"/>
                                        <p:tgtEl>
                                          <p:spTgt spid="4"/>
                                        </p:tgtEl>
                                      </p:cBhvr>
                                    </p:animEffect>
                                    <p:animScale>
                                      <p:cBhvr>
                                        <p:cTn id="55" dur="250" autoRev="1" fill="hold"/>
                                        <p:tgtEl>
                                          <p:spTgt spid="4"/>
                                        </p:tgtEl>
                                      </p:cBhvr>
                                      <p:by x="105000" y="105000"/>
                                    </p:animScale>
                                  </p:childTnLst>
                                </p:cTn>
                              </p:par>
                            </p:childTnLst>
                          </p:cTn>
                        </p:par>
                        <p:par>
                          <p:cTn id="56" fill="hold">
                            <p:stCondLst>
                              <p:cond delay="500"/>
                            </p:stCondLst>
                            <p:childTnLst>
                              <p:par>
                                <p:cTn id="57" presetID="17" presetClass="entr" presetSubtype="10" fill="hold" grpId="0" nodeType="afterEffect">
                                  <p:stCondLst>
                                    <p:cond delay="0"/>
                                  </p:stCondLst>
                                  <p:iterate type="lt">
                                    <p:tmPct val="3000"/>
                                  </p:iterate>
                                  <p:childTnLst>
                                    <p:set>
                                      <p:cBhvr>
                                        <p:cTn id="58" dur="1" fill="hold">
                                          <p:stCondLst>
                                            <p:cond delay="0"/>
                                          </p:stCondLst>
                                        </p:cTn>
                                        <p:tgtEl>
                                          <p:spTgt spid="24"/>
                                        </p:tgtEl>
                                        <p:attrNameLst>
                                          <p:attrName>style.visibility</p:attrName>
                                        </p:attrNameLst>
                                      </p:cBhvr>
                                      <p:to>
                                        <p:strVal val="visible"/>
                                      </p:to>
                                    </p:set>
                                    <p:anim calcmode="lin" valueType="num">
                                      <p:cBhvr>
                                        <p:cTn id="59" dur="500" fill="hold"/>
                                        <p:tgtEl>
                                          <p:spTgt spid="24"/>
                                        </p:tgtEl>
                                        <p:attrNameLst>
                                          <p:attrName>ppt_w</p:attrName>
                                        </p:attrNameLst>
                                      </p:cBhvr>
                                      <p:tavLst>
                                        <p:tav tm="0">
                                          <p:val>
                                            <p:fltVal val="0"/>
                                          </p:val>
                                        </p:tav>
                                        <p:tav tm="100000">
                                          <p:val>
                                            <p:strVal val="#ppt_w"/>
                                          </p:val>
                                        </p:tav>
                                      </p:tavLst>
                                    </p:anim>
                                    <p:anim calcmode="lin" valueType="num">
                                      <p:cBhvr>
                                        <p:cTn id="60" dur="500" fill="hold"/>
                                        <p:tgtEl>
                                          <p:spTgt spid="2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8"/>
          <p:cNvGrpSpPr/>
          <p:nvPr/>
        </p:nvGrpSpPr>
        <p:grpSpPr>
          <a:xfrm>
            <a:off x="1296661" y="1543168"/>
            <a:ext cx="2977567" cy="1485946"/>
            <a:chOff x="1728282" y="2057398"/>
            <a:chExt cx="3968710" cy="1979962"/>
          </a:xfrm>
        </p:grpSpPr>
        <p:grpSp>
          <p:nvGrpSpPr>
            <p:cNvPr id="6" name="组合 9"/>
            <p:cNvGrpSpPr/>
            <p:nvPr/>
          </p:nvGrpSpPr>
          <p:grpSpPr>
            <a:xfrm>
              <a:off x="1728282" y="2057398"/>
              <a:ext cx="3968710" cy="1979962"/>
              <a:chOff x="1728282" y="2057398"/>
              <a:chExt cx="3968710" cy="1979962"/>
            </a:xfrm>
          </p:grpSpPr>
          <p:sp>
            <p:nvSpPr>
              <p:cNvPr id="13" name="任意多边形 12"/>
              <p:cNvSpPr/>
              <p:nvPr/>
            </p:nvSpPr>
            <p:spPr>
              <a:xfrm>
                <a:off x="1728282" y="3144743"/>
                <a:ext cx="3968710" cy="892617"/>
              </a:xfrm>
              <a:custGeom>
                <a:avLst/>
                <a:gdLst>
                  <a:gd name="connsiteX0" fmla="*/ 3571103 w 3571103"/>
                  <a:gd name="connsiteY0" fmla="*/ 0 h 803190"/>
                  <a:gd name="connsiteX1" fmla="*/ 259492 w 3571103"/>
                  <a:gd name="connsiteY1" fmla="*/ 0 h 803190"/>
                  <a:gd name="connsiteX2" fmla="*/ 0 w 3571103"/>
                  <a:gd name="connsiteY2" fmla="*/ 420130 h 803190"/>
                  <a:gd name="connsiteX3" fmla="*/ 271849 w 3571103"/>
                  <a:gd name="connsiteY3" fmla="*/ 803190 h 803190"/>
                  <a:gd name="connsiteX4" fmla="*/ 2842054 w 3571103"/>
                  <a:gd name="connsiteY4" fmla="*/ 803190 h 803190"/>
                  <a:gd name="connsiteX5" fmla="*/ 3571103 w 3571103"/>
                  <a:gd name="connsiteY5" fmla="*/ 0 h 803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71103" h="803190">
                    <a:moveTo>
                      <a:pt x="3571103" y="0"/>
                    </a:moveTo>
                    <a:lnTo>
                      <a:pt x="259492" y="0"/>
                    </a:lnTo>
                    <a:lnTo>
                      <a:pt x="0" y="420130"/>
                    </a:lnTo>
                    <a:lnTo>
                      <a:pt x="271849" y="803190"/>
                    </a:lnTo>
                    <a:lnTo>
                      <a:pt x="2842054" y="803190"/>
                    </a:lnTo>
                    <a:lnTo>
                      <a:pt x="3571103"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14" name="五边形 13"/>
              <p:cNvSpPr/>
              <p:nvPr/>
            </p:nvSpPr>
            <p:spPr>
              <a:xfrm rot="16200000">
                <a:off x="4707012" y="2154762"/>
                <a:ext cx="1087344" cy="892616"/>
              </a:xfrm>
              <a:prstGeom prst="homePlate">
                <a:avLst>
                  <a:gd name="adj" fmla="val 3153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sp>
          <p:nvSpPr>
            <p:cNvPr id="11" name="Freeform 48"/>
            <p:cNvSpPr>
              <a:spLocks noEditPoints="1"/>
            </p:cNvSpPr>
            <p:nvPr/>
          </p:nvSpPr>
          <p:spPr bwMode="auto">
            <a:xfrm>
              <a:off x="5025633" y="2426673"/>
              <a:ext cx="450099" cy="430834"/>
            </a:xfrm>
            <a:custGeom>
              <a:avLst/>
              <a:gdLst>
                <a:gd name="T0" fmla="*/ 419 w 628"/>
                <a:gd name="T1" fmla="*/ 232 h 600"/>
                <a:gd name="T2" fmla="*/ 411 w 628"/>
                <a:gd name="T3" fmla="*/ 249 h 600"/>
                <a:gd name="T4" fmla="*/ 408 w 628"/>
                <a:gd name="T5" fmla="*/ 261 h 600"/>
                <a:gd name="T6" fmla="*/ 409 w 628"/>
                <a:gd name="T7" fmla="*/ 283 h 600"/>
                <a:gd name="T8" fmla="*/ 417 w 628"/>
                <a:gd name="T9" fmla="*/ 304 h 600"/>
                <a:gd name="T10" fmla="*/ 424 w 628"/>
                <a:gd name="T11" fmla="*/ 315 h 600"/>
                <a:gd name="T12" fmla="*/ 441 w 628"/>
                <a:gd name="T13" fmla="*/ 330 h 600"/>
                <a:gd name="T14" fmla="*/ 453 w 628"/>
                <a:gd name="T15" fmla="*/ 335 h 600"/>
                <a:gd name="T16" fmla="*/ 478 w 628"/>
                <a:gd name="T17" fmla="*/ 200 h 600"/>
                <a:gd name="T18" fmla="*/ 449 w 628"/>
                <a:gd name="T19" fmla="*/ 206 h 600"/>
                <a:gd name="T20" fmla="*/ 433 w 628"/>
                <a:gd name="T21" fmla="*/ 216 h 600"/>
                <a:gd name="T22" fmla="*/ 425 w 628"/>
                <a:gd name="T23" fmla="*/ 224 h 600"/>
                <a:gd name="T24" fmla="*/ 384 w 628"/>
                <a:gd name="T25" fmla="*/ 70 h 600"/>
                <a:gd name="T26" fmla="*/ 314 w 628"/>
                <a:gd name="T27" fmla="*/ 140 h 600"/>
                <a:gd name="T28" fmla="*/ 379 w 628"/>
                <a:gd name="T29" fmla="*/ 283 h 600"/>
                <a:gd name="T30" fmla="*/ 379 w 628"/>
                <a:gd name="T31" fmla="*/ 254 h 600"/>
                <a:gd name="T32" fmla="*/ 359 w 628"/>
                <a:gd name="T33" fmla="*/ 154 h 600"/>
                <a:gd name="T34" fmla="*/ 250 w 628"/>
                <a:gd name="T35" fmla="*/ 270 h 600"/>
                <a:gd name="T36" fmla="*/ 314 w 628"/>
                <a:gd name="T37" fmla="*/ 396 h 600"/>
                <a:gd name="T38" fmla="*/ 282 w 628"/>
                <a:gd name="T39" fmla="*/ 400 h 600"/>
                <a:gd name="T40" fmla="*/ 267 w 628"/>
                <a:gd name="T41" fmla="*/ 382 h 600"/>
                <a:gd name="T42" fmla="*/ 257 w 628"/>
                <a:gd name="T43" fmla="*/ 374 h 600"/>
                <a:gd name="T44" fmla="*/ 214 w 628"/>
                <a:gd name="T45" fmla="*/ 356 h 600"/>
                <a:gd name="T46" fmla="*/ 195 w 628"/>
                <a:gd name="T47" fmla="*/ 354 h 600"/>
                <a:gd name="T48" fmla="*/ 0 w 628"/>
                <a:gd name="T49" fmla="*/ 600 h 600"/>
                <a:gd name="T50" fmla="*/ 83 w 628"/>
                <a:gd name="T51" fmla="*/ 454 h 600"/>
                <a:gd name="T52" fmla="*/ 216 w 628"/>
                <a:gd name="T53" fmla="*/ 454 h 600"/>
                <a:gd name="T54" fmla="*/ 301 w 628"/>
                <a:gd name="T55" fmla="*/ 600 h 600"/>
                <a:gd name="T56" fmla="*/ 282 w 628"/>
                <a:gd name="T57" fmla="*/ 400 h 600"/>
                <a:gd name="T58" fmla="*/ 433 w 628"/>
                <a:gd name="T59" fmla="*/ 354 h 600"/>
                <a:gd name="T60" fmla="*/ 413 w 628"/>
                <a:gd name="T61" fmla="*/ 356 h 600"/>
                <a:gd name="T62" fmla="*/ 361 w 628"/>
                <a:gd name="T63" fmla="*/ 382 h 600"/>
                <a:gd name="T64" fmla="*/ 353 w 628"/>
                <a:gd name="T65" fmla="*/ 391 h 600"/>
                <a:gd name="T66" fmla="*/ 389 w 628"/>
                <a:gd name="T67" fmla="*/ 600 h 600"/>
                <a:gd name="T68" fmla="*/ 410 w 628"/>
                <a:gd name="T69" fmla="*/ 600 h 600"/>
                <a:gd name="T70" fmla="*/ 564 w 628"/>
                <a:gd name="T71" fmla="*/ 454 h 600"/>
                <a:gd name="T72" fmla="*/ 628 w 628"/>
                <a:gd name="T73" fmla="*/ 460 h 600"/>
                <a:gd name="T74" fmla="*/ 151 w 628"/>
                <a:gd name="T75" fmla="*/ 340 h 600"/>
                <a:gd name="T76" fmla="*/ 186 w 628"/>
                <a:gd name="T77" fmla="*/ 330 h 600"/>
                <a:gd name="T78" fmla="*/ 196 w 628"/>
                <a:gd name="T79" fmla="*/ 323 h 600"/>
                <a:gd name="T80" fmla="*/ 216 w 628"/>
                <a:gd name="T81" fmla="*/ 295 h 600"/>
                <a:gd name="T82" fmla="*/ 219 w 628"/>
                <a:gd name="T83" fmla="*/ 281 h 600"/>
                <a:gd name="T84" fmla="*/ 219 w 628"/>
                <a:gd name="T85" fmla="*/ 258 h 600"/>
                <a:gd name="T86" fmla="*/ 214 w 628"/>
                <a:gd name="T87" fmla="*/ 241 h 600"/>
                <a:gd name="T88" fmla="*/ 208 w 628"/>
                <a:gd name="T89" fmla="*/ 231 h 600"/>
                <a:gd name="T90" fmla="*/ 195 w 628"/>
                <a:gd name="T91" fmla="*/ 217 h 600"/>
                <a:gd name="T92" fmla="*/ 186 w 628"/>
                <a:gd name="T93" fmla="*/ 210 h 600"/>
                <a:gd name="T94" fmla="*/ 151 w 628"/>
                <a:gd name="T95" fmla="*/ 20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8" h="600">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CFCFC"/>
            </a:solidFill>
            <a:ln>
              <a:noFill/>
            </a:ln>
          </p:spPr>
          <p:txBody>
            <a:bodyPr vert="horz" wrap="square" lIns="91472" tIns="45736" rIns="91472" bIns="45736" numCol="1" anchor="t" anchorCtr="0" compatLnSpc="1"/>
            <a:lstStyle/>
            <a:p>
              <a:endParaRPr lang="zh-CN" altLang="en-US" sz="1800">
                <a:solidFill>
                  <a:schemeClr val="accent2"/>
                </a:solidFill>
              </a:endParaRPr>
            </a:p>
          </p:txBody>
        </p:sp>
        <p:sp>
          <p:nvSpPr>
            <p:cNvPr id="12" name="矩形 11"/>
            <p:cNvSpPr/>
            <p:nvPr/>
          </p:nvSpPr>
          <p:spPr>
            <a:xfrm flipH="1">
              <a:off x="2020981" y="3390996"/>
              <a:ext cx="3086706" cy="430754"/>
            </a:xfrm>
            <a:prstGeom prst="rect">
              <a:avLst/>
            </a:prstGeom>
            <a:ln>
              <a:noFill/>
            </a:ln>
          </p:spPr>
          <p:txBody>
            <a:bodyPr wrap="square">
              <a:spAutoFit/>
            </a:bodyPr>
            <a:lstStyle/>
            <a:p>
              <a:pPr algn="ctr"/>
              <a:r>
                <a:rPr lang="en-US" altLang="zh-CN" sz="1500" b="1" dirty="0">
                  <a:solidFill>
                    <a:srgbClr val="FCFCFC"/>
                  </a:solidFill>
                  <a:latin typeface="Kartika" panose="02020503030404060203" pitchFamily="18" charset="0"/>
                  <a:ea typeface="微软雅黑" panose="020B0503020204020204" pitchFamily="34" charset="-122"/>
                  <a:cs typeface="Kartika" panose="02020503030404060203" pitchFamily="18" charset="0"/>
                </a:rPr>
                <a:t>STEP     01</a:t>
              </a:r>
              <a:endParaRPr lang="en-US" altLang="zh-CN" sz="1500" b="1" dirty="0">
                <a:solidFill>
                  <a:srgbClr val="FCFCFC"/>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7" name="组合 14"/>
          <p:cNvGrpSpPr/>
          <p:nvPr/>
        </p:nvGrpSpPr>
        <p:grpSpPr>
          <a:xfrm>
            <a:off x="1296661" y="3205899"/>
            <a:ext cx="2977567" cy="1485945"/>
            <a:chOff x="1728281" y="4272919"/>
            <a:chExt cx="3968710" cy="1979961"/>
          </a:xfrm>
        </p:grpSpPr>
        <p:grpSp>
          <p:nvGrpSpPr>
            <p:cNvPr id="8" name="组合 15"/>
            <p:cNvGrpSpPr/>
            <p:nvPr/>
          </p:nvGrpSpPr>
          <p:grpSpPr>
            <a:xfrm>
              <a:off x="1728281" y="4272919"/>
              <a:ext cx="3968710" cy="1979961"/>
              <a:chOff x="1728281" y="4272919"/>
              <a:chExt cx="3968710" cy="1979961"/>
            </a:xfrm>
          </p:grpSpPr>
          <p:sp>
            <p:nvSpPr>
              <p:cNvPr id="19" name="任意多边形 18"/>
              <p:cNvSpPr/>
              <p:nvPr/>
            </p:nvSpPr>
            <p:spPr>
              <a:xfrm flipV="1">
                <a:off x="1728281" y="4272919"/>
                <a:ext cx="3968710" cy="892617"/>
              </a:xfrm>
              <a:custGeom>
                <a:avLst/>
                <a:gdLst>
                  <a:gd name="connsiteX0" fmla="*/ 3571103 w 3571103"/>
                  <a:gd name="connsiteY0" fmla="*/ 0 h 803190"/>
                  <a:gd name="connsiteX1" fmla="*/ 259492 w 3571103"/>
                  <a:gd name="connsiteY1" fmla="*/ 0 h 803190"/>
                  <a:gd name="connsiteX2" fmla="*/ 0 w 3571103"/>
                  <a:gd name="connsiteY2" fmla="*/ 420130 h 803190"/>
                  <a:gd name="connsiteX3" fmla="*/ 271849 w 3571103"/>
                  <a:gd name="connsiteY3" fmla="*/ 803190 h 803190"/>
                  <a:gd name="connsiteX4" fmla="*/ 2842054 w 3571103"/>
                  <a:gd name="connsiteY4" fmla="*/ 803190 h 803190"/>
                  <a:gd name="connsiteX5" fmla="*/ 3571103 w 3571103"/>
                  <a:gd name="connsiteY5" fmla="*/ 0 h 803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71103" h="803190">
                    <a:moveTo>
                      <a:pt x="3571103" y="0"/>
                    </a:moveTo>
                    <a:lnTo>
                      <a:pt x="259492" y="0"/>
                    </a:lnTo>
                    <a:lnTo>
                      <a:pt x="0" y="420130"/>
                    </a:lnTo>
                    <a:lnTo>
                      <a:pt x="271849" y="803190"/>
                    </a:lnTo>
                    <a:lnTo>
                      <a:pt x="2842054" y="803190"/>
                    </a:lnTo>
                    <a:lnTo>
                      <a:pt x="3571103"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20" name="五边形 19"/>
              <p:cNvSpPr/>
              <p:nvPr/>
            </p:nvSpPr>
            <p:spPr>
              <a:xfrm rot="5400000" flipV="1">
                <a:off x="4707011" y="5262900"/>
                <a:ext cx="1087344" cy="892616"/>
              </a:xfrm>
              <a:prstGeom prst="homePlate">
                <a:avLst>
                  <a:gd name="adj" fmla="val 31538"/>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sp>
          <p:nvSpPr>
            <p:cNvPr id="17" name="Freeform 16"/>
            <p:cNvSpPr>
              <a:spLocks noEditPoints="1"/>
            </p:cNvSpPr>
            <p:nvPr/>
          </p:nvSpPr>
          <p:spPr bwMode="auto">
            <a:xfrm>
              <a:off x="4995592" y="5475422"/>
              <a:ext cx="510180" cy="406852"/>
            </a:xfrm>
            <a:custGeom>
              <a:avLst/>
              <a:gdLst>
                <a:gd name="T0" fmla="*/ 1238 w 1238"/>
                <a:gd name="T1" fmla="*/ 579 h 986"/>
                <a:gd name="T2" fmla="*/ 424 w 1238"/>
                <a:gd name="T3" fmla="*/ 579 h 986"/>
                <a:gd name="T4" fmla="*/ 443 w 1238"/>
                <a:gd name="T5" fmla="*/ 209 h 986"/>
                <a:gd name="T6" fmla="*/ 357 w 1238"/>
                <a:gd name="T7" fmla="*/ 223 h 986"/>
                <a:gd name="T8" fmla="*/ 329 w 1238"/>
                <a:gd name="T9" fmla="*/ 254 h 986"/>
                <a:gd name="T10" fmla="*/ 441 w 1238"/>
                <a:gd name="T11" fmla="*/ 316 h 986"/>
                <a:gd name="T12" fmla="*/ 311 w 1238"/>
                <a:gd name="T13" fmla="*/ 0 h 986"/>
                <a:gd name="T14" fmla="*/ 311 w 1238"/>
                <a:gd name="T15" fmla="*/ 620 h 986"/>
                <a:gd name="T16" fmla="*/ 367 w 1238"/>
                <a:gd name="T17" fmla="*/ 550 h 986"/>
                <a:gd name="T18" fmla="*/ 329 w 1238"/>
                <a:gd name="T19" fmla="*/ 473 h 986"/>
                <a:gd name="T20" fmla="*/ 295 w 1238"/>
                <a:gd name="T21" fmla="*/ 516 h 986"/>
                <a:gd name="T22" fmla="*/ 168 w 1238"/>
                <a:gd name="T23" fmla="*/ 370 h 986"/>
                <a:gd name="T24" fmla="*/ 295 w 1238"/>
                <a:gd name="T25" fmla="*/ 410 h 986"/>
                <a:gd name="T26" fmla="*/ 229 w 1238"/>
                <a:gd name="T27" fmla="*/ 307 h 986"/>
                <a:gd name="T28" fmla="*/ 295 w 1238"/>
                <a:gd name="T29" fmla="*/ 127 h 986"/>
                <a:gd name="T30" fmla="*/ 329 w 1238"/>
                <a:gd name="T31" fmla="*/ 104 h 986"/>
                <a:gd name="T32" fmla="*/ 443 w 1238"/>
                <a:gd name="T33" fmla="*/ 209 h 986"/>
                <a:gd name="T34" fmla="*/ 295 w 1238"/>
                <a:gd name="T35" fmla="*/ 186 h 986"/>
                <a:gd name="T36" fmla="*/ 295 w 1238"/>
                <a:gd name="T37" fmla="*/ 245 h 986"/>
                <a:gd name="T38" fmla="*/ 329 w 1238"/>
                <a:gd name="T39" fmla="*/ 413 h 986"/>
                <a:gd name="T40" fmla="*/ 357 w 1238"/>
                <a:gd name="T41" fmla="*/ 398 h 986"/>
                <a:gd name="T42" fmla="*/ 359 w 1238"/>
                <a:gd name="T43" fmla="*/ 356 h 986"/>
                <a:gd name="T44" fmla="*/ 329 w 1238"/>
                <a:gd name="T45" fmla="*/ 413 h 986"/>
                <a:gd name="T46" fmla="*/ 854 w 1238"/>
                <a:gd name="T47" fmla="*/ 713 h 986"/>
                <a:gd name="T48" fmla="*/ 904 w 1238"/>
                <a:gd name="T49" fmla="*/ 665 h 986"/>
                <a:gd name="T50" fmla="*/ 854 w 1238"/>
                <a:gd name="T51" fmla="*/ 617 h 986"/>
                <a:gd name="T52" fmla="*/ 810 w 1238"/>
                <a:gd name="T53" fmla="*/ 416 h 986"/>
                <a:gd name="T54" fmla="*/ 784 w 1238"/>
                <a:gd name="T55" fmla="*/ 477 h 986"/>
                <a:gd name="T56" fmla="*/ 810 w 1238"/>
                <a:gd name="T57" fmla="*/ 416 h 986"/>
                <a:gd name="T58" fmla="*/ 1004 w 1238"/>
                <a:gd name="T59" fmla="*/ 447 h 986"/>
                <a:gd name="T60" fmla="*/ 854 w 1238"/>
                <a:gd name="T61" fmla="*/ 418 h 986"/>
                <a:gd name="T62" fmla="*/ 977 w 1238"/>
                <a:gd name="T63" fmla="*/ 557 h 986"/>
                <a:gd name="T64" fmla="*/ 854 w 1238"/>
                <a:gd name="T65" fmla="*/ 792 h 986"/>
                <a:gd name="T66" fmla="*/ 810 w 1238"/>
                <a:gd name="T67" fmla="*/ 849 h 986"/>
                <a:gd name="T68" fmla="*/ 643 w 1238"/>
                <a:gd name="T69" fmla="*/ 658 h 986"/>
                <a:gd name="T70" fmla="*/ 810 w 1238"/>
                <a:gd name="T71" fmla="*/ 710 h 986"/>
                <a:gd name="T72" fmla="*/ 724 w 1238"/>
                <a:gd name="T73" fmla="*/ 575 h 986"/>
                <a:gd name="T74" fmla="*/ 810 w 1238"/>
                <a:gd name="T75" fmla="*/ 339 h 986"/>
                <a:gd name="T76" fmla="*/ 854 w 1238"/>
                <a:gd name="T77" fmla="*/ 309 h 986"/>
                <a:gd name="T78" fmla="*/ 1004 w 1238"/>
                <a:gd name="T79" fmla="*/ 44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38" h="986">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CFCFC"/>
            </a:solidFill>
            <a:ln>
              <a:noFill/>
            </a:ln>
          </p:spPr>
          <p:txBody>
            <a:bodyPr vert="horz" wrap="square" lIns="91472" tIns="45736" rIns="91472" bIns="45736" numCol="1" anchor="t" anchorCtr="0" compatLnSpc="1"/>
            <a:lstStyle/>
            <a:p>
              <a:endParaRPr lang="zh-CN" altLang="en-US" sz="1800">
                <a:solidFill>
                  <a:schemeClr val="accent2"/>
                </a:solidFill>
              </a:endParaRPr>
            </a:p>
          </p:txBody>
        </p:sp>
        <p:sp>
          <p:nvSpPr>
            <p:cNvPr id="18" name="矩形 17"/>
            <p:cNvSpPr/>
            <p:nvPr/>
          </p:nvSpPr>
          <p:spPr>
            <a:xfrm flipH="1">
              <a:off x="2020980" y="4545506"/>
              <a:ext cx="3086706" cy="430754"/>
            </a:xfrm>
            <a:prstGeom prst="rect">
              <a:avLst/>
            </a:prstGeom>
            <a:ln>
              <a:noFill/>
            </a:ln>
          </p:spPr>
          <p:txBody>
            <a:bodyPr wrap="square">
              <a:spAutoFit/>
            </a:bodyPr>
            <a:lstStyle/>
            <a:p>
              <a:pPr algn="ctr"/>
              <a:r>
                <a:rPr lang="en-US" altLang="zh-CN" sz="1500" b="1" dirty="0">
                  <a:solidFill>
                    <a:srgbClr val="FCFCFC"/>
                  </a:solidFill>
                  <a:latin typeface="Kartika" panose="02020503030404060203" pitchFamily="18" charset="0"/>
                  <a:ea typeface="微软雅黑" panose="020B0503020204020204" pitchFamily="34" charset="-122"/>
                  <a:cs typeface="Kartika" panose="02020503030404060203" pitchFamily="18" charset="0"/>
                </a:rPr>
                <a:t>STEP     03</a:t>
              </a:r>
              <a:endParaRPr lang="en-US" altLang="zh-CN" sz="1500" b="1" dirty="0">
                <a:solidFill>
                  <a:srgbClr val="FCFCFC"/>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9" name="组合 20"/>
          <p:cNvGrpSpPr/>
          <p:nvPr/>
        </p:nvGrpSpPr>
        <p:grpSpPr>
          <a:xfrm>
            <a:off x="4844324" y="1543168"/>
            <a:ext cx="2977567" cy="1485946"/>
            <a:chOff x="6456858" y="2057398"/>
            <a:chExt cx="3968710" cy="1979962"/>
          </a:xfrm>
        </p:grpSpPr>
        <p:grpSp>
          <p:nvGrpSpPr>
            <p:cNvPr id="10" name="组合 25"/>
            <p:cNvGrpSpPr/>
            <p:nvPr/>
          </p:nvGrpSpPr>
          <p:grpSpPr>
            <a:xfrm>
              <a:off x="6456858" y="2057398"/>
              <a:ext cx="3968710" cy="1979962"/>
              <a:chOff x="6456858" y="2057398"/>
              <a:chExt cx="3968710" cy="1979962"/>
            </a:xfrm>
          </p:grpSpPr>
          <p:sp>
            <p:nvSpPr>
              <p:cNvPr id="29" name="任意多边形 28"/>
              <p:cNvSpPr/>
              <p:nvPr/>
            </p:nvSpPr>
            <p:spPr>
              <a:xfrm rot="10800000" flipV="1">
                <a:off x="6456858" y="3144743"/>
                <a:ext cx="3968710" cy="892617"/>
              </a:xfrm>
              <a:custGeom>
                <a:avLst/>
                <a:gdLst>
                  <a:gd name="connsiteX0" fmla="*/ 3571103 w 3571103"/>
                  <a:gd name="connsiteY0" fmla="*/ 0 h 803190"/>
                  <a:gd name="connsiteX1" fmla="*/ 259492 w 3571103"/>
                  <a:gd name="connsiteY1" fmla="*/ 0 h 803190"/>
                  <a:gd name="connsiteX2" fmla="*/ 0 w 3571103"/>
                  <a:gd name="connsiteY2" fmla="*/ 420130 h 803190"/>
                  <a:gd name="connsiteX3" fmla="*/ 271849 w 3571103"/>
                  <a:gd name="connsiteY3" fmla="*/ 803190 h 803190"/>
                  <a:gd name="connsiteX4" fmla="*/ 2842054 w 3571103"/>
                  <a:gd name="connsiteY4" fmla="*/ 803190 h 803190"/>
                  <a:gd name="connsiteX5" fmla="*/ 3571103 w 3571103"/>
                  <a:gd name="connsiteY5" fmla="*/ 0 h 803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71103" h="803190">
                    <a:moveTo>
                      <a:pt x="3571103" y="0"/>
                    </a:moveTo>
                    <a:lnTo>
                      <a:pt x="259492" y="0"/>
                    </a:lnTo>
                    <a:lnTo>
                      <a:pt x="0" y="420130"/>
                    </a:lnTo>
                    <a:lnTo>
                      <a:pt x="271849" y="803190"/>
                    </a:lnTo>
                    <a:lnTo>
                      <a:pt x="2842054" y="803190"/>
                    </a:lnTo>
                    <a:lnTo>
                      <a:pt x="3571103"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30" name="五边形 29"/>
              <p:cNvSpPr/>
              <p:nvPr/>
            </p:nvSpPr>
            <p:spPr>
              <a:xfrm rot="16200000" flipV="1">
                <a:off x="6359494" y="2154762"/>
                <a:ext cx="1087344" cy="892616"/>
              </a:xfrm>
              <a:prstGeom prst="homePlate">
                <a:avLst>
                  <a:gd name="adj" fmla="val 31538"/>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sp>
          <p:nvSpPr>
            <p:cNvPr id="27" name="Freeform 26"/>
            <p:cNvSpPr>
              <a:spLocks noEditPoints="1"/>
            </p:cNvSpPr>
            <p:nvPr/>
          </p:nvSpPr>
          <p:spPr bwMode="auto">
            <a:xfrm>
              <a:off x="6767113" y="2443819"/>
              <a:ext cx="377431" cy="396542"/>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CFCFC"/>
            </a:solidFill>
            <a:ln>
              <a:noFill/>
            </a:ln>
          </p:spPr>
          <p:txBody>
            <a:bodyPr vert="horz" wrap="square" lIns="91472" tIns="45736" rIns="91472" bIns="45736" numCol="1" anchor="t" anchorCtr="0" compatLnSpc="1"/>
            <a:lstStyle/>
            <a:p>
              <a:endParaRPr lang="zh-CN" altLang="en-US" sz="1800">
                <a:solidFill>
                  <a:schemeClr val="accent2"/>
                </a:solidFill>
              </a:endParaRPr>
            </a:p>
          </p:txBody>
        </p:sp>
        <p:sp>
          <p:nvSpPr>
            <p:cNvPr id="28" name="矩形 27"/>
            <p:cNvSpPr/>
            <p:nvPr/>
          </p:nvSpPr>
          <p:spPr>
            <a:xfrm flipH="1">
              <a:off x="7129213" y="3390996"/>
              <a:ext cx="3086706" cy="430754"/>
            </a:xfrm>
            <a:prstGeom prst="rect">
              <a:avLst/>
            </a:prstGeom>
            <a:ln>
              <a:noFill/>
            </a:ln>
          </p:spPr>
          <p:txBody>
            <a:bodyPr wrap="square">
              <a:spAutoFit/>
            </a:bodyPr>
            <a:lstStyle/>
            <a:p>
              <a:pPr algn="ctr"/>
              <a:r>
                <a:rPr lang="en-US" altLang="zh-CN" sz="1500" b="1" dirty="0">
                  <a:solidFill>
                    <a:srgbClr val="FCFCFC"/>
                  </a:solidFill>
                  <a:latin typeface="Kartika" panose="02020503030404060203" pitchFamily="18" charset="0"/>
                  <a:ea typeface="微软雅黑" panose="020B0503020204020204" pitchFamily="34" charset="-122"/>
                  <a:cs typeface="Kartika" panose="02020503030404060203" pitchFamily="18" charset="0"/>
                </a:rPr>
                <a:t>STEP     02</a:t>
              </a:r>
              <a:endParaRPr lang="en-US" altLang="zh-CN" sz="1500" b="1" dirty="0">
                <a:solidFill>
                  <a:srgbClr val="FCFCFC"/>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15" name="组合 30"/>
          <p:cNvGrpSpPr/>
          <p:nvPr/>
        </p:nvGrpSpPr>
        <p:grpSpPr>
          <a:xfrm>
            <a:off x="4844325" y="3205898"/>
            <a:ext cx="2977567" cy="1485945"/>
            <a:chOff x="6456859" y="4272918"/>
            <a:chExt cx="3968710" cy="1979961"/>
          </a:xfrm>
        </p:grpSpPr>
        <p:grpSp>
          <p:nvGrpSpPr>
            <p:cNvPr id="16" name="组合 31"/>
            <p:cNvGrpSpPr/>
            <p:nvPr/>
          </p:nvGrpSpPr>
          <p:grpSpPr>
            <a:xfrm>
              <a:off x="6456859" y="4272918"/>
              <a:ext cx="3968710" cy="1979961"/>
              <a:chOff x="6456859" y="4272918"/>
              <a:chExt cx="3968710" cy="1979961"/>
            </a:xfrm>
          </p:grpSpPr>
          <p:sp>
            <p:nvSpPr>
              <p:cNvPr id="35" name="任意多边形 34"/>
              <p:cNvSpPr/>
              <p:nvPr/>
            </p:nvSpPr>
            <p:spPr>
              <a:xfrm rot="10800000">
                <a:off x="6456859" y="4272918"/>
                <a:ext cx="3968710" cy="892617"/>
              </a:xfrm>
              <a:custGeom>
                <a:avLst/>
                <a:gdLst>
                  <a:gd name="connsiteX0" fmla="*/ 3571103 w 3571103"/>
                  <a:gd name="connsiteY0" fmla="*/ 0 h 803190"/>
                  <a:gd name="connsiteX1" fmla="*/ 259492 w 3571103"/>
                  <a:gd name="connsiteY1" fmla="*/ 0 h 803190"/>
                  <a:gd name="connsiteX2" fmla="*/ 0 w 3571103"/>
                  <a:gd name="connsiteY2" fmla="*/ 420130 h 803190"/>
                  <a:gd name="connsiteX3" fmla="*/ 271849 w 3571103"/>
                  <a:gd name="connsiteY3" fmla="*/ 803190 h 803190"/>
                  <a:gd name="connsiteX4" fmla="*/ 2842054 w 3571103"/>
                  <a:gd name="connsiteY4" fmla="*/ 803190 h 803190"/>
                  <a:gd name="connsiteX5" fmla="*/ 3571103 w 3571103"/>
                  <a:gd name="connsiteY5" fmla="*/ 0 h 803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71103" h="803190">
                    <a:moveTo>
                      <a:pt x="3571103" y="0"/>
                    </a:moveTo>
                    <a:lnTo>
                      <a:pt x="259492" y="0"/>
                    </a:lnTo>
                    <a:lnTo>
                      <a:pt x="0" y="420130"/>
                    </a:lnTo>
                    <a:lnTo>
                      <a:pt x="271849" y="803190"/>
                    </a:lnTo>
                    <a:lnTo>
                      <a:pt x="2842054" y="803190"/>
                    </a:lnTo>
                    <a:lnTo>
                      <a:pt x="357110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36" name="五边形 35"/>
              <p:cNvSpPr/>
              <p:nvPr/>
            </p:nvSpPr>
            <p:spPr>
              <a:xfrm rot="5400000">
                <a:off x="6359495" y="5262899"/>
                <a:ext cx="1087344" cy="892616"/>
              </a:xfrm>
              <a:prstGeom prst="homePlate">
                <a:avLst>
                  <a:gd name="adj" fmla="val 31538"/>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sp>
          <p:nvSpPr>
            <p:cNvPr id="33" name="Freeform 31"/>
            <p:cNvSpPr>
              <a:spLocks noEditPoints="1"/>
            </p:cNvSpPr>
            <p:nvPr/>
          </p:nvSpPr>
          <p:spPr bwMode="auto">
            <a:xfrm>
              <a:off x="6782443" y="5404335"/>
              <a:ext cx="346769" cy="436089"/>
            </a:xfrm>
            <a:custGeom>
              <a:avLst/>
              <a:gdLst>
                <a:gd name="T0" fmla="*/ 82 w 484"/>
                <a:gd name="T1" fmla="*/ 166 h 606"/>
                <a:gd name="T2" fmla="*/ 82 w 484"/>
                <a:gd name="T3" fmla="*/ 186 h 606"/>
                <a:gd name="T4" fmla="*/ 331 w 484"/>
                <a:gd name="T5" fmla="*/ 193 h 606"/>
                <a:gd name="T6" fmla="*/ 331 w 484"/>
                <a:gd name="T7" fmla="*/ 173 h 606"/>
                <a:gd name="T8" fmla="*/ 387 w 484"/>
                <a:gd name="T9" fmla="*/ 556 h 606"/>
                <a:gd name="T10" fmla="*/ 388 w 484"/>
                <a:gd name="T11" fmla="*/ 564 h 606"/>
                <a:gd name="T12" fmla="*/ 418 w 484"/>
                <a:gd name="T13" fmla="*/ 594 h 606"/>
                <a:gd name="T14" fmla="*/ 474 w 484"/>
                <a:gd name="T15" fmla="*/ 581 h 606"/>
                <a:gd name="T16" fmla="*/ 474 w 484"/>
                <a:gd name="T17" fmla="*/ 531 h 606"/>
                <a:gd name="T18" fmla="*/ 444 w 484"/>
                <a:gd name="T19" fmla="*/ 501 h 606"/>
                <a:gd name="T20" fmla="*/ 418 w 484"/>
                <a:gd name="T21" fmla="*/ 519 h 606"/>
                <a:gd name="T22" fmla="*/ 384 w 484"/>
                <a:gd name="T23" fmla="*/ 553 h 606"/>
                <a:gd name="T24" fmla="*/ 218 w 484"/>
                <a:gd name="T25" fmla="*/ 354 h 606"/>
                <a:gd name="T26" fmla="*/ 229 w 484"/>
                <a:gd name="T27" fmla="*/ 336 h 606"/>
                <a:gd name="T28" fmla="*/ 207 w 484"/>
                <a:gd name="T29" fmla="*/ 320 h 606"/>
                <a:gd name="T30" fmla="*/ 207 w 484"/>
                <a:gd name="T31" fmla="*/ 327 h 606"/>
                <a:gd name="T32" fmla="*/ 246 w 484"/>
                <a:gd name="T33" fmla="*/ 422 h 606"/>
                <a:gd name="T34" fmla="*/ 297 w 484"/>
                <a:gd name="T35" fmla="*/ 364 h 606"/>
                <a:gd name="T36" fmla="*/ 296 w 484"/>
                <a:gd name="T37" fmla="*/ 357 h 606"/>
                <a:gd name="T38" fmla="*/ 224 w 484"/>
                <a:gd name="T39" fmla="*/ 362 h 606"/>
                <a:gd name="T40" fmla="*/ 224 w 484"/>
                <a:gd name="T41" fmla="*/ 368 h 606"/>
                <a:gd name="T42" fmla="*/ 246 w 484"/>
                <a:gd name="T43" fmla="*/ 422 h 606"/>
                <a:gd name="T44" fmla="*/ 429 w 484"/>
                <a:gd name="T45" fmla="*/ 493 h 606"/>
                <a:gd name="T46" fmla="*/ 429 w 484"/>
                <a:gd name="T47" fmla="*/ 487 h 606"/>
                <a:gd name="T48" fmla="*/ 394 w 484"/>
                <a:gd name="T49" fmla="*/ 451 h 606"/>
                <a:gd name="T50" fmla="*/ 256 w 484"/>
                <a:gd name="T51" fmla="*/ 425 h 606"/>
                <a:gd name="T52" fmla="*/ 256 w 484"/>
                <a:gd name="T53" fmla="*/ 432 h 606"/>
                <a:gd name="T54" fmla="*/ 354 w 484"/>
                <a:gd name="T55" fmla="*/ 530 h 606"/>
                <a:gd name="T56" fmla="*/ 395 w 484"/>
                <a:gd name="T57" fmla="*/ 528 h 606"/>
                <a:gd name="T58" fmla="*/ 20 w 484"/>
                <a:gd name="T59" fmla="*/ 150 h 606"/>
                <a:gd name="T60" fmla="*/ 89 w 484"/>
                <a:gd name="T61" fmla="*/ 152 h 606"/>
                <a:gd name="T62" fmla="*/ 141 w 484"/>
                <a:gd name="T63" fmla="*/ 100 h 606"/>
                <a:gd name="T64" fmla="*/ 141 w 484"/>
                <a:gd name="T65" fmla="*/ 93 h 606"/>
                <a:gd name="T66" fmla="*/ 383 w 484"/>
                <a:gd name="T67" fmla="*/ 27 h 606"/>
                <a:gd name="T68" fmla="*/ 394 w 484"/>
                <a:gd name="T69" fmla="*/ 422 h 606"/>
                <a:gd name="T70" fmla="*/ 414 w 484"/>
                <a:gd name="T71" fmla="*/ 449 h 606"/>
                <a:gd name="T72" fmla="*/ 414 w 484"/>
                <a:gd name="T73" fmla="*/ 39 h 606"/>
                <a:gd name="T74" fmla="*/ 383 w 484"/>
                <a:gd name="T75" fmla="*/ 0 h 606"/>
                <a:gd name="T76" fmla="*/ 121 w 484"/>
                <a:gd name="T77" fmla="*/ 2 h 606"/>
                <a:gd name="T78" fmla="*/ 0 w 484"/>
                <a:gd name="T79" fmla="*/ 123 h 606"/>
                <a:gd name="T80" fmla="*/ 0 w 484"/>
                <a:gd name="T81" fmla="*/ 492 h 606"/>
                <a:gd name="T82" fmla="*/ 32 w 484"/>
                <a:gd name="T83" fmla="*/ 530 h 606"/>
                <a:gd name="T84" fmla="*/ 319 w 484"/>
                <a:gd name="T85" fmla="*/ 524 h 606"/>
                <a:gd name="T86" fmla="*/ 305 w 484"/>
                <a:gd name="T87" fmla="*/ 503 h 606"/>
                <a:gd name="T88" fmla="*/ 20 w 484"/>
                <a:gd name="T89" fmla="*/ 492 h 606"/>
                <a:gd name="T90" fmla="*/ 20 w 484"/>
                <a:gd name="T91" fmla="*/ 150 h 606"/>
                <a:gd name="T92" fmla="*/ 156 w 484"/>
                <a:gd name="T93" fmla="*/ 321 h 606"/>
                <a:gd name="T94" fmla="*/ 156 w 484"/>
                <a:gd name="T95" fmla="*/ 301 h 606"/>
                <a:gd name="T96" fmla="*/ 82 w 484"/>
                <a:gd name="T97" fmla="*/ 294 h 606"/>
                <a:gd name="T98" fmla="*/ 82 w 484"/>
                <a:gd name="T99" fmla="*/ 315 h 606"/>
                <a:gd name="T100" fmla="*/ 82 w 484"/>
                <a:gd name="T101" fmla="*/ 272 h 606"/>
                <a:gd name="T102" fmla="*/ 331 w 484"/>
                <a:gd name="T103" fmla="*/ 279 h 606"/>
                <a:gd name="T104" fmla="*/ 331 w 484"/>
                <a:gd name="T105" fmla="*/ 258 h 606"/>
                <a:gd name="T106" fmla="*/ 82 w 484"/>
                <a:gd name="T107" fmla="*/ 252 h 606"/>
                <a:gd name="T108" fmla="*/ 82 w 484"/>
                <a:gd name="T109" fmla="*/ 272 h 606"/>
                <a:gd name="T110" fmla="*/ 82 w 484"/>
                <a:gd name="T111" fmla="*/ 236 h 606"/>
                <a:gd name="T112" fmla="*/ 331 w 484"/>
                <a:gd name="T113" fmla="*/ 229 h 606"/>
                <a:gd name="T114" fmla="*/ 331 w 484"/>
                <a:gd name="T115" fmla="*/ 209 h 606"/>
                <a:gd name="T116" fmla="*/ 82 w 484"/>
                <a:gd name="T117" fmla="*/ 216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4" h="606">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FCFCFC"/>
            </a:solidFill>
            <a:ln>
              <a:noFill/>
            </a:ln>
          </p:spPr>
          <p:txBody>
            <a:bodyPr vert="horz" wrap="square" lIns="91472" tIns="45736" rIns="91472" bIns="45736" numCol="1" anchor="t" anchorCtr="0" compatLnSpc="1"/>
            <a:lstStyle/>
            <a:p>
              <a:endParaRPr lang="zh-CN" altLang="en-US" sz="1800">
                <a:solidFill>
                  <a:schemeClr val="accent2"/>
                </a:solidFill>
              </a:endParaRPr>
            </a:p>
          </p:txBody>
        </p:sp>
        <p:sp>
          <p:nvSpPr>
            <p:cNvPr id="34" name="矩形 33"/>
            <p:cNvSpPr/>
            <p:nvPr/>
          </p:nvSpPr>
          <p:spPr>
            <a:xfrm flipH="1">
              <a:off x="7158442" y="4526626"/>
              <a:ext cx="3086706" cy="430754"/>
            </a:xfrm>
            <a:prstGeom prst="rect">
              <a:avLst/>
            </a:prstGeom>
            <a:ln>
              <a:noFill/>
            </a:ln>
          </p:spPr>
          <p:txBody>
            <a:bodyPr wrap="square">
              <a:spAutoFit/>
            </a:bodyPr>
            <a:lstStyle/>
            <a:p>
              <a:pPr algn="ctr"/>
              <a:r>
                <a:rPr lang="en-US" altLang="zh-CN" sz="1500" b="1" dirty="0">
                  <a:solidFill>
                    <a:srgbClr val="FCFCFC"/>
                  </a:solidFill>
                  <a:latin typeface="Kartika" panose="02020503030404060203" pitchFamily="18" charset="0"/>
                  <a:ea typeface="微软雅黑" panose="020B0503020204020204" pitchFamily="34" charset="-122"/>
                  <a:cs typeface="Kartika" panose="02020503030404060203" pitchFamily="18" charset="0"/>
                </a:rPr>
                <a:t>STEP     04</a:t>
              </a:r>
              <a:endParaRPr lang="en-US" altLang="zh-CN" sz="1500" b="1" dirty="0">
                <a:solidFill>
                  <a:srgbClr val="FCFCFC"/>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21" name="组合 36"/>
          <p:cNvGrpSpPr/>
          <p:nvPr/>
        </p:nvGrpSpPr>
        <p:grpSpPr>
          <a:xfrm>
            <a:off x="4027508" y="2652548"/>
            <a:ext cx="1010628" cy="952426"/>
            <a:chOff x="5368149" y="3535610"/>
            <a:chExt cx="1347037" cy="1269070"/>
          </a:xfrm>
        </p:grpSpPr>
        <p:sp>
          <p:nvSpPr>
            <p:cNvPr id="38" name="矩形 37"/>
            <p:cNvSpPr/>
            <p:nvPr/>
          </p:nvSpPr>
          <p:spPr>
            <a:xfrm rot="2700000">
              <a:off x="5446116" y="3535610"/>
              <a:ext cx="1269070" cy="12690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39" name="文本框 5" descr="e7d195523061f1c0c8c9ef2b4c47b9232c7d3c1aa29fc33cC35E69D0959227FEE46513058567BC4DFCDEC239794EE7F7D54C53BFAAED1E91F0142CACD1DBF61753822421AB78C025DC4BB29C14829EC7958081C093AE18BE12860807EF136105AA5915B6E1FC903132893A29C0D20F58B8483A3290107E264C17A103AC8D0961565853DA444ACA86"/>
            <p:cNvSpPr/>
            <p:nvPr/>
          </p:nvSpPr>
          <p:spPr>
            <a:xfrm>
              <a:off x="5368149" y="3630258"/>
              <a:ext cx="1255911" cy="902533"/>
            </a:xfrm>
            <a:prstGeom prst="rect">
              <a:avLst/>
            </a:prstGeom>
            <a:noFill/>
          </p:spPr>
          <p:txBody>
            <a:bodyPr wrap="square" rtlCol="0">
              <a:spAutoFit/>
            </a:bodyPr>
            <a:lstStyle/>
            <a:p>
              <a:r>
                <a:rPr lang="zh-CN" altLang="en-US" sz="2400" b="1" dirty="0">
                  <a:gradFill>
                    <a:gsLst>
                      <a:gs pos="0">
                        <a:schemeClr val="bg2">
                          <a:lumMod val="25000"/>
                        </a:schemeClr>
                      </a:gs>
                      <a:gs pos="50000">
                        <a:schemeClr val="bg2">
                          <a:lumMod val="50000"/>
                        </a:schemeClr>
                      </a:gs>
                      <a:gs pos="100000">
                        <a:schemeClr val="bg2">
                          <a:lumMod val="90000"/>
                        </a:schemeClr>
                      </a:gs>
                    </a:gsLst>
                    <a:lin ang="16200000" scaled="1"/>
                  </a:gradFill>
                  <a:latin typeface="微软雅黑" panose="020B0503020204020204" pitchFamily="34" charset="-122"/>
                  <a:ea typeface="微软雅黑" panose="020B0503020204020204" pitchFamily="34" charset="-122"/>
                </a:rPr>
                <a:t>   </a:t>
              </a:r>
              <a:r>
                <a:rPr lang="zh-CN" altLang="en-US" sz="1400" dirty="0">
                  <a:solidFill>
                    <a:srgbClr val="FCFCFC"/>
                  </a:solidFill>
                  <a:latin typeface="微软雅黑" panose="020B0503020204020204" pitchFamily="34" charset="-122"/>
                  <a:ea typeface="微软雅黑" panose="020B0503020204020204" pitchFamily="34" charset="-122"/>
                </a:rPr>
                <a:t>四大</a:t>
              </a:r>
              <a:endParaRPr lang="en-US" altLang="zh-CN" sz="1400" dirty="0">
                <a:solidFill>
                  <a:srgbClr val="FCFCFC"/>
                </a:solidFill>
                <a:latin typeface="微软雅黑" panose="020B0503020204020204" pitchFamily="34" charset="-122"/>
                <a:ea typeface="微软雅黑" panose="020B0503020204020204" pitchFamily="34" charset="-122"/>
              </a:endParaRPr>
            </a:p>
            <a:p>
              <a:r>
                <a:rPr lang="zh-CN" altLang="en-US" sz="1400" dirty="0">
                  <a:solidFill>
                    <a:srgbClr val="FCFCFC"/>
                  </a:solidFill>
                  <a:latin typeface="微软雅黑" panose="020B0503020204020204" pitchFamily="34" charset="-122"/>
                  <a:ea typeface="微软雅黑" panose="020B0503020204020204" pitchFamily="34" charset="-122"/>
                </a:rPr>
                <a:t>     流程</a:t>
              </a:r>
              <a:endParaRPr lang="zh-CN" altLang="en-US" sz="1400" dirty="0">
                <a:solidFill>
                  <a:srgbClr val="FCFCFC"/>
                </a:solidFill>
                <a:latin typeface="微软雅黑" panose="020B0503020204020204" pitchFamily="34" charset="-122"/>
                <a:ea typeface="微软雅黑" panose="020B0503020204020204" pitchFamily="34" charset="-122"/>
              </a:endParaRPr>
            </a:p>
          </p:txBody>
        </p:sp>
      </p:grpSp>
      <p:sp>
        <p:nvSpPr>
          <p:cNvPr id="40" name="文本框 39"/>
          <p:cNvSpPr txBox="1"/>
          <p:nvPr/>
        </p:nvSpPr>
        <p:spPr>
          <a:xfrm>
            <a:off x="5767970" y="1675426"/>
            <a:ext cx="1754935" cy="992924"/>
          </a:xfrm>
          <a:prstGeom prst="rect">
            <a:avLst/>
          </a:prstGeom>
          <a:noFill/>
          <a:effectLst/>
        </p:spPr>
        <p:txBody>
          <a:bodyPr wrap="none" lIns="68604" tIns="34302" rIns="68604" bIns="34302" rtlCol="0">
            <a:spAutoFit/>
          </a:bodyPr>
          <a:lstStyle/>
          <a:p>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1" name="文本框 40"/>
          <p:cNvSpPr txBox="1"/>
          <p:nvPr/>
        </p:nvSpPr>
        <p:spPr>
          <a:xfrm>
            <a:off x="1558823" y="1675426"/>
            <a:ext cx="1754935" cy="992924"/>
          </a:xfrm>
          <a:prstGeom prst="rect">
            <a:avLst/>
          </a:prstGeom>
          <a:noFill/>
          <a:effectLst/>
        </p:spPr>
        <p:txBody>
          <a:bodyPr wrap="none" lIns="68604" tIns="34302" rIns="68604" bIns="34302" rtlCol="0">
            <a:spAutoFit/>
          </a:bodyPr>
          <a:lstStyle/>
          <a:p>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5767970" y="3940190"/>
            <a:ext cx="1754935" cy="946742"/>
          </a:xfrm>
          <a:prstGeom prst="rect">
            <a:avLst/>
          </a:prstGeom>
          <a:noFill/>
          <a:effectLst/>
        </p:spPr>
        <p:txBody>
          <a:bodyPr wrap="none" lIns="68604" tIns="34302" rIns="68604" bIns="34302" rtlCol="0">
            <a:spAutoFit/>
          </a:bodyPr>
          <a:lstStyle/>
          <a:p>
            <a:r>
              <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7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1558823" y="3940190"/>
            <a:ext cx="1754935" cy="992924"/>
          </a:xfrm>
          <a:prstGeom prst="rect">
            <a:avLst/>
          </a:prstGeom>
          <a:noFill/>
          <a:effectLst/>
        </p:spPr>
        <p:txBody>
          <a:bodyPr wrap="none" lIns="68604" tIns="34302" rIns="68604" bIns="34302" rtlCol="0">
            <a:spAutoFit/>
          </a:bodyPr>
          <a:lstStyle/>
          <a:p>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14:conveyor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childTnLst>
                          </p:cTn>
                        </p:par>
                        <p:par>
                          <p:cTn id="11" fill="hold">
                            <p:stCondLst>
                              <p:cond delay="1000"/>
                            </p:stCondLst>
                            <p:childTnLst>
                              <p:par>
                                <p:cTn id="12" presetID="2" presetClass="entr" presetSubtype="8" decel="3060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750" fill="hold"/>
                                        <p:tgtEl>
                                          <p:spTgt spid="5"/>
                                        </p:tgtEl>
                                        <p:attrNameLst>
                                          <p:attrName>ppt_x</p:attrName>
                                        </p:attrNameLst>
                                      </p:cBhvr>
                                      <p:tavLst>
                                        <p:tav tm="0">
                                          <p:val>
                                            <p:strVal val="0-#ppt_w/2"/>
                                          </p:val>
                                        </p:tav>
                                        <p:tav tm="100000">
                                          <p:val>
                                            <p:strVal val="#ppt_x"/>
                                          </p:val>
                                        </p:tav>
                                      </p:tavLst>
                                    </p:anim>
                                    <p:anim calcmode="lin" valueType="num">
                                      <p:cBhvr additive="base">
                                        <p:cTn id="15" dur="750" fill="hold"/>
                                        <p:tgtEl>
                                          <p:spTgt spid="5"/>
                                        </p:tgtEl>
                                        <p:attrNameLst>
                                          <p:attrName>ppt_y</p:attrName>
                                        </p:attrNameLst>
                                      </p:cBhvr>
                                      <p:tavLst>
                                        <p:tav tm="0">
                                          <p:val>
                                            <p:strVal val="#ppt_y"/>
                                          </p:val>
                                        </p:tav>
                                        <p:tav tm="100000">
                                          <p:val>
                                            <p:strVal val="#ppt_y"/>
                                          </p:val>
                                        </p:tav>
                                      </p:tavLst>
                                    </p:anim>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fade">
                                      <p:cBhvr>
                                        <p:cTn id="19" dur="500"/>
                                        <p:tgtEl>
                                          <p:spTgt spid="41"/>
                                        </p:tgtEl>
                                      </p:cBhvr>
                                    </p:animEffect>
                                  </p:childTnLst>
                                </p:cTn>
                              </p:par>
                            </p:childTnLst>
                          </p:cTn>
                        </p:par>
                        <p:par>
                          <p:cTn id="20" fill="hold">
                            <p:stCondLst>
                              <p:cond delay="2500"/>
                            </p:stCondLst>
                            <p:childTnLst>
                              <p:par>
                                <p:cTn id="21" presetID="2" presetClass="entr" presetSubtype="2" decel="306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750" fill="hold"/>
                                        <p:tgtEl>
                                          <p:spTgt spid="9"/>
                                        </p:tgtEl>
                                        <p:attrNameLst>
                                          <p:attrName>ppt_x</p:attrName>
                                        </p:attrNameLst>
                                      </p:cBhvr>
                                      <p:tavLst>
                                        <p:tav tm="0">
                                          <p:val>
                                            <p:strVal val="1+#ppt_w/2"/>
                                          </p:val>
                                        </p:tav>
                                        <p:tav tm="100000">
                                          <p:val>
                                            <p:strVal val="#ppt_x"/>
                                          </p:val>
                                        </p:tav>
                                      </p:tavLst>
                                    </p:anim>
                                    <p:anim calcmode="lin" valueType="num">
                                      <p:cBhvr additive="base">
                                        <p:cTn id="24" dur="75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3500"/>
                            </p:stCondLst>
                            <p:childTnLst>
                              <p:par>
                                <p:cTn id="26" presetID="10" presetClass="entr" presetSubtype="0"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500"/>
                                        <p:tgtEl>
                                          <p:spTgt spid="40"/>
                                        </p:tgtEl>
                                      </p:cBhvr>
                                    </p:animEffect>
                                  </p:childTnLst>
                                </p:cTn>
                              </p:par>
                            </p:childTnLst>
                          </p:cTn>
                        </p:par>
                        <p:par>
                          <p:cTn id="29" fill="hold">
                            <p:stCondLst>
                              <p:cond delay="4000"/>
                            </p:stCondLst>
                            <p:childTnLst>
                              <p:par>
                                <p:cTn id="30" presetID="2" presetClass="entr" presetSubtype="8" decel="30600"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750" fill="hold"/>
                                        <p:tgtEl>
                                          <p:spTgt spid="7"/>
                                        </p:tgtEl>
                                        <p:attrNameLst>
                                          <p:attrName>ppt_x</p:attrName>
                                        </p:attrNameLst>
                                      </p:cBhvr>
                                      <p:tavLst>
                                        <p:tav tm="0">
                                          <p:val>
                                            <p:strVal val="0-#ppt_w/2"/>
                                          </p:val>
                                        </p:tav>
                                        <p:tav tm="100000">
                                          <p:val>
                                            <p:strVal val="#ppt_x"/>
                                          </p:val>
                                        </p:tav>
                                      </p:tavLst>
                                    </p:anim>
                                    <p:anim calcmode="lin" valueType="num">
                                      <p:cBhvr additive="base">
                                        <p:cTn id="33" dur="750" fill="hold"/>
                                        <p:tgtEl>
                                          <p:spTgt spid="7"/>
                                        </p:tgtEl>
                                        <p:attrNameLst>
                                          <p:attrName>ppt_y</p:attrName>
                                        </p:attrNameLst>
                                      </p:cBhvr>
                                      <p:tavLst>
                                        <p:tav tm="0">
                                          <p:val>
                                            <p:strVal val="#ppt_y"/>
                                          </p:val>
                                        </p:tav>
                                        <p:tav tm="100000">
                                          <p:val>
                                            <p:strVal val="#ppt_y"/>
                                          </p:val>
                                        </p:tav>
                                      </p:tavLst>
                                    </p:anim>
                                  </p:childTnLst>
                                </p:cTn>
                              </p:par>
                            </p:childTnLst>
                          </p:cTn>
                        </p:par>
                        <p:par>
                          <p:cTn id="34" fill="hold">
                            <p:stCondLst>
                              <p:cond delay="5000"/>
                            </p:stCondLst>
                            <p:childTnLst>
                              <p:par>
                                <p:cTn id="35" presetID="10" presetClass="entr" presetSubtype="0"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fade">
                                      <p:cBhvr>
                                        <p:cTn id="37" dur="500"/>
                                        <p:tgtEl>
                                          <p:spTgt spid="43"/>
                                        </p:tgtEl>
                                      </p:cBhvr>
                                    </p:animEffect>
                                  </p:childTnLst>
                                </p:cTn>
                              </p:par>
                            </p:childTnLst>
                          </p:cTn>
                        </p:par>
                        <p:par>
                          <p:cTn id="38" fill="hold">
                            <p:stCondLst>
                              <p:cond delay="5500"/>
                            </p:stCondLst>
                            <p:childTnLst>
                              <p:par>
                                <p:cTn id="39" presetID="2" presetClass="entr" presetSubtype="2" decel="30600" fill="hold"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750" fill="hold"/>
                                        <p:tgtEl>
                                          <p:spTgt spid="15"/>
                                        </p:tgtEl>
                                        <p:attrNameLst>
                                          <p:attrName>ppt_x</p:attrName>
                                        </p:attrNameLst>
                                      </p:cBhvr>
                                      <p:tavLst>
                                        <p:tav tm="0">
                                          <p:val>
                                            <p:strVal val="1+#ppt_w/2"/>
                                          </p:val>
                                        </p:tav>
                                        <p:tav tm="100000">
                                          <p:val>
                                            <p:strVal val="#ppt_x"/>
                                          </p:val>
                                        </p:tav>
                                      </p:tavLst>
                                    </p:anim>
                                    <p:anim calcmode="lin" valueType="num">
                                      <p:cBhvr additive="base">
                                        <p:cTn id="42" dur="750" fill="hold"/>
                                        <p:tgtEl>
                                          <p:spTgt spid="15"/>
                                        </p:tgtEl>
                                        <p:attrNameLst>
                                          <p:attrName>ppt_y</p:attrName>
                                        </p:attrNameLst>
                                      </p:cBhvr>
                                      <p:tavLst>
                                        <p:tav tm="0">
                                          <p:val>
                                            <p:strVal val="#ppt_y"/>
                                          </p:val>
                                        </p:tav>
                                        <p:tav tm="100000">
                                          <p:val>
                                            <p:strVal val="#ppt_y"/>
                                          </p:val>
                                        </p:tav>
                                      </p:tavLst>
                                    </p:anim>
                                  </p:childTnLst>
                                </p:cTn>
                              </p:par>
                            </p:childTnLst>
                          </p:cTn>
                        </p:par>
                        <p:par>
                          <p:cTn id="43" fill="hold">
                            <p:stCondLst>
                              <p:cond delay="6500"/>
                            </p:stCondLst>
                            <p:childTnLst>
                              <p:par>
                                <p:cTn id="44" presetID="10" presetClass="entr" presetSubtype="0" fill="hold" grpId="0" nodeType="after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fade">
                                      <p:cBhvr>
                                        <p:cTn id="4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42" grpId="0"/>
      <p:bldP spid="4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2205888" y="1724554"/>
            <a:ext cx="635009" cy="1477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algn="ctr" defTabSz="685165" fontAlgn="base">
              <a:spcBef>
                <a:spcPct val="0"/>
              </a:spcBef>
              <a:spcAft>
                <a:spcPct val="0"/>
              </a:spcAft>
            </a:pPr>
            <a:r>
              <a:rPr lang="en-US" altLang="zh-CN" sz="9600" b="1" dirty="0">
                <a:solidFill>
                  <a:schemeClr val="accent2"/>
                </a:solidFill>
                <a:latin typeface="+mj-ea"/>
                <a:ea typeface="+mj-ea"/>
                <a:cs typeface="宋体" panose="02010600030101010101" pitchFamily="2" charset="-122"/>
              </a:rPr>
              <a:t>2</a:t>
            </a:r>
            <a:endParaRPr lang="zh-CN" altLang="zh-CN" sz="1400" b="1" dirty="0">
              <a:solidFill>
                <a:schemeClr val="accent2"/>
              </a:solidFill>
              <a:latin typeface="+mj-ea"/>
              <a:ea typeface="+mj-ea"/>
              <a:cs typeface="宋体" panose="02010600030101010101" pitchFamily="2" charset="-122"/>
            </a:endParaRPr>
          </a:p>
        </p:txBody>
      </p:sp>
      <p:sp>
        <p:nvSpPr>
          <p:cNvPr id="5" name="矩形 4"/>
          <p:cNvSpPr/>
          <p:nvPr/>
        </p:nvSpPr>
        <p:spPr>
          <a:xfrm>
            <a:off x="2927433" y="2248496"/>
            <a:ext cx="4891649" cy="431037"/>
          </a:xfrm>
          <a:prstGeom prst="rect">
            <a:avLst/>
          </a:prstGeom>
          <a:noFill/>
          <a:ln>
            <a:noFill/>
          </a:ln>
        </p:spPr>
        <p:txBody>
          <a:bodyPr vert="horz" wrap="square" lIns="0" tIns="0" rIns="0" bIns="0" numCol="1" anchor="t" anchorCtr="0" compatLnSpc="1">
            <a:spAutoFit/>
          </a:bodyPr>
          <a:lstStyle/>
          <a:p>
            <a:pPr lvl="0"/>
            <a:r>
              <a:rPr lang="zh-CN" altLang="en-US" sz="28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rPr>
              <a:t>明年工作计划</a:t>
            </a:r>
            <a:endParaRPr lang="en-US" altLang="zh-CN" sz="2800" b="1" dirty="0">
              <a:solidFill>
                <a:schemeClr val="accen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 name="Freeform 5"/>
          <p:cNvSpPr/>
          <p:nvPr/>
        </p:nvSpPr>
        <p:spPr bwMode="auto">
          <a:xfrm>
            <a:off x="1801174" y="1794770"/>
            <a:ext cx="1444436" cy="1446890"/>
          </a:xfrm>
          <a:custGeom>
            <a:avLst/>
            <a:gdLst>
              <a:gd name="T0" fmla="*/ 0 w 2342"/>
              <a:gd name="T1" fmla="*/ 0 h 2342"/>
              <a:gd name="T2" fmla="*/ 2342 w 2342"/>
              <a:gd name="T3" fmla="*/ 0 h 2342"/>
              <a:gd name="T4" fmla="*/ 2342 w 2342"/>
              <a:gd name="T5" fmla="*/ 560 h 2342"/>
              <a:gd name="T6" fmla="*/ 2295 w 2342"/>
              <a:gd name="T7" fmla="*/ 560 h 2342"/>
              <a:gd name="T8" fmla="*/ 2295 w 2342"/>
              <a:gd name="T9" fmla="*/ 47 h 2342"/>
              <a:gd name="T10" fmla="*/ 47 w 2342"/>
              <a:gd name="T11" fmla="*/ 47 h 2342"/>
              <a:gd name="T12" fmla="*/ 47 w 2342"/>
              <a:gd name="T13" fmla="*/ 2295 h 2342"/>
              <a:gd name="T14" fmla="*/ 2295 w 2342"/>
              <a:gd name="T15" fmla="*/ 2295 h 2342"/>
              <a:gd name="T16" fmla="*/ 2295 w 2342"/>
              <a:gd name="T17" fmla="*/ 1631 h 2342"/>
              <a:gd name="T18" fmla="*/ 2342 w 2342"/>
              <a:gd name="T19" fmla="*/ 1631 h 2342"/>
              <a:gd name="T20" fmla="*/ 2342 w 2342"/>
              <a:gd name="T21" fmla="*/ 2342 h 2342"/>
              <a:gd name="T22" fmla="*/ 0 w 2342"/>
              <a:gd name="T23" fmla="*/ 2342 h 2342"/>
              <a:gd name="T24" fmla="*/ 0 w 2342"/>
              <a:gd name="T2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42" h="2342">
                <a:moveTo>
                  <a:pt x="0" y="0"/>
                </a:moveTo>
                <a:lnTo>
                  <a:pt x="2342" y="0"/>
                </a:lnTo>
                <a:lnTo>
                  <a:pt x="2342" y="560"/>
                </a:lnTo>
                <a:lnTo>
                  <a:pt x="2295" y="560"/>
                </a:lnTo>
                <a:lnTo>
                  <a:pt x="2295" y="47"/>
                </a:lnTo>
                <a:lnTo>
                  <a:pt x="47" y="47"/>
                </a:lnTo>
                <a:lnTo>
                  <a:pt x="47" y="2295"/>
                </a:lnTo>
                <a:lnTo>
                  <a:pt x="2295" y="2295"/>
                </a:lnTo>
                <a:lnTo>
                  <a:pt x="2295" y="1631"/>
                </a:lnTo>
                <a:lnTo>
                  <a:pt x="2342" y="1631"/>
                </a:lnTo>
                <a:lnTo>
                  <a:pt x="2342" y="2342"/>
                </a:lnTo>
                <a:lnTo>
                  <a:pt x="0" y="2342"/>
                </a:lnTo>
                <a:lnTo>
                  <a:pt x="0" y="0"/>
                </a:lnTo>
                <a:close/>
              </a:path>
            </a:pathLst>
          </a:custGeom>
          <a:solidFill>
            <a:schemeClr val="accent2"/>
          </a:solidFill>
          <a:ln>
            <a:solidFill>
              <a:schemeClr val="accent2"/>
            </a:solidFill>
          </a:ln>
        </p:spPr>
        <p:txBody>
          <a:bodyPr vert="horz" wrap="square" lIns="68565" tIns="34283" rIns="68565" bIns="34283" numCol="1" anchor="t" anchorCtr="0" compatLnSpc="1"/>
          <a:lstStyle/>
          <a:p>
            <a:endParaRPr lang="zh-CN" altLang="en-US" sz="1800">
              <a:solidFill>
                <a:schemeClr val="tx1">
                  <a:lumMod val="50000"/>
                  <a:lumOff val="50000"/>
                </a:schemeClr>
              </a:solidFill>
            </a:endParaRPr>
          </a:p>
        </p:txBody>
      </p:sp>
      <p:sp>
        <p:nvSpPr>
          <p:cNvPr id="7" name="Oval 39"/>
          <p:cNvSpPr>
            <a:spLocks noChangeAspect="1" noChangeArrowheads="1"/>
          </p:cNvSpPr>
          <p:nvPr/>
        </p:nvSpPr>
        <p:spPr bwMode="auto">
          <a:xfrm>
            <a:off x="3354414" y="2796403"/>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8" name="Oval 40"/>
          <p:cNvSpPr>
            <a:spLocks noChangeAspect="1" noChangeArrowheads="1"/>
          </p:cNvSpPr>
          <p:nvPr/>
        </p:nvSpPr>
        <p:spPr bwMode="auto">
          <a:xfrm>
            <a:off x="3354414" y="3153928"/>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9" name="Oval 42"/>
          <p:cNvSpPr>
            <a:spLocks noChangeAspect="1" noChangeArrowheads="1"/>
          </p:cNvSpPr>
          <p:nvPr/>
        </p:nvSpPr>
        <p:spPr bwMode="auto">
          <a:xfrm>
            <a:off x="4860826" y="2796403"/>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10" name="TextBox 9"/>
          <p:cNvSpPr txBox="1"/>
          <p:nvPr/>
        </p:nvSpPr>
        <p:spPr>
          <a:xfrm>
            <a:off x="3534441" y="2788579"/>
            <a:ext cx="1368205"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1" name="TextBox 10"/>
          <p:cNvSpPr txBox="1"/>
          <p:nvPr/>
        </p:nvSpPr>
        <p:spPr>
          <a:xfrm>
            <a:off x="3534441" y="3146103"/>
            <a:ext cx="1368205" cy="207783"/>
          </a:xfrm>
          <a:prstGeom prst="rect">
            <a:avLst/>
          </a:prstGeom>
          <a:noFill/>
        </p:spPr>
        <p:txBody>
          <a:bodyPr wrap="square" lIns="68565" tIns="34283" rIns="68565" bIns="34283" rtlCol="0">
            <a:spAutoFit/>
          </a:bodyPr>
          <a:lstStyle>
            <a:defPPr>
              <a:defRPr lang="zh-CN"/>
            </a:defPPr>
            <a:lvl1pPr>
              <a:defRPr sz="2000">
                <a:solidFill>
                  <a:schemeClr val="accent2"/>
                </a:solidFill>
                <a:latin typeface="+mn-ea"/>
                <a:ea typeface="+mn-ea"/>
              </a:defRPr>
            </a:lvl1p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2" name="Oval 42"/>
          <p:cNvSpPr>
            <a:spLocks noChangeAspect="1" noChangeArrowheads="1"/>
          </p:cNvSpPr>
          <p:nvPr/>
        </p:nvSpPr>
        <p:spPr bwMode="auto">
          <a:xfrm>
            <a:off x="4860826" y="3153928"/>
            <a:ext cx="161943" cy="162978"/>
          </a:xfrm>
          <a:prstGeom prst="ellipse">
            <a:avLst/>
          </a:prstGeom>
          <a:solidFill>
            <a:schemeClr val="accent1"/>
          </a:solidFill>
          <a:ln w="28575" cap="flat">
            <a:solidFill>
              <a:schemeClr val="bg2"/>
            </a:solidFill>
            <a:prstDash val="solid"/>
            <a:miter lim="800000"/>
          </a:ln>
        </p:spPr>
        <p:txBody>
          <a:bodyPr vert="horz" wrap="square" lIns="68565" tIns="34283" rIns="68565" bIns="34283" numCol="1" anchor="t" anchorCtr="0" compatLnSpc="1"/>
          <a:lstStyle/>
          <a:p>
            <a:endParaRPr lang="zh-CN" altLang="en-US" sz="1500" dirty="0">
              <a:solidFill>
                <a:schemeClr val="tx1">
                  <a:lumMod val="50000"/>
                  <a:lumOff val="50000"/>
                </a:schemeClr>
              </a:solidFill>
            </a:endParaRPr>
          </a:p>
        </p:txBody>
      </p:sp>
      <p:sp>
        <p:nvSpPr>
          <p:cNvPr id="13" name="TextBox 12"/>
          <p:cNvSpPr txBox="1"/>
          <p:nvPr/>
        </p:nvSpPr>
        <p:spPr>
          <a:xfrm>
            <a:off x="5040853" y="2788578"/>
            <a:ext cx="1698068"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4" name="TextBox 13"/>
          <p:cNvSpPr txBox="1"/>
          <p:nvPr/>
        </p:nvSpPr>
        <p:spPr>
          <a:xfrm>
            <a:off x="5040853" y="3146103"/>
            <a:ext cx="1698068" cy="207783"/>
          </a:xfrm>
          <a:prstGeom prst="rect">
            <a:avLst/>
          </a:prstGeom>
          <a:noFill/>
        </p:spPr>
        <p:txBody>
          <a:bodyPr wrap="square" lIns="68565" tIns="34283" rIns="68565" bIns="34283" rtlCol="0">
            <a:spAutoFit/>
          </a:bodyPr>
          <a:lstStyle/>
          <a:p>
            <a:pPr>
              <a:buFontTx/>
              <a:buNone/>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此处添加节标题</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Horizontal)">
                                      <p:cBhvr>
                                        <p:cTn id="7" dur="500"/>
                                        <p:tgtEl>
                                          <p:spTgt spid="6"/>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400" fill="hold"/>
                                        <p:tgtEl>
                                          <p:spTgt spid="4"/>
                                        </p:tgtEl>
                                        <p:attrNameLst>
                                          <p:attrName>ppt_w</p:attrName>
                                        </p:attrNameLst>
                                      </p:cBhvr>
                                      <p:tavLst>
                                        <p:tav tm="0">
                                          <p:val>
                                            <p:fltVal val="0"/>
                                          </p:val>
                                        </p:tav>
                                        <p:tav tm="100000">
                                          <p:val>
                                            <p:strVal val="#ppt_w"/>
                                          </p:val>
                                        </p:tav>
                                      </p:tavLst>
                                    </p:anim>
                                    <p:anim calcmode="lin" valueType="num">
                                      <p:cBhvr>
                                        <p:cTn id="12" dur="400" fill="hold"/>
                                        <p:tgtEl>
                                          <p:spTgt spid="4"/>
                                        </p:tgtEl>
                                        <p:attrNameLst>
                                          <p:attrName>ppt_h</p:attrName>
                                        </p:attrNameLst>
                                      </p:cBhvr>
                                      <p:tavLst>
                                        <p:tav tm="0">
                                          <p:val>
                                            <p:fltVal val="0"/>
                                          </p:val>
                                        </p:tav>
                                        <p:tav tm="100000">
                                          <p:val>
                                            <p:strVal val="#ppt_h"/>
                                          </p:val>
                                        </p:tav>
                                      </p:tavLst>
                                    </p:anim>
                                    <p:anim calcmode="lin" valueType="num">
                                      <p:cBhvr>
                                        <p:cTn id="13" dur="400" fill="hold"/>
                                        <p:tgtEl>
                                          <p:spTgt spid="4"/>
                                        </p:tgtEl>
                                        <p:attrNameLst>
                                          <p:attrName>style.rotation</p:attrName>
                                        </p:attrNameLst>
                                      </p:cBhvr>
                                      <p:tavLst>
                                        <p:tav tm="0">
                                          <p:val>
                                            <p:fltVal val="90"/>
                                          </p:val>
                                        </p:tav>
                                        <p:tav tm="100000">
                                          <p:val>
                                            <p:fltVal val="0"/>
                                          </p:val>
                                        </p:tav>
                                      </p:tavLst>
                                    </p:anim>
                                    <p:animEffect transition="in" filter="fade">
                                      <p:cBhvr>
                                        <p:cTn id="14" dur="400"/>
                                        <p:tgtEl>
                                          <p:spTgt spid="4"/>
                                        </p:tgtEl>
                                      </p:cBhvr>
                                    </p:animEffect>
                                  </p:childTnLst>
                                </p:cTn>
                              </p:par>
                            </p:childTnLst>
                          </p:cTn>
                        </p:par>
                        <p:par>
                          <p:cTn id="15" fill="hold">
                            <p:stCondLst>
                              <p:cond delay="10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5"/>
                                        </p:tgtEl>
                                        <p:attrNameLst>
                                          <p:attrName>style.visibility</p:attrName>
                                        </p:attrNameLst>
                                      </p:cBhvr>
                                      <p:to>
                                        <p:strVal val="visible"/>
                                      </p:to>
                                    </p:set>
                                    <p:anim by="(-#ppt_w*2)" calcmode="lin" valueType="num">
                                      <p:cBhvr rctx="PPT">
                                        <p:cTn id="18" dur="300" autoRev="1" fill="hold">
                                          <p:stCondLst>
                                            <p:cond delay="0"/>
                                          </p:stCondLst>
                                        </p:cTn>
                                        <p:tgtEl>
                                          <p:spTgt spid="5"/>
                                        </p:tgtEl>
                                        <p:attrNameLst>
                                          <p:attrName>ppt_w</p:attrName>
                                        </p:attrNameLst>
                                      </p:cBhvr>
                                    </p:anim>
                                    <p:anim by="(#ppt_w*0.50)" calcmode="lin" valueType="num">
                                      <p:cBhvr>
                                        <p:cTn id="19" dur="300" decel="50000" autoRev="1" fill="hold">
                                          <p:stCondLst>
                                            <p:cond delay="0"/>
                                          </p:stCondLst>
                                        </p:cTn>
                                        <p:tgtEl>
                                          <p:spTgt spid="5"/>
                                        </p:tgtEl>
                                        <p:attrNameLst>
                                          <p:attrName>ppt_x</p:attrName>
                                        </p:attrNameLst>
                                      </p:cBhvr>
                                    </p:anim>
                                    <p:anim from="(-#ppt_h/2)" to="(#ppt_y)" calcmode="lin" valueType="num">
                                      <p:cBhvr>
                                        <p:cTn id="20" dur="600" fill="hold">
                                          <p:stCondLst>
                                            <p:cond delay="0"/>
                                          </p:stCondLst>
                                        </p:cTn>
                                        <p:tgtEl>
                                          <p:spTgt spid="5"/>
                                        </p:tgtEl>
                                        <p:attrNameLst>
                                          <p:attrName>ppt_y</p:attrName>
                                        </p:attrNameLst>
                                      </p:cBhvr>
                                    </p:anim>
                                    <p:animRot by="21600000">
                                      <p:cBhvr>
                                        <p:cTn id="21" dur="600" fill="hold">
                                          <p:stCondLst>
                                            <p:cond delay="0"/>
                                          </p:stCondLst>
                                        </p:cTn>
                                        <p:tgtEl>
                                          <p:spTgt spid="5"/>
                                        </p:tgtEl>
                                        <p:attrNameLst>
                                          <p:attrName>r</p:attrName>
                                        </p:attrNameLst>
                                      </p:cBhvr>
                                    </p:animRot>
                                  </p:childTnLst>
                                </p:cTn>
                              </p:par>
                            </p:childTnLst>
                          </p:cTn>
                        </p:par>
                        <p:par>
                          <p:cTn id="22" fill="hold">
                            <p:stCondLst>
                              <p:cond delay="1800"/>
                            </p:stCondLst>
                            <p:childTnLst>
                              <p:par>
                                <p:cTn id="23" presetID="2" presetClass="entr" presetSubtype="12"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12" fill="hold" grpId="0" nodeType="withEffect">
                                  <p:stCondLst>
                                    <p:cond delay="10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0-#ppt_w/2"/>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par>
                                <p:cTn id="31" presetID="2" presetClass="entr" presetSubtype="12" fill="hold" grpId="0" nodeType="withEffect">
                                  <p:stCondLst>
                                    <p:cond delay="30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0-#ppt_w/2"/>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par>
                                <p:cTn id="35" presetID="2" presetClass="entr" presetSubtype="12" fill="hold" grpId="0" nodeType="withEffect">
                                  <p:stCondLst>
                                    <p:cond delay="40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0-#ppt_w/2"/>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par>
                          <p:cTn id="39" fill="hold">
                            <p:stCondLst>
                              <p:cond delay="2300"/>
                            </p:stCondLst>
                            <p:childTnLst>
                              <p:par>
                                <p:cTn id="40" presetID="22" presetClass="entr" presetSubtype="8"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par>
                                <p:cTn id="43" presetID="22" presetClass="entr" presetSubtype="8" fill="hold" grpId="0" nodeType="withEffect">
                                  <p:stCondLst>
                                    <p:cond delay="10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500"/>
                                        <p:tgtEl>
                                          <p:spTgt spid="11"/>
                                        </p:tgtEl>
                                      </p:cBhvr>
                                    </p:animEffect>
                                  </p:childTnLst>
                                </p:cTn>
                              </p:par>
                              <p:par>
                                <p:cTn id="46" presetID="22" presetClass="entr" presetSubtype="8" fill="hold" grpId="0" nodeType="withEffect">
                                  <p:stCondLst>
                                    <p:cond delay="300"/>
                                  </p:stCondLst>
                                  <p:childTnLst>
                                    <p:set>
                                      <p:cBhvr>
                                        <p:cTn id="47" dur="1" fill="hold">
                                          <p:stCondLst>
                                            <p:cond delay="0"/>
                                          </p:stCondLst>
                                        </p:cTn>
                                        <p:tgtEl>
                                          <p:spTgt spid="13"/>
                                        </p:tgtEl>
                                        <p:attrNameLst>
                                          <p:attrName>style.visibility</p:attrName>
                                        </p:attrNameLst>
                                      </p:cBhvr>
                                      <p:to>
                                        <p:strVal val="visible"/>
                                      </p:to>
                                    </p:set>
                                    <p:animEffect transition="in" filter="wipe(left)">
                                      <p:cBhvr>
                                        <p:cTn id="48" dur="500"/>
                                        <p:tgtEl>
                                          <p:spTgt spid="13"/>
                                        </p:tgtEl>
                                      </p:cBhvr>
                                    </p:animEffect>
                                  </p:childTnLst>
                                </p:cTn>
                              </p:par>
                              <p:par>
                                <p:cTn id="49" presetID="22" presetClass="entr" presetSubtype="8" fill="hold" grpId="0" nodeType="withEffect">
                                  <p:stCondLst>
                                    <p:cond delay="400"/>
                                  </p:stCondLst>
                                  <p:childTnLst>
                                    <p:set>
                                      <p:cBhvr>
                                        <p:cTn id="50" dur="1" fill="hold">
                                          <p:stCondLst>
                                            <p:cond delay="0"/>
                                          </p:stCondLst>
                                        </p:cTn>
                                        <p:tgtEl>
                                          <p:spTgt spid="14"/>
                                        </p:tgtEl>
                                        <p:attrNameLst>
                                          <p:attrName>style.visibility</p:attrName>
                                        </p:attrNameLst>
                                      </p:cBhvr>
                                      <p:to>
                                        <p:strVal val="visible"/>
                                      </p:to>
                                    </p:set>
                                    <p:animEffect transition="in" filter="wipe(left)">
                                      <p:cBhvr>
                                        <p:cTn id="5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P spid="9" grpId="0" animBg="1"/>
      <p:bldP spid="10" grpId="0"/>
      <p:bldP spid="11" grpId="0"/>
      <p:bldP spid="12" grpId="0" animBg="1"/>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任意多边形 8"/>
          <p:cNvSpPr/>
          <p:nvPr/>
        </p:nvSpPr>
        <p:spPr>
          <a:xfrm>
            <a:off x="2363774" y="1133798"/>
            <a:ext cx="4571324" cy="4015581"/>
          </a:xfrm>
          <a:custGeom>
            <a:avLst/>
            <a:gdLst>
              <a:gd name="connsiteX0" fmla="*/ 0 w 6092982"/>
              <a:gd name="connsiteY0" fmla="*/ 5350598 h 5350598"/>
              <a:gd name="connsiteX1" fmla="*/ 6092982 w 6092982"/>
              <a:gd name="connsiteY1" fmla="*/ 5350598 h 5350598"/>
              <a:gd name="connsiteX2" fmla="*/ 3250194 w 6092982"/>
              <a:gd name="connsiteY2" fmla="*/ 4345663 h 5350598"/>
              <a:gd name="connsiteX3" fmla="*/ 3250194 w 6092982"/>
              <a:gd name="connsiteY3" fmla="*/ 353085 h 5350598"/>
              <a:gd name="connsiteX4" fmla="*/ 3032911 w 6092982"/>
              <a:gd name="connsiteY4" fmla="*/ 0 h 5350598"/>
              <a:gd name="connsiteX5" fmla="*/ 2833735 w 6092982"/>
              <a:gd name="connsiteY5" fmla="*/ 334978 h 5350598"/>
              <a:gd name="connsiteX6" fmla="*/ 2833735 w 6092982"/>
              <a:gd name="connsiteY6" fmla="*/ 4363770 h 5350598"/>
              <a:gd name="connsiteX7" fmla="*/ 0 w 6092982"/>
              <a:gd name="connsiteY7" fmla="*/ 5350598 h 535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2982" h="5350598">
                <a:moveTo>
                  <a:pt x="0" y="5350598"/>
                </a:moveTo>
                <a:lnTo>
                  <a:pt x="6092982" y="5350598"/>
                </a:lnTo>
                <a:lnTo>
                  <a:pt x="3250194" y="4345663"/>
                </a:lnTo>
                <a:lnTo>
                  <a:pt x="3250194" y="353085"/>
                </a:lnTo>
                <a:lnTo>
                  <a:pt x="3032911" y="0"/>
                </a:lnTo>
                <a:lnTo>
                  <a:pt x="2833735" y="334978"/>
                </a:lnTo>
                <a:lnTo>
                  <a:pt x="2833735" y="4363770"/>
                </a:lnTo>
                <a:lnTo>
                  <a:pt x="0" y="535059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solidFill>
                <a:prstClr val="white"/>
              </a:solidFill>
            </a:endParaRPr>
          </a:p>
        </p:txBody>
      </p:sp>
      <p:grpSp>
        <p:nvGrpSpPr>
          <p:cNvPr id="5" name="组合 9"/>
          <p:cNvGrpSpPr/>
          <p:nvPr/>
        </p:nvGrpSpPr>
        <p:grpSpPr>
          <a:xfrm>
            <a:off x="2718124" y="1616212"/>
            <a:ext cx="2192823" cy="536771"/>
            <a:chOff x="3622907" y="2154725"/>
            <a:chExt cx="2922749" cy="715226"/>
          </a:xfrm>
        </p:grpSpPr>
        <p:grpSp>
          <p:nvGrpSpPr>
            <p:cNvPr id="6" name="组合 10"/>
            <p:cNvGrpSpPr/>
            <p:nvPr/>
          </p:nvGrpSpPr>
          <p:grpSpPr>
            <a:xfrm>
              <a:off x="3622907" y="2154725"/>
              <a:ext cx="2922749" cy="715226"/>
              <a:chOff x="3622907" y="2154725"/>
              <a:chExt cx="2922749" cy="715226"/>
            </a:xfrm>
          </p:grpSpPr>
          <p:sp>
            <p:nvSpPr>
              <p:cNvPr id="14" name="任意多边形 13"/>
              <p:cNvSpPr/>
              <p:nvPr/>
            </p:nvSpPr>
            <p:spPr>
              <a:xfrm rot="5400000">
                <a:off x="4726669" y="1050963"/>
                <a:ext cx="715226" cy="2922749"/>
              </a:xfrm>
              <a:custGeom>
                <a:avLst/>
                <a:gdLst>
                  <a:gd name="connsiteX0" fmla="*/ 0 w 715226"/>
                  <a:gd name="connsiteY0" fmla="*/ 2922748 h 2922749"/>
                  <a:gd name="connsiteX1" fmla="*/ 0 w 715226"/>
                  <a:gd name="connsiteY1" fmla="*/ 357613 h 2922749"/>
                  <a:gd name="connsiteX2" fmla="*/ 357613 w 715226"/>
                  <a:gd name="connsiteY2" fmla="*/ 0 h 2922749"/>
                  <a:gd name="connsiteX3" fmla="*/ 357613 w 715226"/>
                  <a:gd name="connsiteY3" fmla="*/ 1 h 2922749"/>
                  <a:gd name="connsiteX4" fmla="*/ 715226 w 715226"/>
                  <a:gd name="connsiteY4" fmla="*/ 357614 h 2922749"/>
                  <a:gd name="connsiteX5" fmla="*/ 715225 w 715226"/>
                  <a:gd name="connsiteY5" fmla="*/ 2922749 h 2922749"/>
                  <a:gd name="connsiteX6" fmla="*/ 357612 w 715226"/>
                  <a:gd name="connsiteY6" fmla="*/ 2657194 h 2922749"/>
                  <a:gd name="connsiteX7" fmla="*/ 0 w 715226"/>
                  <a:gd name="connsiteY7" fmla="*/ 2922748 h 292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5226" h="2922749">
                    <a:moveTo>
                      <a:pt x="0" y="2922748"/>
                    </a:moveTo>
                    <a:lnTo>
                      <a:pt x="0" y="357613"/>
                    </a:lnTo>
                    <a:cubicBezTo>
                      <a:pt x="0" y="160109"/>
                      <a:pt x="160109" y="0"/>
                      <a:pt x="357613" y="0"/>
                    </a:cubicBezTo>
                    <a:lnTo>
                      <a:pt x="357613" y="1"/>
                    </a:lnTo>
                    <a:cubicBezTo>
                      <a:pt x="555117" y="1"/>
                      <a:pt x="715226" y="160110"/>
                      <a:pt x="715226" y="357614"/>
                    </a:cubicBezTo>
                    <a:lnTo>
                      <a:pt x="715225" y="2922749"/>
                    </a:lnTo>
                    <a:lnTo>
                      <a:pt x="357612" y="2657194"/>
                    </a:lnTo>
                    <a:lnTo>
                      <a:pt x="0" y="292274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15" name="椭圆 14"/>
              <p:cNvSpPr/>
              <p:nvPr/>
            </p:nvSpPr>
            <p:spPr>
              <a:xfrm>
                <a:off x="5884751" y="2223319"/>
                <a:ext cx="589826" cy="5898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sp>
          <p:nvSpPr>
            <p:cNvPr id="12" name="Freeform 48"/>
            <p:cNvSpPr>
              <a:spLocks noEditPoints="1"/>
            </p:cNvSpPr>
            <p:nvPr/>
          </p:nvSpPr>
          <p:spPr bwMode="auto">
            <a:xfrm>
              <a:off x="5995498" y="2309217"/>
              <a:ext cx="364982" cy="349360"/>
            </a:xfrm>
            <a:custGeom>
              <a:avLst/>
              <a:gdLst>
                <a:gd name="T0" fmla="*/ 419 w 628"/>
                <a:gd name="T1" fmla="*/ 232 h 600"/>
                <a:gd name="T2" fmla="*/ 411 w 628"/>
                <a:gd name="T3" fmla="*/ 249 h 600"/>
                <a:gd name="T4" fmla="*/ 408 w 628"/>
                <a:gd name="T5" fmla="*/ 261 h 600"/>
                <a:gd name="T6" fmla="*/ 409 w 628"/>
                <a:gd name="T7" fmla="*/ 283 h 600"/>
                <a:gd name="T8" fmla="*/ 417 w 628"/>
                <a:gd name="T9" fmla="*/ 304 h 600"/>
                <a:gd name="T10" fmla="*/ 424 w 628"/>
                <a:gd name="T11" fmla="*/ 315 h 600"/>
                <a:gd name="T12" fmla="*/ 441 w 628"/>
                <a:gd name="T13" fmla="*/ 330 h 600"/>
                <a:gd name="T14" fmla="*/ 453 w 628"/>
                <a:gd name="T15" fmla="*/ 335 h 600"/>
                <a:gd name="T16" fmla="*/ 478 w 628"/>
                <a:gd name="T17" fmla="*/ 200 h 600"/>
                <a:gd name="T18" fmla="*/ 449 w 628"/>
                <a:gd name="T19" fmla="*/ 206 h 600"/>
                <a:gd name="T20" fmla="*/ 433 w 628"/>
                <a:gd name="T21" fmla="*/ 216 h 600"/>
                <a:gd name="T22" fmla="*/ 425 w 628"/>
                <a:gd name="T23" fmla="*/ 224 h 600"/>
                <a:gd name="T24" fmla="*/ 384 w 628"/>
                <a:gd name="T25" fmla="*/ 70 h 600"/>
                <a:gd name="T26" fmla="*/ 314 w 628"/>
                <a:gd name="T27" fmla="*/ 140 h 600"/>
                <a:gd name="T28" fmla="*/ 379 w 628"/>
                <a:gd name="T29" fmla="*/ 283 h 600"/>
                <a:gd name="T30" fmla="*/ 379 w 628"/>
                <a:gd name="T31" fmla="*/ 254 h 600"/>
                <a:gd name="T32" fmla="*/ 359 w 628"/>
                <a:gd name="T33" fmla="*/ 154 h 600"/>
                <a:gd name="T34" fmla="*/ 250 w 628"/>
                <a:gd name="T35" fmla="*/ 270 h 600"/>
                <a:gd name="T36" fmla="*/ 314 w 628"/>
                <a:gd name="T37" fmla="*/ 396 h 600"/>
                <a:gd name="T38" fmla="*/ 282 w 628"/>
                <a:gd name="T39" fmla="*/ 400 h 600"/>
                <a:gd name="T40" fmla="*/ 267 w 628"/>
                <a:gd name="T41" fmla="*/ 382 h 600"/>
                <a:gd name="T42" fmla="*/ 257 w 628"/>
                <a:gd name="T43" fmla="*/ 374 h 600"/>
                <a:gd name="T44" fmla="*/ 214 w 628"/>
                <a:gd name="T45" fmla="*/ 356 h 600"/>
                <a:gd name="T46" fmla="*/ 195 w 628"/>
                <a:gd name="T47" fmla="*/ 354 h 600"/>
                <a:gd name="T48" fmla="*/ 0 w 628"/>
                <a:gd name="T49" fmla="*/ 600 h 600"/>
                <a:gd name="T50" fmla="*/ 83 w 628"/>
                <a:gd name="T51" fmla="*/ 454 h 600"/>
                <a:gd name="T52" fmla="*/ 216 w 628"/>
                <a:gd name="T53" fmla="*/ 454 h 600"/>
                <a:gd name="T54" fmla="*/ 301 w 628"/>
                <a:gd name="T55" fmla="*/ 600 h 600"/>
                <a:gd name="T56" fmla="*/ 282 w 628"/>
                <a:gd name="T57" fmla="*/ 400 h 600"/>
                <a:gd name="T58" fmla="*/ 433 w 628"/>
                <a:gd name="T59" fmla="*/ 354 h 600"/>
                <a:gd name="T60" fmla="*/ 413 w 628"/>
                <a:gd name="T61" fmla="*/ 356 h 600"/>
                <a:gd name="T62" fmla="*/ 361 w 628"/>
                <a:gd name="T63" fmla="*/ 382 h 600"/>
                <a:gd name="T64" fmla="*/ 353 w 628"/>
                <a:gd name="T65" fmla="*/ 391 h 600"/>
                <a:gd name="T66" fmla="*/ 389 w 628"/>
                <a:gd name="T67" fmla="*/ 600 h 600"/>
                <a:gd name="T68" fmla="*/ 410 w 628"/>
                <a:gd name="T69" fmla="*/ 600 h 600"/>
                <a:gd name="T70" fmla="*/ 564 w 628"/>
                <a:gd name="T71" fmla="*/ 454 h 600"/>
                <a:gd name="T72" fmla="*/ 628 w 628"/>
                <a:gd name="T73" fmla="*/ 460 h 600"/>
                <a:gd name="T74" fmla="*/ 151 w 628"/>
                <a:gd name="T75" fmla="*/ 340 h 600"/>
                <a:gd name="T76" fmla="*/ 186 w 628"/>
                <a:gd name="T77" fmla="*/ 330 h 600"/>
                <a:gd name="T78" fmla="*/ 196 w 628"/>
                <a:gd name="T79" fmla="*/ 323 h 600"/>
                <a:gd name="T80" fmla="*/ 216 w 628"/>
                <a:gd name="T81" fmla="*/ 295 h 600"/>
                <a:gd name="T82" fmla="*/ 219 w 628"/>
                <a:gd name="T83" fmla="*/ 281 h 600"/>
                <a:gd name="T84" fmla="*/ 219 w 628"/>
                <a:gd name="T85" fmla="*/ 258 h 600"/>
                <a:gd name="T86" fmla="*/ 214 w 628"/>
                <a:gd name="T87" fmla="*/ 241 h 600"/>
                <a:gd name="T88" fmla="*/ 208 w 628"/>
                <a:gd name="T89" fmla="*/ 231 h 600"/>
                <a:gd name="T90" fmla="*/ 195 w 628"/>
                <a:gd name="T91" fmla="*/ 217 h 600"/>
                <a:gd name="T92" fmla="*/ 186 w 628"/>
                <a:gd name="T93" fmla="*/ 210 h 600"/>
                <a:gd name="T94" fmla="*/ 151 w 628"/>
                <a:gd name="T95" fmla="*/ 20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8" h="600">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chemeClr val="accent1"/>
            </a:solidFill>
            <a:ln>
              <a:noFill/>
            </a:ln>
          </p:spPr>
          <p:txBody>
            <a:bodyPr vert="horz" wrap="square" lIns="91472" tIns="45736" rIns="91472" bIns="45736" numCol="1" anchor="t" anchorCtr="0" compatLnSpc="1"/>
            <a:lstStyle/>
            <a:p>
              <a:endParaRPr lang="zh-CN" altLang="en-US" sz="1800">
                <a:solidFill>
                  <a:schemeClr val="accent2"/>
                </a:solidFill>
              </a:endParaRPr>
            </a:p>
          </p:txBody>
        </p:sp>
        <p:sp>
          <p:nvSpPr>
            <p:cNvPr id="13" name="文本框 12"/>
            <p:cNvSpPr txBox="1"/>
            <p:nvPr/>
          </p:nvSpPr>
          <p:spPr>
            <a:xfrm>
              <a:off x="3981118" y="2161490"/>
              <a:ext cx="1896245" cy="615363"/>
            </a:xfrm>
            <a:prstGeom prst="rect">
              <a:avLst/>
            </a:prstGeom>
            <a:noFill/>
            <a:effectLst/>
          </p:spPr>
          <p:txBody>
            <a:bodyPr wrap="none" rtlCol="0">
              <a:spAutoFit/>
            </a:bodyPr>
            <a:lstStyle/>
            <a:p>
              <a:r>
                <a:rPr lang="zh-CN" altLang="en-US" sz="2400" b="1" dirty="0">
                  <a:solidFill>
                    <a:srgbClr val="FCFCFC"/>
                  </a:solidFill>
                  <a:latin typeface="幼圆" panose="02010509060101010101" pitchFamily="49" charset="-122"/>
                  <a:ea typeface="幼圆" panose="02010509060101010101" pitchFamily="49" charset="-122"/>
                </a:rPr>
                <a:t>添加标题</a:t>
              </a:r>
              <a:endParaRPr lang="zh-CN" altLang="en-US" sz="2400" b="1" dirty="0">
                <a:solidFill>
                  <a:srgbClr val="FCFCFC"/>
                </a:solidFill>
                <a:latin typeface="幼圆" panose="02010509060101010101" pitchFamily="49" charset="-122"/>
                <a:ea typeface="幼圆" panose="02010509060101010101" pitchFamily="49" charset="-122"/>
              </a:endParaRPr>
            </a:p>
          </p:txBody>
        </p:sp>
      </p:grpSp>
      <p:grpSp>
        <p:nvGrpSpPr>
          <p:cNvPr id="7" name="组合 15"/>
          <p:cNvGrpSpPr/>
          <p:nvPr/>
        </p:nvGrpSpPr>
        <p:grpSpPr>
          <a:xfrm>
            <a:off x="4363751" y="2295671"/>
            <a:ext cx="2192823" cy="536771"/>
            <a:chOff x="5816316" y="3060076"/>
            <a:chExt cx="2922749" cy="715226"/>
          </a:xfrm>
        </p:grpSpPr>
        <p:grpSp>
          <p:nvGrpSpPr>
            <p:cNvPr id="8" name="组合 16"/>
            <p:cNvGrpSpPr/>
            <p:nvPr/>
          </p:nvGrpSpPr>
          <p:grpSpPr>
            <a:xfrm>
              <a:off x="5816316" y="3060076"/>
              <a:ext cx="2922749" cy="715226"/>
              <a:chOff x="5816316" y="3060076"/>
              <a:chExt cx="2922749" cy="715226"/>
            </a:xfrm>
          </p:grpSpPr>
          <p:sp>
            <p:nvSpPr>
              <p:cNvPr id="20" name="任意多边形 19"/>
              <p:cNvSpPr/>
              <p:nvPr/>
            </p:nvSpPr>
            <p:spPr>
              <a:xfrm rot="16200000" flipH="1">
                <a:off x="6920078" y="1956314"/>
                <a:ext cx="715226" cy="2922749"/>
              </a:xfrm>
              <a:custGeom>
                <a:avLst/>
                <a:gdLst>
                  <a:gd name="connsiteX0" fmla="*/ 0 w 715226"/>
                  <a:gd name="connsiteY0" fmla="*/ 2922748 h 2922749"/>
                  <a:gd name="connsiteX1" fmla="*/ 0 w 715226"/>
                  <a:gd name="connsiteY1" fmla="*/ 357613 h 2922749"/>
                  <a:gd name="connsiteX2" fmla="*/ 357613 w 715226"/>
                  <a:gd name="connsiteY2" fmla="*/ 0 h 2922749"/>
                  <a:gd name="connsiteX3" fmla="*/ 357613 w 715226"/>
                  <a:gd name="connsiteY3" fmla="*/ 1 h 2922749"/>
                  <a:gd name="connsiteX4" fmla="*/ 715226 w 715226"/>
                  <a:gd name="connsiteY4" fmla="*/ 357614 h 2922749"/>
                  <a:gd name="connsiteX5" fmla="*/ 715225 w 715226"/>
                  <a:gd name="connsiteY5" fmla="*/ 2922749 h 2922749"/>
                  <a:gd name="connsiteX6" fmla="*/ 357612 w 715226"/>
                  <a:gd name="connsiteY6" fmla="*/ 2657194 h 2922749"/>
                  <a:gd name="connsiteX7" fmla="*/ 0 w 715226"/>
                  <a:gd name="connsiteY7" fmla="*/ 2922748 h 292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5226" h="2922749">
                    <a:moveTo>
                      <a:pt x="0" y="2922748"/>
                    </a:moveTo>
                    <a:lnTo>
                      <a:pt x="0" y="357613"/>
                    </a:lnTo>
                    <a:cubicBezTo>
                      <a:pt x="0" y="160109"/>
                      <a:pt x="160109" y="0"/>
                      <a:pt x="357613" y="0"/>
                    </a:cubicBezTo>
                    <a:lnTo>
                      <a:pt x="357613" y="1"/>
                    </a:lnTo>
                    <a:cubicBezTo>
                      <a:pt x="555117" y="1"/>
                      <a:pt x="715226" y="160110"/>
                      <a:pt x="715226" y="357614"/>
                    </a:cubicBezTo>
                    <a:lnTo>
                      <a:pt x="715225" y="2922749"/>
                    </a:lnTo>
                    <a:lnTo>
                      <a:pt x="357612" y="2657194"/>
                    </a:lnTo>
                    <a:lnTo>
                      <a:pt x="0" y="292274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21" name="椭圆 20"/>
              <p:cNvSpPr/>
              <p:nvPr/>
            </p:nvSpPr>
            <p:spPr>
              <a:xfrm>
                <a:off x="5891497" y="3120588"/>
                <a:ext cx="589826" cy="5898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sp>
          <p:nvSpPr>
            <p:cNvPr id="18" name="Freeform 22"/>
            <p:cNvSpPr>
              <a:spLocks noEditPoints="1"/>
            </p:cNvSpPr>
            <p:nvPr/>
          </p:nvSpPr>
          <p:spPr bwMode="auto">
            <a:xfrm>
              <a:off x="6039003" y="3237510"/>
              <a:ext cx="294813" cy="346212"/>
            </a:xfrm>
            <a:custGeom>
              <a:avLst/>
              <a:gdLst>
                <a:gd name="T0" fmla="*/ 90 w 641"/>
                <a:gd name="T1" fmla="*/ 424 h 748"/>
                <a:gd name="T2" fmla="*/ 158 w 641"/>
                <a:gd name="T3" fmla="*/ 424 h 748"/>
                <a:gd name="T4" fmla="*/ 205 w 641"/>
                <a:gd name="T5" fmla="*/ 408 h 748"/>
                <a:gd name="T6" fmla="*/ 291 w 641"/>
                <a:gd name="T7" fmla="*/ 588 h 748"/>
                <a:gd name="T8" fmla="*/ 312 w 641"/>
                <a:gd name="T9" fmla="*/ 475 h 748"/>
                <a:gd name="T10" fmla="*/ 297 w 641"/>
                <a:gd name="T11" fmla="*/ 468 h 748"/>
                <a:gd name="T12" fmla="*/ 298 w 641"/>
                <a:gd name="T13" fmla="*/ 452 h 748"/>
                <a:gd name="T14" fmla="*/ 360 w 641"/>
                <a:gd name="T15" fmla="*/ 452 h 748"/>
                <a:gd name="T16" fmla="*/ 360 w 641"/>
                <a:gd name="T17" fmla="*/ 468 h 748"/>
                <a:gd name="T18" fmla="*/ 346 w 641"/>
                <a:gd name="T19" fmla="*/ 475 h 748"/>
                <a:gd name="T20" fmla="*/ 365 w 641"/>
                <a:gd name="T21" fmla="*/ 583 h 748"/>
                <a:gd name="T22" fmla="*/ 439 w 641"/>
                <a:gd name="T23" fmla="*/ 415 h 748"/>
                <a:gd name="T24" fmla="*/ 482 w 641"/>
                <a:gd name="T25" fmla="*/ 420 h 748"/>
                <a:gd name="T26" fmla="*/ 545 w 641"/>
                <a:gd name="T27" fmla="*/ 420 h 748"/>
                <a:gd name="T28" fmla="*/ 632 w 641"/>
                <a:gd name="T29" fmla="*/ 691 h 748"/>
                <a:gd name="T30" fmla="*/ 544 w 641"/>
                <a:gd name="T31" fmla="*/ 722 h 748"/>
                <a:gd name="T32" fmla="*/ 532 w 641"/>
                <a:gd name="T33" fmla="*/ 681 h 748"/>
                <a:gd name="T34" fmla="*/ 504 w 641"/>
                <a:gd name="T35" fmla="*/ 729 h 748"/>
                <a:gd name="T36" fmla="*/ 123 w 641"/>
                <a:gd name="T37" fmla="*/ 731 h 748"/>
                <a:gd name="T38" fmla="*/ 94 w 641"/>
                <a:gd name="T39" fmla="*/ 681 h 748"/>
                <a:gd name="T40" fmla="*/ 81 w 641"/>
                <a:gd name="T41" fmla="*/ 724 h 748"/>
                <a:gd name="T42" fmla="*/ 0 w 641"/>
                <a:gd name="T43" fmla="*/ 691 h 748"/>
                <a:gd name="T44" fmla="*/ 90 w 641"/>
                <a:gd name="T45" fmla="*/ 424 h 748"/>
                <a:gd name="T46" fmla="*/ 185 w 641"/>
                <a:gd name="T47" fmla="*/ 289 h 748"/>
                <a:gd name="T48" fmla="*/ 185 w 641"/>
                <a:gd name="T49" fmla="*/ 289 h 748"/>
                <a:gd name="T50" fmla="*/ 163 w 641"/>
                <a:gd name="T51" fmla="*/ 264 h 748"/>
                <a:gd name="T52" fmla="*/ 155 w 641"/>
                <a:gd name="T53" fmla="*/ 214 h 748"/>
                <a:gd name="T54" fmla="*/ 155 w 641"/>
                <a:gd name="T55" fmla="*/ 207 h 748"/>
                <a:gd name="T56" fmla="*/ 160 w 641"/>
                <a:gd name="T57" fmla="*/ 204 h 748"/>
                <a:gd name="T58" fmla="*/ 164 w 641"/>
                <a:gd name="T59" fmla="*/ 202 h 748"/>
                <a:gd name="T60" fmla="*/ 199 w 641"/>
                <a:gd name="T61" fmla="*/ 47 h 748"/>
                <a:gd name="T62" fmla="*/ 423 w 641"/>
                <a:gd name="T63" fmla="*/ 43 h 748"/>
                <a:gd name="T64" fmla="*/ 466 w 641"/>
                <a:gd name="T65" fmla="*/ 200 h 748"/>
                <a:gd name="T66" fmla="*/ 472 w 641"/>
                <a:gd name="T67" fmla="*/ 204 h 748"/>
                <a:gd name="T68" fmla="*/ 478 w 641"/>
                <a:gd name="T69" fmla="*/ 207 h 748"/>
                <a:gd name="T70" fmla="*/ 478 w 641"/>
                <a:gd name="T71" fmla="*/ 214 h 748"/>
                <a:gd name="T72" fmla="*/ 471 w 641"/>
                <a:gd name="T73" fmla="*/ 263 h 748"/>
                <a:gd name="T74" fmla="*/ 449 w 641"/>
                <a:gd name="T75" fmla="*/ 288 h 748"/>
                <a:gd name="T76" fmla="*/ 328 w 641"/>
                <a:gd name="T77" fmla="*/ 397 h 748"/>
                <a:gd name="T78" fmla="*/ 299 w 641"/>
                <a:gd name="T79" fmla="*/ 395 h 748"/>
                <a:gd name="T80" fmla="*/ 185 w 641"/>
                <a:gd name="T81" fmla="*/ 289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1" h="748">
                  <a:moveTo>
                    <a:pt x="90" y="424"/>
                  </a:moveTo>
                  <a:cubicBezTo>
                    <a:pt x="114" y="424"/>
                    <a:pt x="137" y="424"/>
                    <a:pt x="158" y="424"/>
                  </a:cubicBezTo>
                  <a:cubicBezTo>
                    <a:pt x="178" y="425"/>
                    <a:pt x="194" y="421"/>
                    <a:pt x="205" y="408"/>
                  </a:cubicBezTo>
                  <a:lnTo>
                    <a:pt x="291" y="588"/>
                  </a:lnTo>
                  <a:lnTo>
                    <a:pt x="312" y="475"/>
                  </a:lnTo>
                  <a:lnTo>
                    <a:pt x="297" y="468"/>
                  </a:lnTo>
                  <a:lnTo>
                    <a:pt x="298" y="452"/>
                  </a:lnTo>
                  <a:lnTo>
                    <a:pt x="360" y="452"/>
                  </a:lnTo>
                  <a:lnTo>
                    <a:pt x="360" y="468"/>
                  </a:lnTo>
                  <a:lnTo>
                    <a:pt x="346" y="475"/>
                  </a:lnTo>
                  <a:lnTo>
                    <a:pt x="365" y="583"/>
                  </a:lnTo>
                  <a:lnTo>
                    <a:pt x="439" y="415"/>
                  </a:lnTo>
                  <a:cubicBezTo>
                    <a:pt x="450" y="420"/>
                    <a:pt x="464" y="422"/>
                    <a:pt x="482" y="420"/>
                  </a:cubicBezTo>
                  <a:cubicBezTo>
                    <a:pt x="502" y="420"/>
                    <a:pt x="523" y="420"/>
                    <a:pt x="545" y="420"/>
                  </a:cubicBezTo>
                  <a:cubicBezTo>
                    <a:pt x="604" y="475"/>
                    <a:pt x="641" y="606"/>
                    <a:pt x="632" y="691"/>
                  </a:cubicBezTo>
                  <a:cubicBezTo>
                    <a:pt x="614" y="704"/>
                    <a:pt x="583" y="714"/>
                    <a:pt x="544" y="722"/>
                  </a:cubicBezTo>
                  <a:lnTo>
                    <a:pt x="532" y="681"/>
                  </a:lnTo>
                  <a:lnTo>
                    <a:pt x="504" y="729"/>
                  </a:lnTo>
                  <a:cubicBezTo>
                    <a:pt x="390" y="746"/>
                    <a:pt x="233" y="748"/>
                    <a:pt x="123" y="731"/>
                  </a:cubicBezTo>
                  <a:lnTo>
                    <a:pt x="94" y="681"/>
                  </a:lnTo>
                  <a:lnTo>
                    <a:pt x="81" y="724"/>
                  </a:lnTo>
                  <a:cubicBezTo>
                    <a:pt x="43" y="716"/>
                    <a:pt x="14" y="705"/>
                    <a:pt x="0" y="691"/>
                  </a:cubicBezTo>
                  <a:cubicBezTo>
                    <a:pt x="1" y="616"/>
                    <a:pt x="15" y="489"/>
                    <a:pt x="90" y="424"/>
                  </a:cubicBezTo>
                  <a:close/>
                  <a:moveTo>
                    <a:pt x="185" y="289"/>
                  </a:moveTo>
                  <a:lnTo>
                    <a:pt x="185" y="289"/>
                  </a:lnTo>
                  <a:cubicBezTo>
                    <a:pt x="175" y="284"/>
                    <a:pt x="168" y="275"/>
                    <a:pt x="163" y="264"/>
                  </a:cubicBezTo>
                  <a:cubicBezTo>
                    <a:pt x="157" y="251"/>
                    <a:pt x="155" y="234"/>
                    <a:pt x="155" y="214"/>
                  </a:cubicBezTo>
                  <a:lnTo>
                    <a:pt x="155" y="207"/>
                  </a:lnTo>
                  <a:lnTo>
                    <a:pt x="160" y="204"/>
                  </a:lnTo>
                  <a:cubicBezTo>
                    <a:pt x="162" y="203"/>
                    <a:pt x="163" y="202"/>
                    <a:pt x="164" y="202"/>
                  </a:cubicBezTo>
                  <a:cubicBezTo>
                    <a:pt x="152" y="117"/>
                    <a:pt x="162" y="78"/>
                    <a:pt x="199" y="47"/>
                  </a:cubicBezTo>
                  <a:cubicBezTo>
                    <a:pt x="256" y="0"/>
                    <a:pt x="365" y="0"/>
                    <a:pt x="423" y="43"/>
                  </a:cubicBezTo>
                  <a:cubicBezTo>
                    <a:pt x="463" y="72"/>
                    <a:pt x="477" y="123"/>
                    <a:pt x="466" y="200"/>
                  </a:cubicBezTo>
                  <a:cubicBezTo>
                    <a:pt x="468" y="201"/>
                    <a:pt x="470" y="202"/>
                    <a:pt x="472" y="204"/>
                  </a:cubicBezTo>
                  <a:lnTo>
                    <a:pt x="478" y="207"/>
                  </a:lnTo>
                  <a:lnTo>
                    <a:pt x="478" y="214"/>
                  </a:lnTo>
                  <a:cubicBezTo>
                    <a:pt x="478" y="233"/>
                    <a:pt x="476" y="250"/>
                    <a:pt x="471" y="263"/>
                  </a:cubicBezTo>
                  <a:cubicBezTo>
                    <a:pt x="466" y="275"/>
                    <a:pt x="459" y="283"/>
                    <a:pt x="449" y="288"/>
                  </a:cubicBezTo>
                  <a:cubicBezTo>
                    <a:pt x="434" y="338"/>
                    <a:pt x="381" y="392"/>
                    <a:pt x="328" y="397"/>
                  </a:cubicBezTo>
                  <a:cubicBezTo>
                    <a:pt x="319" y="398"/>
                    <a:pt x="308" y="398"/>
                    <a:pt x="299" y="395"/>
                  </a:cubicBezTo>
                  <a:cubicBezTo>
                    <a:pt x="241" y="374"/>
                    <a:pt x="203" y="350"/>
                    <a:pt x="185" y="289"/>
                  </a:cubicBezTo>
                  <a:close/>
                </a:path>
              </a:pathLst>
            </a:custGeom>
            <a:solidFill>
              <a:schemeClr val="accent2"/>
            </a:solidFill>
            <a:ln>
              <a:noFill/>
            </a:ln>
          </p:spPr>
          <p:txBody>
            <a:bodyPr vert="horz" wrap="square" lIns="91472" tIns="45736" rIns="91472" bIns="45736" numCol="1" anchor="t" anchorCtr="0" compatLnSpc="1"/>
            <a:lstStyle/>
            <a:p>
              <a:endParaRPr lang="zh-CN" altLang="en-US" sz="1800"/>
            </a:p>
          </p:txBody>
        </p:sp>
        <p:sp>
          <p:nvSpPr>
            <p:cNvPr id="19" name="文本框 18"/>
            <p:cNvSpPr txBox="1"/>
            <p:nvPr/>
          </p:nvSpPr>
          <p:spPr>
            <a:xfrm>
              <a:off x="6568512" y="3069845"/>
              <a:ext cx="1896245" cy="615363"/>
            </a:xfrm>
            <a:prstGeom prst="rect">
              <a:avLst/>
            </a:prstGeom>
            <a:noFill/>
            <a:effectLst/>
          </p:spPr>
          <p:txBody>
            <a:bodyPr wrap="none" rtlCol="0">
              <a:spAutoFit/>
            </a:bodyPr>
            <a:lstStyle/>
            <a:p>
              <a:r>
                <a:rPr lang="zh-CN" altLang="en-US" sz="2400" b="1" dirty="0">
                  <a:solidFill>
                    <a:srgbClr val="FCFCFC"/>
                  </a:solidFill>
                  <a:latin typeface="幼圆" panose="02010509060101010101" pitchFamily="49" charset="-122"/>
                  <a:ea typeface="幼圆" panose="02010509060101010101" pitchFamily="49" charset="-122"/>
                </a:rPr>
                <a:t>添加标题</a:t>
              </a:r>
              <a:endParaRPr lang="zh-CN" altLang="en-US" sz="2400" b="1" dirty="0">
                <a:solidFill>
                  <a:srgbClr val="FCFCFC"/>
                </a:solidFill>
                <a:latin typeface="幼圆" panose="02010509060101010101" pitchFamily="49" charset="-122"/>
                <a:ea typeface="幼圆" panose="02010509060101010101" pitchFamily="49" charset="-122"/>
              </a:endParaRPr>
            </a:p>
          </p:txBody>
        </p:sp>
      </p:grpSp>
      <p:grpSp>
        <p:nvGrpSpPr>
          <p:cNvPr id="10" name="组合 25"/>
          <p:cNvGrpSpPr/>
          <p:nvPr/>
        </p:nvGrpSpPr>
        <p:grpSpPr>
          <a:xfrm>
            <a:off x="2718123" y="2986517"/>
            <a:ext cx="2192823" cy="536771"/>
            <a:chOff x="3622906" y="3980602"/>
            <a:chExt cx="2922749" cy="715226"/>
          </a:xfrm>
        </p:grpSpPr>
        <p:grpSp>
          <p:nvGrpSpPr>
            <p:cNvPr id="11" name="组合 26"/>
            <p:cNvGrpSpPr/>
            <p:nvPr/>
          </p:nvGrpSpPr>
          <p:grpSpPr>
            <a:xfrm>
              <a:off x="3622906" y="3980602"/>
              <a:ext cx="2922749" cy="715226"/>
              <a:chOff x="3622906" y="3980602"/>
              <a:chExt cx="2922749" cy="715226"/>
            </a:xfrm>
          </p:grpSpPr>
          <p:sp>
            <p:nvSpPr>
              <p:cNvPr id="30" name="任意多边形 29"/>
              <p:cNvSpPr/>
              <p:nvPr/>
            </p:nvSpPr>
            <p:spPr>
              <a:xfrm rot="5400000">
                <a:off x="4726668" y="2876840"/>
                <a:ext cx="715226" cy="2922749"/>
              </a:xfrm>
              <a:custGeom>
                <a:avLst/>
                <a:gdLst>
                  <a:gd name="connsiteX0" fmla="*/ 0 w 715226"/>
                  <a:gd name="connsiteY0" fmla="*/ 2922748 h 2922749"/>
                  <a:gd name="connsiteX1" fmla="*/ 0 w 715226"/>
                  <a:gd name="connsiteY1" fmla="*/ 357613 h 2922749"/>
                  <a:gd name="connsiteX2" fmla="*/ 357613 w 715226"/>
                  <a:gd name="connsiteY2" fmla="*/ 0 h 2922749"/>
                  <a:gd name="connsiteX3" fmla="*/ 357613 w 715226"/>
                  <a:gd name="connsiteY3" fmla="*/ 1 h 2922749"/>
                  <a:gd name="connsiteX4" fmla="*/ 715226 w 715226"/>
                  <a:gd name="connsiteY4" fmla="*/ 357614 h 2922749"/>
                  <a:gd name="connsiteX5" fmla="*/ 715225 w 715226"/>
                  <a:gd name="connsiteY5" fmla="*/ 2922749 h 2922749"/>
                  <a:gd name="connsiteX6" fmla="*/ 357612 w 715226"/>
                  <a:gd name="connsiteY6" fmla="*/ 2657194 h 2922749"/>
                  <a:gd name="connsiteX7" fmla="*/ 0 w 715226"/>
                  <a:gd name="connsiteY7" fmla="*/ 2922748 h 292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5226" h="2922749">
                    <a:moveTo>
                      <a:pt x="0" y="2922748"/>
                    </a:moveTo>
                    <a:lnTo>
                      <a:pt x="0" y="357613"/>
                    </a:lnTo>
                    <a:cubicBezTo>
                      <a:pt x="0" y="160109"/>
                      <a:pt x="160109" y="0"/>
                      <a:pt x="357613" y="0"/>
                    </a:cubicBezTo>
                    <a:lnTo>
                      <a:pt x="357613" y="1"/>
                    </a:lnTo>
                    <a:cubicBezTo>
                      <a:pt x="555117" y="1"/>
                      <a:pt x="715226" y="160110"/>
                      <a:pt x="715226" y="357614"/>
                    </a:cubicBezTo>
                    <a:lnTo>
                      <a:pt x="715225" y="2922749"/>
                    </a:lnTo>
                    <a:lnTo>
                      <a:pt x="357612" y="2657194"/>
                    </a:lnTo>
                    <a:lnTo>
                      <a:pt x="0" y="292274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31" name="椭圆 30"/>
              <p:cNvSpPr/>
              <p:nvPr/>
            </p:nvSpPr>
            <p:spPr>
              <a:xfrm>
                <a:off x="5876331" y="4054873"/>
                <a:ext cx="589826" cy="5898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sp>
          <p:nvSpPr>
            <p:cNvPr id="28" name="Freeform 26"/>
            <p:cNvSpPr>
              <a:spLocks noEditPoints="1"/>
            </p:cNvSpPr>
            <p:nvPr/>
          </p:nvSpPr>
          <p:spPr bwMode="auto">
            <a:xfrm>
              <a:off x="6027760" y="4187228"/>
              <a:ext cx="306056" cy="321552"/>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chemeClr val="accent3"/>
            </a:solidFill>
            <a:ln>
              <a:noFill/>
            </a:ln>
          </p:spPr>
          <p:txBody>
            <a:bodyPr vert="horz" wrap="square" lIns="91472" tIns="45736" rIns="91472" bIns="45736" numCol="1" anchor="t" anchorCtr="0" compatLnSpc="1"/>
            <a:lstStyle/>
            <a:p>
              <a:endParaRPr lang="zh-CN" altLang="en-US" sz="1800">
                <a:solidFill>
                  <a:schemeClr val="accent2"/>
                </a:solidFill>
              </a:endParaRPr>
            </a:p>
          </p:txBody>
        </p:sp>
        <p:sp>
          <p:nvSpPr>
            <p:cNvPr id="29" name="文本框 28"/>
            <p:cNvSpPr txBox="1"/>
            <p:nvPr/>
          </p:nvSpPr>
          <p:spPr>
            <a:xfrm>
              <a:off x="3981118" y="4002023"/>
              <a:ext cx="1896245" cy="615363"/>
            </a:xfrm>
            <a:prstGeom prst="rect">
              <a:avLst/>
            </a:prstGeom>
            <a:noFill/>
            <a:effectLst/>
          </p:spPr>
          <p:txBody>
            <a:bodyPr wrap="none" rtlCol="0">
              <a:spAutoFit/>
            </a:bodyPr>
            <a:lstStyle/>
            <a:p>
              <a:r>
                <a:rPr lang="zh-CN" altLang="en-US" sz="2400" b="1" dirty="0">
                  <a:solidFill>
                    <a:srgbClr val="FCFCFC"/>
                  </a:solidFill>
                  <a:latin typeface="幼圆" panose="02010509060101010101" pitchFamily="49" charset="-122"/>
                  <a:ea typeface="幼圆" panose="02010509060101010101" pitchFamily="49" charset="-122"/>
                </a:rPr>
                <a:t>添加标题</a:t>
              </a:r>
              <a:endParaRPr lang="zh-CN" altLang="en-US" sz="2400" b="1" dirty="0">
                <a:solidFill>
                  <a:srgbClr val="FCFCFC"/>
                </a:solidFill>
                <a:latin typeface="幼圆" panose="02010509060101010101" pitchFamily="49" charset="-122"/>
                <a:ea typeface="幼圆" panose="02010509060101010101" pitchFamily="49" charset="-122"/>
              </a:endParaRPr>
            </a:p>
          </p:txBody>
        </p:sp>
      </p:grpSp>
      <p:grpSp>
        <p:nvGrpSpPr>
          <p:cNvPr id="16" name="组合 31"/>
          <p:cNvGrpSpPr/>
          <p:nvPr/>
        </p:nvGrpSpPr>
        <p:grpSpPr>
          <a:xfrm>
            <a:off x="4363751" y="3665976"/>
            <a:ext cx="2192823" cy="536771"/>
            <a:chOff x="5816315" y="4885953"/>
            <a:chExt cx="2922749" cy="715226"/>
          </a:xfrm>
        </p:grpSpPr>
        <p:grpSp>
          <p:nvGrpSpPr>
            <p:cNvPr id="17" name="组合 32"/>
            <p:cNvGrpSpPr/>
            <p:nvPr/>
          </p:nvGrpSpPr>
          <p:grpSpPr>
            <a:xfrm>
              <a:off x="5816315" y="4885953"/>
              <a:ext cx="2922749" cy="715226"/>
              <a:chOff x="5816315" y="4885953"/>
              <a:chExt cx="2922749" cy="715226"/>
            </a:xfrm>
          </p:grpSpPr>
          <p:sp>
            <p:nvSpPr>
              <p:cNvPr id="36" name="任意多边形 35"/>
              <p:cNvSpPr/>
              <p:nvPr/>
            </p:nvSpPr>
            <p:spPr>
              <a:xfrm rot="16200000" flipH="1">
                <a:off x="6920077" y="3782191"/>
                <a:ext cx="715226" cy="2922749"/>
              </a:xfrm>
              <a:custGeom>
                <a:avLst/>
                <a:gdLst>
                  <a:gd name="connsiteX0" fmla="*/ 0 w 715226"/>
                  <a:gd name="connsiteY0" fmla="*/ 2922748 h 2922749"/>
                  <a:gd name="connsiteX1" fmla="*/ 0 w 715226"/>
                  <a:gd name="connsiteY1" fmla="*/ 357613 h 2922749"/>
                  <a:gd name="connsiteX2" fmla="*/ 357613 w 715226"/>
                  <a:gd name="connsiteY2" fmla="*/ 0 h 2922749"/>
                  <a:gd name="connsiteX3" fmla="*/ 357613 w 715226"/>
                  <a:gd name="connsiteY3" fmla="*/ 1 h 2922749"/>
                  <a:gd name="connsiteX4" fmla="*/ 715226 w 715226"/>
                  <a:gd name="connsiteY4" fmla="*/ 357614 h 2922749"/>
                  <a:gd name="connsiteX5" fmla="*/ 715225 w 715226"/>
                  <a:gd name="connsiteY5" fmla="*/ 2922749 h 2922749"/>
                  <a:gd name="connsiteX6" fmla="*/ 357612 w 715226"/>
                  <a:gd name="connsiteY6" fmla="*/ 2657194 h 2922749"/>
                  <a:gd name="connsiteX7" fmla="*/ 0 w 715226"/>
                  <a:gd name="connsiteY7" fmla="*/ 2922748 h 292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5226" h="2922749">
                    <a:moveTo>
                      <a:pt x="0" y="2922748"/>
                    </a:moveTo>
                    <a:lnTo>
                      <a:pt x="0" y="357613"/>
                    </a:lnTo>
                    <a:cubicBezTo>
                      <a:pt x="0" y="160109"/>
                      <a:pt x="160109" y="0"/>
                      <a:pt x="357613" y="0"/>
                    </a:cubicBezTo>
                    <a:lnTo>
                      <a:pt x="357613" y="1"/>
                    </a:lnTo>
                    <a:cubicBezTo>
                      <a:pt x="555117" y="1"/>
                      <a:pt x="715226" y="160110"/>
                      <a:pt x="715226" y="357614"/>
                    </a:cubicBezTo>
                    <a:lnTo>
                      <a:pt x="715225" y="2922749"/>
                    </a:lnTo>
                    <a:lnTo>
                      <a:pt x="357612" y="2657194"/>
                    </a:lnTo>
                    <a:lnTo>
                      <a:pt x="0" y="292274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37" name="椭圆 36"/>
              <p:cNvSpPr/>
              <p:nvPr/>
            </p:nvSpPr>
            <p:spPr>
              <a:xfrm>
                <a:off x="5883076" y="4952143"/>
                <a:ext cx="589826" cy="5898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sp>
          <p:nvSpPr>
            <p:cNvPr id="34" name="Freeform 16"/>
            <p:cNvSpPr>
              <a:spLocks noEditPoints="1"/>
            </p:cNvSpPr>
            <p:nvPr/>
          </p:nvSpPr>
          <p:spPr bwMode="auto">
            <a:xfrm>
              <a:off x="5962018" y="5085303"/>
              <a:ext cx="413702" cy="329914"/>
            </a:xfrm>
            <a:custGeom>
              <a:avLst/>
              <a:gdLst>
                <a:gd name="T0" fmla="*/ 1238 w 1238"/>
                <a:gd name="T1" fmla="*/ 579 h 986"/>
                <a:gd name="T2" fmla="*/ 424 w 1238"/>
                <a:gd name="T3" fmla="*/ 579 h 986"/>
                <a:gd name="T4" fmla="*/ 443 w 1238"/>
                <a:gd name="T5" fmla="*/ 209 h 986"/>
                <a:gd name="T6" fmla="*/ 357 w 1238"/>
                <a:gd name="T7" fmla="*/ 223 h 986"/>
                <a:gd name="T8" fmla="*/ 329 w 1238"/>
                <a:gd name="T9" fmla="*/ 254 h 986"/>
                <a:gd name="T10" fmla="*/ 441 w 1238"/>
                <a:gd name="T11" fmla="*/ 316 h 986"/>
                <a:gd name="T12" fmla="*/ 311 w 1238"/>
                <a:gd name="T13" fmla="*/ 0 h 986"/>
                <a:gd name="T14" fmla="*/ 311 w 1238"/>
                <a:gd name="T15" fmla="*/ 620 h 986"/>
                <a:gd name="T16" fmla="*/ 367 w 1238"/>
                <a:gd name="T17" fmla="*/ 550 h 986"/>
                <a:gd name="T18" fmla="*/ 329 w 1238"/>
                <a:gd name="T19" fmla="*/ 473 h 986"/>
                <a:gd name="T20" fmla="*/ 295 w 1238"/>
                <a:gd name="T21" fmla="*/ 516 h 986"/>
                <a:gd name="T22" fmla="*/ 168 w 1238"/>
                <a:gd name="T23" fmla="*/ 370 h 986"/>
                <a:gd name="T24" fmla="*/ 295 w 1238"/>
                <a:gd name="T25" fmla="*/ 410 h 986"/>
                <a:gd name="T26" fmla="*/ 229 w 1238"/>
                <a:gd name="T27" fmla="*/ 307 h 986"/>
                <a:gd name="T28" fmla="*/ 295 w 1238"/>
                <a:gd name="T29" fmla="*/ 127 h 986"/>
                <a:gd name="T30" fmla="*/ 329 w 1238"/>
                <a:gd name="T31" fmla="*/ 104 h 986"/>
                <a:gd name="T32" fmla="*/ 443 w 1238"/>
                <a:gd name="T33" fmla="*/ 209 h 986"/>
                <a:gd name="T34" fmla="*/ 295 w 1238"/>
                <a:gd name="T35" fmla="*/ 186 h 986"/>
                <a:gd name="T36" fmla="*/ 295 w 1238"/>
                <a:gd name="T37" fmla="*/ 245 h 986"/>
                <a:gd name="T38" fmla="*/ 329 w 1238"/>
                <a:gd name="T39" fmla="*/ 413 h 986"/>
                <a:gd name="T40" fmla="*/ 357 w 1238"/>
                <a:gd name="T41" fmla="*/ 398 h 986"/>
                <a:gd name="T42" fmla="*/ 359 w 1238"/>
                <a:gd name="T43" fmla="*/ 356 h 986"/>
                <a:gd name="T44" fmla="*/ 329 w 1238"/>
                <a:gd name="T45" fmla="*/ 413 h 986"/>
                <a:gd name="T46" fmla="*/ 854 w 1238"/>
                <a:gd name="T47" fmla="*/ 713 h 986"/>
                <a:gd name="T48" fmla="*/ 904 w 1238"/>
                <a:gd name="T49" fmla="*/ 665 h 986"/>
                <a:gd name="T50" fmla="*/ 854 w 1238"/>
                <a:gd name="T51" fmla="*/ 617 h 986"/>
                <a:gd name="T52" fmla="*/ 810 w 1238"/>
                <a:gd name="T53" fmla="*/ 416 h 986"/>
                <a:gd name="T54" fmla="*/ 784 w 1238"/>
                <a:gd name="T55" fmla="*/ 477 h 986"/>
                <a:gd name="T56" fmla="*/ 810 w 1238"/>
                <a:gd name="T57" fmla="*/ 416 h 986"/>
                <a:gd name="T58" fmla="*/ 1004 w 1238"/>
                <a:gd name="T59" fmla="*/ 447 h 986"/>
                <a:gd name="T60" fmla="*/ 854 w 1238"/>
                <a:gd name="T61" fmla="*/ 418 h 986"/>
                <a:gd name="T62" fmla="*/ 977 w 1238"/>
                <a:gd name="T63" fmla="*/ 557 h 986"/>
                <a:gd name="T64" fmla="*/ 854 w 1238"/>
                <a:gd name="T65" fmla="*/ 792 h 986"/>
                <a:gd name="T66" fmla="*/ 810 w 1238"/>
                <a:gd name="T67" fmla="*/ 849 h 986"/>
                <a:gd name="T68" fmla="*/ 643 w 1238"/>
                <a:gd name="T69" fmla="*/ 658 h 986"/>
                <a:gd name="T70" fmla="*/ 810 w 1238"/>
                <a:gd name="T71" fmla="*/ 710 h 986"/>
                <a:gd name="T72" fmla="*/ 724 w 1238"/>
                <a:gd name="T73" fmla="*/ 575 h 986"/>
                <a:gd name="T74" fmla="*/ 810 w 1238"/>
                <a:gd name="T75" fmla="*/ 339 h 986"/>
                <a:gd name="T76" fmla="*/ 854 w 1238"/>
                <a:gd name="T77" fmla="*/ 309 h 986"/>
                <a:gd name="T78" fmla="*/ 1004 w 1238"/>
                <a:gd name="T79" fmla="*/ 44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38" h="986">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chemeClr val="accent4"/>
            </a:solidFill>
            <a:ln>
              <a:noFill/>
            </a:ln>
          </p:spPr>
          <p:txBody>
            <a:bodyPr vert="horz" wrap="square" lIns="91472" tIns="45736" rIns="91472" bIns="45736" numCol="1" anchor="t" anchorCtr="0" compatLnSpc="1"/>
            <a:lstStyle/>
            <a:p>
              <a:endParaRPr lang="zh-CN" altLang="en-US" sz="1800">
                <a:solidFill>
                  <a:schemeClr val="accent2"/>
                </a:solidFill>
              </a:endParaRPr>
            </a:p>
          </p:txBody>
        </p:sp>
        <p:sp>
          <p:nvSpPr>
            <p:cNvPr id="35" name="文本框 34"/>
            <p:cNvSpPr txBox="1"/>
            <p:nvPr/>
          </p:nvSpPr>
          <p:spPr>
            <a:xfrm>
              <a:off x="6568511" y="4915272"/>
              <a:ext cx="1896245" cy="615363"/>
            </a:xfrm>
            <a:prstGeom prst="rect">
              <a:avLst/>
            </a:prstGeom>
            <a:noFill/>
            <a:effectLst/>
          </p:spPr>
          <p:txBody>
            <a:bodyPr wrap="none" rtlCol="0">
              <a:spAutoFit/>
            </a:bodyPr>
            <a:lstStyle/>
            <a:p>
              <a:r>
                <a:rPr lang="zh-CN" altLang="en-US" sz="2400" b="1" dirty="0">
                  <a:solidFill>
                    <a:srgbClr val="FCFCFC"/>
                  </a:solidFill>
                  <a:latin typeface="幼圆" panose="02010509060101010101" pitchFamily="49" charset="-122"/>
                  <a:ea typeface="幼圆" panose="02010509060101010101" pitchFamily="49" charset="-122"/>
                </a:rPr>
                <a:t>添加标题</a:t>
              </a:r>
              <a:endParaRPr lang="zh-CN" altLang="en-US" sz="2400" b="1" dirty="0">
                <a:solidFill>
                  <a:srgbClr val="FCFCFC"/>
                </a:solidFill>
                <a:latin typeface="幼圆" panose="02010509060101010101" pitchFamily="49" charset="-122"/>
                <a:ea typeface="幼圆" panose="02010509060101010101" pitchFamily="49" charset="-122"/>
              </a:endParaRPr>
            </a:p>
          </p:txBody>
        </p:sp>
      </p:grpSp>
      <p:sp>
        <p:nvSpPr>
          <p:cNvPr id="38" name="文本框 37"/>
          <p:cNvSpPr txBox="1"/>
          <p:nvPr/>
        </p:nvSpPr>
        <p:spPr>
          <a:xfrm>
            <a:off x="735108" y="3011399"/>
            <a:ext cx="1754935" cy="962136"/>
          </a:xfrm>
          <a:prstGeom prst="rect">
            <a:avLst/>
          </a:prstGeom>
          <a:noFill/>
          <a:effectLst/>
        </p:spPr>
        <p:txBody>
          <a:bodyPr wrap="none" lIns="68604" tIns="34302" rIns="68604" bIns="34302"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9" name="文本框 38"/>
          <p:cNvSpPr txBox="1"/>
          <p:nvPr/>
        </p:nvSpPr>
        <p:spPr>
          <a:xfrm>
            <a:off x="711950" y="1586640"/>
            <a:ext cx="1754935" cy="992924"/>
          </a:xfrm>
          <a:prstGeom prst="rect">
            <a:avLst/>
          </a:prstGeom>
          <a:noFill/>
          <a:effectLst/>
        </p:spPr>
        <p:txBody>
          <a:bodyPr wrap="none" lIns="68604" tIns="34302" rIns="68604" bIns="34302" rtlCol="0">
            <a:spAutoFit/>
          </a:bodyPr>
          <a:lstStyle/>
          <a:p>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6707816" y="3630233"/>
            <a:ext cx="1754935" cy="992924"/>
          </a:xfrm>
          <a:prstGeom prst="rect">
            <a:avLst/>
          </a:prstGeom>
          <a:noFill/>
          <a:effectLst/>
        </p:spPr>
        <p:txBody>
          <a:bodyPr wrap="none" lIns="68604" tIns="34302" rIns="68604" bIns="34302" rtlCol="0">
            <a:spAutoFit/>
          </a:bodyPr>
          <a:lstStyle/>
          <a:p>
            <a:r>
              <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1" name="文本框 40"/>
          <p:cNvSpPr txBox="1"/>
          <p:nvPr/>
        </p:nvSpPr>
        <p:spPr>
          <a:xfrm>
            <a:off x="6667243" y="2268354"/>
            <a:ext cx="1754935" cy="992924"/>
          </a:xfrm>
          <a:prstGeom prst="rect">
            <a:avLst/>
          </a:prstGeom>
          <a:noFill/>
          <a:effectLst/>
        </p:spPr>
        <p:txBody>
          <a:bodyPr wrap="none" lIns="68604" tIns="34302" rIns="68604" bIns="34302" rtlCol="0">
            <a:spAutoFit/>
          </a:bodyPr>
          <a:lstStyle/>
          <a:p>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p14:ferris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2530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750" fill="hold"/>
                                        <p:tgtEl>
                                          <p:spTgt spid="9"/>
                                        </p:tgtEl>
                                        <p:attrNameLst>
                                          <p:attrName>ppt_x</p:attrName>
                                        </p:attrNameLst>
                                      </p:cBhvr>
                                      <p:tavLst>
                                        <p:tav tm="0">
                                          <p:val>
                                            <p:strVal val="#ppt_x"/>
                                          </p:val>
                                        </p:tav>
                                        <p:tav tm="100000">
                                          <p:val>
                                            <p:strVal val="#ppt_x"/>
                                          </p:val>
                                        </p:tav>
                                      </p:tavLst>
                                    </p:anim>
                                    <p:anim calcmode="lin" valueType="num">
                                      <p:cBhvr additive="base">
                                        <p:cTn id="8" dur="75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8" decel="2530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750" fill="hold"/>
                                        <p:tgtEl>
                                          <p:spTgt spid="5"/>
                                        </p:tgtEl>
                                        <p:attrNameLst>
                                          <p:attrName>ppt_x</p:attrName>
                                        </p:attrNameLst>
                                      </p:cBhvr>
                                      <p:tavLst>
                                        <p:tav tm="0">
                                          <p:val>
                                            <p:strVal val="0-#ppt_w/2"/>
                                          </p:val>
                                        </p:tav>
                                        <p:tav tm="100000">
                                          <p:val>
                                            <p:strVal val="#ppt_x"/>
                                          </p:val>
                                        </p:tav>
                                      </p:tavLst>
                                    </p:anim>
                                    <p:anim calcmode="lin" valueType="num">
                                      <p:cBhvr additive="base">
                                        <p:cTn id="13" dur="750" fill="hold"/>
                                        <p:tgtEl>
                                          <p:spTgt spid="5"/>
                                        </p:tgtEl>
                                        <p:attrNameLst>
                                          <p:attrName>ppt_y</p:attrName>
                                        </p:attrNameLst>
                                      </p:cBhvr>
                                      <p:tavLst>
                                        <p:tav tm="0">
                                          <p:val>
                                            <p:strVal val="#ppt_y"/>
                                          </p:val>
                                        </p:tav>
                                        <p:tav tm="100000">
                                          <p:val>
                                            <p:strVal val="#ppt_y"/>
                                          </p:val>
                                        </p:tav>
                                      </p:tavLst>
                                    </p:anim>
                                  </p:childTnLst>
                                </p:cTn>
                              </p:par>
                              <p:par>
                                <p:cTn id="14" presetID="2" presetClass="entr" presetSubtype="2" decel="25300" fill="hold" nodeType="withEffect">
                                  <p:stCondLst>
                                    <p:cond delay="25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750" fill="hold"/>
                                        <p:tgtEl>
                                          <p:spTgt spid="7"/>
                                        </p:tgtEl>
                                        <p:attrNameLst>
                                          <p:attrName>ppt_x</p:attrName>
                                        </p:attrNameLst>
                                      </p:cBhvr>
                                      <p:tavLst>
                                        <p:tav tm="0">
                                          <p:val>
                                            <p:strVal val="1+#ppt_w/2"/>
                                          </p:val>
                                        </p:tav>
                                        <p:tav tm="100000">
                                          <p:val>
                                            <p:strVal val="#ppt_x"/>
                                          </p:val>
                                        </p:tav>
                                      </p:tavLst>
                                    </p:anim>
                                    <p:anim calcmode="lin" valueType="num">
                                      <p:cBhvr additive="base">
                                        <p:cTn id="17" dur="750" fill="hold"/>
                                        <p:tgtEl>
                                          <p:spTgt spid="7"/>
                                        </p:tgtEl>
                                        <p:attrNameLst>
                                          <p:attrName>ppt_y</p:attrName>
                                        </p:attrNameLst>
                                      </p:cBhvr>
                                      <p:tavLst>
                                        <p:tav tm="0">
                                          <p:val>
                                            <p:strVal val="#ppt_y"/>
                                          </p:val>
                                        </p:tav>
                                        <p:tav tm="100000">
                                          <p:val>
                                            <p:strVal val="#ppt_y"/>
                                          </p:val>
                                        </p:tav>
                                      </p:tavLst>
                                    </p:anim>
                                  </p:childTnLst>
                                </p:cTn>
                              </p:par>
                              <p:par>
                                <p:cTn id="18" presetID="2" presetClass="entr" presetSubtype="8" decel="25300" fill="hold" nodeType="withEffect">
                                  <p:stCondLst>
                                    <p:cond delay="50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750" fill="hold"/>
                                        <p:tgtEl>
                                          <p:spTgt spid="10"/>
                                        </p:tgtEl>
                                        <p:attrNameLst>
                                          <p:attrName>ppt_x</p:attrName>
                                        </p:attrNameLst>
                                      </p:cBhvr>
                                      <p:tavLst>
                                        <p:tav tm="0">
                                          <p:val>
                                            <p:strVal val="0-#ppt_w/2"/>
                                          </p:val>
                                        </p:tav>
                                        <p:tav tm="100000">
                                          <p:val>
                                            <p:strVal val="#ppt_x"/>
                                          </p:val>
                                        </p:tav>
                                      </p:tavLst>
                                    </p:anim>
                                    <p:anim calcmode="lin" valueType="num">
                                      <p:cBhvr additive="base">
                                        <p:cTn id="21" dur="750" fill="hold"/>
                                        <p:tgtEl>
                                          <p:spTgt spid="10"/>
                                        </p:tgtEl>
                                        <p:attrNameLst>
                                          <p:attrName>ppt_y</p:attrName>
                                        </p:attrNameLst>
                                      </p:cBhvr>
                                      <p:tavLst>
                                        <p:tav tm="0">
                                          <p:val>
                                            <p:strVal val="#ppt_y"/>
                                          </p:val>
                                        </p:tav>
                                        <p:tav tm="100000">
                                          <p:val>
                                            <p:strVal val="#ppt_y"/>
                                          </p:val>
                                        </p:tav>
                                      </p:tavLst>
                                    </p:anim>
                                  </p:childTnLst>
                                </p:cTn>
                              </p:par>
                              <p:par>
                                <p:cTn id="22" presetID="2" presetClass="entr" presetSubtype="2" decel="25300" fill="hold" nodeType="withEffect">
                                  <p:stCondLst>
                                    <p:cond delay="75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750" fill="hold"/>
                                        <p:tgtEl>
                                          <p:spTgt spid="16"/>
                                        </p:tgtEl>
                                        <p:attrNameLst>
                                          <p:attrName>ppt_x</p:attrName>
                                        </p:attrNameLst>
                                      </p:cBhvr>
                                      <p:tavLst>
                                        <p:tav tm="0">
                                          <p:val>
                                            <p:strVal val="1+#ppt_w/2"/>
                                          </p:val>
                                        </p:tav>
                                        <p:tav tm="100000">
                                          <p:val>
                                            <p:strVal val="#ppt_x"/>
                                          </p:val>
                                        </p:tav>
                                      </p:tavLst>
                                    </p:anim>
                                    <p:anim calcmode="lin" valueType="num">
                                      <p:cBhvr additive="base">
                                        <p:cTn id="25" dur="750" fill="hold"/>
                                        <p:tgtEl>
                                          <p:spTgt spid="16"/>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500"/>
                                        <p:tgtEl>
                                          <p:spTgt spid="39"/>
                                        </p:tgtEl>
                                      </p:cBhvr>
                                    </p:animEffect>
                                  </p:childTnLst>
                                </p:cTn>
                              </p:par>
                              <p:par>
                                <p:cTn id="30" presetID="10" presetClass="entr" presetSubtype="0" fill="hold" grpId="0" nodeType="withEffect">
                                  <p:stCondLst>
                                    <p:cond delay="25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500"/>
                                        <p:tgtEl>
                                          <p:spTgt spid="38"/>
                                        </p:tgtEl>
                                      </p:cBhvr>
                                    </p:animEffect>
                                  </p:childTnLst>
                                </p:cTn>
                              </p:par>
                              <p:par>
                                <p:cTn id="33" presetID="10" presetClass="entr" presetSubtype="0" fill="hold" grpId="0" nodeType="withEffect">
                                  <p:stCondLst>
                                    <p:cond delay="50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500"/>
                                        <p:tgtEl>
                                          <p:spTgt spid="41"/>
                                        </p:tgtEl>
                                      </p:cBhvr>
                                    </p:animEffect>
                                  </p:childTnLst>
                                </p:cTn>
                              </p:par>
                              <p:par>
                                <p:cTn id="36" presetID="10" presetClass="entr" presetSubtype="0" fill="hold" grpId="0" nodeType="withEffect">
                                  <p:stCondLst>
                                    <p:cond delay="750"/>
                                  </p:stCondLst>
                                  <p:childTnLst>
                                    <p:set>
                                      <p:cBhvr>
                                        <p:cTn id="37" dur="1" fill="hold">
                                          <p:stCondLst>
                                            <p:cond delay="0"/>
                                          </p:stCondLst>
                                        </p:cTn>
                                        <p:tgtEl>
                                          <p:spTgt spid="40"/>
                                        </p:tgtEl>
                                        <p:attrNameLst>
                                          <p:attrName>style.visibility</p:attrName>
                                        </p:attrNameLst>
                                      </p:cBhvr>
                                      <p:to>
                                        <p:strVal val="visible"/>
                                      </p:to>
                                    </p:set>
                                    <p:animEffect transition="in" filter="fade">
                                      <p:cBhvr>
                                        <p:cTn id="38"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8" grpId="0"/>
      <p:bldP spid="39" grpId="0"/>
      <p:bldP spid="40" grpId="0"/>
      <p:bldP spid="41" grpId="0"/>
    </p:bldLst>
  </p:timing>
</p:sld>
</file>

<file path=ppt/tags/tag1.xml><?xml version="1.0" encoding="utf-8"?>
<p:tagLst xmlns:p="http://schemas.openxmlformats.org/presentationml/2006/main">
  <p:tag name="MH" val="20160830110146"/>
  <p:tag name="MH_LIBRARY" val="CONTENTS"/>
  <p:tag name="MH_TYPE" val="OTHERS"/>
  <p:tag name="ID" val="553512"/>
</p:tagLst>
</file>

<file path=ppt/tags/tag2.xml><?xml version="1.0" encoding="utf-8"?>
<p:tagLst xmlns:p="http://schemas.openxmlformats.org/presentationml/2006/main">
  <p:tag name="MH" val="20160830110146"/>
  <p:tag name="MH_LIBRARY" val="CONTENTS"/>
  <p:tag name="MH_TYPE" val="OTHERS"/>
  <p:tag name="ID" val="553512"/>
</p:tagLst>
</file>

<file path=ppt/tags/tag3.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ll">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3726</Words>
  <Application>WPS 演示</Application>
  <PresentationFormat>自定义</PresentationFormat>
  <Paragraphs>504</Paragraphs>
  <Slides>25</Slides>
  <Notes>21</Notes>
  <HiddenSlides>0</HiddenSlides>
  <MMClips>0</MMClips>
  <ScaleCrop>false</ScaleCrop>
  <HeadingPairs>
    <vt:vector size="6" baseType="variant">
      <vt:variant>
        <vt:lpstr>已用的字体</vt:lpstr>
      </vt:variant>
      <vt:variant>
        <vt:i4>34</vt:i4>
      </vt:variant>
      <vt:variant>
        <vt:lpstr>主题</vt:lpstr>
      </vt:variant>
      <vt:variant>
        <vt:i4>1</vt:i4>
      </vt:variant>
      <vt:variant>
        <vt:lpstr>幻灯片标题</vt:lpstr>
      </vt:variant>
      <vt:variant>
        <vt:i4>25</vt:i4>
      </vt:variant>
    </vt:vector>
  </HeadingPairs>
  <TitlesOfParts>
    <vt:vector size="60" baseType="lpstr">
      <vt:lpstr>Arial</vt:lpstr>
      <vt:lpstr>宋体</vt:lpstr>
      <vt:lpstr>Wingdings</vt:lpstr>
      <vt:lpstr>Lato Regular</vt:lpstr>
      <vt:lpstr>Segoe Print</vt:lpstr>
      <vt:lpstr>Lato Hairline</vt:lpstr>
      <vt:lpstr>Lato Light</vt:lpstr>
      <vt:lpstr>Calibri</vt:lpstr>
      <vt:lpstr>Lato</vt:lpstr>
      <vt:lpstr>Clear Sans Light</vt:lpstr>
      <vt:lpstr>微软雅黑</vt:lpstr>
      <vt:lpstr>Verdana</vt:lpstr>
      <vt:lpstr>IrisUPC</vt:lpstr>
      <vt:lpstr>Microsoft Sans Serif</vt:lpstr>
      <vt:lpstr>微软雅黑 Light</vt:lpstr>
      <vt:lpstr>Calibri</vt:lpstr>
      <vt:lpstr>Arial Rounded MT Bold</vt:lpstr>
      <vt:lpstr>Times New Roman</vt:lpstr>
      <vt:lpstr>Agency FB</vt:lpstr>
      <vt:lpstr>Trebuchet MS</vt:lpstr>
      <vt:lpstr>Kartika</vt:lpstr>
      <vt:lpstr>PMingLiU-ExtB</vt:lpstr>
      <vt:lpstr>幼圆</vt:lpstr>
      <vt:lpstr>Impact</vt:lpstr>
      <vt:lpstr>汉仪菱心体简</vt:lpstr>
      <vt:lpstr>Arial Unicode MS</vt:lpstr>
      <vt:lpstr>等线 Light</vt:lpstr>
      <vt:lpstr>Calibri Light</vt:lpstr>
      <vt:lpstr>等线</vt:lpstr>
      <vt:lpstr>Helvetica Light</vt:lpstr>
      <vt:lpstr>Neris Thin</vt:lpstr>
      <vt:lpstr>UKIJ Qolyazma</vt:lpstr>
      <vt:lpstr>锐字云字库美黑体1.0</vt:lpstr>
      <vt:lpstr>黑体</vt:lpstr>
      <vt:lpstr>ll</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Years later</cp:lastModifiedBy>
  <cp:revision>2</cp:revision>
  <dcterms:created xsi:type="dcterms:W3CDTF">2017-06-22T13:36:00Z</dcterms:created>
  <dcterms:modified xsi:type="dcterms:W3CDTF">2024-04-24T18:12:15Z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9D9A02A0060F444F9E8E82EC0AC078F9_13</vt:lpwstr>
  </property>
</Properties>
</file>