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emf" ContentType="image/x-emf"/>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256" r:id="rId3"/>
    <p:sldId id="257" r:id="rId4"/>
    <p:sldId id="258" r:id="rId5"/>
    <p:sldId id="264" r:id="rId6"/>
    <p:sldId id="265" r:id="rId7"/>
    <p:sldId id="266" r:id="rId8"/>
    <p:sldId id="259" r:id="rId9"/>
    <p:sldId id="267" r:id="rId10"/>
    <p:sldId id="268" r:id="rId11"/>
    <p:sldId id="269" r:id="rId12"/>
    <p:sldId id="260" r:id="rId13"/>
    <p:sldId id="270" r:id="rId14"/>
    <p:sldId id="271" r:id="rId15"/>
    <p:sldId id="272" r:id="rId16"/>
    <p:sldId id="261" r:id="rId17"/>
    <p:sldId id="273" r:id="rId18"/>
    <p:sldId id="274" r:id="rId19"/>
    <p:sldId id="262" r:id="rId20"/>
    <p:sldId id="275" r:id="rId21"/>
    <p:sldId id="263" r:id="rId22"/>
    <p:sldId id="281" r:id="rId23"/>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EB73F"/>
    <a:srgbClr val="FCFCFB"/>
    <a:srgbClr val="85BF43"/>
    <a:srgbClr val="756E5B"/>
    <a:srgbClr val="9C9480"/>
    <a:srgbClr val="93CA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794" autoAdjust="0"/>
  </p:normalViewPr>
  <p:slideViewPr>
    <p:cSldViewPr snapToGrid="0">
      <p:cViewPr varScale="1">
        <p:scale>
          <a:sx n="105" d="100"/>
          <a:sy n="105"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gs" Target="tags/tag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p>
      </c:txPr>
    </c:title>
    <c:autoTitleDeleted val="0"/>
    <c:plotArea>
      <c:layout/>
      <c:lineChart>
        <c:grouping val="standard"/>
        <c:varyColors val="0"/>
        <c:ser>
          <c:idx val="0"/>
          <c:order val="0"/>
          <c:tx>
            <c:strRef>
              <c:f>Sheet1!$B$1</c:f>
              <c:strCache>
                <c:ptCount val="1"/>
                <c:pt idx="0">
                  <c:v>系列 1</c:v>
                </c:pt>
              </c:strCache>
            </c:strRef>
          </c:tx>
          <c:spPr>
            <a:ln w="28575" cap="rnd">
              <a:solidFill>
                <a:schemeClr val="accent1"/>
              </a:solidFill>
              <a:round/>
            </a:ln>
            <a:effectLst/>
          </c:spPr>
          <c:marker>
            <c:symbol val="none"/>
          </c:marker>
          <c:dPt>
            <c:idx val="1"/>
            <c:marker>
              <c:symbol val="none"/>
            </c:marker>
            <c:bubble3D val="0"/>
            <c:spPr>
              <a:ln w="28575" cap="rnd">
                <a:solidFill>
                  <a:schemeClr val="tx1">
                    <a:lumMod val="75000"/>
                    <a:lumOff val="25000"/>
                  </a:schemeClr>
                </a:solidFill>
                <a:round/>
              </a:ln>
              <a:effectLst/>
            </c:spPr>
          </c:dPt>
          <c:dPt>
            <c:idx val="2"/>
            <c:marker>
              <c:symbol val="none"/>
            </c:marker>
            <c:bubble3D val="0"/>
            <c:spPr>
              <a:ln w="28575" cap="rnd">
                <a:solidFill>
                  <a:schemeClr val="tx1">
                    <a:lumMod val="75000"/>
                    <a:lumOff val="25000"/>
                  </a:schemeClr>
                </a:solidFill>
                <a:round/>
              </a:ln>
              <a:effectLst/>
            </c:spPr>
          </c:dPt>
          <c:dPt>
            <c:idx val="3"/>
            <c:marker>
              <c:symbol val="none"/>
            </c:marker>
            <c:bubble3D val="0"/>
            <c:spPr>
              <a:ln w="28575" cap="rnd">
                <a:solidFill>
                  <a:schemeClr val="tx1">
                    <a:lumMod val="75000"/>
                    <a:lumOff val="25000"/>
                  </a:schemeClr>
                </a:solidFill>
                <a:round/>
              </a:ln>
              <a:effectLst/>
            </c:spPr>
          </c:dPt>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系列 2</c:v>
                </c:pt>
              </c:strCache>
            </c:strRef>
          </c:tx>
          <c:spPr>
            <a:ln w="28575" cap="rnd">
              <a:solidFill>
                <a:schemeClr val="bg1">
                  <a:lumMod val="50000"/>
                </a:schemeClr>
              </a:solidFill>
              <a:round/>
            </a:ln>
            <a:effectLst/>
          </c:spPr>
          <c:marker>
            <c:symbol val="none"/>
          </c:marker>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0"/>
        </c:ser>
        <c:ser>
          <c:idx val="2"/>
          <c:order val="2"/>
          <c:tx>
            <c:strRef>
              <c:f>Sheet1!$D$1</c:f>
              <c:strCache>
                <c:ptCount val="1"/>
                <c:pt idx="0">
                  <c:v>系列 3</c:v>
                </c:pt>
              </c:strCache>
            </c:strRef>
          </c:tx>
          <c:spPr>
            <a:ln w="28575" cap="rnd">
              <a:solidFill>
                <a:schemeClr val="accent3"/>
              </a:solidFill>
              <a:round/>
            </a:ln>
            <a:effectLst/>
          </c:spPr>
          <c:marker>
            <c:symbol val="none"/>
          </c:marker>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0"/>
        </c:ser>
        <c:dLbls>
          <c:showLegendKey val="0"/>
          <c:showVal val="0"/>
          <c:showCatName val="0"/>
          <c:showSerName val="0"/>
          <c:showPercent val="0"/>
          <c:showBubbleSize val="0"/>
        </c:dLbls>
        <c:marker val="0"/>
        <c:smooth val="0"/>
        <c:axId val="352951072"/>
        <c:axId val="352950528"/>
      </c:lineChart>
      <c:catAx>
        <c:axId val="35295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352950528"/>
        <c:crosses val="autoZero"/>
        <c:auto val="1"/>
        <c:lblAlgn val="ctr"/>
        <c:lblOffset val="100"/>
        <c:noMultiLvlLbl val="0"/>
      </c:catAx>
      <c:valAx>
        <c:axId val="352950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3529510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232735D2-41E6-4C54-970C-731BCB6D07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384508-C223-4C8F-9CC2-E7787C107AE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735D2-41E6-4C54-970C-731BCB6D075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84508-C223-4C8F-9CC2-E7787C107AE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microsoft.com/office/2007/relationships/hdphoto" Target="../media/image29.wdp"/><Relationship Id="rId7" Type="http://schemas.openxmlformats.org/officeDocument/2006/relationships/image" Target="../media/image28.png"/><Relationship Id="rId6" Type="http://schemas.microsoft.com/office/2007/relationships/hdphoto" Target="../media/image27.wdp"/><Relationship Id="rId5" Type="http://schemas.openxmlformats.org/officeDocument/2006/relationships/image" Target="../media/image26.png"/><Relationship Id="rId4" Type="http://schemas.microsoft.com/office/2007/relationships/hdphoto" Target="../media/image25.wdp"/><Relationship Id="rId3" Type="http://schemas.openxmlformats.org/officeDocument/2006/relationships/image" Target="../media/image24.png"/><Relationship Id="rId2" Type="http://schemas.microsoft.com/office/2007/relationships/hdphoto" Target="../media/image23.wdp"/><Relationship Id="rId1" Type="http://schemas.openxmlformats.org/officeDocument/2006/relationships/image" Target="../media/image22.png"/></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3.png"/><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image" Target="../media/image3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4.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jpeg"/><Relationship Id="rId1"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15.emf"/><Relationship Id="rId4" Type="http://schemas.openxmlformats.org/officeDocument/2006/relationships/image" Target="../media/image14.emf"/><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5573486" y="1172027"/>
            <a:ext cx="1349829" cy="1727201"/>
          </a:xfrm>
          <a:prstGeom prst="rect">
            <a:avLst/>
          </a:prstGeom>
        </p:spPr>
      </p:pic>
      <p:pic>
        <p:nvPicPr>
          <p:cNvPr id="8" name="图片 7"/>
          <p:cNvPicPr>
            <a:picLocks noChangeAspect="1"/>
          </p:cNvPicPr>
          <p:nvPr/>
        </p:nvPicPr>
        <p:blipFill rotWithShape="1">
          <a:blip r:embed="rId3" cstate="email"/>
          <a:srcRect/>
          <a:stretch>
            <a:fillRect/>
          </a:stretch>
        </p:blipFill>
        <p:spPr>
          <a:xfrm>
            <a:off x="9789885" y="1713820"/>
            <a:ext cx="703944" cy="593952"/>
          </a:xfrm>
          <a:prstGeom prst="rect">
            <a:avLst/>
          </a:prstGeom>
        </p:spPr>
      </p:pic>
      <p:sp>
        <p:nvSpPr>
          <p:cNvPr id="9" name="文本框 8"/>
          <p:cNvSpPr txBox="1"/>
          <p:nvPr/>
        </p:nvSpPr>
        <p:spPr>
          <a:xfrm>
            <a:off x="1973921" y="2899228"/>
            <a:ext cx="8244158" cy="7078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000" dirty="0">
                <a:solidFill>
                  <a:srgbClr val="7EB73F"/>
                </a:solidFill>
                <a:latin typeface="萝莉体 第二版" panose="02000500000000000000" pitchFamily="2" charset="-122"/>
                <a:ea typeface="萝莉体 第二版" panose="02000500000000000000" pitchFamily="2" charset="-122"/>
                <a:cs typeface="萝莉体 第二版" panose="02000500000000000000" pitchFamily="2" charset="-122"/>
              </a:rPr>
              <a:t>多肉小清新工作总结模板</a:t>
            </a:r>
            <a:endParaRPr lang="zh-CN" altLang="en-US" sz="4000" dirty="0">
              <a:solidFill>
                <a:srgbClr val="7EB73F"/>
              </a:solidFill>
              <a:latin typeface="萝莉体 第二版" panose="02000500000000000000" pitchFamily="2" charset="-122"/>
              <a:ea typeface="萝莉体 第二版" panose="02000500000000000000" pitchFamily="2" charset="-122"/>
              <a:cs typeface="萝莉体 第二版" panose="02000500000000000000" pitchFamily="2" charset="-122"/>
            </a:endParaRPr>
          </a:p>
        </p:txBody>
      </p:sp>
      <p:sp>
        <p:nvSpPr>
          <p:cNvPr id="10" name="文本框 9"/>
          <p:cNvSpPr txBox="1"/>
          <p:nvPr/>
        </p:nvSpPr>
        <p:spPr>
          <a:xfrm>
            <a:off x="1973921" y="3649237"/>
            <a:ext cx="8244158" cy="523220"/>
          </a:xfrm>
          <a:prstGeom prst="rect">
            <a:avLst/>
          </a:prstGeom>
          <a:noFill/>
          <a:ln w="3175">
            <a:noFill/>
            <a:prstDash val="solid"/>
          </a:ln>
        </p:spPr>
        <p:txBody>
          <a:bodyPr wrap="square" rtlCol="0">
            <a:spAutoFit/>
          </a:bodyPr>
          <a:lstStyle>
            <a:defPPr>
              <a:defRPr lang="zh-CN"/>
            </a:defPPr>
            <a:lvl1pPr algn="ctr">
              <a:defRPr sz="6000" b="1">
                <a:blipFill dpi="0" rotWithShape="1">
                  <a:blip r:embed="rId4"/>
                  <a:srcRect/>
                  <a:stretch>
                    <a:fillRect/>
                  </a:stretch>
                </a:blipFill>
              </a:defRPr>
            </a:lvl1pPr>
          </a:lstStyle>
          <a:p>
            <a:r>
              <a:rPr lang="en-US" altLang="zh-CN" sz="1400" b="0" dirty="0">
                <a:solidFill>
                  <a:srgbClr val="7EB73F"/>
                </a:solidFill>
                <a:latin typeface="微软雅黑" panose="020B0503020204020204" pitchFamily="34" charset="-122"/>
                <a:ea typeface="微软雅黑" panose="020B0503020204020204" pitchFamily="34" charset="-122"/>
              </a:rPr>
              <a:t>PROFESSIONAL GENERATION GRADUATION REPORT </a:t>
            </a:r>
            <a:endParaRPr lang="en-US" altLang="zh-CN" sz="1400" b="0" dirty="0">
              <a:solidFill>
                <a:srgbClr val="7EB73F"/>
              </a:solidFill>
              <a:latin typeface="微软雅黑" panose="020B0503020204020204" pitchFamily="34" charset="-122"/>
              <a:ea typeface="微软雅黑" panose="020B0503020204020204" pitchFamily="34" charset="-122"/>
            </a:endParaRPr>
          </a:p>
          <a:p>
            <a:r>
              <a:rPr lang="en-US" altLang="zh-CN" sz="1400" b="0" dirty="0">
                <a:solidFill>
                  <a:srgbClr val="7EB73F"/>
                </a:solidFill>
                <a:latin typeface="微软雅黑" panose="020B0503020204020204" pitchFamily="34" charset="-122"/>
                <a:ea typeface="微软雅黑" panose="020B0503020204020204" pitchFamily="34" charset="-122"/>
              </a:rPr>
              <a:t>POWERPOINT TEMPLATE</a:t>
            </a:r>
            <a:endParaRPr lang="zh-CN" altLang="en-US" sz="1400" b="0" dirty="0">
              <a:solidFill>
                <a:srgbClr val="7EB73F"/>
              </a:solidFill>
              <a:latin typeface="微软雅黑" panose="020B0503020204020204" pitchFamily="34" charset="-122"/>
              <a:ea typeface="微软雅黑" panose="020B0503020204020204" pitchFamily="34" charset="-122"/>
            </a:endParaRPr>
          </a:p>
        </p:txBody>
      </p:sp>
      <p:sp>
        <p:nvSpPr>
          <p:cNvPr id="11" name="文本框 6"/>
          <p:cNvSpPr txBox="1"/>
          <p:nvPr/>
        </p:nvSpPr>
        <p:spPr>
          <a:xfrm>
            <a:off x="4136119" y="4214579"/>
            <a:ext cx="1698623" cy="33718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rgbClr val="7EB73F"/>
                </a:solidFill>
                <a:latin typeface="萝莉体 第二版" panose="02000500000000000000" pitchFamily="2" charset="-122"/>
                <a:ea typeface="萝莉体 第二版" panose="02000500000000000000" pitchFamily="2" charset="-122"/>
                <a:cs typeface="萝莉体 第二版" panose="02000500000000000000" pitchFamily="2" charset="-122"/>
              </a:rPr>
              <a:t>汇报人：</a:t>
            </a:r>
            <a:endParaRPr lang="zh-CN" altLang="en-US" sz="1600" dirty="0">
              <a:solidFill>
                <a:srgbClr val="7EB73F"/>
              </a:solidFill>
              <a:latin typeface="萝莉体 第二版" panose="02000500000000000000" pitchFamily="2" charset="-122"/>
              <a:ea typeface="萝莉体 第二版" panose="02000500000000000000" pitchFamily="2" charset="-122"/>
              <a:cs typeface="萝莉体 第二版" panose="02000500000000000000" pitchFamily="2" charset="-122"/>
            </a:endParaRPr>
          </a:p>
        </p:txBody>
      </p:sp>
      <p:sp>
        <p:nvSpPr>
          <p:cNvPr id="12" name="文本框 7"/>
          <p:cNvSpPr txBox="1"/>
          <p:nvPr/>
        </p:nvSpPr>
        <p:spPr>
          <a:xfrm>
            <a:off x="6158830" y="4214580"/>
            <a:ext cx="1897050" cy="33718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rgbClr val="7EB73F"/>
                </a:solidFill>
                <a:latin typeface="萝莉体 第二版" panose="02000500000000000000" pitchFamily="2" charset="-122"/>
                <a:ea typeface="萝莉体 第二版" panose="02000500000000000000" pitchFamily="2" charset="-122"/>
                <a:cs typeface="萝莉体 第二版" panose="02000500000000000000" pitchFamily="2" charset="-122"/>
              </a:rPr>
              <a:t>工作部门：</a:t>
            </a:r>
            <a:endParaRPr lang="zh-CN" altLang="en-US" sz="1600" dirty="0">
              <a:solidFill>
                <a:srgbClr val="7EB73F"/>
              </a:solidFill>
              <a:latin typeface="萝莉体 第二版" panose="02000500000000000000" pitchFamily="2" charset="-122"/>
              <a:ea typeface="萝莉体 第二版" panose="02000500000000000000" pitchFamily="2" charset="-122"/>
              <a:cs typeface="萝莉体 第二版" panose="02000500000000000000"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02</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9" name="矩形 8"/>
          <p:cNvSpPr/>
          <p:nvPr/>
        </p:nvSpPr>
        <p:spPr>
          <a:xfrm>
            <a:off x="1679359" y="295646"/>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工作完成情况</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679359" y="871781"/>
            <a:ext cx="5022106"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Work Completion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1" name="Group 10"/>
          <p:cNvGrpSpPr/>
          <p:nvPr/>
        </p:nvGrpSpPr>
        <p:grpSpPr bwMode="auto">
          <a:xfrm rot="6300000">
            <a:off x="1172961" y="2034257"/>
            <a:ext cx="932545" cy="1563806"/>
            <a:chOff x="2761515" y="2286000"/>
            <a:chExt cx="1645174" cy="2760228"/>
          </a:xfrm>
          <a:solidFill>
            <a:srgbClr val="7EB73F"/>
          </a:solidFill>
        </p:grpSpPr>
        <p:sp>
          <p:nvSpPr>
            <p:cNvPr id="15" name="Oval 9"/>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16" name="Oval 10"/>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17" name="Oval 11"/>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18" name="Oval 12"/>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19" name="Oval 13"/>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20" name="Freeform 14"/>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21" name="Group 11"/>
          <p:cNvGrpSpPr/>
          <p:nvPr/>
        </p:nvGrpSpPr>
        <p:grpSpPr bwMode="auto">
          <a:xfrm rot="15300000" flipV="1">
            <a:off x="1947521" y="2722650"/>
            <a:ext cx="932545" cy="1563805"/>
            <a:chOff x="2761515" y="2286000"/>
            <a:chExt cx="1645174" cy="2760228"/>
          </a:xfrm>
          <a:solidFill>
            <a:srgbClr val="7EB73F"/>
          </a:solidFill>
        </p:grpSpPr>
        <p:sp>
          <p:nvSpPr>
            <p:cNvPr id="22" name="Oval 16"/>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23" name="Oval 17"/>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24" name="Oval 18"/>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25" name="Oval 19"/>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26" name="Oval 20"/>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27" name="Freeform 21"/>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28" name="Group 22"/>
          <p:cNvGrpSpPr/>
          <p:nvPr/>
        </p:nvGrpSpPr>
        <p:grpSpPr bwMode="auto">
          <a:xfrm rot="6300000">
            <a:off x="3639550" y="2005275"/>
            <a:ext cx="1016998" cy="1706222"/>
            <a:chOff x="2761515" y="2286000"/>
            <a:chExt cx="1645174" cy="2760228"/>
          </a:xfrm>
          <a:solidFill>
            <a:srgbClr val="7EB73F"/>
          </a:solidFill>
        </p:grpSpPr>
        <p:sp>
          <p:nvSpPr>
            <p:cNvPr id="29" name="Oval 23"/>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0" name="Oval 24"/>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1" name="Oval 25"/>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2" name="Oval 26"/>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3" name="Oval 27"/>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4" name="Freeform 28"/>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35" name="Group 25"/>
          <p:cNvGrpSpPr/>
          <p:nvPr/>
        </p:nvGrpSpPr>
        <p:grpSpPr bwMode="auto">
          <a:xfrm rot="15300000" flipV="1">
            <a:off x="4411363" y="2646080"/>
            <a:ext cx="1016998" cy="1706221"/>
            <a:chOff x="2761515" y="2286000"/>
            <a:chExt cx="1645174" cy="2760228"/>
          </a:xfrm>
          <a:solidFill>
            <a:srgbClr val="7EB73F"/>
          </a:solidFill>
        </p:grpSpPr>
        <p:sp>
          <p:nvSpPr>
            <p:cNvPr id="36" name="Oval 30"/>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7" name="Oval 31"/>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8" name="Oval 32"/>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39" name="Oval 33"/>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0" name="Oval 34"/>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1" name="Freeform 35"/>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42" name="Group 32"/>
          <p:cNvGrpSpPr/>
          <p:nvPr/>
        </p:nvGrpSpPr>
        <p:grpSpPr bwMode="auto">
          <a:xfrm rot="6300000">
            <a:off x="5925746" y="1755587"/>
            <a:ext cx="1137133" cy="1908094"/>
            <a:chOff x="2761515" y="2286000"/>
            <a:chExt cx="1645174" cy="2760228"/>
          </a:xfrm>
          <a:solidFill>
            <a:srgbClr val="7EB73F"/>
          </a:solidFill>
        </p:grpSpPr>
        <p:sp>
          <p:nvSpPr>
            <p:cNvPr id="43" name="Oval 37"/>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4" name="Oval 38"/>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5" name="Oval 39"/>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6" name="Oval 40"/>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7" name="Oval 41"/>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48" name="Freeform 42"/>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49" name="Group 39"/>
          <p:cNvGrpSpPr/>
          <p:nvPr/>
        </p:nvGrpSpPr>
        <p:grpSpPr bwMode="auto">
          <a:xfrm rot="15300000" flipV="1">
            <a:off x="6870834" y="2595007"/>
            <a:ext cx="1137133" cy="1908092"/>
            <a:chOff x="2761515" y="2286000"/>
            <a:chExt cx="1645174" cy="2760228"/>
          </a:xfrm>
          <a:solidFill>
            <a:srgbClr val="7EB73F"/>
          </a:solidFill>
        </p:grpSpPr>
        <p:sp>
          <p:nvSpPr>
            <p:cNvPr id="50" name="Oval 44"/>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1" name="Oval 45"/>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2" name="Oval 46"/>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3" name="Oval 47"/>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4" name="Oval 48"/>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5" name="Freeform 49"/>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56" name="Group 46"/>
          <p:cNvGrpSpPr/>
          <p:nvPr/>
        </p:nvGrpSpPr>
        <p:grpSpPr bwMode="auto">
          <a:xfrm rot="6300000">
            <a:off x="8614197" y="1610190"/>
            <a:ext cx="1288195" cy="2159739"/>
            <a:chOff x="2761515" y="2286000"/>
            <a:chExt cx="1645174" cy="2760228"/>
          </a:xfrm>
          <a:solidFill>
            <a:srgbClr val="7EB73F"/>
          </a:solidFill>
        </p:grpSpPr>
        <p:sp>
          <p:nvSpPr>
            <p:cNvPr id="57" name="Oval 51"/>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8" name="Oval 52"/>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59" name="Oval 53"/>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0" name="Oval 54"/>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1" name="Oval 55"/>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2" name="Freeform 56"/>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grpSp>
        <p:nvGrpSpPr>
          <p:cNvPr id="63" name="Group 53"/>
          <p:cNvGrpSpPr/>
          <p:nvPr/>
        </p:nvGrpSpPr>
        <p:grpSpPr bwMode="auto">
          <a:xfrm rot="15300000" flipV="1">
            <a:off x="9683927" y="2561121"/>
            <a:ext cx="1288195" cy="2159741"/>
            <a:chOff x="2761515" y="2286000"/>
            <a:chExt cx="1645174" cy="2760228"/>
          </a:xfrm>
          <a:solidFill>
            <a:srgbClr val="7EB73F"/>
          </a:solidFill>
        </p:grpSpPr>
        <p:sp>
          <p:nvSpPr>
            <p:cNvPr id="64" name="Oval 58"/>
            <p:cNvSpPr>
              <a:spLocks noChangeArrowheads="1"/>
            </p:cNvSpPr>
            <p:nvPr/>
          </p:nvSpPr>
          <p:spPr bwMode="auto">
            <a:xfrm rot="-733528">
              <a:off x="3352800" y="2286000"/>
              <a:ext cx="304800" cy="38100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5" name="Oval 59"/>
            <p:cNvSpPr>
              <a:spLocks noChangeArrowheads="1"/>
            </p:cNvSpPr>
            <p:nvPr/>
          </p:nvSpPr>
          <p:spPr bwMode="auto">
            <a:xfrm rot="-733528">
              <a:off x="3151531" y="2515499"/>
              <a:ext cx="213632" cy="258040"/>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6" name="Oval 60"/>
            <p:cNvSpPr>
              <a:spLocks noChangeArrowheads="1"/>
            </p:cNvSpPr>
            <p:nvPr/>
          </p:nvSpPr>
          <p:spPr bwMode="auto">
            <a:xfrm rot="-733528">
              <a:off x="2992344" y="2729550"/>
              <a:ext cx="186338" cy="225072"/>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7" name="Oval 61"/>
            <p:cNvSpPr>
              <a:spLocks noChangeArrowheads="1"/>
            </p:cNvSpPr>
            <p:nvPr/>
          </p:nvSpPr>
          <p:spPr bwMode="auto">
            <a:xfrm rot="-733528">
              <a:off x="2879347" y="292135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8" name="Oval 62"/>
            <p:cNvSpPr>
              <a:spLocks noChangeArrowheads="1"/>
            </p:cNvSpPr>
            <p:nvPr/>
          </p:nvSpPr>
          <p:spPr bwMode="auto">
            <a:xfrm rot="-733528">
              <a:off x="2761515" y="3137975"/>
              <a:ext cx="150338" cy="189071"/>
            </a:xfrm>
            <a:prstGeom prst="ellipse">
              <a:avLst/>
            </a:pr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sp>
          <p:nvSpPr>
            <p:cNvPr id="69" name="Freeform 63"/>
            <p:cNvSpPr>
              <a:spLocks noChangeArrowheads="1"/>
            </p:cNvSpPr>
            <p:nvPr/>
          </p:nvSpPr>
          <p:spPr bwMode="auto">
            <a:xfrm>
              <a:off x="2939384" y="2737153"/>
              <a:ext cx="1467305" cy="2309075"/>
            </a:xfrm>
            <a:custGeom>
              <a:avLst/>
              <a:gdLst>
                <a:gd name="T0" fmla="*/ 631801 w 1467305"/>
                <a:gd name="T1" fmla="*/ 891166 h 2309075"/>
                <a:gd name="T2" fmla="*/ 669995 w 1467305"/>
                <a:gd name="T3" fmla="*/ 757491 h 2309075"/>
                <a:gd name="T4" fmla="*/ 860968 w 1467305"/>
                <a:gd name="T5" fmla="*/ 547430 h 2309075"/>
                <a:gd name="T6" fmla="*/ 899162 w 1467305"/>
                <a:gd name="T7" fmla="*/ 289629 h 2309075"/>
                <a:gd name="T8" fmla="*/ 794128 w 1467305"/>
                <a:gd name="T9" fmla="*/ 89116 h 2309075"/>
                <a:gd name="T10" fmla="*/ 555412 w 1467305"/>
                <a:gd name="T11" fmla="*/ 60472 h 2309075"/>
                <a:gd name="T12" fmla="*/ 106627 w 1467305"/>
                <a:gd name="T13" fmla="*/ 451948 h 2309075"/>
                <a:gd name="T14" fmla="*/ 20689 w 1467305"/>
                <a:gd name="T15" fmla="*/ 805232 h 2309075"/>
                <a:gd name="T16" fmla="*/ 230759 w 1467305"/>
                <a:gd name="T17" fmla="*/ 1320835 h 2309075"/>
                <a:gd name="T18" fmla="*/ 679544 w 1467305"/>
                <a:gd name="T19" fmla="*/ 2017854 h 2309075"/>
                <a:gd name="T20" fmla="*/ 946906 w 1467305"/>
                <a:gd name="T21" fmla="*/ 2266108 h 2309075"/>
                <a:gd name="T22" fmla="*/ 1204718 w 1467305"/>
                <a:gd name="T23" fmla="*/ 2275656 h 2309075"/>
                <a:gd name="T24" fmla="*/ 1405239 w 1467305"/>
                <a:gd name="T25" fmla="*/ 2103788 h 2309075"/>
                <a:gd name="T26" fmla="*/ 1462531 w 1467305"/>
                <a:gd name="T27" fmla="*/ 1884179 h 2309075"/>
                <a:gd name="T28" fmla="*/ 1376594 w 1467305"/>
                <a:gd name="T29" fmla="*/ 1655022 h 2309075"/>
                <a:gd name="T30" fmla="*/ 1166524 w 1467305"/>
                <a:gd name="T31" fmla="*/ 1530896 h 2309075"/>
                <a:gd name="T32" fmla="*/ 946906 w 1467305"/>
                <a:gd name="T33" fmla="*/ 1483155 h 2309075"/>
                <a:gd name="T34" fmla="*/ 765482 w 1467305"/>
                <a:gd name="T35" fmla="*/ 1349480 h 2309075"/>
                <a:gd name="T36" fmla="*/ 631801 w 1467305"/>
                <a:gd name="T37" fmla="*/ 1063034 h 2309075"/>
                <a:gd name="T38" fmla="*/ 631801 w 1467305"/>
                <a:gd name="T39" fmla="*/ 891166 h 23090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67305"/>
                <a:gd name="T61" fmla="*/ 0 h 2309075"/>
                <a:gd name="T62" fmla="*/ 1467305 w 1467305"/>
                <a:gd name="T63" fmla="*/ 2309075 h 23090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67305" h="2309075">
                  <a:moveTo>
                    <a:pt x="631801" y="891166"/>
                  </a:moveTo>
                  <a:cubicBezTo>
                    <a:pt x="641342" y="827542"/>
                    <a:pt x="644500" y="814780"/>
                    <a:pt x="669995" y="757491"/>
                  </a:cubicBezTo>
                  <a:cubicBezTo>
                    <a:pt x="708190" y="700202"/>
                    <a:pt x="822774" y="625407"/>
                    <a:pt x="860968" y="547430"/>
                  </a:cubicBezTo>
                  <a:cubicBezTo>
                    <a:pt x="899162" y="469453"/>
                    <a:pt x="910302" y="366015"/>
                    <a:pt x="899162" y="289629"/>
                  </a:cubicBezTo>
                  <a:cubicBezTo>
                    <a:pt x="888022" y="213243"/>
                    <a:pt x="851420" y="127309"/>
                    <a:pt x="794128" y="89116"/>
                  </a:cubicBezTo>
                  <a:cubicBezTo>
                    <a:pt x="736836" y="50923"/>
                    <a:pt x="669995" y="0"/>
                    <a:pt x="555412" y="60472"/>
                  </a:cubicBezTo>
                  <a:cubicBezTo>
                    <a:pt x="440829" y="120944"/>
                    <a:pt x="195748" y="327821"/>
                    <a:pt x="106627" y="451948"/>
                  </a:cubicBezTo>
                  <a:cubicBezTo>
                    <a:pt x="17507" y="576075"/>
                    <a:pt x="0" y="660418"/>
                    <a:pt x="20689" y="805232"/>
                  </a:cubicBezTo>
                  <a:cubicBezTo>
                    <a:pt x="41378" y="950046"/>
                    <a:pt x="120950" y="1118731"/>
                    <a:pt x="230759" y="1320835"/>
                  </a:cubicBezTo>
                  <a:cubicBezTo>
                    <a:pt x="340568" y="1522939"/>
                    <a:pt x="560186" y="1860309"/>
                    <a:pt x="679544" y="2017854"/>
                  </a:cubicBezTo>
                  <a:cubicBezTo>
                    <a:pt x="798902" y="2175399"/>
                    <a:pt x="859377" y="2223141"/>
                    <a:pt x="946906" y="2266108"/>
                  </a:cubicBezTo>
                  <a:cubicBezTo>
                    <a:pt x="1034435" y="2309075"/>
                    <a:pt x="1128329" y="2302709"/>
                    <a:pt x="1204718" y="2275656"/>
                  </a:cubicBezTo>
                  <a:cubicBezTo>
                    <a:pt x="1281107" y="2248603"/>
                    <a:pt x="1362270" y="2169034"/>
                    <a:pt x="1405239" y="2103788"/>
                  </a:cubicBezTo>
                  <a:cubicBezTo>
                    <a:pt x="1448208" y="2038542"/>
                    <a:pt x="1467305" y="1958973"/>
                    <a:pt x="1462531" y="1884179"/>
                  </a:cubicBezTo>
                  <a:cubicBezTo>
                    <a:pt x="1457757" y="1809385"/>
                    <a:pt x="1425928" y="1713902"/>
                    <a:pt x="1376594" y="1655022"/>
                  </a:cubicBezTo>
                  <a:cubicBezTo>
                    <a:pt x="1327260" y="1596142"/>
                    <a:pt x="1238139" y="1559541"/>
                    <a:pt x="1166524" y="1530896"/>
                  </a:cubicBezTo>
                  <a:cubicBezTo>
                    <a:pt x="1094909" y="1502251"/>
                    <a:pt x="1013746" y="1513391"/>
                    <a:pt x="946906" y="1483155"/>
                  </a:cubicBezTo>
                  <a:cubicBezTo>
                    <a:pt x="880066" y="1452919"/>
                    <a:pt x="817999" y="1419500"/>
                    <a:pt x="765482" y="1349480"/>
                  </a:cubicBezTo>
                  <a:cubicBezTo>
                    <a:pt x="712965" y="1279460"/>
                    <a:pt x="654081" y="1139420"/>
                    <a:pt x="631801" y="1063034"/>
                  </a:cubicBezTo>
                  <a:cubicBezTo>
                    <a:pt x="615871" y="945373"/>
                    <a:pt x="625435" y="942090"/>
                    <a:pt x="631801" y="891166"/>
                  </a:cubicBezTo>
                  <a:close/>
                </a:path>
              </a:pathLst>
            </a:custGeom>
            <a:grp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id-ID" altLang="id-ID" sz="1800" b="0" i="0" u="none" strike="noStrike" kern="1200" cap="none" spc="0" normalizeH="0" baseline="0" noProof="0">
                <a:ln>
                  <a:noFill/>
                </a:ln>
                <a:solidFill>
                  <a:srgbClr val="FFFFFF"/>
                </a:solidFill>
                <a:effectLst/>
                <a:uLnTx/>
                <a:uFillTx/>
                <a:latin typeface="+mn-lt"/>
                <a:ea typeface="MS PGothic" panose="020B0600070205080204" pitchFamily="34" charset="-128"/>
                <a:cs typeface="+mn-cs"/>
              </a:endParaRPr>
            </a:p>
          </p:txBody>
        </p:sp>
      </p:grpSp>
      <p:sp>
        <p:nvSpPr>
          <p:cNvPr id="70" name="Title 1"/>
          <p:cNvSpPr txBox="1"/>
          <p:nvPr/>
        </p:nvSpPr>
        <p:spPr>
          <a:xfrm>
            <a:off x="784104" y="2750424"/>
            <a:ext cx="514814"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01</a:t>
            </a:r>
            <a:endParaRPr lang="en-US" altLang="x-none" sz="1100" b="1" dirty="0">
              <a:solidFill>
                <a:schemeClr val="bg1"/>
              </a:solidFill>
              <a:latin typeface="Calibri" panose="020F0502020204030204" pitchFamily="34" charset="0"/>
              <a:ea typeface="Roboto" pitchFamily="2" charset="0"/>
            </a:endParaRPr>
          </a:p>
        </p:txBody>
      </p:sp>
      <p:sp>
        <p:nvSpPr>
          <p:cNvPr id="71" name="Title 1"/>
          <p:cNvSpPr txBox="1"/>
          <p:nvPr/>
        </p:nvSpPr>
        <p:spPr>
          <a:xfrm>
            <a:off x="1553222" y="3261103"/>
            <a:ext cx="516881"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02</a:t>
            </a:r>
            <a:endParaRPr lang="en-US" altLang="x-none" sz="1100" b="1" dirty="0">
              <a:solidFill>
                <a:schemeClr val="bg1"/>
              </a:solidFill>
              <a:latin typeface="Calibri" panose="020F0502020204030204" pitchFamily="34" charset="0"/>
              <a:ea typeface="Roboto" pitchFamily="2" charset="0"/>
            </a:endParaRPr>
          </a:p>
        </p:txBody>
      </p:sp>
      <p:sp>
        <p:nvSpPr>
          <p:cNvPr id="72" name="Title 1"/>
          <p:cNvSpPr txBox="1"/>
          <p:nvPr/>
        </p:nvSpPr>
        <p:spPr>
          <a:xfrm>
            <a:off x="3236185" y="2766964"/>
            <a:ext cx="514814"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01</a:t>
            </a:r>
            <a:endParaRPr lang="en-US" altLang="x-none" sz="1100" b="1" dirty="0">
              <a:solidFill>
                <a:schemeClr val="bg1"/>
              </a:solidFill>
              <a:latin typeface="Calibri" panose="020F0502020204030204" pitchFamily="34" charset="0"/>
              <a:ea typeface="Roboto" pitchFamily="2" charset="0"/>
            </a:endParaRPr>
          </a:p>
        </p:txBody>
      </p:sp>
      <p:sp>
        <p:nvSpPr>
          <p:cNvPr id="73" name="Title 1"/>
          <p:cNvSpPr txBox="1"/>
          <p:nvPr/>
        </p:nvSpPr>
        <p:spPr>
          <a:xfrm>
            <a:off x="4005303" y="3259035"/>
            <a:ext cx="516881"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02</a:t>
            </a:r>
            <a:endParaRPr lang="en-US" altLang="x-none" sz="1100" b="1" dirty="0">
              <a:solidFill>
                <a:schemeClr val="bg1"/>
              </a:solidFill>
              <a:latin typeface="Calibri" panose="020F0502020204030204" pitchFamily="34" charset="0"/>
              <a:ea typeface="Roboto" pitchFamily="2" charset="0"/>
            </a:endParaRPr>
          </a:p>
        </p:txBody>
      </p:sp>
      <p:sp>
        <p:nvSpPr>
          <p:cNvPr id="74" name="Title 1"/>
          <p:cNvSpPr txBox="1"/>
          <p:nvPr/>
        </p:nvSpPr>
        <p:spPr>
          <a:xfrm>
            <a:off x="5504256" y="2709074"/>
            <a:ext cx="516881"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01</a:t>
            </a:r>
            <a:endParaRPr lang="en-US" altLang="x-none" sz="1100" b="1" dirty="0">
              <a:solidFill>
                <a:schemeClr val="bg1"/>
              </a:solidFill>
              <a:latin typeface="Calibri" panose="020F0502020204030204" pitchFamily="34" charset="0"/>
              <a:ea typeface="Roboto" pitchFamily="2" charset="0"/>
            </a:endParaRPr>
          </a:p>
        </p:txBody>
      </p:sp>
      <p:sp>
        <p:nvSpPr>
          <p:cNvPr id="75" name="Title 1"/>
          <p:cNvSpPr txBox="1"/>
          <p:nvPr/>
        </p:nvSpPr>
        <p:spPr>
          <a:xfrm>
            <a:off x="6457385" y="3273508"/>
            <a:ext cx="514814"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02</a:t>
            </a:r>
            <a:endParaRPr lang="en-US" altLang="x-none" sz="1100" b="1" dirty="0">
              <a:solidFill>
                <a:schemeClr val="bg1"/>
              </a:solidFill>
              <a:latin typeface="Calibri" panose="020F0502020204030204" pitchFamily="34" charset="0"/>
              <a:ea typeface="Roboto" pitchFamily="2" charset="0"/>
            </a:endParaRPr>
          </a:p>
        </p:txBody>
      </p:sp>
      <p:sp>
        <p:nvSpPr>
          <p:cNvPr id="76" name="Title 1"/>
          <p:cNvSpPr txBox="1"/>
          <p:nvPr/>
        </p:nvSpPr>
        <p:spPr>
          <a:xfrm>
            <a:off x="8158955" y="2686332"/>
            <a:ext cx="514814"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01</a:t>
            </a:r>
            <a:endParaRPr lang="en-US" altLang="x-none" sz="1100" b="1" dirty="0">
              <a:solidFill>
                <a:schemeClr val="bg1"/>
              </a:solidFill>
              <a:latin typeface="Calibri" panose="020F0502020204030204" pitchFamily="34" charset="0"/>
              <a:ea typeface="Roboto" pitchFamily="2" charset="0"/>
            </a:endParaRPr>
          </a:p>
        </p:txBody>
      </p:sp>
      <p:sp>
        <p:nvSpPr>
          <p:cNvPr id="77" name="Title 1"/>
          <p:cNvSpPr txBox="1"/>
          <p:nvPr/>
        </p:nvSpPr>
        <p:spPr>
          <a:xfrm>
            <a:off x="9240269" y="3362411"/>
            <a:ext cx="514814" cy="310129"/>
          </a:xfrm>
          <a:prstGeom prst="rect">
            <a:avLst/>
          </a:prstGeom>
        </p:spPr>
        <p:txBody>
          <a:bodyPr vert="horz" lIns="91440" tIns="45720" rIns="91440" bIns="45720" rtlCol="0" anchor="ctr">
            <a:noAutofit/>
          </a:bodyPr>
          <a:lstStyle/>
          <a:p>
            <a:pPr algn="ctr" eaLnBrk="1" hangingPunct="1"/>
            <a:r>
              <a:rPr lang="en-US" altLang="zh-CN" sz="1100" b="1" dirty="0">
                <a:solidFill>
                  <a:schemeClr val="bg1"/>
                </a:solidFill>
                <a:latin typeface="Calibri" panose="020F0502020204030204" pitchFamily="34" charset="0"/>
                <a:ea typeface="Roboto" pitchFamily="2" charset="0"/>
              </a:rPr>
              <a:t>02</a:t>
            </a:r>
            <a:endParaRPr lang="en-US" altLang="x-none" sz="1100" b="1" dirty="0">
              <a:solidFill>
                <a:schemeClr val="bg1"/>
              </a:solidFill>
              <a:latin typeface="Calibri" panose="020F0502020204030204" pitchFamily="34" charset="0"/>
              <a:ea typeface="Roboto" pitchFamily="2" charset="0"/>
            </a:endParaRPr>
          </a:p>
        </p:txBody>
      </p:sp>
      <p:sp>
        <p:nvSpPr>
          <p:cNvPr id="78" name="文本框 77"/>
          <p:cNvSpPr txBox="1"/>
          <p:nvPr/>
        </p:nvSpPr>
        <p:spPr>
          <a:xfrm>
            <a:off x="846767" y="4662008"/>
            <a:ext cx="2186182"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9" name="文本框 78"/>
          <p:cNvSpPr txBox="1"/>
          <p:nvPr/>
        </p:nvSpPr>
        <p:spPr>
          <a:xfrm>
            <a:off x="1259984" y="4292240"/>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0" name="文本框 79"/>
          <p:cNvSpPr txBox="1"/>
          <p:nvPr/>
        </p:nvSpPr>
        <p:spPr>
          <a:xfrm>
            <a:off x="3353490" y="4662008"/>
            <a:ext cx="2186182"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3766707" y="4292240"/>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5860213" y="4662008"/>
            <a:ext cx="2186182"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6273430" y="4292240"/>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8555074" y="4662008"/>
            <a:ext cx="2186182"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文本框 84"/>
          <p:cNvSpPr txBox="1"/>
          <p:nvPr/>
        </p:nvSpPr>
        <p:spPr>
          <a:xfrm>
            <a:off x="8968291" y="4292240"/>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sp>
        <p:nvSpPr>
          <p:cNvPr id="9" name="文本框 8"/>
          <p:cNvSpPr txBox="1"/>
          <p:nvPr/>
        </p:nvSpPr>
        <p:spPr>
          <a:xfrm>
            <a:off x="4432300" y="2476916"/>
            <a:ext cx="3327400" cy="830997"/>
          </a:xfrm>
          <a:prstGeom prst="rect">
            <a:avLst/>
          </a:prstGeom>
          <a:noFill/>
        </p:spPr>
        <p:txBody>
          <a:bodyPr wrap="square" rtlCol="0">
            <a:spAutoFit/>
          </a:bodyPr>
          <a:lstStyle/>
          <a:p>
            <a:pPr algn="ctr"/>
            <a:r>
              <a:rPr lang="en-US" altLang="zh-CN" sz="4800" dirty="0">
                <a:ln w="28575">
                  <a:noFill/>
                </a:ln>
                <a:solidFill>
                  <a:srgbClr val="7EB73F"/>
                </a:solidFill>
                <a:latin typeface="华文中宋" panose="02010600040101010101" pitchFamily="2" charset="-122"/>
                <a:ea typeface="华文中宋" panose="02010600040101010101" pitchFamily="2" charset="-122"/>
              </a:rPr>
              <a:t>Part Three</a:t>
            </a:r>
            <a:endParaRPr lang="zh-CN" altLang="en-US" sz="4800" dirty="0">
              <a:ln w="28575">
                <a:noFill/>
              </a:ln>
              <a:solidFill>
                <a:srgbClr val="7EB73F"/>
              </a:solidFill>
              <a:latin typeface="华文中宋" panose="02010600040101010101" pitchFamily="2" charset="-122"/>
              <a:ea typeface="华文中宋" panose="02010600040101010101" pitchFamily="2" charset="-122"/>
            </a:endParaRPr>
          </a:p>
        </p:txBody>
      </p:sp>
      <p:sp>
        <p:nvSpPr>
          <p:cNvPr id="10" name="文本框 9"/>
          <p:cNvSpPr txBox="1"/>
          <p:nvPr/>
        </p:nvSpPr>
        <p:spPr>
          <a:xfrm>
            <a:off x="3616035" y="3119400"/>
            <a:ext cx="4959929" cy="650306"/>
          </a:xfrm>
          <a:prstGeom prst="rect">
            <a:avLst/>
          </a:prstGeom>
          <a:noFill/>
        </p:spPr>
        <p:txBody>
          <a:bodyPr wrap="square" rtlCol="0">
            <a:spAutoFit/>
          </a:bodyPr>
          <a:lstStyle/>
          <a:p>
            <a:pPr algn="ctr">
              <a:lnSpc>
                <a:spcPct val="175000"/>
              </a:lnSpc>
            </a:pPr>
            <a:r>
              <a:rPr lang="zh-CN" altLang="en-US" sz="2400" dirty="0">
                <a:solidFill>
                  <a:srgbClr val="7EB73F"/>
                </a:solidFill>
                <a:latin typeface="微软雅黑" panose="020B0503020204020204" pitchFamily="34" charset="-122"/>
                <a:ea typeface="微软雅黑" panose="020B0503020204020204" pitchFamily="34" charset="-122"/>
              </a:rPr>
              <a:t>成功案例展示</a:t>
            </a:r>
            <a:endParaRPr lang="en-US" altLang="zh-CN" sz="1200" dirty="0">
              <a:solidFill>
                <a:srgbClr val="7EB73F"/>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4123763" y="3792781"/>
            <a:ext cx="3944472" cy="584775"/>
          </a:xfrm>
          <a:prstGeom prst="snip1Rect">
            <a:avLst>
              <a:gd name="adj" fmla="val 0"/>
            </a:avLst>
          </a:prstGeom>
          <a:noFill/>
          <a:ln w="28575">
            <a:noFill/>
          </a:ln>
        </p:spPr>
        <p:txBody>
          <a:bodyPr wrap="square" rtlCol="0">
            <a:spAutoFit/>
          </a:bodyPr>
          <a:lstStyle/>
          <a:p>
            <a:pPr algn="ctr"/>
            <a:r>
              <a:rPr lang="en-US" altLang="zh-CN" sz="1600" dirty="0">
                <a:solidFill>
                  <a:srgbClr val="7EB73F"/>
                </a:solidFill>
                <a:latin typeface="Arial" panose="020B0604020202020204" pitchFamily="34" charset="0"/>
                <a:cs typeface="Arial" panose="020B0604020202020204" pitchFamily="34" charset="0"/>
              </a:rPr>
              <a:t>SUCCESSFUL CASE </a:t>
            </a:r>
            <a:endParaRPr lang="en-US" altLang="zh-CN" sz="1600" dirty="0">
              <a:solidFill>
                <a:srgbClr val="7EB73F"/>
              </a:solidFill>
              <a:latin typeface="Arial" panose="020B0604020202020204" pitchFamily="34" charset="0"/>
              <a:cs typeface="Arial" panose="020B0604020202020204" pitchFamily="34" charset="0"/>
            </a:endParaRPr>
          </a:p>
          <a:p>
            <a:pPr algn="ctr"/>
            <a:r>
              <a:rPr lang="en-US" altLang="zh-CN" sz="1600" dirty="0">
                <a:solidFill>
                  <a:srgbClr val="7EB73F"/>
                </a:solidFill>
                <a:latin typeface="Arial" panose="020B0604020202020204" pitchFamily="34" charset="0"/>
                <a:cs typeface="Arial" panose="020B0604020202020204" pitchFamily="34" charset="0"/>
              </a:rPr>
              <a:t>PRESENTATION</a:t>
            </a:r>
            <a:endParaRPr lang="zh-CN" altLang="en-US" sz="1600" dirty="0">
              <a:solidFill>
                <a:srgbClr val="7EB73F"/>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03</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597709" y="321318"/>
            <a:ext cx="6008816" cy="510845"/>
          </a:xfrm>
          <a:prstGeom prst="rect">
            <a:avLst/>
          </a:prstGeom>
          <a:noFill/>
        </p:spPr>
        <p:txBody>
          <a:bodyPr wrap="square" rtlCol="0">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成功案例展示</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597709" y="803135"/>
            <a:ext cx="4778618"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Successful Case Presentation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9" name="Oval 8"/>
          <p:cNvSpPr/>
          <p:nvPr/>
        </p:nvSpPr>
        <p:spPr>
          <a:xfrm>
            <a:off x="3749998" y="2020029"/>
            <a:ext cx="2708793" cy="2708791"/>
          </a:xfrm>
          <a:prstGeom prst="ellipse">
            <a:avLst/>
          </a:prstGeom>
          <a:solidFill>
            <a:srgbClr val="7EB73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Oval 288"/>
          <p:cNvSpPr/>
          <p:nvPr/>
        </p:nvSpPr>
        <p:spPr>
          <a:xfrm>
            <a:off x="5573273" y="2020029"/>
            <a:ext cx="2708793" cy="2708791"/>
          </a:xfrm>
          <a:prstGeom prst="ellipse">
            <a:avLst/>
          </a:prstGeom>
          <a:solidFill>
            <a:srgbClr val="7EB73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Oval 289"/>
          <p:cNvSpPr/>
          <p:nvPr/>
        </p:nvSpPr>
        <p:spPr>
          <a:xfrm>
            <a:off x="4634512" y="3184522"/>
            <a:ext cx="2708793" cy="2708791"/>
          </a:xfrm>
          <a:prstGeom prst="ellipse">
            <a:avLst/>
          </a:prstGeom>
          <a:solidFill>
            <a:srgbClr val="7EB73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17" name="Straight Connector 13"/>
          <p:cNvCxnSpPr/>
          <p:nvPr/>
        </p:nvCxnSpPr>
        <p:spPr>
          <a:xfrm>
            <a:off x="11381069" y="1880289"/>
            <a:ext cx="0" cy="1003256"/>
          </a:xfrm>
          <a:prstGeom prst="line">
            <a:avLst/>
          </a:prstGeom>
          <a:ln w="3810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18" name="Straight Connector 290"/>
          <p:cNvCxnSpPr/>
          <p:nvPr/>
        </p:nvCxnSpPr>
        <p:spPr>
          <a:xfrm>
            <a:off x="11387392" y="3333208"/>
            <a:ext cx="0" cy="1003256"/>
          </a:xfrm>
          <a:prstGeom prst="line">
            <a:avLst/>
          </a:prstGeom>
          <a:ln w="3810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19" name="Straight Connector 292"/>
          <p:cNvCxnSpPr/>
          <p:nvPr/>
        </p:nvCxnSpPr>
        <p:spPr>
          <a:xfrm>
            <a:off x="11393714" y="4890057"/>
            <a:ext cx="0" cy="1003256"/>
          </a:xfrm>
          <a:prstGeom prst="line">
            <a:avLst/>
          </a:prstGeom>
          <a:ln w="38100">
            <a:solidFill>
              <a:srgbClr val="7EB73F"/>
            </a:solidFill>
          </a:ln>
        </p:spPr>
        <p:style>
          <a:lnRef idx="1">
            <a:schemeClr val="accent1"/>
          </a:lnRef>
          <a:fillRef idx="0">
            <a:schemeClr val="accent1"/>
          </a:fillRef>
          <a:effectRef idx="0">
            <a:schemeClr val="accent1"/>
          </a:effectRef>
          <a:fontRef idx="minor">
            <a:schemeClr val="tx1"/>
          </a:fontRef>
        </p:style>
      </p:cxnSp>
      <p:pic>
        <p:nvPicPr>
          <p:cNvPr id="20" name="Picture 36"/>
          <p:cNvPicPr>
            <a:picLocks noChangeAspect="1"/>
          </p:cNvPicPr>
          <p:nvPr/>
        </p:nvPicPr>
        <p:blipFill>
          <a:blip r:embed="rId1" cstate="email">
            <a:extLst>
              <a:ext uri="{BEBA8EAE-BF5A-486C-A8C5-ECC9F3942E4B}">
                <a14:imgProps xmlns:a14="http://schemas.microsoft.com/office/drawing/2010/main">
                  <a14:imgLayer r:embed="rId2">
                    <a14:imgEffect>
                      <a14:brightnessContrast bright="100000"/>
                    </a14:imgEffect>
                  </a14:imgLayer>
                </a14:imgProps>
              </a:ext>
            </a:extLst>
          </a:blip>
          <a:stretch>
            <a:fillRect/>
          </a:stretch>
        </p:blipFill>
        <p:spPr>
          <a:xfrm>
            <a:off x="4251626" y="2614661"/>
            <a:ext cx="569862" cy="569861"/>
          </a:xfrm>
          <a:prstGeom prst="rect">
            <a:avLst/>
          </a:prstGeom>
        </p:spPr>
      </p:pic>
      <p:cxnSp>
        <p:nvCxnSpPr>
          <p:cNvPr id="21" name="Straight Connector 294"/>
          <p:cNvCxnSpPr/>
          <p:nvPr/>
        </p:nvCxnSpPr>
        <p:spPr>
          <a:xfrm>
            <a:off x="740228" y="1981515"/>
            <a:ext cx="0" cy="1003256"/>
          </a:xfrm>
          <a:prstGeom prst="line">
            <a:avLst/>
          </a:prstGeom>
          <a:ln w="3810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22" name="Straight Connector 296"/>
          <p:cNvCxnSpPr/>
          <p:nvPr/>
        </p:nvCxnSpPr>
        <p:spPr>
          <a:xfrm>
            <a:off x="740228" y="3434434"/>
            <a:ext cx="0" cy="1003256"/>
          </a:xfrm>
          <a:prstGeom prst="line">
            <a:avLst/>
          </a:prstGeom>
          <a:ln w="3810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23" name="Straight Connector 298"/>
          <p:cNvCxnSpPr/>
          <p:nvPr/>
        </p:nvCxnSpPr>
        <p:spPr>
          <a:xfrm>
            <a:off x="740228" y="4991283"/>
            <a:ext cx="0" cy="1003256"/>
          </a:xfrm>
          <a:prstGeom prst="line">
            <a:avLst/>
          </a:prstGeom>
          <a:ln w="38100">
            <a:solidFill>
              <a:srgbClr val="7EB73F"/>
            </a:solidFill>
          </a:ln>
        </p:spPr>
        <p:style>
          <a:lnRef idx="1">
            <a:schemeClr val="accent1"/>
          </a:lnRef>
          <a:fillRef idx="0">
            <a:schemeClr val="accent1"/>
          </a:fillRef>
          <a:effectRef idx="0">
            <a:schemeClr val="accent1"/>
          </a:effectRef>
          <a:fontRef idx="minor">
            <a:schemeClr val="tx1"/>
          </a:fontRef>
        </p:style>
      </p:cxnSp>
      <p:pic>
        <p:nvPicPr>
          <p:cNvPr id="24" name="Picture 12"/>
          <p:cNvPicPr>
            <a:picLocks noChangeAspect="1"/>
          </p:cNvPicPr>
          <p:nvPr/>
        </p:nvPicPr>
        <p:blipFill>
          <a:blip r:embed="rId3" cstate="email">
            <a:extLst>
              <a:ext uri="{BEBA8EAE-BF5A-486C-A8C5-ECC9F3942E4B}">
                <a14:imgProps xmlns:a14="http://schemas.microsoft.com/office/drawing/2010/main">
                  <a14:imgLayer r:embed="rId4">
                    <a14:imgEffect>
                      <a14:brightnessContrast bright="100000"/>
                    </a14:imgEffect>
                  </a14:imgLayer>
                </a14:imgProps>
              </a:ext>
            </a:extLst>
          </a:blip>
          <a:stretch>
            <a:fillRect/>
          </a:stretch>
        </p:blipFill>
        <p:spPr>
          <a:xfrm>
            <a:off x="5768600" y="3433531"/>
            <a:ext cx="477449" cy="477449"/>
          </a:xfrm>
          <a:prstGeom prst="rect">
            <a:avLst/>
          </a:prstGeom>
        </p:spPr>
      </p:pic>
      <p:pic>
        <p:nvPicPr>
          <p:cNvPr id="25" name="Picture 14"/>
          <p:cNvPicPr>
            <a:picLocks noChangeAspect="1"/>
          </p:cNvPicPr>
          <p:nvPr/>
        </p:nvPicPr>
        <p:blipFill>
          <a:blip r:embed="rId5" cstate="email">
            <a:extLst>
              <a:ext uri="{BEBA8EAE-BF5A-486C-A8C5-ECC9F3942E4B}">
                <a14:imgProps xmlns:a14="http://schemas.microsoft.com/office/drawing/2010/main">
                  <a14:imgLayer r:embed="rId6">
                    <a14:imgEffect>
                      <a14:brightnessContrast bright="100000"/>
                    </a14:imgEffect>
                  </a14:imgLayer>
                </a14:imgProps>
              </a:ext>
            </a:extLst>
          </a:blip>
          <a:stretch>
            <a:fillRect/>
          </a:stretch>
        </p:blipFill>
        <p:spPr>
          <a:xfrm>
            <a:off x="5742244" y="5042348"/>
            <a:ext cx="530292" cy="530292"/>
          </a:xfrm>
          <a:prstGeom prst="rect">
            <a:avLst/>
          </a:prstGeom>
        </p:spPr>
      </p:pic>
      <p:pic>
        <p:nvPicPr>
          <p:cNvPr id="26" name="Picture 18"/>
          <p:cNvPicPr>
            <a:picLocks noChangeAspect="1"/>
          </p:cNvPicPr>
          <p:nvPr/>
        </p:nvPicPr>
        <p:blipFill>
          <a:blip r:embed="rId7" cstate="email">
            <a:extLst>
              <a:ext uri="{BEBA8EAE-BF5A-486C-A8C5-ECC9F3942E4B}">
                <a14:imgProps xmlns:a14="http://schemas.microsoft.com/office/drawing/2010/main">
                  <a14:imgLayer r:embed="rId8">
                    <a14:imgEffect>
                      <a14:brightnessContrast bright="100000"/>
                    </a14:imgEffect>
                  </a14:imgLayer>
                </a14:imgProps>
              </a:ext>
            </a:extLst>
          </a:blip>
          <a:stretch>
            <a:fillRect/>
          </a:stretch>
        </p:blipFill>
        <p:spPr>
          <a:xfrm>
            <a:off x="7223877" y="2630018"/>
            <a:ext cx="539146" cy="539146"/>
          </a:xfrm>
          <a:prstGeom prst="rect">
            <a:avLst/>
          </a:prstGeom>
        </p:spPr>
      </p:pic>
      <p:sp>
        <p:nvSpPr>
          <p:cNvPr id="27" name="文本框 26"/>
          <p:cNvSpPr txBox="1"/>
          <p:nvPr/>
        </p:nvSpPr>
        <p:spPr>
          <a:xfrm>
            <a:off x="783111" y="2154345"/>
            <a:ext cx="2447843" cy="1015663"/>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812140" y="1906883"/>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783111" y="3580670"/>
            <a:ext cx="2447843" cy="1015663"/>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812140" y="3333208"/>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783111" y="5095604"/>
            <a:ext cx="2447843" cy="1015663"/>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812140" y="4848142"/>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8921415" y="2094785"/>
            <a:ext cx="2386655"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9919294" y="1810176"/>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8921415" y="3515216"/>
            <a:ext cx="2386655"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9919294" y="3230607"/>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8921415" y="5050979"/>
            <a:ext cx="2386655"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9919294" y="4766370"/>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03</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597709" y="321318"/>
            <a:ext cx="6008816" cy="510845"/>
          </a:xfrm>
          <a:prstGeom prst="rect">
            <a:avLst/>
          </a:prstGeom>
          <a:noFill/>
        </p:spPr>
        <p:txBody>
          <a:bodyPr wrap="square" rtlCol="0">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成功案例展示</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597709" y="803135"/>
            <a:ext cx="4778618"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Successful Case Presentation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9" name="组合 8"/>
          <p:cNvGrpSpPr/>
          <p:nvPr/>
        </p:nvGrpSpPr>
        <p:grpSpPr>
          <a:xfrm>
            <a:off x="1060746" y="1887443"/>
            <a:ext cx="10056746" cy="4135986"/>
            <a:chOff x="1686462" y="2144778"/>
            <a:chExt cx="8805313" cy="3621316"/>
          </a:xfrm>
        </p:grpSpPr>
        <p:sp>
          <p:nvSpPr>
            <p:cNvPr id="10" name="Teardrop 12"/>
            <p:cNvSpPr/>
            <p:nvPr/>
          </p:nvSpPr>
          <p:spPr>
            <a:xfrm rot="16200000">
              <a:off x="6180838" y="3979731"/>
              <a:ext cx="1766977" cy="1805746"/>
            </a:xfrm>
            <a:prstGeom prst="teardrop">
              <a:avLst/>
            </a:prstGeom>
            <a:solidFill>
              <a:srgbClr val="7EB73F"/>
            </a:solidFill>
            <a:ln w="2857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Teardrop 13"/>
            <p:cNvSpPr/>
            <p:nvPr/>
          </p:nvSpPr>
          <p:spPr>
            <a:xfrm rot="10800000">
              <a:off x="6161451" y="2144778"/>
              <a:ext cx="1805746" cy="1766977"/>
            </a:xfrm>
            <a:prstGeom prst="teardrop">
              <a:avLst/>
            </a:prstGeom>
            <a:solidFill>
              <a:srgbClr val="7EB73F"/>
            </a:solidFill>
            <a:ln w="2857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Teardrop 14"/>
            <p:cNvSpPr/>
            <p:nvPr/>
          </p:nvSpPr>
          <p:spPr>
            <a:xfrm>
              <a:off x="4245385" y="3999117"/>
              <a:ext cx="1805746" cy="1766977"/>
            </a:xfrm>
            <a:prstGeom prst="teardrop">
              <a:avLst/>
            </a:prstGeom>
            <a:solidFill>
              <a:srgbClr val="7EB73F"/>
            </a:solidFill>
            <a:ln w="2857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Teardrop 17"/>
            <p:cNvSpPr/>
            <p:nvPr/>
          </p:nvSpPr>
          <p:spPr>
            <a:xfrm rot="5400000">
              <a:off x="4260949" y="2125394"/>
              <a:ext cx="1766977" cy="1805746"/>
            </a:xfrm>
            <a:prstGeom prst="teardrop">
              <a:avLst/>
            </a:prstGeom>
            <a:solidFill>
              <a:srgbClr val="7EB73F"/>
            </a:solidFill>
            <a:ln w="2857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9" name="Picture 8"/>
            <p:cNvPicPr>
              <a:picLocks noChangeAspect="1"/>
            </p:cNvPicPr>
            <p:nvPr/>
          </p:nvPicPr>
          <p:blipFill>
            <a:blip r:embed="rId1" cstate="email">
              <a:lum bright="70000" contrast="-70000"/>
            </a:blip>
            <a:stretch>
              <a:fillRect/>
            </a:stretch>
          </p:blipFill>
          <p:spPr>
            <a:xfrm>
              <a:off x="6808528" y="2782542"/>
              <a:ext cx="511593" cy="511594"/>
            </a:xfrm>
            <a:prstGeom prst="rect">
              <a:avLst/>
            </a:prstGeom>
          </p:spPr>
        </p:pic>
        <p:pic>
          <p:nvPicPr>
            <p:cNvPr id="20" name="Picture 9"/>
            <p:cNvPicPr>
              <a:picLocks noChangeAspect="1"/>
            </p:cNvPicPr>
            <p:nvPr/>
          </p:nvPicPr>
          <p:blipFill>
            <a:blip r:embed="rId2" cstate="email">
              <a:lum bright="70000" contrast="-70000"/>
            </a:blip>
            <a:stretch>
              <a:fillRect/>
            </a:stretch>
          </p:blipFill>
          <p:spPr>
            <a:xfrm>
              <a:off x="4855319" y="2741514"/>
              <a:ext cx="578234" cy="578234"/>
            </a:xfrm>
            <a:prstGeom prst="rect">
              <a:avLst/>
            </a:prstGeom>
          </p:spPr>
        </p:pic>
        <p:pic>
          <p:nvPicPr>
            <p:cNvPr id="21" name="Picture 18"/>
            <p:cNvPicPr>
              <a:picLocks noChangeAspect="1"/>
            </p:cNvPicPr>
            <p:nvPr/>
          </p:nvPicPr>
          <p:blipFill>
            <a:blip r:embed="rId3" cstate="email">
              <a:lum bright="70000" contrast="-70000"/>
            </a:blip>
            <a:stretch>
              <a:fillRect/>
            </a:stretch>
          </p:blipFill>
          <p:spPr>
            <a:xfrm>
              <a:off x="4922910" y="4658024"/>
              <a:ext cx="443051" cy="443051"/>
            </a:xfrm>
            <a:prstGeom prst="rect">
              <a:avLst/>
            </a:prstGeom>
          </p:spPr>
        </p:pic>
        <p:pic>
          <p:nvPicPr>
            <p:cNvPr id="22" name="Picture 19"/>
            <p:cNvPicPr>
              <a:picLocks noChangeAspect="1"/>
            </p:cNvPicPr>
            <p:nvPr/>
          </p:nvPicPr>
          <p:blipFill>
            <a:blip r:embed="rId4" cstate="email">
              <a:lum bright="70000" contrast="-70000"/>
            </a:blip>
            <a:stretch>
              <a:fillRect/>
            </a:stretch>
          </p:blipFill>
          <p:spPr>
            <a:xfrm>
              <a:off x="6858390" y="4689206"/>
              <a:ext cx="411869" cy="411869"/>
            </a:xfrm>
            <a:prstGeom prst="rect">
              <a:avLst/>
            </a:prstGeom>
          </p:spPr>
        </p:pic>
        <p:sp>
          <p:nvSpPr>
            <p:cNvPr id="23" name="Isosceles Triangle 20"/>
            <p:cNvSpPr/>
            <p:nvPr/>
          </p:nvSpPr>
          <p:spPr>
            <a:xfrm rot="16200000">
              <a:off x="3955312" y="2986397"/>
              <a:ext cx="216452" cy="83739"/>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Isosceles Triangle 21"/>
            <p:cNvSpPr/>
            <p:nvPr/>
          </p:nvSpPr>
          <p:spPr>
            <a:xfrm rot="5400000">
              <a:off x="8049865" y="2986398"/>
              <a:ext cx="216452" cy="83739"/>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Isosceles Triangle 22"/>
            <p:cNvSpPr/>
            <p:nvPr/>
          </p:nvSpPr>
          <p:spPr>
            <a:xfrm rot="16200000">
              <a:off x="3955311" y="4855018"/>
              <a:ext cx="216452" cy="83739"/>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Isosceles Triangle 23"/>
            <p:cNvSpPr/>
            <p:nvPr/>
          </p:nvSpPr>
          <p:spPr>
            <a:xfrm rot="5400000">
              <a:off x="8049863" y="4855020"/>
              <a:ext cx="216452" cy="83739"/>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文本框 26"/>
            <p:cNvSpPr txBox="1"/>
            <p:nvPr/>
          </p:nvSpPr>
          <p:spPr>
            <a:xfrm>
              <a:off x="1686462" y="2856846"/>
              <a:ext cx="2186182"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483868" y="2572237"/>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1686462" y="4715118"/>
              <a:ext cx="2186182"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2483868" y="4430509"/>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8305593" y="2856846"/>
              <a:ext cx="2186182" cy="1015663"/>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8334621" y="2609384"/>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8305593" y="4675503"/>
              <a:ext cx="2186182" cy="1015663"/>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8334621" y="4428041"/>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03</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597709" y="321318"/>
            <a:ext cx="6008816" cy="510845"/>
          </a:xfrm>
          <a:prstGeom prst="rect">
            <a:avLst/>
          </a:prstGeom>
          <a:noFill/>
        </p:spPr>
        <p:txBody>
          <a:bodyPr wrap="square" rtlCol="0">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成功案例展示</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597709" y="803135"/>
            <a:ext cx="4778618"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Successful Case Presentation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9" name="Freeform 13"/>
          <p:cNvSpPr>
            <a:spLocks noChangeArrowheads="1"/>
          </p:cNvSpPr>
          <p:nvPr/>
        </p:nvSpPr>
        <p:spPr bwMode="auto">
          <a:xfrm>
            <a:off x="3997357" y="2622177"/>
            <a:ext cx="1805278" cy="1396564"/>
          </a:xfrm>
          <a:custGeom>
            <a:avLst/>
            <a:gdLst>
              <a:gd name="T0" fmla="*/ 2705 w 3618"/>
              <a:gd name="T1" fmla="*/ 489 h 2801"/>
              <a:gd name="T2" fmla="*/ 2705 w 3618"/>
              <a:gd name="T3" fmla="*/ 489 h 2801"/>
              <a:gd name="T4" fmla="*/ 2705 w 3618"/>
              <a:gd name="T5" fmla="*/ 489 h 2801"/>
              <a:gd name="T6" fmla="*/ 953 w 3618"/>
              <a:gd name="T7" fmla="*/ 451 h 2801"/>
              <a:gd name="T8" fmla="*/ 953 w 3618"/>
              <a:gd name="T9" fmla="*/ 451 h 2801"/>
              <a:gd name="T10" fmla="*/ 0 w 3618"/>
              <a:gd name="T11" fmla="*/ 1400 h 2801"/>
              <a:gd name="T12" fmla="*/ 911 w 3618"/>
              <a:gd name="T13" fmla="*/ 2311 h 2801"/>
              <a:gd name="T14" fmla="*/ 911 w 3618"/>
              <a:gd name="T15" fmla="*/ 2311 h 2801"/>
              <a:gd name="T16" fmla="*/ 2663 w 3618"/>
              <a:gd name="T17" fmla="*/ 2349 h 2801"/>
              <a:gd name="T18" fmla="*/ 2667 w 3618"/>
              <a:gd name="T19" fmla="*/ 2349 h 2801"/>
              <a:gd name="T20" fmla="*/ 3617 w 3618"/>
              <a:gd name="T21" fmla="*/ 1400 h 2801"/>
              <a:gd name="T22" fmla="*/ 2705 w 3618"/>
              <a:gd name="T23" fmla="*/ 489 h 2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8" h="2801">
                <a:moveTo>
                  <a:pt x="2705" y="489"/>
                </a:moveTo>
                <a:lnTo>
                  <a:pt x="2705" y="489"/>
                </a:lnTo>
                <a:lnTo>
                  <a:pt x="2705" y="489"/>
                </a:lnTo>
                <a:cubicBezTo>
                  <a:pt x="2222" y="15"/>
                  <a:pt x="1451" y="0"/>
                  <a:pt x="953" y="451"/>
                </a:cubicBezTo>
                <a:lnTo>
                  <a:pt x="953" y="451"/>
                </a:lnTo>
                <a:cubicBezTo>
                  <a:pt x="0" y="1400"/>
                  <a:pt x="0" y="1400"/>
                  <a:pt x="0" y="1400"/>
                </a:cubicBezTo>
                <a:cubicBezTo>
                  <a:pt x="911" y="2311"/>
                  <a:pt x="911" y="2311"/>
                  <a:pt x="911" y="2311"/>
                </a:cubicBezTo>
                <a:lnTo>
                  <a:pt x="911" y="2311"/>
                </a:lnTo>
                <a:cubicBezTo>
                  <a:pt x="1395" y="2786"/>
                  <a:pt x="2165" y="2800"/>
                  <a:pt x="2663" y="2349"/>
                </a:cubicBezTo>
                <a:cubicBezTo>
                  <a:pt x="2667" y="2349"/>
                  <a:pt x="2667" y="2349"/>
                  <a:pt x="2667" y="2349"/>
                </a:cubicBezTo>
                <a:cubicBezTo>
                  <a:pt x="3617" y="1400"/>
                  <a:pt x="3617" y="1400"/>
                  <a:pt x="3617" y="1400"/>
                </a:cubicBezTo>
                <a:lnTo>
                  <a:pt x="2705" y="489"/>
                </a:lnTo>
              </a:path>
            </a:pathLst>
          </a:custGeom>
          <a:solidFill>
            <a:srgbClr val="7EB73F"/>
          </a:solidFill>
          <a:ln>
            <a:noFill/>
          </a:ln>
          <a:effectLst/>
        </p:spPr>
        <p:txBody>
          <a:bodyPr wrap="none" anchor="ctr"/>
          <a:lstStyle/>
          <a:p>
            <a:endParaRPr lang="en-US" dirty="0">
              <a:solidFill>
                <a:schemeClr val="tx1">
                  <a:lumMod val="75000"/>
                  <a:lumOff val="25000"/>
                </a:schemeClr>
              </a:solidFill>
              <a:latin typeface="Calibri Light" panose="020F0302020204030204"/>
            </a:endParaRPr>
          </a:p>
        </p:txBody>
      </p:sp>
      <p:grpSp>
        <p:nvGrpSpPr>
          <p:cNvPr id="10" name="Group 32"/>
          <p:cNvGrpSpPr>
            <a:grpSpLocks noChangeAspect="1"/>
          </p:cNvGrpSpPr>
          <p:nvPr/>
        </p:nvGrpSpPr>
        <p:grpSpPr>
          <a:xfrm>
            <a:off x="4642112" y="3097957"/>
            <a:ext cx="520974" cy="365810"/>
            <a:chOff x="19242831" y="2501835"/>
            <a:chExt cx="705069" cy="495078"/>
          </a:xfrm>
          <a:solidFill>
            <a:schemeClr val="bg1"/>
          </a:solidFill>
        </p:grpSpPr>
        <p:sp>
          <p:nvSpPr>
            <p:cNvPr id="16" name="Freeform 433"/>
            <p:cNvSpPr>
              <a:spLocks noChangeArrowheads="1"/>
            </p:cNvSpPr>
            <p:nvPr/>
          </p:nvSpPr>
          <p:spPr bwMode="auto">
            <a:xfrm>
              <a:off x="19443612" y="2749373"/>
              <a:ext cx="504288" cy="247540"/>
            </a:xfrm>
            <a:custGeom>
              <a:avLst/>
              <a:gdLst>
                <a:gd name="T0" fmla="*/ 462 w 477"/>
                <a:gd name="T1" fmla="*/ 68 h 233"/>
                <a:gd name="T2" fmla="*/ 462 w 477"/>
                <a:gd name="T3" fmla="*/ 68 h 233"/>
                <a:gd name="T4" fmla="*/ 436 w 477"/>
                <a:gd name="T5" fmla="*/ 54 h 233"/>
                <a:gd name="T6" fmla="*/ 408 w 477"/>
                <a:gd name="T7" fmla="*/ 54 h 233"/>
                <a:gd name="T8" fmla="*/ 231 w 477"/>
                <a:gd name="T9" fmla="*/ 164 h 233"/>
                <a:gd name="T10" fmla="*/ 150 w 477"/>
                <a:gd name="T11" fmla="*/ 122 h 233"/>
                <a:gd name="T12" fmla="*/ 150 w 477"/>
                <a:gd name="T13" fmla="*/ 122 h 233"/>
                <a:gd name="T14" fmla="*/ 150 w 477"/>
                <a:gd name="T15" fmla="*/ 108 h 233"/>
                <a:gd name="T16" fmla="*/ 164 w 477"/>
                <a:gd name="T17" fmla="*/ 96 h 233"/>
                <a:gd name="T18" fmla="*/ 164 w 477"/>
                <a:gd name="T19" fmla="*/ 96 h 233"/>
                <a:gd name="T20" fmla="*/ 218 w 477"/>
                <a:gd name="T21" fmla="*/ 122 h 233"/>
                <a:gd name="T22" fmla="*/ 231 w 477"/>
                <a:gd name="T23" fmla="*/ 122 h 233"/>
                <a:gd name="T24" fmla="*/ 273 w 477"/>
                <a:gd name="T25" fmla="*/ 96 h 233"/>
                <a:gd name="T26" fmla="*/ 273 w 477"/>
                <a:gd name="T27" fmla="*/ 68 h 233"/>
                <a:gd name="T28" fmla="*/ 245 w 477"/>
                <a:gd name="T29" fmla="*/ 54 h 233"/>
                <a:gd name="T30" fmla="*/ 96 w 477"/>
                <a:gd name="T31" fmla="*/ 0 h 233"/>
                <a:gd name="T32" fmla="*/ 82 w 477"/>
                <a:gd name="T33" fmla="*/ 0 h 233"/>
                <a:gd name="T34" fmla="*/ 0 w 477"/>
                <a:gd name="T35" fmla="*/ 27 h 233"/>
                <a:gd name="T36" fmla="*/ 0 w 477"/>
                <a:gd name="T37" fmla="*/ 27 h 233"/>
                <a:gd name="T38" fmla="*/ 0 w 477"/>
                <a:gd name="T39" fmla="*/ 177 h 233"/>
                <a:gd name="T40" fmla="*/ 0 w 477"/>
                <a:gd name="T41" fmla="*/ 177 h 233"/>
                <a:gd name="T42" fmla="*/ 54 w 477"/>
                <a:gd name="T43" fmla="*/ 177 h 233"/>
                <a:gd name="T44" fmla="*/ 110 w 477"/>
                <a:gd name="T45" fmla="*/ 191 h 233"/>
                <a:gd name="T46" fmla="*/ 231 w 477"/>
                <a:gd name="T47" fmla="*/ 232 h 233"/>
                <a:gd name="T48" fmla="*/ 245 w 477"/>
                <a:gd name="T49" fmla="*/ 232 h 233"/>
                <a:gd name="T50" fmla="*/ 259 w 477"/>
                <a:gd name="T51" fmla="*/ 232 h 233"/>
                <a:gd name="T52" fmla="*/ 450 w 477"/>
                <a:gd name="T53" fmla="*/ 122 h 233"/>
                <a:gd name="T54" fmla="*/ 462 w 477"/>
                <a:gd name="T55" fmla="*/ 68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77" h="233">
                  <a:moveTo>
                    <a:pt x="462" y="68"/>
                  </a:moveTo>
                  <a:lnTo>
                    <a:pt x="462" y="68"/>
                  </a:lnTo>
                  <a:cubicBezTo>
                    <a:pt x="450" y="54"/>
                    <a:pt x="436" y="54"/>
                    <a:pt x="436" y="54"/>
                  </a:cubicBezTo>
                  <a:cubicBezTo>
                    <a:pt x="422" y="54"/>
                    <a:pt x="422" y="54"/>
                    <a:pt x="408" y="54"/>
                  </a:cubicBezTo>
                  <a:cubicBezTo>
                    <a:pt x="231" y="164"/>
                    <a:pt x="231" y="164"/>
                    <a:pt x="231" y="164"/>
                  </a:cubicBezTo>
                  <a:cubicBezTo>
                    <a:pt x="150" y="122"/>
                    <a:pt x="150" y="122"/>
                    <a:pt x="150" y="122"/>
                  </a:cubicBezTo>
                  <a:lnTo>
                    <a:pt x="150" y="122"/>
                  </a:lnTo>
                  <a:cubicBezTo>
                    <a:pt x="150" y="122"/>
                    <a:pt x="150" y="122"/>
                    <a:pt x="150" y="108"/>
                  </a:cubicBezTo>
                  <a:cubicBezTo>
                    <a:pt x="164" y="108"/>
                    <a:pt x="164" y="96"/>
                    <a:pt x="164" y="96"/>
                  </a:cubicBezTo>
                  <a:lnTo>
                    <a:pt x="164" y="96"/>
                  </a:lnTo>
                  <a:cubicBezTo>
                    <a:pt x="218" y="122"/>
                    <a:pt x="218" y="122"/>
                    <a:pt x="218" y="122"/>
                  </a:cubicBezTo>
                  <a:cubicBezTo>
                    <a:pt x="231" y="122"/>
                    <a:pt x="231" y="122"/>
                    <a:pt x="231" y="122"/>
                  </a:cubicBezTo>
                  <a:cubicBezTo>
                    <a:pt x="245" y="122"/>
                    <a:pt x="259" y="108"/>
                    <a:pt x="273" y="96"/>
                  </a:cubicBezTo>
                  <a:cubicBezTo>
                    <a:pt x="273" y="96"/>
                    <a:pt x="273" y="82"/>
                    <a:pt x="273" y="68"/>
                  </a:cubicBezTo>
                  <a:cubicBezTo>
                    <a:pt x="273" y="68"/>
                    <a:pt x="259" y="54"/>
                    <a:pt x="245" y="54"/>
                  </a:cubicBezTo>
                  <a:cubicBezTo>
                    <a:pt x="96" y="0"/>
                    <a:pt x="96" y="0"/>
                    <a:pt x="96" y="0"/>
                  </a:cubicBezTo>
                  <a:cubicBezTo>
                    <a:pt x="96" y="0"/>
                    <a:pt x="96" y="0"/>
                    <a:pt x="82" y="0"/>
                  </a:cubicBezTo>
                  <a:cubicBezTo>
                    <a:pt x="41" y="0"/>
                    <a:pt x="0" y="27"/>
                    <a:pt x="0" y="27"/>
                  </a:cubicBezTo>
                  <a:lnTo>
                    <a:pt x="0" y="27"/>
                  </a:lnTo>
                  <a:cubicBezTo>
                    <a:pt x="0" y="177"/>
                    <a:pt x="0" y="177"/>
                    <a:pt x="0" y="177"/>
                  </a:cubicBezTo>
                  <a:lnTo>
                    <a:pt x="0" y="177"/>
                  </a:lnTo>
                  <a:cubicBezTo>
                    <a:pt x="0" y="177"/>
                    <a:pt x="41" y="177"/>
                    <a:pt x="54" y="177"/>
                  </a:cubicBezTo>
                  <a:cubicBezTo>
                    <a:pt x="82" y="177"/>
                    <a:pt x="110" y="191"/>
                    <a:pt x="110" y="191"/>
                  </a:cubicBezTo>
                  <a:cubicBezTo>
                    <a:pt x="231" y="232"/>
                    <a:pt x="231" y="232"/>
                    <a:pt x="231" y="232"/>
                  </a:cubicBezTo>
                  <a:cubicBezTo>
                    <a:pt x="231" y="232"/>
                    <a:pt x="231" y="232"/>
                    <a:pt x="245" y="232"/>
                  </a:cubicBezTo>
                  <a:cubicBezTo>
                    <a:pt x="245" y="232"/>
                    <a:pt x="245" y="232"/>
                    <a:pt x="259" y="232"/>
                  </a:cubicBezTo>
                  <a:cubicBezTo>
                    <a:pt x="450" y="122"/>
                    <a:pt x="450" y="122"/>
                    <a:pt x="450" y="122"/>
                  </a:cubicBezTo>
                  <a:cubicBezTo>
                    <a:pt x="462" y="108"/>
                    <a:pt x="476" y="82"/>
                    <a:pt x="462" y="68"/>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17" name="Freeform 434"/>
            <p:cNvSpPr>
              <a:spLocks noChangeArrowheads="1"/>
            </p:cNvSpPr>
            <p:nvPr/>
          </p:nvSpPr>
          <p:spPr bwMode="auto">
            <a:xfrm>
              <a:off x="19242831" y="2763387"/>
              <a:ext cx="172767" cy="214844"/>
            </a:xfrm>
            <a:custGeom>
              <a:avLst/>
              <a:gdLst>
                <a:gd name="T0" fmla="*/ 0 w 165"/>
                <a:gd name="T1" fmla="*/ 204 h 205"/>
                <a:gd name="T2" fmla="*/ 0 w 165"/>
                <a:gd name="T3" fmla="*/ 204 h 205"/>
                <a:gd name="T4" fmla="*/ 164 w 165"/>
                <a:gd name="T5" fmla="*/ 204 h 205"/>
                <a:gd name="T6" fmla="*/ 164 w 165"/>
                <a:gd name="T7" fmla="*/ 0 h 205"/>
                <a:gd name="T8" fmla="*/ 0 w 165"/>
                <a:gd name="T9" fmla="*/ 0 h 205"/>
                <a:gd name="T10" fmla="*/ 0 w 165"/>
                <a:gd name="T11" fmla="*/ 204 h 205"/>
                <a:gd name="T12" fmla="*/ 110 w 165"/>
                <a:gd name="T13" fmla="*/ 40 h 205"/>
                <a:gd name="T14" fmla="*/ 110 w 165"/>
                <a:gd name="T15" fmla="*/ 40 h 205"/>
                <a:gd name="T16" fmla="*/ 137 w 165"/>
                <a:gd name="T17" fmla="*/ 68 h 205"/>
                <a:gd name="T18" fmla="*/ 110 w 165"/>
                <a:gd name="T19" fmla="*/ 82 h 205"/>
                <a:gd name="T20" fmla="*/ 82 w 165"/>
                <a:gd name="T21" fmla="*/ 68 h 205"/>
                <a:gd name="T22" fmla="*/ 110 w 165"/>
                <a:gd name="T23" fmla="*/ 4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5" h="205">
                  <a:moveTo>
                    <a:pt x="0" y="204"/>
                  </a:moveTo>
                  <a:lnTo>
                    <a:pt x="0" y="204"/>
                  </a:lnTo>
                  <a:cubicBezTo>
                    <a:pt x="164" y="204"/>
                    <a:pt x="164" y="204"/>
                    <a:pt x="164" y="204"/>
                  </a:cubicBezTo>
                  <a:cubicBezTo>
                    <a:pt x="164" y="0"/>
                    <a:pt x="164" y="0"/>
                    <a:pt x="164" y="0"/>
                  </a:cubicBezTo>
                  <a:cubicBezTo>
                    <a:pt x="0" y="0"/>
                    <a:pt x="0" y="0"/>
                    <a:pt x="0" y="0"/>
                  </a:cubicBezTo>
                  <a:lnTo>
                    <a:pt x="0" y="204"/>
                  </a:lnTo>
                  <a:close/>
                  <a:moveTo>
                    <a:pt x="110" y="40"/>
                  </a:moveTo>
                  <a:lnTo>
                    <a:pt x="110" y="40"/>
                  </a:lnTo>
                  <a:cubicBezTo>
                    <a:pt x="122" y="40"/>
                    <a:pt x="137" y="54"/>
                    <a:pt x="137" y="68"/>
                  </a:cubicBezTo>
                  <a:cubicBezTo>
                    <a:pt x="137" y="82"/>
                    <a:pt x="122" y="82"/>
                    <a:pt x="110" y="82"/>
                  </a:cubicBezTo>
                  <a:cubicBezTo>
                    <a:pt x="96" y="82"/>
                    <a:pt x="82" y="82"/>
                    <a:pt x="82" y="68"/>
                  </a:cubicBezTo>
                  <a:cubicBezTo>
                    <a:pt x="82" y="54"/>
                    <a:pt x="96" y="40"/>
                    <a:pt x="110" y="40"/>
                  </a:cubicBezTo>
                  <a:close/>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18" name="Freeform 435"/>
            <p:cNvSpPr>
              <a:spLocks noChangeArrowheads="1"/>
            </p:cNvSpPr>
            <p:nvPr/>
          </p:nvSpPr>
          <p:spPr bwMode="auto">
            <a:xfrm>
              <a:off x="19490308" y="2501835"/>
              <a:ext cx="378213" cy="350289"/>
            </a:xfrm>
            <a:custGeom>
              <a:avLst/>
              <a:gdLst>
                <a:gd name="T0" fmla="*/ 41 w 355"/>
                <a:gd name="T1" fmla="*/ 205 h 329"/>
                <a:gd name="T2" fmla="*/ 41 w 355"/>
                <a:gd name="T3" fmla="*/ 205 h 329"/>
                <a:gd name="T4" fmla="*/ 55 w 355"/>
                <a:gd name="T5" fmla="*/ 205 h 329"/>
                <a:gd name="T6" fmla="*/ 69 w 355"/>
                <a:gd name="T7" fmla="*/ 205 h 329"/>
                <a:gd name="T8" fmla="*/ 177 w 355"/>
                <a:gd name="T9" fmla="*/ 246 h 329"/>
                <a:gd name="T10" fmla="*/ 177 w 355"/>
                <a:gd name="T11" fmla="*/ 232 h 329"/>
                <a:gd name="T12" fmla="*/ 136 w 355"/>
                <a:gd name="T13" fmla="*/ 219 h 329"/>
                <a:gd name="T14" fmla="*/ 136 w 355"/>
                <a:gd name="T15" fmla="*/ 205 h 329"/>
                <a:gd name="T16" fmla="*/ 177 w 355"/>
                <a:gd name="T17" fmla="*/ 219 h 329"/>
                <a:gd name="T18" fmla="*/ 204 w 355"/>
                <a:gd name="T19" fmla="*/ 191 h 329"/>
                <a:gd name="T20" fmla="*/ 177 w 355"/>
                <a:gd name="T21" fmla="*/ 163 h 329"/>
                <a:gd name="T22" fmla="*/ 136 w 355"/>
                <a:gd name="T23" fmla="*/ 123 h 329"/>
                <a:gd name="T24" fmla="*/ 177 w 355"/>
                <a:gd name="T25" fmla="*/ 83 h 329"/>
                <a:gd name="T26" fmla="*/ 177 w 355"/>
                <a:gd name="T27" fmla="*/ 55 h 329"/>
                <a:gd name="T28" fmla="*/ 190 w 355"/>
                <a:gd name="T29" fmla="*/ 55 h 329"/>
                <a:gd name="T30" fmla="*/ 190 w 355"/>
                <a:gd name="T31" fmla="*/ 69 h 329"/>
                <a:gd name="T32" fmla="*/ 218 w 355"/>
                <a:gd name="T33" fmla="*/ 83 h 329"/>
                <a:gd name="T34" fmla="*/ 218 w 355"/>
                <a:gd name="T35" fmla="*/ 96 h 329"/>
                <a:gd name="T36" fmla="*/ 190 w 355"/>
                <a:gd name="T37" fmla="*/ 96 h 329"/>
                <a:gd name="T38" fmla="*/ 163 w 355"/>
                <a:gd name="T39" fmla="*/ 109 h 329"/>
                <a:gd name="T40" fmla="*/ 190 w 355"/>
                <a:gd name="T41" fmla="*/ 137 h 329"/>
                <a:gd name="T42" fmla="*/ 232 w 355"/>
                <a:gd name="T43" fmla="*/ 191 h 329"/>
                <a:gd name="T44" fmla="*/ 190 w 355"/>
                <a:gd name="T45" fmla="*/ 232 h 329"/>
                <a:gd name="T46" fmla="*/ 190 w 355"/>
                <a:gd name="T47" fmla="*/ 246 h 329"/>
                <a:gd name="T48" fmla="*/ 218 w 355"/>
                <a:gd name="T49" fmla="*/ 259 h 329"/>
                <a:gd name="T50" fmla="*/ 258 w 355"/>
                <a:gd name="T51" fmla="*/ 300 h 329"/>
                <a:gd name="T52" fmla="*/ 258 w 355"/>
                <a:gd name="T53" fmla="*/ 328 h 329"/>
                <a:gd name="T54" fmla="*/ 286 w 355"/>
                <a:gd name="T55" fmla="*/ 300 h 329"/>
                <a:gd name="T56" fmla="*/ 354 w 355"/>
                <a:gd name="T57" fmla="*/ 177 h 329"/>
                <a:gd name="T58" fmla="*/ 177 w 355"/>
                <a:gd name="T59" fmla="*/ 0 h 329"/>
                <a:gd name="T60" fmla="*/ 0 w 355"/>
                <a:gd name="T61" fmla="*/ 177 h 329"/>
                <a:gd name="T62" fmla="*/ 0 w 355"/>
                <a:gd name="T63" fmla="*/ 205 h 329"/>
                <a:gd name="T64" fmla="*/ 41 w 355"/>
                <a:gd name="T65" fmla="*/ 205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5" h="329">
                  <a:moveTo>
                    <a:pt x="41" y="205"/>
                  </a:moveTo>
                  <a:lnTo>
                    <a:pt x="41" y="205"/>
                  </a:lnTo>
                  <a:cubicBezTo>
                    <a:pt x="41" y="205"/>
                    <a:pt x="41" y="205"/>
                    <a:pt x="55" y="205"/>
                  </a:cubicBezTo>
                  <a:lnTo>
                    <a:pt x="69" y="205"/>
                  </a:lnTo>
                  <a:cubicBezTo>
                    <a:pt x="177" y="246"/>
                    <a:pt x="177" y="246"/>
                    <a:pt x="177" y="246"/>
                  </a:cubicBezTo>
                  <a:cubicBezTo>
                    <a:pt x="177" y="232"/>
                    <a:pt x="177" y="232"/>
                    <a:pt x="177" y="232"/>
                  </a:cubicBezTo>
                  <a:cubicBezTo>
                    <a:pt x="163" y="232"/>
                    <a:pt x="136" y="232"/>
                    <a:pt x="136" y="219"/>
                  </a:cubicBezTo>
                  <a:cubicBezTo>
                    <a:pt x="136" y="205"/>
                    <a:pt x="136" y="205"/>
                    <a:pt x="136" y="205"/>
                  </a:cubicBezTo>
                  <a:cubicBezTo>
                    <a:pt x="149" y="219"/>
                    <a:pt x="163" y="219"/>
                    <a:pt x="177" y="219"/>
                  </a:cubicBezTo>
                  <a:cubicBezTo>
                    <a:pt x="190" y="219"/>
                    <a:pt x="204" y="205"/>
                    <a:pt x="204" y="191"/>
                  </a:cubicBezTo>
                  <a:cubicBezTo>
                    <a:pt x="204" y="177"/>
                    <a:pt x="190" y="163"/>
                    <a:pt x="177" y="163"/>
                  </a:cubicBezTo>
                  <a:cubicBezTo>
                    <a:pt x="149" y="151"/>
                    <a:pt x="136" y="137"/>
                    <a:pt x="136" y="123"/>
                  </a:cubicBezTo>
                  <a:cubicBezTo>
                    <a:pt x="136" y="96"/>
                    <a:pt x="149" y="83"/>
                    <a:pt x="177" y="83"/>
                  </a:cubicBezTo>
                  <a:cubicBezTo>
                    <a:pt x="177" y="55"/>
                    <a:pt x="177" y="55"/>
                    <a:pt x="177" y="55"/>
                  </a:cubicBezTo>
                  <a:cubicBezTo>
                    <a:pt x="190" y="55"/>
                    <a:pt x="190" y="55"/>
                    <a:pt x="190" y="55"/>
                  </a:cubicBezTo>
                  <a:cubicBezTo>
                    <a:pt x="190" y="69"/>
                    <a:pt x="190" y="69"/>
                    <a:pt x="190" y="69"/>
                  </a:cubicBezTo>
                  <a:cubicBezTo>
                    <a:pt x="204" y="83"/>
                    <a:pt x="218" y="83"/>
                    <a:pt x="218" y="83"/>
                  </a:cubicBezTo>
                  <a:cubicBezTo>
                    <a:pt x="218" y="96"/>
                    <a:pt x="218" y="96"/>
                    <a:pt x="218" y="96"/>
                  </a:cubicBezTo>
                  <a:cubicBezTo>
                    <a:pt x="218" y="96"/>
                    <a:pt x="204" y="96"/>
                    <a:pt x="190" y="96"/>
                  </a:cubicBezTo>
                  <a:cubicBezTo>
                    <a:pt x="163" y="96"/>
                    <a:pt x="163" y="109"/>
                    <a:pt x="163" y="109"/>
                  </a:cubicBezTo>
                  <a:cubicBezTo>
                    <a:pt x="163" y="123"/>
                    <a:pt x="163" y="137"/>
                    <a:pt x="190" y="137"/>
                  </a:cubicBezTo>
                  <a:cubicBezTo>
                    <a:pt x="218" y="151"/>
                    <a:pt x="232" y="163"/>
                    <a:pt x="232" y="191"/>
                  </a:cubicBezTo>
                  <a:cubicBezTo>
                    <a:pt x="232" y="205"/>
                    <a:pt x="218" y="232"/>
                    <a:pt x="190" y="232"/>
                  </a:cubicBezTo>
                  <a:cubicBezTo>
                    <a:pt x="190" y="246"/>
                    <a:pt x="190" y="246"/>
                    <a:pt x="190" y="246"/>
                  </a:cubicBezTo>
                  <a:cubicBezTo>
                    <a:pt x="218" y="259"/>
                    <a:pt x="218" y="259"/>
                    <a:pt x="218" y="259"/>
                  </a:cubicBezTo>
                  <a:cubicBezTo>
                    <a:pt x="232" y="273"/>
                    <a:pt x="244" y="273"/>
                    <a:pt x="258" y="300"/>
                  </a:cubicBezTo>
                  <a:cubicBezTo>
                    <a:pt x="258" y="300"/>
                    <a:pt x="258" y="314"/>
                    <a:pt x="258" y="328"/>
                  </a:cubicBezTo>
                  <a:cubicBezTo>
                    <a:pt x="286" y="300"/>
                    <a:pt x="286" y="300"/>
                    <a:pt x="286" y="300"/>
                  </a:cubicBezTo>
                  <a:cubicBezTo>
                    <a:pt x="326" y="273"/>
                    <a:pt x="354" y="232"/>
                    <a:pt x="354" y="177"/>
                  </a:cubicBezTo>
                  <a:cubicBezTo>
                    <a:pt x="354" y="83"/>
                    <a:pt x="272" y="0"/>
                    <a:pt x="177" y="0"/>
                  </a:cubicBezTo>
                  <a:cubicBezTo>
                    <a:pt x="81" y="0"/>
                    <a:pt x="0" y="83"/>
                    <a:pt x="0" y="177"/>
                  </a:cubicBezTo>
                  <a:cubicBezTo>
                    <a:pt x="0" y="191"/>
                    <a:pt x="0" y="205"/>
                    <a:pt x="0" y="205"/>
                  </a:cubicBezTo>
                  <a:cubicBezTo>
                    <a:pt x="13" y="205"/>
                    <a:pt x="27" y="205"/>
                    <a:pt x="41" y="205"/>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grpSp>
      <p:sp>
        <p:nvSpPr>
          <p:cNvPr id="19" name="Freeform 14"/>
          <p:cNvSpPr>
            <a:spLocks noChangeArrowheads="1"/>
          </p:cNvSpPr>
          <p:nvPr/>
        </p:nvSpPr>
        <p:spPr bwMode="auto">
          <a:xfrm>
            <a:off x="6542044" y="2622177"/>
            <a:ext cx="1803074" cy="1396564"/>
          </a:xfrm>
          <a:custGeom>
            <a:avLst/>
            <a:gdLst>
              <a:gd name="T0" fmla="*/ 2706 w 3613"/>
              <a:gd name="T1" fmla="*/ 489 h 2801"/>
              <a:gd name="T2" fmla="*/ 2706 w 3613"/>
              <a:gd name="T3" fmla="*/ 489 h 2801"/>
              <a:gd name="T4" fmla="*/ 2706 w 3613"/>
              <a:gd name="T5" fmla="*/ 489 h 2801"/>
              <a:gd name="T6" fmla="*/ 949 w 3613"/>
              <a:gd name="T7" fmla="*/ 451 h 2801"/>
              <a:gd name="T8" fmla="*/ 949 w 3613"/>
              <a:gd name="T9" fmla="*/ 451 h 2801"/>
              <a:gd name="T10" fmla="*/ 0 w 3613"/>
              <a:gd name="T11" fmla="*/ 1400 h 2801"/>
              <a:gd name="T12" fmla="*/ 907 w 3613"/>
              <a:gd name="T13" fmla="*/ 2311 h 2801"/>
              <a:gd name="T14" fmla="*/ 907 w 3613"/>
              <a:gd name="T15" fmla="*/ 2311 h 2801"/>
              <a:gd name="T16" fmla="*/ 2663 w 3613"/>
              <a:gd name="T17" fmla="*/ 2349 h 2801"/>
              <a:gd name="T18" fmla="*/ 2663 w 3613"/>
              <a:gd name="T19" fmla="*/ 2349 h 2801"/>
              <a:gd name="T20" fmla="*/ 3612 w 3613"/>
              <a:gd name="T21" fmla="*/ 1400 h 2801"/>
              <a:gd name="T22" fmla="*/ 2706 w 3613"/>
              <a:gd name="T23" fmla="*/ 489 h 2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3" h="2801">
                <a:moveTo>
                  <a:pt x="2706" y="489"/>
                </a:moveTo>
                <a:lnTo>
                  <a:pt x="2706" y="489"/>
                </a:lnTo>
                <a:lnTo>
                  <a:pt x="2706" y="489"/>
                </a:lnTo>
                <a:cubicBezTo>
                  <a:pt x="2222" y="15"/>
                  <a:pt x="1451" y="0"/>
                  <a:pt x="949" y="451"/>
                </a:cubicBezTo>
                <a:lnTo>
                  <a:pt x="949" y="451"/>
                </a:lnTo>
                <a:cubicBezTo>
                  <a:pt x="0" y="1400"/>
                  <a:pt x="0" y="1400"/>
                  <a:pt x="0" y="1400"/>
                </a:cubicBezTo>
                <a:cubicBezTo>
                  <a:pt x="907" y="2311"/>
                  <a:pt x="907" y="2311"/>
                  <a:pt x="907" y="2311"/>
                </a:cubicBezTo>
                <a:lnTo>
                  <a:pt x="907" y="2311"/>
                </a:lnTo>
                <a:cubicBezTo>
                  <a:pt x="1390" y="2786"/>
                  <a:pt x="2161" y="2800"/>
                  <a:pt x="2663" y="2349"/>
                </a:cubicBezTo>
                <a:lnTo>
                  <a:pt x="2663" y="2349"/>
                </a:lnTo>
                <a:cubicBezTo>
                  <a:pt x="3612" y="1400"/>
                  <a:pt x="3612" y="1400"/>
                  <a:pt x="3612" y="1400"/>
                </a:cubicBezTo>
                <a:lnTo>
                  <a:pt x="2706" y="489"/>
                </a:lnTo>
              </a:path>
            </a:pathLst>
          </a:custGeom>
          <a:solidFill>
            <a:srgbClr val="7EB73F"/>
          </a:solidFill>
          <a:ln>
            <a:noFill/>
          </a:ln>
          <a:effectLst/>
        </p:spPr>
        <p:txBody>
          <a:bodyPr wrap="none" anchor="ctr"/>
          <a:lstStyle/>
          <a:p>
            <a:endParaRPr lang="en-US" dirty="0">
              <a:solidFill>
                <a:schemeClr val="tx1">
                  <a:lumMod val="75000"/>
                  <a:lumOff val="25000"/>
                </a:schemeClr>
              </a:solidFill>
              <a:latin typeface="Calibri Light" panose="020F0302020204030204"/>
            </a:endParaRPr>
          </a:p>
        </p:txBody>
      </p:sp>
      <p:grpSp>
        <p:nvGrpSpPr>
          <p:cNvPr id="20" name="Group 36"/>
          <p:cNvGrpSpPr/>
          <p:nvPr/>
        </p:nvGrpSpPr>
        <p:grpSpPr>
          <a:xfrm>
            <a:off x="7294454" y="3131677"/>
            <a:ext cx="338608" cy="338696"/>
            <a:chOff x="14867881" y="10665936"/>
            <a:chExt cx="695733" cy="695912"/>
          </a:xfrm>
          <a:solidFill>
            <a:schemeClr val="bg1"/>
          </a:solidFill>
        </p:grpSpPr>
        <p:sp>
          <p:nvSpPr>
            <p:cNvPr id="21" name="Freeform 781"/>
            <p:cNvSpPr>
              <a:spLocks noChangeArrowheads="1"/>
            </p:cNvSpPr>
            <p:nvPr/>
          </p:nvSpPr>
          <p:spPr bwMode="auto">
            <a:xfrm>
              <a:off x="14998624" y="10810723"/>
              <a:ext cx="420239" cy="406336"/>
            </a:xfrm>
            <a:custGeom>
              <a:avLst/>
              <a:gdLst>
                <a:gd name="T0" fmla="*/ 394 w 395"/>
                <a:gd name="T1" fmla="*/ 191 h 382"/>
                <a:gd name="T2" fmla="*/ 394 w 395"/>
                <a:gd name="T3" fmla="*/ 191 h 382"/>
                <a:gd name="T4" fmla="*/ 340 w 395"/>
                <a:gd name="T5" fmla="*/ 54 h 382"/>
                <a:gd name="T6" fmla="*/ 203 w 395"/>
                <a:gd name="T7" fmla="*/ 0 h 382"/>
                <a:gd name="T8" fmla="*/ 81 w 395"/>
                <a:gd name="T9" fmla="*/ 54 h 382"/>
                <a:gd name="T10" fmla="*/ 81 w 395"/>
                <a:gd name="T11" fmla="*/ 327 h 382"/>
                <a:gd name="T12" fmla="*/ 203 w 395"/>
                <a:gd name="T13" fmla="*/ 381 h 382"/>
                <a:gd name="T14" fmla="*/ 340 w 395"/>
                <a:gd name="T15" fmla="*/ 327 h 382"/>
                <a:gd name="T16" fmla="*/ 394 w 395"/>
                <a:gd name="T17" fmla="*/ 191 h 382"/>
                <a:gd name="T18" fmla="*/ 217 w 395"/>
                <a:gd name="T19" fmla="*/ 299 h 382"/>
                <a:gd name="T20" fmla="*/ 217 w 395"/>
                <a:gd name="T21" fmla="*/ 299 h 382"/>
                <a:gd name="T22" fmla="*/ 217 w 395"/>
                <a:gd name="T23" fmla="*/ 339 h 382"/>
                <a:gd name="T24" fmla="*/ 189 w 395"/>
                <a:gd name="T25" fmla="*/ 339 h 382"/>
                <a:gd name="T26" fmla="*/ 189 w 395"/>
                <a:gd name="T27" fmla="*/ 299 h 382"/>
                <a:gd name="T28" fmla="*/ 135 w 395"/>
                <a:gd name="T29" fmla="*/ 285 h 382"/>
                <a:gd name="T30" fmla="*/ 149 w 395"/>
                <a:gd name="T31" fmla="*/ 259 h 382"/>
                <a:gd name="T32" fmla="*/ 203 w 395"/>
                <a:gd name="T33" fmla="*/ 272 h 382"/>
                <a:gd name="T34" fmla="*/ 245 w 395"/>
                <a:gd name="T35" fmla="*/ 245 h 382"/>
                <a:gd name="T36" fmla="*/ 203 w 395"/>
                <a:gd name="T37" fmla="*/ 204 h 382"/>
                <a:gd name="T38" fmla="*/ 149 w 395"/>
                <a:gd name="T39" fmla="*/ 136 h 382"/>
                <a:gd name="T40" fmla="*/ 203 w 395"/>
                <a:gd name="T41" fmla="*/ 82 h 382"/>
                <a:gd name="T42" fmla="*/ 203 w 395"/>
                <a:gd name="T43" fmla="*/ 40 h 382"/>
                <a:gd name="T44" fmla="*/ 217 w 395"/>
                <a:gd name="T45" fmla="*/ 40 h 382"/>
                <a:gd name="T46" fmla="*/ 217 w 395"/>
                <a:gd name="T47" fmla="*/ 82 h 382"/>
                <a:gd name="T48" fmla="*/ 272 w 395"/>
                <a:gd name="T49" fmla="*/ 96 h 382"/>
                <a:gd name="T50" fmla="*/ 258 w 395"/>
                <a:gd name="T51" fmla="*/ 108 h 382"/>
                <a:gd name="T52" fmla="*/ 217 w 395"/>
                <a:gd name="T53" fmla="*/ 96 h 382"/>
                <a:gd name="T54" fmla="*/ 177 w 395"/>
                <a:gd name="T55" fmla="*/ 136 h 382"/>
                <a:gd name="T56" fmla="*/ 217 w 395"/>
                <a:gd name="T57" fmla="*/ 176 h 382"/>
                <a:gd name="T58" fmla="*/ 272 w 395"/>
                <a:gd name="T59" fmla="*/ 245 h 382"/>
                <a:gd name="T60" fmla="*/ 217 w 395"/>
                <a:gd name="T61" fmla="*/ 299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95" h="382">
                  <a:moveTo>
                    <a:pt x="394" y="191"/>
                  </a:moveTo>
                  <a:lnTo>
                    <a:pt x="394" y="191"/>
                  </a:lnTo>
                  <a:cubicBezTo>
                    <a:pt x="394" y="136"/>
                    <a:pt x="366" y="96"/>
                    <a:pt x="340" y="54"/>
                  </a:cubicBezTo>
                  <a:cubicBezTo>
                    <a:pt x="299" y="27"/>
                    <a:pt x="258" y="0"/>
                    <a:pt x="203" y="0"/>
                  </a:cubicBezTo>
                  <a:cubicBezTo>
                    <a:pt x="163" y="0"/>
                    <a:pt x="109" y="27"/>
                    <a:pt x="81" y="54"/>
                  </a:cubicBezTo>
                  <a:cubicBezTo>
                    <a:pt x="0" y="136"/>
                    <a:pt x="0" y="245"/>
                    <a:pt x="81" y="327"/>
                  </a:cubicBezTo>
                  <a:cubicBezTo>
                    <a:pt x="109" y="354"/>
                    <a:pt x="163" y="381"/>
                    <a:pt x="203" y="381"/>
                  </a:cubicBezTo>
                  <a:cubicBezTo>
                    <a:pt x="258" y="381"/>
                    <a:pt x="299" y="354"/>
                    <a:pt x="340" y="327"/>
                  </a:cubicBezTo>
                  <a:cubicBezTo>
                    <a:pt x="366" y="285"/>
                    <a:pt x="394" y="245"/>
                    <a:pt x="394" y="191"/>
                  </a:cubicBezTo>
                  <a:close/>
                  <a:moveTo>
                    <a:pt x="217" y="299"/>
                  </a:moveTo>
                  <a:lnTo>
                    <a:pt x="217" y="299"/>
                  </a:lnTo>
                  <a:cubicBezTo>
                    <a:pt x="217" y="339"/>
                    <a:pt x="217" y="339"/>
                    <a:pt x="217" y="339"/>
                  </a:cubicBezTo>
                  <a:cubicBezTo>
                    <a:pt x="189" y="339"/>
                    <a:pt x="189" y="339"/>
                    <a:pt x="189" y="339"/>
                  </a:cubicBezTo>
                  <a:cubicBezTo>
                    <a:pt x="189" y="299"/>
                    <a:pt x="189" y="299"/>
                    <a:pt x="189" y="299"/>
                  </a:cubicBezTo>
                  <a:cubicBezTo>
                    <a:pt x="177" y="299"/>
                    <a:pt x="149" y="299"/>
                    <a:pt x="135" y="285"/>
                  </a:cubicBezTo>
                  <a:cubicBezTo>
                    <a:pt x="149" y="259"/>
                    <a:pt x="149" y="259"/>
                    <a:pt x="149" y="259"/>
                  </a:cubicBezTo>
                  <a:cubicBezTo>
                    <a:pt x="163" y="272"/>
                    <a:pt x="177" y="272"/>
                    <a:pt x="203" y="272"/>
                  </a:cubicBezTo>
                  <a:cubicBezTo>
                    <a:pt x="231" y="272"/>
                    <a:pt x="245" y="259"/>
                    <a:pt x="245" y="245"/>
                  </a:cubicBezTo>
                  <a:cubicBezTo>
                    <a:pt x="245" y="218"/>
                    <a:pt x="231" y="204"/>
                    <a:pt x="203" y="204"/>
                  </a:cubicBezTo>
                  <a:cubicBezTo>
                    <a:pt x="163" y="191"/>
                    <a:pt x="149" y="164"/>
                    <a:pt x="149" y="136"/>
                  </a:cubicBezTo>
                  <a:cubicBezTo>
                    <a:pt x="149" y="108"/>
                    <a:pt x="163" y="82"/>
                    <a:pt x="203" y="82"/>
                  </a:cubicBezTo>
                  <a:cubicBezTo>
                    <a:pt x="203" y="40"/>
                    <a:pt x="203" y="40"/>
                    <a:pt x="203" y="40"/>
                  </a:cubicBezTo>
                  <a:cubicBezTo>
                    <a:pt x="217" y="40"/>
                    <a:pt x="217" y="40"/>
                    <a:pt x="217" y="40"/>
                  </a:cubicBezTo>
                  <a:cubicBezTo>
                    <a:pt x="217" y="82"/>
                    <a:pt x="217" y="82"/>
                    <a:pt x="217" y="82"/>
                  </a:cubicBezTo>
                  <a:cubicBezTo>
                    <a:pt x="245" y="82"/>
                    <a:pt x="258" y="82"/>
                    <a:pt x="272" y="96"/>
                  </a:cubicBezTo>
                  <a:cubicBezTo>
                    <a:pt x="258" y="108"/>
                    <a:pt x="258" y="108"/>
                    <a:pt x="258" y="108"/>
                  </a:cubicBezTo>
                  <a:cubicBezTo>
                    <a:pt x="245" y="108"/>
                    <a:pt x="231" y="96"/>
                    <a:pt x="217" y="96"/>
                  </a:cubicBezTo>
                  <a:cubicBezTo>
                    <a:pt x="189" y="96"/>
                    <a:pt x="177" y="122"/>
                    <a:pt x="177" y="136"/>
                  </a:cubicBezTo>
                  <a:cubicBezTo>
                    <a:pt x="177" y="150"/>
                    <a:pt x="189" y="164"/>
                    <a:pt x="217" y="176"/>
                  </a:cubicBezTo>
                  <a:cubicBezTo>
                    <a:pt x="258" y="191"/>
                    <a:pt x="272" y="204"/>
                    <a:pt x="272" y="245"/>
                  </a:cubicBezTo>
                  <a:cubicBezTo>
                    <a:pt x="272" y="272"/>
                    <a:pt x="258" y="299"/>
                    <a:pt x="217" y="299"/>
                  </a:cubicBezTo>
                  <a:close/>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22" name="Freeform 782"/>
            <p:cNvSpPr>
              <a:spLocks noChangeArrowheads="1"/>
            </p:cNvSpPr>
            <p:nvPr/>
          </p:nvSpPr>
          <p:spPr bwMode="auto">
            <a:xfrm>
              <a:off x="15302131" y="10665936"/>
              <a:ext cx="261483" cy="261551"/>
            </a:xfrm>
            <a:custGeom>
              <a:avLst/>
              <a:gdLst>
                <a:gd name="T0" fmla="*/ 68 w 246"/>
                <a:gd name="T1" fmla="*/ 177 h 246"/>
                <a:gd name="T2" fmla="*/ 68 w 246"/>
                <a:gd name="T3" fmla="*/ 177 h 246"/>
                <a:gd name="T4" fmla="*/ 123 w 246"/>
                <a:gd name="T5" fmla="*/ 245 h 246"/>
                <a:gd name="T6" fmla="*/ 204 w 246"/>
                <a:gd name="T7" fmla="*/ 164 h 246"/>
                <a:gd name="T8" fmla="*/ 245 w 246"/>
                <a:gd name="T9" fmla="*/ 205 h 246"/>
                <a:gd name="T10" fmla="*/ 245 w 246"/>
                <a:gd name="T11" fmla="*/ 205 h 246"/>
                <a:gd name="T12" fmla="*/ 245 w 246"/>
                <a:gd name="T13" fmla="*/ 191 h 246"/>
                <a:gd name="T14" fmla="*/ 245 w 246"/>
                <a:gd name="T15" fmla="*/ 0 h 246"/>
                <a:gd name="T16" fmla="*/ 245 w 246"/>
                <a:gd name="T17" fmla="*/ 0 h 246"/>
                <a:gd name="T18" fmla="*/ 55 w 246"/>
                <a:gd name="T19" fmla="*/ 0 h 246"/>
                <a:gd name="T20" fmla="*/ 55 w 246"/>
                <a:gd name="T21" fmla="*/ 0 h 246"/>
                <a:gd name="T22" fmla="*/ 55 w 246"/>
                <a:gd name="T23" fmla="*/ 0 h 246"/>
                <a:gd name="T24" fmla="*/ 81 w 246"/>
                <a:gd name="T25" fmla="*/ 42 h 246"/>
                <a:gd name="T26" fmla="*/ 0 w 246"/>
                <a:gd name="T27" fmla="*/ 123 h 246"/>
                <a:gd name="T28" fmla="*/ 68 w 246"/>
                <a:gd name="T29" fmla="*/ 177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 h="246">
                  <a:moveTo>
                    <a:pt x="68" y="177"/>
                  </a:moveTo>
                  <a:lnTo>
                    <a:pt x="68" y="177"/>
                  </a:lnTo>
                  <a:cubicBezTo>
                    <a:pt x="95" y="191"/>
                    <a:pt x="109" y="219"/>
                    <a:pt x="123" y="245"/>
                  </a:cubicBezTo>
                  <a:cubicBezTo>
                    <a:pt x="204" y="164"/>
                    <a:pt x="204" y="164"/>
                    <a:pt x="204" y="164"/>
                  </a:cubicBezTo>
                  <a:cubicBezTo>
                    <a:pt x="245" y="205"/>
                    <a:pt x="245" y="205"/>
                    <a:pt x="245" y="205"/>
                  </a:cubicBezTo>
                  <a:lnTo>
                    <a:pt x="245" y="205"/>
                  </a:lnTo>
                  <a:lnTo>
                    <a:pt x="245" y="191"/>
                  </a:lnTo>
                  <a:cubicBezTo>
                    <a:pt x="245" y="0"/>
                    <a:pt x="245" y="0"/>
                    <a:pt x="245" y="0"/>
                  </a:cubicBezTo>
                  <a:lnTo>
                    <a:pt x="245" y="0"/>
                  </a:lnTo>
                  <a:cubicBezTo>
                    <a:pt x="55" y="0"/>
                    <a:pt x="55" y="0"/>
                    <a:pt x="55" y="0"/>
                  </a:cubicBezTo>
                  <a:lnTo>
                    <a:pt x="55" y="0"/>
                  </a:lnTo>
                  <a:lnTo>
                    <a:pt x="55" y="0"/>
                  </a:lnTo>
                  <a:cubicBezTo>
                    <a:pt x="81" y="42"/>
                    <a:pt x="81" y="42"/>
                    <a:pt x="81" y="42"/>
                  </a:cubicBezTo>
                  <a:cubicBezTo>
                    <a:pt x="0" y="123"/>
                    <a:pt x="0" y="123"/>
                    <a:pt x="0" y="123"/>
                  </a:cubicBezTo>
                  <a:cubicBezTo>
                    <a:pt x="27" y="137"/>
                    <a:pt x="55" y="150"/>
                    <a:pt x="68" y="177"/>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23" name="Freeform 783"/>
            <p:cNvSpPr>
              <a:spLocks noChangeArrowheads="1"/>
            </p:cNvSpPr>
            <p:nvPr/>
          </p:nvSpPr>
          <p:spPr bwMode="auto">
            <a:xfrm>
              <a:off x="15302131" y="11100297"/>
              <a:ext cx="261483" cy="261551"/>
            </a:xfrm>
            <a:custGeom>
              <a:avLst/>
              <a:gdLst>
                <a:gd name="T0" fmla="*/ 245 w 246"/>
                <a:gd name="T1" fmla="*/ 41 h 247"/>
                <a:gd name="T2" fmla="*/ 245 w 246"/>
                <a:gd name="T3" fmla="*/ 41 h 247"/>
                <a:gd name="T4" fmla="*/ 245 w 246"/>
                <a:gd name="T5" fmla="*/ 41 h 247"/>
                <a:gd name="T6" fmla="*/ 204 w 246"/>
                <a:gd name="T7" fmla="*/ 82 h 247"/>
                <a:gd name="T8" fmla="*/ 123 w 246"/>
                <a:gd name="T9" fmla="*/ 0 h 247"/>
                <a:gd name="T10" fmla="*/ 68 w 246"/>
                <a:gd name="T11" fmla="*/ 67 h 247"/>
                <a:gd name="T12" fmla="*/ 0 w 246"/>
                <a:gd name="T13" fmla="*/ 109 h 247"/>
                <a:gd name="T14" fmla="*/ 81 w 246"/>
                <a:gd name="T15" fmla="*/ 204 h 247"/>
                <a:gd name="T16" fmla="*/ 55 w 246"/>
                <a:gd name="T17" fmla="*/ 232 h 247"/>
                <a:gd name="T18" fmla="*/ 55 w 246"/>
                <a:gd name="T19" fmla="*/ 246 h 247"/>
                <a:gd name="T20" fmla="*/ 55 w 246"/>
                <a:gd name="T21" fmla="*/ 246 h 247"/>
                <a:gd name="T22" fmla="*/ 245 w 246"/>
                <a:gd name="T23" fmla="*/ 246 h 247"/>
                <a:gd name="T24" fmla="*/ 245 w 246"/>
                <a:gd name="T25" fmla="*/ 246 h 247"/>
                <a:gd name="T26" fmla="*/ 245 w 246"/>
                <a:gd name="T27" fmla="*/ 41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6" h="247">
                  <a:moveTo>
                    <a:pt x="245" y="41"/>
                  </a:moveTo>
                  <a:lnTo>
                    <a:pt x="245" y="41"/>
                  </a:lnTo>
                  <a:lnTo>
                    <a:pt x="245" y="41"/>
                  </a:lnTo>
                  <a:cubicBezTo>
                    <a:pt x="204" y="82"/>
                    <a:pt x="204" y="82"/>
                    <a:pt x="204" y="82"/>
                  </a:cubicBezTo>
                  <a:cubicBezTo>
                    <a:pt x="123" y="0"/>
                    <a:pt x="123" y="0"/>
                    <a:pt x="123" y="0"/>
                  </a:cubicBezTo>
                  <a:cubicBezTo>
                    <a:pt x="109" y="27"/>
                    <a:pt x="95" y="55"/>
                    <a:pt x="68" y="67"/>
                  </a:cubicBezTo>
                  <a:cubicBezTo>
                    <a:pt x="55" y="95"/>
                    <a:pt x="27" y="109"/>
                    <a:pt x="0" y="109"/>
                  </a:cubicBezTo>
                  <a:cubicBezTo>
                    <a:pt x="81" y="204"/>
                    <a:pt x="81" y="204"/>
                    <a:pt x="81" y="204"/>
                  </a:cubicBezTo>
                  <a:cubicBezTo>
                    <a:pt x="55" y="232"/>
                    <a:pt x="55" y="232"/>
                    <a:pt x="55" y="232"/>
                  </a:cubicBezTo>
                  <a:cubicBezTo>
                    <a:pt x="55" y="246"/>
                    <a:pt x="55" y="246"/>
                    <a:pt x="55" y="246"/>
                  </a:cubicBezTo>
                  <a:lnTo>
                    <a:pt x="55" y="246"/>
                  </a:lnTo>
                  <a:cubicBezTo>
                    <a:pt x="245" y="246"/>
                    <a:pt x="245" y="246"/>
                    <a:pt x="245" y="246"/>
                  </a:cubicBezTo>
                  <a:lnTo>
                    <a:pt x="245" y="246"/>
                  </a:lnTo>
                  <a:cubicBezTo>
                    <a:pt x="245" y="41"/>
                    <a:pt x="245" y="41"/>
                    <a:pt x="245" y="41"/>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24" name="Freeform 784"/>
            <p:cNvSpPr>
              <a:spLocks noChangeArrowheads="1"/>
            </p:cNvSpPr>
            <p:nvPr/>
          </p:nvSpPr>
          <p:spPr bwMode="auto">
            <a:xfrm>
              <a:off x="14867881" y="10665936"/>
              <a:ext cx="261483" cy="261551"/>
            </a:xfrm>
            <a:custGeom>
              <a:avLst/>
              <a:gdLst>
                <a:gd name="T0" fmla="*/ 0 w 246"/>
                <a:gd name="T1" fmla="*/ 205 h 246"/>
                <a:gd name="T2" fmla="*/ 0 w 246"/>
                <a:gd name="T3" fmla="*/ 205 h 246"/>
                <a:gd name="T4" fmla="*/ 13 w 246"/>
                <a:gd name="T5" fmla="*/ 205 h 246"/>
                <a:gd name="T6" fmla="*/ 41 w 246"/>
                <a:gd name="T7" fmla="*/ 164 h 246"/>
                <a:gd name="T8" fmla="*/ 137 w 246"/>
                <a:gd name="T9" fmla="*/ 245 h 246"/>
                <a:gd name="T10" fmla="*/ 177 w 246"/>
                <a:gd name="T11" fmla="*/ 177 h 246"/>
                <a:gd name="T12" fmla="*/ 245 w 246"/>
                <a:gd name="T13" fmla="*/ 123 h 246"/>
                <a:gd name="T14" fmla="*/ 163 w 246"/>
                <a:gd name="T15" fmla="*/ 42 h 246"/>
                <a:gd name="T16" fmla="*/ 204 w 246"/>
                <a:gd name="T17" fmla="*/ 0 h 246"/>
                <a:gd name="T18" fmla="*/ 204 w 246"/>
                <a:gd name="T19" fmla="*/ 0 h 246"/>
                <a:gd name="T20" fmla="*/ 204 w 246"/>
                <a:gd name="T21" fmla="*/ 0 h 246"/>
                <a:gd name="T22" fmla="*/ 13 w 246"/>
                <a:gd name="T23" fmla="*/ 0 h 246"/>
                <a:gd name="T24" fmla="*/ 0 w 246"/>
                <a:gd name="T25" fmla="*/ 0 h 246"/>
                <a:gd name="T26" fmla="*/ 0 w 246"/>
                <a:gd name="T27" fmla="*/ 191 h 246"/>
                <a:gd name="T28" fmla="*/ 0 w 246"/>
                <a:gd name="T29" fmla="*/ 205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 h="246">
                  <a:moveTo>
                    <a:pt x="0" y="205"/>
                  </a:moveTo>
                  <a:lnTo>
                    <a:pt x="0" y="205"/>
                  </a:lnTo>
                  <a:cubicBezTo>
                    <a:pt x="13" y="205"/>
                    <a:pt x="13" y="205"/>
                    <a:pt x="13" y="205"/>
                  </a:cubicBezTo>
                  <a:cubicBezTo>
                    <a:pt x="41" y="164"/>
                    <a:pt x="41" y="164"/>
                    <a:pt x="41" y="164"/>
                  </a:cubicBezTo>
                  <a:cubicBezTo>
                    <a:pt x="137" y="245"/>
                    <a:pt x="137" y="245"/>
                    <a:pt x="137" y="245"/>
                  </a:cubicBezTo>
                  <a:cubicBezTo>
                    <a:pt x="137" y="219"/>
                    <a:pt x="163" y="191"/>
                    <a:pt x="177" y="177"/>
                  </a:cubicBezTo>
                  <a:cubicBezTo>
                    <a:pt x="204" y="150"/>
                    <a:pt x="217" y="137"/>
                    <a:pt x="245" y="123"/>
                  </a:cubicBezTo>
                  <a:cubicBezTo>
                    <a:pt x="163" y="42"/>
                    <a:pt x="163" y="42"/>
                    <a:pt x="163" y="42"/>
                  </a:cubicBezTo>
                  <a:cubicBezTo>
                    <a:pt x="204" y="0"/>
                    <a:pt x="204" y="0"/>
                    <a:pt x="204" y="0"/>
                  </a:cubicBezTo>
                  <a:lnTo>
                    <a:pt x="204" y="0"/>
                  </a:lnTo>
                  <a:lnTo>
                    <a:pt x="204" y="0"/>
                  </a:lnTo>
                  <a:cubicBezTo>
                    <a:pt x="13" y="0"/>
                    <a:pt x="13" y="0"/>
                    <a:pt x="13" y="0"/>
                  </a:cubicBezTo>
                  <a:cubicBezTo>
                    <a:pt x="0" y="0"/>
                    <a:pt x="0" y="0"/>
                    <a:pt x="0" y="0"/>
                  </a:cubicBezTo>
                  <a:cubicBezTo>
                    <a:pt x="0" y="191"/>
                    <a:pt x="0" y="191"/>
                    <a:pt x="0" y="191"/>
                  </a:cubicBezTo>
                  <a:lnTo>
                    <a:pt x="0" y="205"/>
                  </a:ln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25" name="Freeform 785"/>
            <p:cNvSpPr>
              <a:spLocks noChangeArrowheads="1"/>
            </p:cNvSpPr>
            <p:nvPr/>
          </p:nvSpPr>
          <p:spPr bwMode="auto">
            <a:xfrm>
              <a:off x="14867881" y="11100297"/>
              <a:ext cx="261483" cy="261551"/>
            </a:xfrm>
            <a:custGeom>
              <a:avLst/>
              <a:gdLst>
                <a:gd name="T0" fmla="*/ 177 w 246"/>
                <a:gd name="T1" fmla="*/ 67 h 247"/>
                <a:gd name="T2" fmla="*/ 177 w 246"/>
                <a:gd name="T3" fmla="*/ 67 h 247"/>
                <a:gd name="T4" fmla="*/ 137 w 246"/>
                <a:gd name="T5" fmla="*/ 0 h 247"/>
                <a:gd name="T6" fmla="*/ 41 w 246"/>
                <a:gd name="T7" fmla="*/ 82 h 247"/>
                <a:gd name="T8" fmla="*/ 13 w 246"/>
                <a:gd name="T9" fmla="*/ 41 h 247"/>
                <a:gd name="T10" fmla="*/ 0 w 246"/>
                <a:gd name="T11" fmla="*/ 41 h 247"/>
                <a:gd name="T12" fmla="*/ 0 w 246"/>
                <a:gd name="T13" fmla="*/ 41 h 247"/>
                <a:gd name="T14" fmla="*/ 0 w 246"/>
                <a:gd name="T15" fmla="*/ 246 h 247"/>
                <a:gd name="T16" fmla="*/ 13 w 246"/>
                <a:gd name="T17" fmla="*/ 246 h 247"/>
                <a:gd name="T18" fmla="*/ 204 w 246"/>
                <a:gd name="T19" fmla="*/ 246 h 247"/>
                <a:gd name="T20" fmla="*/ 204 w 246"/>
                <a:gd name="T21" fmla="*/ 246 h 247"/>
                <a:gd name="T22" fmla="*/ 204 w 246"/>
                <a:gd name="T23" fmla="*/ 232 h 247"/>
                <a:gd name="T24" fmla="*/ 163 w 246"/>
                <a:gd name="T25" fmla="*/ 204 h 247"/>
                <a:gd name="T26" fmla="*/ 245 w 246"/>
                <a:gd name="T27" fmla="*/ 109 h 247"/>
                <a:gd name="T28" fmla="*/ 177 w 246"/>
                <a:gd name="T29" fmla="*/ 67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 h="247">
                  <a:moveTo>
                    <a:pt x="177" y="67"/>
                  </a:moveTo>
                  <a:lnTo>
                    <a:pt x="177" y="67"/>
                  </a:lnTo>
                  <a:cubicBezTo>
                    <a:pt x="163" y="55"/>
                    <a:pt x="137" y="27"/>
                    <a:pt x="137" y="0"/>
                  </a:cubicBezTo>
                  <a:cubicBezTo>
                    <a:pt x="41" y="82"/>
                    <a:pt x="41" y="82"/>
                    <a:pt x="41" y="82"/>
                  </a:cubicBezTo>
                  <a:cubicBezTo>
                    <a:pt x="13" y="41"/>
                    <a:pt x="13" y="41"/>
                    <a:pt x="13" y="41"/>
                  </a:cubicBezTo>
                  <a:cubicBezTo>
                    <a:pt x="13" y="41"/>
                    <a:pt x="13" y="41"/>
                    <a:pt x="0" y="41"/>
                  </a:cubicBezTo>
                  <a:lnTo>
                    <a:pt x="0" y="41"/>
                  </a:lnTo>
                  <a:cubicBezTo>
                    <a:pt x="0" y="246"/>
                    <a:pt x="0" y="246"/>
                    <a:pt x="0" y="246"/>
                  </a:cubicBezTo>
                  <a:cubicBezTo>
                    <a:pt x="0" y="246"/>
                    <a:pt x="0" y="246"/>
                    <a:pt x="13" y="246"/>
                  </a:cubicBezTo>
                  <a:cubicBezTo>
                    <a:pt x="204" y="246"/>
                    <a:pt x="204" y="246"/>
                    <a:pt x="204" y="246"/>
                  </a:cubicBezTo>
                  <a:lnTo>
                    <a:pt x="204" y="246"/>
                  </a:lnTo>
                  <a:cubicBezTo>
                    <a:pt x="204" y="246"/>
                    <a:pt x="204" y="246"/>
                    <a:pt x="204" y="232"/>
                  </a:cubicBezTo>
                  <a:cubicBezTo>
                    <a:pt x="163" y="204"/>
                    <a:pt x="163" y="204"/>
                    <a:pt x="163" y="204"/>
                  </a:cubicBezTo>
                  <a:cubicBezTo>
                    <a:pt x="245" y="109"/>
                    <a:pt x="245" y="109"/>
                    <a:pt x="245" y="109"/>
                  </a:cubicBezTo>
                  <a:cubicBezTo>
                    <a:pt x="217" y="109"/>
                    <a:pt x="204" y="95"/>
                    <a:pt x="177" y="67"/>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grpSp>
      <p:sp>
        <p:nvSpPr>
          <p:cNvPr id="26" name="Freeform 11"/>
          <p:cNvSpPr>
            <a:spLocks noChangeArrowheads="1"/>
          </p:cNvSpPr>
          <p:nvPr/>
        </p:nvSpPr>
        <p:spPr bwMode="auto">
          <a:xfrm rot="16200000">
            <a:off x="9269453" y="2418884"/>
            <a:ext cx="1397492" cy="1804078"/>
          </a:xfrm>
          <a:custGeom>
            <a:avLst/>
            <a:gdLst>
              <a:gd name="T0" fmla="*/ 493 w 2800"/>
              <a:gd name="T1" fmla="*/ 912 h 3618"/>
              <a:gd name="T2" fmla="*/ 493 w 2800"/>
              <a:gd name="T3" fmla="*/ 912 h 3618"/>
              <a:gd name="T4" fmla="*/ 493 w 2800"/>
              <a:gd name="T5" fmla="*/ 912 h 3618"/>
              <a:gd name="T6" fmla="*/ 451 w 2800"/>
              <a:gd name="T7" fmla="*/ 2663 h 3618"/>
              <a:gd name="T8" fmla="*/ 451 w 2800"/>
              <a:gd name="T9" fmla="*/ 2663 h 3618"/>
              <a:gd name="T10" fmla="*/ 1400 w 2800"/>
              <a:gd name="T11" fmla="*/ 3617 h 3618"/>
              <a:gd name="T12" fmla="*/ 2311 w 2800"/>
              <a:gd name="T13" fmla="*/ 2705 h 3618"/>
              <a:gd name="T14" fmla="*/ 2311 w 2800"/>
              <a:gd name="T15" fmla="*/ 2705 h 3618"/>
              <a:gd name="T16" fmla="*/ 2348 w 2800"/>
              <a:gd name="T17" fmla="*/ 954 h 3618"/>
              <a:gd name="T18" fmla="*/ 2353 w 2800"/>
              <a:gd name="T19" fmla="*/ 954 h 3618"/>
              <a:gd name="T20" fmla="*/ 1400 w 2800"/>
              <a:gd name="T21" fmla="*/ 0 h 3618"/>
              <a:gd name="T22" fmla="*/ 493 w 2800"/>
              <a:gd name="T23" fmla="*/ 912 h 3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00" h="3618">
                <a:moveTo>
                  <a:pt x="493" y="912"/>
                </a:moveTo>
                <a:lnTo>
                  <a:pt x="493" y="912"/>
                </a:lnTo>
                <a:lnTo>
                  <a:pt x="493" y="912"/>
                </a:lnTo>
                <a:cubicBezTo>
                  <a:pt x="14" y="1395"/>
                  <a:pt x="0" y="2165"/>
                  <a:pt x="451" y="2663"/>
                </a:cubicBezTo>
                <a:lnTo>
                  <a:pt x="451" y="2663"/>
                </a:lnTo>
                <a:cubicBezTo>
                  <a:pt x="1400" y="3617"/>
                  <a:pt x="1400" y="3617"/>
                  <a:pt x="1400" y="3617"/>
                </a:cubicBezTo>
                <a:cubicBezTo>
                  <a:pt x="2311" y="2705"/>
                  <a:pt x="2311" y="2705"/>
                  <a:pt x="2311" y="2705"/>
                </a:cubicBezTo>
                <a:lnTo>
                  <a:pt x="2311" y="2705"/>
                </a:lnTo>
                <a:cubicBezTo>
                  <a:pt x="2785" y="2222"/>
                  <a:pt x="2799" y="1452"/>
                  <a:pt x="2348" y="954"/>
                </a:cubicBezTo>
                <a:cubicBezTo>
                  <a:pt x="2353" y="954"/>
                  <a:pt x="2353" y="954"/>
                  <a:pt x="2353" y="954"/>
                </a:cubicBezTo>
                <a:cubicBezTo>
                  <a:pt x="1400" y="0"/>
                  <a:pt x="1400" y="0"/>
                  <a:pt x="1400" y="0"/>
                </a:cubicBezTo>
                <a:lnTo>
                  <a:pt x="493" y="912"/>
                </a:lnTo>
              </a:path>
            </a:pathLst>
          </a:custGeom>
          <a:solidFill>
            <a:srgbClr val="7EB73F"/>
          </a:solidFill>
          <a:ln>
            <a:noFill/>
          </a:ln>
          <a:effectLst/>
        </p:spPr>
        <p:txBody>
          <a:bodyPr wrap="none" anchor="ctr"/>
          <a:lstStyle/>
          <a:p>
            <a:endParaRPr lang="en-US" dirty="0">
              <a:solidFill>
                <a:schemeClr val="tx1">
                  <a:lumMod val="75000"/>
                  <a:lumOff val="25000"/>
                </a:schemeClr>
              </a:solidFill>
              <a:latin typeface="Calibri Light" panose="020F0302020204030204"/>
            </a:endParaRPr>
          </a:p>
        </p:txBody>
      </p:sp>
      <p:grpSp>
        <p:nvGrpSpPr>
          <p:cNvPr id="27" name="Group 2"/>
          <p:cNvGrpSpPr/>
          <p:nvPr/>
        </p:nvGrpSpPr>
        <p:grpSpPr>
          <a:xfrm>
            <a:off x="9753894" y="3094522"/>
            <a:ext cx="406274" cy="411944"/>
            <a:chOff x="3866421" y="8396641"/>
            <a:chExt cx="610363" cy="618881"/>
          </a:xfrm>
          <a:solidFill>
            <a:schemeClr val="bg1"/>
          </a:solidFill>
        </p:grpSpPr>
        <p:sp>
          <p:nvSpPr>
            <p:cNvPr id="28" name="Freeform 812"/>
            <p:cNvSpPr>
              <a:spLocks noChangeArrowheads="1"/>
            </p:cNvSpPr>
            <p:nvPr/>
          </p:nvSpPr>
          <p:spPr bwMode="auto">
            <a:xfrm>
              <a:off x="3866421" y="8614084"/>
              <a:ext cx="401334" cy="401438"/>
            </a:xfrm>
            <a:custGeom>
              <a:avLst/>
              <a:gdLst>
                <a:gd name="T0" fmla="*/ 218 w 422"/>
                <a:gd name="T1" fmla="*/ 0 h 423"/>
                <a:gd name="T2" fmla="*/ 218 w 422"/>
                <a:gd name="T3" fmla="*/ 0 h 423"/>
                <a:gd name="T4" fmla="*/ 0 w 422"/>
                <a:gd name="T5" fmla="*/ 218 h 423"/>
                <a:gd name="T6" fmla="*/ 218 w 422"/>
                <a:gd name="T7" fmla="*/ 422 h 423"/>
                <a:gd name="T8" fmla="*/ 421 w 422"/>
                <a:gd name="T9" fmla="*/ 218 h 423"/>
                <a:gd name="T10" fmla="*/ 218 w 422"/>
                <a:gd name="T11" fmla="*/ 0 h 423"/>
                <a:gd name="T12" fmla="*/ 218 w 422"/>
                <a:gd name="T13" fmla="*/ 314 h 423"/>
                <a:gd name="T14" fmla="*/ 218 w 422"/>
                <a:gd name="T15" fmla="*/ 314 h 423"/>
                <a:gd name="T16" fmla="*/ 218 w 422"/>
                <a:gd name="T17" fmla="*/ 354 h 423"/>
                <a:gd name="T18" fmla="*/ 204 w 422"/>
                <a:gd name="T19" fmla="*/ 354 h 423"/>
                <a:gd name="T20" fmla="*/ 204 w 422"/>
                <a:gd name="T21" fmla="*/ 314 h 423"/>
                <a:gd name="T22" fmla="*/ 150 w 422"/>
                <a:gd name="T23" fmla="*/ 300 h 423"/>
                <a:gd name="T24" fmla="*/ 163 w 422"/>
                <a:gd name="T25" fmla="*/ 286 h 423"/>
                <a:gd name="T26" fmla="*/ 204 w 422"/>
                <a:gd name="T27" fmla="*/ 300 h 423"/>
                <a:gd name="T28" fmla="*/ 244 w 422"/>
                <a:gd name="T29" fmla="*/ 259 h 423"/>
                <a:gd name="T30" fmla="*/ 204 w 422"/>
                <a:gd name="T31" fmla="*/ 218 h 423"/>
                <a:gd name="T32" fmla="*/ 150 w 422"/>
                <a:gd name="T33" fmla="*/ 163 h 423"/>
                <a:gd name="T34" fmla="*/ 204 w 422"/>
                <a:gd name="T35" fmla="*/ 109 h 423"/>
                <a:gd name="T36" fmla="*/ 204 w 422"/>
                <a:gd name="T37" fmla="*/ 68 h 423"/>
                <a:gd name="T38" fmla="*/ 231 w 422"/>
                <a:gd name="T39" fmla="*/ 68 h 423"/>
                <a:gd name="T40" fmla="*/ 231 w 422"/>
                <a:gd name="T41" fmla="*/ 109 h 423"/>
                <a:gd name="T42" fmla="*/ 272 w 422"/>
                <a:gd name="T43" fmla="*/ 123 h 423"/>
                <a:gd name="T44" fmla="*/ 258 w 422"/>
                <a:gd name="T45" fmla="*/ 135 h 423"/>
                <a:gd name="T46" fmla="*/ 218 w 422"/>
                <a:gd name="T47" fmla="*/ 123 h 423"/>
                <a:gd name="T48" fmla="*/ 177 w 422"/>
                <a:gd name="T49" fmla="*/ 163 h 423"/>
                <a:gd name="T50" fmla="*/ 231 w 422"/>
                <a:gd name="T51" fmla="*/ 191 h 423"/>
                <a:gd name="T52" fmla="*/ 272 w 422"/>
                <a:gd name="T53" fmla="*/ 259 h 423"/>
                <a:gd name="T54" fmla="*/ 218 w 422"/>
                <a:gd name="T55" fmla="*/ 314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2" h="423">
                  <a:moveTo>
                    <a:pt x="218" y="0"/>
                  </a:moveTo>
                  <a:lnTo>
                    <a:pt x="218" y="0"/>
                  </a:lnTo>
                  <a:cubicBezTo>
                    <a:pt x="95" y="0"/>
                    <a:pt x="0" y="95"/>
                    <a:pt x="0" y="218"/>
                  </a:cubicBezTo>
                  <a:cubicBezTo>
                    <a:pt x="0" y="326"/>
                    <a:pt x="95" y="422"/>
                    <a:pt x="218" y="422"/>
                  </a:cubicBezTo>
                  <a:cubicBezTo>
                    <a:pt x="326" y="422"/>
                    <a:pt x="421" y="326"/>
                    <a:pt x="421" y="218"/>
                  </a:cubicBezTo>
                  <a:cubicBezTo>
                    <a:pt x="421" y="95"/>
                    <a:pt x="326" y="0"/>
                    <a:pt x="218" y="0"/>
                  </a:cubicBezTo>
                  <a:close/>
                  <a:moveTo>
                    <a:pt x="218" y="314"/>
                  </a:moveTo>
                  <a:lnTo>
                    <a:pt x="218" y="314"/>
                  </a:lnTo>
                  <a:cubicBezTo>
                    <a:pt x="218" y="354"/>
                    <a:pt x="218" y="354"/>
                    <a:pt x="218" y="354"/>
                  </a:cubicBezTo>
                  <a:cubicBezTo>
                    <a:pt x="204" y="354"/>
                    <a:pt x="204" y="354"/>
                    <a:pt x="204" y="354"/>
                  </a:cubicBezTo>
                  <a:cubicBezTo>
                    <a:pt x="204" y="314"/>
                    <a:pt x="204" y="314"/>
                    <a:pt x="204" y="314"/>
                  </a:cubicBezTo>
                  <a:cubicBezTo>
                    <a:pt x="177" y="314"/>
                    <a:pt x="163" y="314"/>
                    <a:pt x="150" y="300"/>
                  </a:cubicBezTo>
                  <a:cubicBezTo>
                    <a:pt x="163" y="286"/>
                    <a:pt x="163" y="286"/>
                    <a:pt x="163" y="286"/>
                  </a:cubicBezTo>
                  <a:cubicBezTo>
                    <a:pt x="177" y="286"/>
                    <a:pt x="190" y="300"/>
                    <a:pt x="204" y="300"/>
                  </a:cubicBezTo>
                  <a:cubicBezTo>
                    <a:pt x="231" y="300"/>
                    <a:pt x="244" y="286"/>
                    <a:pt x="244" y="259"/>
                  </a:cubicBezTo>
                  <a:cubicBezTo>
                    <a:pt x="244" y="245"/>
                    <a:pt x="231" y="231"/>
                    <a:pt x="204" y="218"/>
                  </a:cubicBezTo>
                  <a:cubicBezTo>
                    <a:pt x="177" y="205"/>
                    <a:pt x="150" y="191"/>
                    <a:pt x="150" y="163"/>
                  </a:cubicBezTo>
                  <a:cubicBezTo>
                    <a:pt x="150" y="135"/>
                    <a:pt x="177" y="109"/>
                    <a:pt x="204" y="109"/>
                  </a:cubicBezTo>
                  <a:cubicBezTo>
                    <a:pt x="204" y="68"/>
                    <a:pt x="204" y="68"/>
                    <a:pt x="204" y="68"/>
                  </a:cubicBezTo>
                  <a:cubicBezTo>
                    <a:pt x="231" y="68"/>
                    <a:pt x="231" y="68"/>
                    <a:pt x="231" y="68"/>
                  </a:cubicBezTo>
                  <a:cubicBezTo>
                    <a:pt x="231" y="109"/>
                    <a:pt x="231" y="109"/>
                    <a:pt x="231" y="109"/>
                  </a:cubicBezTo>
                  <a:cubicBezTo>
                    <a:pt x="244" y="109"/>
                    <a:pt x="258" y="109"/>
                    <a:pt x="272" y="123"/>
                  </a:cubicBezTo>
                  <a:cubicBezTo>
                    <a:pt x="258" y="135"/>
                    <a:pt x="258" y="135"/>
                    <a:pt x="258" y="135"/>
                  </a:cubicBezTo>
                  <a:cubicBezTo>
                    <a:pt x="258" y="135"/>
                    <a:pt x="244" y="123"/>
                    <a:pt x="218" y="123"/>
                  </a:cubicBezTo>
                  <a:cubicBezTo>
                    <a:pt x="190" y="123"/>
                    <a:pt x="177" y="149"/>
                    <a:pt x="177" y="163"/>
                  </a:cubicBezTo>
                  <a:cubicBezTo>
                    <a:pt x="177" y="177"/>
                    <a:pt x="190" y="191"/>
                    <a:pt x="231" y="191"/>
                  </a:cubicBezTo>
                  <a:cubicBezTo>
                    <a:pt x="258" y="218"/>
                    <a:pt x="272" y="231"/>
                    <a:pt x="272" y="259"/>
                  </a:cubicBezTo>
                  <a:cubicBezTo>
                    <a:pt x="272" y="286"/>
                    <a:pt x="258" y="314"/>
                    <a:pt x="218" y="314"/>
                  </a:cubicBezTo>
                  <a:close/>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29" name="Freeform 813"/>
            <p:cNvSpPr>
              <a:spLocks noChangeArrowheads="1"/>
            </p:cNvSpPr>
            <p:nvPr/>
          </p:nvSpPr>
          <p:spPr bwMode="auto">
            <a:xfrm>
              <a:off x="4033643" y="8396641"/>
              <a:ext cx="438960" cy="142175"/>
            </a:xfrm>
            <a:custGeom>
              <a:avLst/>
              <a:gdLst>
                <a:gd name="T0" fmla="*/ 231 w 464"/>
                <a:gd name="T1" fmla="*/ 149 h 150"/>
                <a:gd name="T2" fmla="*/ 231 w 464"/>
                <a:gd name="T3" fmla="*/ 149 h 150"/>
                <a:gd name="T4" fmla="*/ 463 w 464"/>
                <a:gd name="T5" fmla="*/ 68 h 150"/>
                <a:gd name="T6" fmla="*/ 231 w 464"/>
                <a:gd name="T7" fmla="*/ 0 h 150"/>
                <a:gd name="T8" fmla="*/ 0 w 464"/>
                <a:gd name="T9" fmla="*/ 68 h 150"/>
                <a:gd name="T10" fmla="*/ 231 w 464"/>
                <a:gd name="T11" fmla="*/ 149 h 150"/>
              </a:gdLst>
              <a:ahLst/>
              <a:cxnLst>
                <a:cxn ang="0">
                  <a:pos x="T0" y="T1"/>
                </a:cxn>
                <a:cxn ang="0">
                  <a:pos x="T2" y="T3"/>
                </a:cxn>
                <a:cxn ang="0">
                  <a:pos x="T4" y="T5"/>
                </a:cxn>
                <a:cxn ang="0">
                  <a:pos x="T6" y="T7"/>
                </a:cxn>
                <a:cxn ang="0">
                  <a:pos x="T8" y="T9"/>
                </a:cxn>
                <a:cxn ang="0">
                  <a:pos x="T10" y="T11"/>
                </a:cxn>
              </a:cxnLst>
              <a:rect l="0" t="0" r="r" b="b"/>
              <a:pathLst>
                <a:path w="464" h="150">
                  <a:moveTo>
                    <a:pt x="231" y="149"/>
                  </a:moveTo>
                  <a:lnTo>
                    <a:pt x="231" y="149"/>
                  </a:lnTo>
                  <a:cubicBezTo>
                    <a:pt x="354" y="149"/>
                    <a:pt x="463" y="108"/>
                    <a:pt x="463" y="68"/>
                  </a:cubicBezTo>
                  <a:cubicBezTo>
                    <a:pt x="463" y="27"/>
                    <a:pt x="354" y="0"/>
                    <a:pt x="231" y="0"/>
                  </a:cubicBezTo>
                  <a:cubicBezTo>
                    <a:pt x="109" y="0"/>
                    <a:pt x="0" y="27"/>
                    <a:pt x="0" y="68"/>
                  </a:cubicBezTo>
                  <a:cubicBezTo>
                    <a:pt x="0" y="108"/>
                    <a:pt x="109" y="149"/>
                    <a:pt x="231" y="149"/>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0" name="Freeform 814"/>
            <p:cNvSpPr>
              <a:spLocks noChangeArrowheads="1"/>
            </p:cNvSpPr>
            <p:nvPr/>
          </p:nvSpPr>
          <p:spPr bwMode="auto">
            <a:xfrm>
              <a:off x="4033643" y="8509544"/>
              <a:ext cx="438960" cy="91996"/>
            </a:xfrm>
            <a:custGeom>
              <a:avLst/>
              <a:gdLst>
                <a:gd name="T0" fmla="*/ 449 w 464"/>
                <a:gd name="T1" fmla="*/ 0 h 96"/>
                <a:gd name="T2" fmla="*/ 449 w 464"/>
                <a:gd name="T3" fmla="*/ 0 h 96"/>
                <a:gd name="T4" fmla="*/ 449 w 464"/>
                <a:gd name="T5" fmla="*/ 0 h 96"/>
                <a:gd name="T6" fmla="*/ 231 w 464"/>
                <a:gd name="T7" fmla="*/ 40 h 96"/>
                <a:gd name="T8" fmla="*/ 13 w 464"/>
                <a:gd name="T9" fmla="*/ 0 h 96"/>
                <a:gd name="T10" fmla="*/ 13 w 464"/>
                <a:gd name="T11" fmla="*/ 0 h 96"/>
                <a:gd name="T12" fmla="*/ 13 w 464"/>
                <a:gd name="T13" fmla="*/ 0 h 96"/>
                <a:gd name="T14" fmla="*/ 0 w 464"/>
                <a:gd name="T15" fmla="*/ 26 h 96"/>
                <a:gd name="T16" fmla="*/ 231 w 464"/>
                <a:gd name="T17" fmla="*/ 95 h 96"/>
                <a:gd name="T18" fmla="*/ 463 w 464"/>
                <a:gd name="T19" fmla="*/ 26 h 96"/>
                <a:gd name="T20" fmla="*/ 449 w 464"/>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4" h="96">
                  <a:moveTo>
                    <a:pt x="449" y="0"/>
                  </a:moveTo>
                  <a:lnTo>
                    <a:pt x="449" y="0"/>
                  </a:lnTo>
                  <a:lnTo>
                    <a:pt x="449" y="0"/>
                  </a:lnTo>
                  <a:cubicBezTo>
                    <a:pt x="394" y="26"/>
                    <a:pt x="300" y="40"/>
                    <a:pt x="231" y="40"/>
                  </a:cubicBezTo>
                  <a:cubicBezTo>
                    <a:pt x="163" y="40"/>
                    <a:pt x="67" y="26"/>
                    <a:pt x="13" y="0"/>
                  </a:cubicBezTo>
                  <a:lnTo>
                    <a:pt x="13" y="0"/>
                  </a:lnTo>
                  <a:lnTo>
                    <a:pt x="13" y="0"/>
                  </a:lnTo>
                  <a:cubicBezTo>
                    <a:pt x="0" y="12"/>
                    <a:pt x="0" y="12"/>
                    <a:pt x="0" y="26"/>
                  </a:cubicBezTo>
                  <a:cubicBezTo>
                    <a:pt x="0" y="68"/>
                    <a:pt x="109" y="95"/>
                    <a:pt x="231" y="95"/>
                  </a:cubicBezTo>
                  <a:cubicBezTo>
                    <a:pt x="354" y="95"/>
                    <a:pt x="463" y="68"/>
                    <a:pt x="463" y="26"/>
                  </a:cubicBezTo>
                  <a:cubicBezTo>
                    <a:pt x="463" y="12"/>
                    <a:pt x="463" y="12"/>
                    <a:pt x="449" y="0"/>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1" name="Freeform 815"/>
            <p:cNvSpPr>
              <a:spLocks noChangeArrowheads="1"/>
            </p:cNvSpPr>
            <p:nvPr/>
          </p:nvSpPr>
          <p:spPr bwMode="auto">
            <a:xfrm>
              <a:off x="4033644" y="8576451"/>
              <a:ext cx="41805" cy="12545"/>
            </a:xfrm>
            <a:custGeom>
              <a:avLst/>
              <a:gdLst>
                <a:gd name="T0" fmla="*/ 41 w 42"/>
                <a:gd name="T1" fmla="*/ 12 h 13"/>
                <a:gd name="T2" fmla="*/ 41 w 42"/>
                <a:gd name="T3" fmla="*/ 12 h 13"/>
                <a:gd name="T4" fmla="*/ 13 w 42"/>
                <a:gd name="T5" fmla="*/ 0 h 13"/>
                <a:gd name="T6" fmla="*/ 13 w 42"/>
                <a:gd name="T7" fmla="*/ 0 h 13"/>
                <a:gd name="T8" fmla="*/ 13 w 42"/>
                <a:gd name="T9" fmla="*/ 0 h 13"/>
                <a:gd name="T10" fmla="*/ 0 w 42"/>
                <a:gd name="T11" fmla="*/ 12 h 13"/>
                <a:gd name="T12" fmla="*/ 41 w 42"/>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42" h="13">
                  <a:moveTo>
                    <a:pt x="41" y="12"/>
                  </a:moveTo>
                  <a:lnTo>
                    <a:pt x="41" y="12"/>
                  </a:lnTo>
                  <a:cubicBezTo>
                    <a:pt x="41" y="12"/>
                    <a:pt x="27" y="12"/>
                    <a:pt x="13" y="0"/>
                  </a:cubicBezTo>
                  <a:lnTo>
                    <a:pt x="13" y="0"/>
                  </a:lnTo>
                  <a:lnTo>
                    <a:pt x="13" y="0"/>
                  </a:lnTo>
                  <a:cubicBezTo>
                    <a:pt x="13" y="12"/>
                    <a:pt x="0" y="12"/>
                    <a:pt x="0" y="12"/>
                  </a:cubicBezTo>
                  <a:cubicBezTo>
                    <a:pt x="13" y="12"/>
                    <a:pt x="27" y="12"/>
                    <a:pt x="41" y="12"/>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2" name="Freeform 816"/>
            <p:cNvSpPr>
              <a:spLocks noChangeArrowheads="1"/>
            </p:cNvSpPr>
            <p:nvPr/>
          </p:nvSpPr>
          <p:spPr bwMode="auto">
            <a:xfrm>
              <a:off x="4163243" y="8576451"/>
              <a:ext cx="309362" cy="91996"/>
            </a:xfrm>
            <a:custGeom>
              <a:avLst/>
              <a:gdLst>
                <a:gd name="T0" fmla="*/ 313 w 328"/>
                <a:gd name="T1" fmla="*/ 0 h 96"/>
                <a:gd name="T2" fmla="*/ 313 w 328"/>
                <a:gd name="T3" fmla="*/ 0 h 96"/>
                <a:gd name="T4" fmla="*/ 313 w 328"/>
                <a:gd name="T5" fmla="*/ 0 h 96"/>
                <a:gd name="T6" fmla="*/ 95 w 328"/>
                <a:gd name="T7" fmla="*/ 40 h 96"/>
                <a:gd name="T8" fmla="*/ 0 w 328"/>
                <a:gd name="T9" fmla="*/ 40 h 96"/>
                <a:gd name="T10" fmla="*/ 82 w 328"/>
                <a:gd name="T11" fmla="*/ 95 h 96"/>
                <a:gd name="T12" fmla="*/ 95 w 328"/>
                <a:gd name="T13" fmla="*/ 95 h 96"/>
                <a:gd name="T14" fmla="*/ 327 w 328"/>
                <a:gd name="T15" fmla="*/ 27 h 96"/>
                <a:gd name="T16" fmla="*/ 313 w 328"/>
                <a:gd name="T1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8" h="96">
                  <a:moveTo>
                    <a:pt x="313" y="0"/>
                  </a:moveTo>
                  <a:lnTo>
                    <a:pt x="313" y="0"/>
                  </a:lnTo>
                  <a:lnTo>
                    <a:pt x="313" y="0"/>
                  </a:lnTo>
                  <a:cubicBezTo>
                    <a:pt x="258" y="27"/>
                    <a:pt x="164" y="40"/>
                    <a:pt x="95" y="40"/>
                  </a:cubicBezTo>
                  <a:cubicBezTo>
                    <a:pt x="68" y="40"/>
                    <a:pt x="27" y="40"/>
                    <a:pt x="0" y="40"/>
                  </a:cubicBezTo>
                  <a:cubicBezTo>
                    <a:pt x="27" y="54"/>
                    <a:pt x="54" y="67"/>
                    <a:pt x="82" y="95"/>
                  </a:cubicBezTo>
                  <a:lnTo>
                    <a:pt x="95" y="95"/>
                  </a:lnTo>
                  <a:cubicBezTo>
                    <a:pt x="218" y="95"/>
                    <a:pt x="327" y="67"/>
                    <a:pt x="327" y="27"/>
                  </a:cubicBezTo>
                  <a:cubicBezTo>
                    <a:pt x="327" y="12"/>
                    <a:pt x="327" y="12"/>
                    <a:pt x="313" y="0"/>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3" name="Freeform 817"/>
            <p:cNvSpPr>
              <a:spLocks noChangeArrowheads="1"/>
            </p:cNvSpPr>
            <p:nvPr/>
          </p:nvSpPr>
          <p:spPr bwMode="auto">
            <a:xfrm>
              <a:off x="4255215" y="8639177"/>
              <a:ext cx="221569" cy="91996"/>
            </a:xfrm>
            <a:custGeom>
              <a:avLst/>
              <a:gdLst>
                <a:gd name="T0" fmla="*/ 218 w 233"/>
                <a:gd name="T1" fmla="*/ 0 h 97"/>
                <a:gd name="T2" fmla="*/ 218 w 233"/>
                <a:gd name="T3" fmla="*/ 0 h 97"/>
                <a:gd name="T4" fmla="*/ 218 w 233"/>
                <a:gd name="T5" fmla="*/ 0 h 97"/>
                <a:gd name="T6" fmla="*/ 0 w 233"/>
                <a:gd name="T7" fmla="*/ 41 h 97"/>
                <a:gd name="T8" fmla="*/ 0 w 233"/>
                <a:gd name="T9" fmla="*/ 41 h 97"/>
                <a:gd name="T10" fmla="*/ 27 w 233"/>
                <a:gd name="T11" fmla="*/ 96 h 97"/>
                <a:gd name="T12" fmla="*/ 232 w 233"/>
                <a:gd name="T13" fmla="*/ 28 h 97"/>
                <a:gd name="T14" fmla="*/ 218 w 233"/>
                <a:gd name="T15" fmla="*/ 0 h 9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 h="97">
                  <a:moveTo>
                    <a:pt x="218" y="0"/>
                  </a:moveTo>
                  <a:lnTo>
                    <a:pt x="218" y="0"/>
                  </a:lnTo>
                  <a:lnTo>
                    <a:pt x="218" y="0"/>
                  </a:lnTo>
                  <a:cubicBezTo>
                    <a:pt x="163" y="41"/>
                    <a:pt x="69" y="41"/>
                    <a:pt x="0" y="41"/>
                  </a:cubicBezTo>
                  <a:lnTo>
                    <a:pt x="0" y="41"/>
                  </a:lnTo>
                  <a:cubicBezTo>
                    <a:pt x="13" y="54"/>
                    <a:pt x="13" y="82"/>
                    <a:pt x="27" y="96"/>
                  </a:cubicBezTo>
                  <a:cubicBezTo>
                    <a:pt x="137" y="96"/>
                    <a:pt x="232" y="68"/>
                    <a:pt x="232" y="28"/>
                  </a:cubicBezTo>
                  <a:cubicBezTo>
                    <a:pt x="232" y="14"/>
                    <a:pt x="232" y="14"/>
                    <a:pt x="218" y="0"/>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4" name="Freeform 818"/>
            <p:cNvSpPr>
              <a:spLocks noChangeArrowheads="1"/>
            </p:cNvSpPr>
            <p:nvPr/>
          </p:nvSpPr>
          <p:spPr bwMode="auto">
            <a:xfrm>
              <a:off x="4280297" y="8701901"/>
              <a:ext cx="196486" cy="91996"/>
            </a:xfrm>
            <a:custGeom>
              <a:avLst/>
              <a:gdLst>
                <a:gd name="T0" fmla="*/ 191 w 206"/>
                <a:gd name="T1" fmla="*/ 0 h 97"/>
                <a:gd name="T2" fmla="*/ 191 w 206"/>
                <a:gd name="T3" fmla="*/ 0 h 97"/>
                <a:gd name="T4" fmla="*/ 191 w 206"/>
                <a:gd name="T5" fmla="*/ 0 h 97"/>
                <a:gd name="T6" fmla="*/ 0 w 206"/>
                <a:gd name="T7" fmla="*/ 40 h 97"/>
                <a:gd name="T8" fmla="*/ 14 w 206"/>
                <a:gd name="T9" fmla="*/ 96 h 97"/>
                <a:gd name="T10" fmla="*/ 205 w 206"/>
                <a:gd name="T11" fmla="*/ 28 h 97"/>
                <a:gd name="T12" fmla="*/ 191 w 206"/>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206" h="97">
                  <a:moveTo>
                    <a:pt x="191" y="0"/>
                  </a:moveTo>
                  <a:lnTo>
                    <a:pt x="191" y="0"/>
                  </a:lnTo>
                  <a:lnTo>
                    <a:pt x="191" y="0"/>
                  </a:lnTo>
                  <a:cubicBezTo>
                    <a:pt x="150" y="28"/>
                    <a:pt x="68" y="40"/>
                    <a:pt x="0" y="40"/>
                  </a:cubicBezTo>
                  <a:cubicBezTo>
                    <a:pt x="14" y="54"/>
                    <a:pt x="14" y="82"/>
                    <a:pt x="14" y="96"/>
                  </a:cubicBezTo>
                  <a:cubicBezTo>
                    <a:pt x="123" y="96"/>
                    <a:pt x="205" y="68"/>
                    <a:pt x="205" y="28"/>
                  </a:cubicBezTo>
                  <a:cubicBezTo>
                    <a:pt x="205" y="14"/>
                    <a:pt x="205" y="14"/>
                    <a:pt x="191" y="0"/>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5" name="Freeform 819"/>
            <p:cNvSpPr>
              <a:spLocks noChangeArrowheads="1"/>
            </p:cNvSpPr>
            <p:nvPr/>
          </p:nvSpPr>
          <p:spPr bwMode="auto">
            <a:xfrm>
              <a:off x="4292839" y="8768807"/>
              <a:ext cx="183944" cy="91996"/>
            </a:xfrm>
            <a:custGeom>
              <a:avLst/>
              <a:gdLst>
                <a:gd name="T0" fmla="*/ 177 w 192"/>
                <a:gd name="T1" fmla="*/ 0 h 97"/>
                <a:gd name="T2" fmla="*/ 177 w 192"/>
                <a:gd name="T3" fmla="*/ 0 h 97"/>
                <a:gd name="T4" fmla="*/ 177 w 192"/>
                <a:gd name="T5" fmla="*/ 0 h 97"/>
                <a:gd name="T6" fmla="*/ 0 w 192"/>
                <a:gd name="T7" fmla="*/ 42 h 97"/>
                <a:gd name="T8" fmla="*/ 0 w 192"/>
                <a:gd name="T9" fmla="*/ 55 h 97"/>
                <a:gd name="T10" fmla="*/ 0 w 192"/>
                <a:gd name="T11" fmla="*/ 96 h 97"/>
                <a:gd name="T12" fmla="*/ 191 w 192"/>
                <a:gd name="T13" fmla="*/ 28 h 97"/>
                <a:gd name="T14" fmla="*/ 177 w 192"/>
                <a:gd name="T15" fmla="*/ 0 h 9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97">
                  <a:moveTo>
                    <a:pt x="177" y="0"/>
                  </a:moveTo>
                  <a:lnTo>
                    <a:pt x="177" y="0"/>
                  </a:lnTo>
                  <a:lnTo>
                    <a:pt x="177" y="0"/>
                  </a:lnTo>
                  <a:cubicBezTo>
                    <a:pt x="136" y="28"/>
                    <a:pt x="68" y="42"/>
                    <a:pt x="0" y="42"/>
                  </a:cubicBezTo>
                  <a:lnTo>
                    <a:pt x="0" y="55"/>
                  </a:lnTo>
                  <a:cubicBezTo>
                    <a:pt x="0" y="68"/>
                    <a:pt x="0" y="82"/>
                    <a:pt x="0" y="96"/>
                  </a:cubicBezTo>
                  <a:cubicBezTo>
                    <a:pt x="109" y="96"/>
                    <a:pt x="191" y="68"/>
                    <a:pt x="191" y="28"/>
                  </a:cubicBezTo>
                  <a:cubicBezTo>
                    <a:pt x="191" y="14"/>
                    <a:pt x="191" y="14"/>
                    <a:pt x="177" y="0"/>
                  </a:cubicBezTo>
                </a:path>
              </a:pathLst>
            </a:custGeom>
            <a:grp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grpSp>
      <p:sp>
        <p:nvSpPr>
          <p:cNvPr id="36" name="Freeform 9"/>
          <p:cNvSpPr>
            <a:spLocks noChangeArrowheads="1"/>
          </p:cNvSpPr>
          <p:nvPr/>
        </p:nvSpPr>
        <p:spPr bwMode="auto">
          <a:xfrm rot="16200000">
            <a:off x="1662471" y="2418884"/>
            <a:ext cx="1397492" cy="1804078"/>
          </a:xfrm>
          <a:custGeom>
            <a:avLst/>
            <a:gdLst>
              <a:gd name="T0" fmla="*/ 488 w 2801"/>
              <a:gd name="T1" fmla="*/ 910 h 3617"/>
              <a:gd name="T2" fmla="*/ 488 w 2801"/>
              <a:gd name="T3" fmla="*/ 910 h 3617"/>
              <a:gd name="T4" fmla="*/ 488 w 2801"/>
              <a:gd name="T5" fmla="*/ 910 h 3617"/>
              <a:gd name="T6" fmla="*/ 451 w 2801"/>
              <a:gd name="T7" fmla="*/ 2662 h 3617"/>
              <a:gd name="T8" fmla="*/ 451 w 2801"/>
              <a:gd name="T9" fmla="*/ 2662 h 3617"/>
              <a:gd name="T10" fmla="*/ 1399 w 2801"/>
              <a:gd name="T11" fmla="*/ 3616 h 3617"/>
              <a:gd name="T12" fmla="*/ 2311 w 2801"/>
              <a:gd name="T13" fmla="*/ 2705 h 3617"/>
              <a:gd name="T14" fmla="*/ 2311 w 2801"/>
              <a:gd name="T15" fmla="*/ 2705 h 3617"/>
              <a:gd name="T16" fmla="*/ 2348 w 2801"/>
              <a:gd name="T17" fmla="*/ 953 h 3617"/>
              <a:gd name="T18" fmla="*/ 2348 w 2801"/>
              <a:gd name="T19" fmla="*/ 953 h 3617"/>
              <a:gd name="T20" fmla="*/ 1399 w 2801"/>
              <a:gd name="T21" fmla="*/ 0 h 3617"/>
              <a:gd name="T22" fmla="*/ 488 w 2801"/>
              <a:gd name="T23" fmla="*/ 910 h 3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01" h="3617">
                <a:moveTo>
                  <a:pt x="488" y="910"/>
                </a:moveTo>
                <a:lnTo>
                  <a:pt x="488" y="910"/>
                </a:lnTo>
                <a:lnTo>
                  <a:pt x="488" y="910"/>
                </a:lnTo>
                <a:cubicBezTo>
                  <a:pt x="14" y="1395"/>
                  <a:pt x="0" y="2165"/>
                  <a:pt x="451" y="2662"/>
                </a:cubicBezTo>
                <a:lnTo>
                  <a:pt x="451" y="2662"/>
                </a:lnTo>
                <a:cubicBezTo>
                  <a:pt x="1399" y="3616"/>
                  <a:pt x="1399" y="3616"/>
                  <a:pt x="1399" y="3616"/>
                </a:cubicBezTo>
                <a:cubicBezTo>
                  <a:pt x="2311" y="2705"/>
                  <a:pt x="2311" y="2705"/>
                  <a:pt x="2311" y="2705"/>
                </a:cubicBezTo>
                <a:lnTo>
                  <a:pt x="2311" y="2705"/>
                </a:lnTo>
                <a:cubicBezTo>
                  <a:pt x="2786" y="2221"/>
                  <a:pt x="2800" y="1451"/>
                  <a:pt x="2348" y="953"/>
                </a:cubicBezTo>
                <a:lnTo>
                  <a:pt x="2348" y="953"/>
                </a:lnTo>
                <a:cubicBezTo>
                  <a:pt x="1399" y="0"/>
                  <a:pt x="1399" y="0"/>
                  <a:pt x="1399" y="0"/>
                </a:cubicBezTo>
                <a:lnTo>
                  <a:pt x="488" y="910"/>
                </a:lnTo>
              </a:path>
            </a:pathLst>
          </a:custGeom>
          <a:solidFill>
            <a:srgbClr val="7EB73F"/>
          </a:solidFill>
          <a:ln>
            <a:noFill/>
          </a:ln>
          <a:effectLst/>
        </p:spPr>
        <p:txBody>
          <a:bodyPr wrap="none" anchor="ctr"/>
          <a:lstStyle/>
          <a:p>
            <a:endParaRPr lang="en-US" dirty="0">
              <a:solidFill>
                <a:schemeClr val="tx1">
                  <a:lumMod val="75000"/>
                  <a:lumOff val="25000"/>
                </a:schemeClr>
              </a:solidFill>
              <a:latin typeface="Calibri Light" panose="020F0302020204030204"/>
            </a:endParaRPr>
          </a:p>
        </p:txBody>
      </p:sp>
      <p:sp>
        <p:nvSpPr>
          <p:cNvPr id="37" name="Freeform 700"/>
          <p:cNvSpPr>
            <a:spLocks noChangeAspect="1" noChangeArrowheads="1"/>
          </p:cNvSpPr>
          <p:nvPr/>
        </p:nvSpPr>
        <p:spPr bwMode="auto">
          <a:xfrm>
            <a:off x="2119307" y="3065272"/>
            <a:ext cx="525219" cy="437209"/>
          </a:xfrm>
          <a:custGeom>
            <a:avLst/>
            <a:gdLst>
              <a:gd name="T0" fmla="*/ 654 w 655"/>
              <a:gd name="T1" fmla="*/ 165 h 546"/>
              <a:gd name="T2" fmla="*/ 572 w 655"/>
              <a:gd name="T3" fmla="*/ 219 h 546"/>
              <a:gd name="T4" fmla="*/ 286 w 655"/>
              <a:gd name="T5" fmla="*/ 55 h 546"/>
              <a:gd name="T6" fmla="*/ 137 w 655"/>
              <a:gd name="T7" fmla="*/ 0 h 546"/>
              <a:gd name="T8" fmla="*/ 96 w 655"/>
              <a:gd name="T9" fmla="*/ 14 h 546"/>
              <a:gd name="T10" fmla="*/ 137 w 655"/>
              <a:gd name="T11" fmla="*/ 123 h 546"/>
              <a:gd name="T12" fmla="*/ 28 w 655"/>
              <a:gd name="T13" fmla="*/ 205 h 546"/>
              <a:gd name="T14" fmla="*/ 0 w 655"/>
              <a:gd name="T15" fmla="*/ 273 h 546"/>
              <a:gd name="T16" fmla="*/ 14 w 655"/>
              <a:gd name="T17" fmla="*/ 328 h 546"/>
              <a:gd name="T18" fmla="*/ 123 w 655"/>
              <a:gd name="T19" fmla="*/ 450 h 546"/>
              <a:gd name="T20" fmla="*/ 123 w 655"/>
              <a:gd name="T21" fmla="*/ 545 h 546"/>
              <a:gd name="T22" fmla="*/ 191 w 655"/>
              <a:gd name="T23" fmla="*/ 545 h 546"/>
              <a:gd name="T24" fmla="*/ 191 w 655"/>
              <a:gd name="T25" fmla="*/ 477 h 546"/>
              <a:gd name="T26" fmla="*/ 396 w 655"/>
              <a:gd name="T27" fmla="*/ 545 h 546"/>
              <a:gd name="T28" fmla="*/ 464 w 655"/>
              <a:gd name="T29" fmla="*/ 545 h 546"/>
              <a:gd name="T30" fmla="*/ 464 w 655"/>
              <a:gd name="T31" fmla="*/ 450 h 546"/>
              <a:gd name="T32" fmla="*/ 572 w 655"/>
              <a:gd name="T33" fmla="*/ 245 h 546"/>
              <a:gd name="T34" fmla="*/ 654 w 655"/>
              <a:gd name="T35" fmla="*/ 191 h 546"/>
              <a:gd name="T36" fmla="*/ 219 w 655"/>
              <a:gd name="T37" fmla="*/ 232 h 546"/>
              <a:gd name="T38" fmla="*/ 191 w 655"/>
              <a:gd name="T39" fmla="*/ 191 h 546"/>
              <a:gd name="T40" fmla="*/ 245 w 655"/>
              <a:gd name="T41" fmla="*/ 191 h 546"/>
              <a:gd name="T42" fmla="*/ 382 w 655"/>
              <a:gd name="T43" fmla="*/ 368 h 546"/>
              <a:gd name="T44" fmla="*/ 382 w 655"/>
              <a:gd name="T45" fmla="*/ 396 h 546"/>
              <a:gd name="T46" fmla="*/ 368 w 655"/>
              <a:gd name="T47" fmla="*/ 368 h 546"/>
              <a:gd name="T48" fmla="*/ 327 w 655"/>
              <a:gd name="T49" fmla="*/ 340 h 546"/>
              <a:gd name="T50" fmla="*/ 396 w 655"/>
              <a:gd name="T51" fmla="*/ 328 h 546"/>
              <a:gd name="T52" fmla="*/ 327 w 655"/>
              <a:gd name="T53" fmla="*/ 245 h 546"/>
              <a:gd name="T54" fmla="*/ 368 w 655"/>
              <a:gd name="T55" fmla="*/ 177 h 546"/>
              <a:gd name="T56" fmla="*/ 382 w 655"/>
              <a:gd name="T57" fmla="*/ 205 h 546"/>
              <a:gd name="T58" fmla="*/ 408 w 655"/>
              <a:gd name="T59" fmla="*/ 232 h 546"/>
              <a:gd name="T60" fmla="*/ 340 w 655"/>
              <a:gd name="T61" fmla="*/ 245 h 546"/>
              <a:gd name="T62" fmla="*/ 422 w 655"/>
              <a:gd name="T63" fmla="*/ 328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55" h="546">
                <a:moveTo>
                  <a:pt x="654" y="165"/>
                </a:moveTo>
                <a:lnTo>
                  <a:pt x="654" y="165"/>
                </a:lnTo>
                <a:cubicBezTo>
                  <a:pt x="639" y="165"/>
                  <a:pt x="639" y="165"/>
                  <a:pt x="627" y="177"/>
                </a:cubicBezTo>
                <a:cubicBezTo>
                  <a:pt x="627" y="177"/>
                  <a:pt x="613" y="219"/>
                  <a:pt x="572" y="219"/>
                </a:cubicBezTo>
                <a:cubicBezTo>
                  <a:pt x="572" y="219"/>
                  <a:pt x="572" y="232"/>
                  <a:pt x="559" y="232"/>
                </a:cubicBezTo>
                <a:cubicBezTo>
                  <a:pt x="531" y="123"/>
                  <a:pt x="422" y="55"/>
                  <a:pt x="286" y="55"/>
                </a:cubicBezTo>
                <a:cubicBezTo>
                  <a:pt x="273" y="55"/>
                  <a:pt x="259" y="55"/>
                  <a:pt x="259" y="55"/>
                </a:cubicBezTo>
                <a:cubicBezTo>
                  <a:pt x="219" y="14"/>
                  <a:pt x="163" y="0"/>
                  <a:pt x="137" y="0"/>
                </a:cubicBezTo>
                <a:cubicBezTo>
                  <a:pt x="109" y="0"/>
                  <a:pt x="96" y="14"/>
                  <a:pt x="96" y="14"/>
                </a:cubicBezTo>
                <a:lnTo>
                  <a:pt x="96" y="14"/>
                </a:lnTo>
                <a:lnTo>
                  <a:pt x="96" y="14"/>
                </a:lnTo>
                <a:cubicBezTo>
                  <a:pt x="123" y="42"/>
                  <a:pt x="150" y="82"/>
                  <a:pt x="137" y="123"/>
                </a:cubicBezTo>
                <a:cubicBezTo>
                  <a:pt x="137" y="177"/>
                  <a:pt x="109" y="205"/>
                  <a:pt x="55" y="205"/>
                </a:cubicBezTo>
                <a:cubicBezTo>
                  <a:pt x="42" y="205"/>
                  <a:pt x="28" y="205"/>
                  <a:pt x="28" y="205"/>
                </a:cubicBezTo>
                <a:lnTo>
                  <a:pt x="14" y="205"/>
                </a:lnTo>
                <a:cubicBezTo>
                  <a:pt x="14" y="232"/>
                  <a:pt x="0" y="245"/>
                  <a:pt x="0" y="273"/>
                </a:cubicBezTo>
                <a:cubicBezTo>
                  <a:pt x="0" y="286"/>
                  <a:pt x="0" y="300"/>
                  <a:pt x="14" y="328"/>
                </a:cubicBezTo>
                <a:lnTo>
                  <a:pt x="14" y="328"/>
                </a:lnTo>
                <a:cubicBezTo>
                  <a:pt x="68" y="328"/>
                  <a:pt x="123" y="382"/>
                  <a:pt x="123" y="450"/>
                </a:cubicBezTo>
                <a:lnTo>
                  <a:pt x="123" y="450"/>
                </a:lnTo>
                <a:lnTo>
                  <a:pt x="123" y="450"/>
                </a:lnTo>
                <a:cubicBezTo>
                  <a:pt x="123" y="545"/>
                  <a:pt x="123" y="545"/>
                  <a:pt x="123" y="545"/>
                </a:cubicBezTo>
                <a:lnTo>
                  <a:pt x="123" y="545"/>
                </a:lnTo>
                <a:cubicBezTo>
                  <a:pt x="191" y="545"/>
                  <a:pt x="191" y="545"/>
                  <a:pt x="191" y="545"/>
                </a:cubicBezTo>
                <a:lnTo>
                  <a:pt x="191" y="545"/>
                </a:lnTo>
                <a:cubicBezTo>
                  <a:pt x="191" y="477"/>
                  <a:pt x="191" y="477"/>
                  <a:pt x="191" y="477"/>
                </a:cubicBezTo>
                <a:cubicBezTo>
                  <a:pt x="259" y="504"/>
                  <a:pt x="327" y="491"/>
                  <a:pt x="396" y="477"/>
                </a:cubicBezTo>
                <a:cubicBezTo>
                  <a:pt x="396" y="545"/>
                  <a:pt x="396" y="545"/>
                  <a:pt x="396" y="545"/>
                </a:cubicBezTo>
                <a:lnTo>
                  <a:pt x="396" y="545"/>
                </a:lnTo>
                <a:cubicBezTo>
                  <a:pt x="464" y="545"/>
                  <a:pt x="464" y="545"/>
                  <a:pt x="464" y="545"/>
                </a:cubicBezTo>
                <a:lnTo>
                  <a:pt x="464" y="545"/>
                </a:lnTo>
                <a:cubicBezTo>
                  <a:pt x="464" y="450"/>
                  <a:pt x="464" y="450"/>
                  <a:pt x="464" y="450"/>
                </a:cubicBezTo>
                <a:cubicBezTo>
                  <a:pt x="531" y="410"/>
                  <a:pt x="572" y="340"/>
                  <a:pt x="572" y="273"/>
                </a:cubicBezTo>
                <a:cubicBezTo>
                  <a:pt x="572" y="273"/>
                  <a:pt x="572" y="259"/>
                  <a:pt x="572" y="245"/>
                </a:cubicBezTo>
                <a:lnTo>
                  <a:pt x="572" y="245"/>
                </a:lnTo>
                <a:cubicBezTo>
                  <a:pt x="627" y="245"/>
                  <a:pt x="654" y="191"/>
                  <a:pt x="654" y="191"/>
                </a:cubicBezTo>
                <a:cubicBezTo>
                  <a:pt x="654" y="177"/>
                  <a:pt x="654" y="177"/>
                  <a:pt x="654" y="165"/>
                </a:cubicBezTo>
                <a:close/>
                <a:moveTo>
                  <a:pt x="219" y="232"/>
                </a:moveTo>
                <a:lnTo>
                  <a:pt x="219" y="232"/>
                </a:lnTo>
                <a:cubicBezTo>
                  <a:pt x="205" y="232"/>
                  <a:pt x="191" y="219"/>
                  <a:pt x="191" y="191"/>
                </a:cubicBezTo>
                <a:cubicBezTo>
                  <a:pt x="191" y="177"/>
                  <a:pt x="205" y="165"/>
                  <a:pt x="219" y="165"/>
                </a:cubicBezTo>
                <a:cubicBezTo>
                  <a:pt x="231" y="165"/>
                  <a:pt x="245" y="177"/>
                  <a:pt x="245" y="191"/>
                </a:cubicBezTo>
                <a:cubicBezTo>
                  <a:pt x="245" y="219"/>
                  <a:pt x="231" y="232"/>
                  <a:pt x="219" y="232"/>
                </a:cubicBezTo>
                <a:close/>
                <a:moveTo>
                  <a:pt x="382" y="368"/>
                </a:moveTo>
                <a:lnTo>
                  <a:pt x="382" y="368"/>
                </a:lnTo>
                <a:cubicBezTo>
                  <a:pt x="382" y="396"/>
                  <a:pt x="382" y="396"/>
                  <a:pt x="382" y="396"/>
                </a:cubicBezTo>
                <a:cubicBezTo>
                  <a:pt x="368" y="396"/>
                  <a:pt x="368" y="396"/>
                  <a:pt x="368" y="396"/>
                </a:cubicBezTo>
                <a:cubicBezTo>
                  <a:pt x="368" y="368"/>
                  <a:pt x="368" y="368"/>
                  <a:pt x="368" y="368"/>
                </a:cubicBezTo>
                <a:cubicBezTo>
                  <a:pt x="340" y="368"/>
                  <a:pt x="327" y="368"/>
                  <a:pt x="327" y="354"/>
                </a:cubicBezTo>
                <a:cubicBezTo>
                  <a:pt x="327" y="340"/>
                  <a:pt x="327" y="340"/>
                  <a:pt x="327" y="340"/>
                </a:cubicBezTo>
                <a:cubicBezTo>
                  <a:pt x="340" y="340"/>
                  <a:pt x="354" y="354"/>
                  <a:pt x="368" y="354"/>
                </a:cubicBezTo>
                <a:cubicBezTo>
                  <a:pt x="382" y="354"/>
                  <a:pt x="396" y="340"/>
                  <a:pt x="396" y="328"/>
                </a:cubicBezTo>
                <a:cubicBezTo>
                  <a:pt x="396" y="314"/>
                  <a:pt x="382" y="300"/>
                  <a:pt x="368" y="300"/>
                </a:cubicBezTo>
                <a:cubicBezTo>
                  <a:pt x="340" y="286"/>
                  <a:pt x="327" y="273"/>
                  <a:pt x="327" y="245"/>
                </a:cubicBezTo>
                <a:cubicBezTo>
                  <a:pt x="327" y="232"/>
                  <a:pt x="340" y="219"/>
                  <a:pt x="368" y="205"/>
                </a:cubicBezTo>
                <a:cubicBezTo>
                  <a:pt x="368" y="177"/>
                  <a:pt x="368" y="177"/>
                  <a:pt x="368" y="177"/>
                </a:cubicBezTo>
                <a:cubicBezTo>
                  <a:pt x="382" y="177"/>
                  <a:pt x="382" y="177"/>
                  <a:pt x="382" y="177"/>
                </a:cubicBezTo>
                <a:cubicBezTo>
                  <a:pt x="382" y="205"/>
                  <a:pt x="382" y="205"/>
                  <a:pt x="382" y="205"/>
                </a:cubicBezTo>
                <a:cubicBezTo>
                  <a:pt x="396" y="205"/>
                  <a:pt x="408" y="219"/>
                  <a:pt x="408" y="219"/>
                </a:cubicBezTo>
                <a:cubicBezTo>
                  <a:pt x="408" y="232"/>
                  <a:pt x="408" y="232"/>
                  <a:pt x="408" y="232"/>
                </a:cubicBezTo>
                <a:cubicBezTo>
                  <a:pt x="408" y="232"/>
                  <a:pt x="396" y="219"/>
                  <a:pt x="368" y="219"/>
                </a:cubicBezTo>
                <a:cubicBezTo>
                  <a:pt x="354" y="219"/>
                  <a:pt x="340" y="232"/>
                  <a:pt x="340" y="245"/>
                </a:cubicBezTo>
                <a:cubicBezTo>
                  <a:pt x="340" y="259"/>
                  <a:pt x="354" y="273"/>
                  <a:pt x="382" y="273"/>
                </a:cubicBezTo>
                <a:cubicBezTo>
                  <a:pt x="408" y="286"/>
                  <a:pt x="422" y="300"/>
                  <a:pt x="422" y="328"/>
                </a:cubicBezTo>
                <a:cubicBezTo>
                  <a:pt x="422" y="340"/>
                  <a:pt x="408" y="368"/>
                  <a:pt x="382" y="368"/>
                </a:cubicBezTo>
                <a:close/>
              </a:path>
            </a:pathLst>
          </a:custGeom>
          <a:solidFill>
            <a:schemeClr val="bg1"/>
          </a:solidFill>
          <a:ln>
            <a:noFill/>
          </a:ln>
          <a:effectLst/>
        </p:spPr>
        <p:txBody>
          <a:bodyPr wrap="none" lIns="152366" tIns="76183" rIns="152366" bIns="76183" anchor="ctr"/>
          <a:lstStyle/>
          <a:p>
            <a:endParaRPr lang="en-US" dirty="0">
              <a:solidFill>
                <a:schemeClr val="tx1">
                  <a:lumMod val="75000"/>
                  <a:lumOff val="25000"/>
                </a:schemeClr>
              </a:solidFill>
              <a:latin typeface="Calibri Light" panose="020F0302020204030204"/>
            </a:endParaRPr>
          </a:p>
        </p:txBody>
      </p:sp>
      <p:sp>
        <p:nvSpPr>
          <p:cNvPr id="38" name="Right Arrow 50"/>
          <p:cNvSpPr>
            <a:spLocks noChangeAspect="1"/>
          </p:cNvSpPr>
          <p:nvPr/>
        </p:nvSpPr>
        <p:spPr>
          <a:xfrm>
            <a:off x="5979554" y="3207485"/>
            <a:ext cx="430576" cy="213276"/>
          </a:xfrm>
          <a:prstGeom prst="rightArrow">
            <a:avLst/>
          </a:prstGeom>
          <a:solidFill>
            <a:srgbClr val="7EB7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75000"/>
                  <a:lumOff val="25000"/>
                </a:schemeClr>
              </a:solidFill>
              <a:latin typeface="Calibri Light" panose="020F0302020204030204"/>
            </a:endParaRPr>
          </a:p>
        </p:txBody>
      </p:sp>
      <p:sp>
        <p:nvSpPr>
          <p:cNvPr id="39" name="Right Arrow 67"/>
          <p:cNvSpPr>
            <a:spLocks noChangeAspect="1"/>
          </p:cNvSpPr>
          <p:nvPr/>
        </p:nvSpPr>
        <p:spPr>
          <a:xfrm>
            <a:off x="8519786" y="3207485"/>
            <a:ext cx="430576" cy="213276"/>
          </a:xfrm>
          <a:prstGeom prst="rightArrow">
            <a:avLst/>
          </a:prstGeom>
          <a:solidFill>
            <a:srgbClr val="7EB7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75000"/>
                  <a:lumOff val="25000"/>
                </a:schemeClr>
              </a:solidFill>
              <a:latin typeface="Calibri Light" panose="020F0302020204030204"/>
            </a:endParaRPr>
          </a:p>
        </p:txBody>
      </p:sp>
      <p:sp>
        <p:nvSpPr>
          <p:cNvPr id="40" name="Right Arrow 68"/>
          <p:cNvSpPr>
            <a:spLocks noChangeAspect="1"/>
          </p:cNvSpPr>
          <p:nvPr/>
        </p:nvSpPr>
        <p:spPr>
          <a:xfrm>
            <a:off x="3434643" y="3207485"/>
            <a:ext cx="430576" cy="213276"/>
          </a:xfrm>
          <a:prstGeom prst="rightArrow">
            <a:avLst/>
          </a:prstGeom>
          <a:solidFill>
            <a:srgbClr val="7EB7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75000"/>
                  <a:lumOff val="25000"/>
                </a:schemeClr>
              </a:solidFill>
              <a:latin typeface="Calibri Light" panose="020F0302020204030204"/>
            </a:endParaRPr>
          </a:p>
        </p:txBody>
      </p:sp>
      <p:sp>
        <p:nvSpPr>
          <p:cNvPr id="41" name="文本框 40"/>
          <p:cNvSpPr txBox="1"/>
          <p:nvPr/>
        </p:nvSpPr>
        <p:spPr>
          <a:xfrm>
            <a:off x="1310095" y="4462765"/>
            <a:ext cx="2106556" cy="784830"/>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1720922" y="4183366"/>
            <a:ext cx="1284902"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3865219" y="4462765"/>
            <a:ext cx="2106556" cy="784830"/>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4276046" y="4183366"/>
            <a:ext cx="1284902"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6382602" y="4462765"/>
            <a:ext cx="2106556" cy="784830"/>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6793429" y="4183366"/>
            <a:ext cx="1284902"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8899985" y="4462765"/>
            <a:ext cx="2106556" cy="784830"/>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9310812" y="4183366"/>
            <a:ext cx="1284902"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sp>
        <p:nvSpPr>
          <p:cNvPr id="8" name="文本框 7"/>
          <p:cNvSpPr txBox="1"/>
          <p:nvPr/>
        </p:nvSpPr>
        <p:spPr>
          <a:xfrm>
            <a:off x="4432300" y="2476916"/>
            <a:ext cx="3327400" cy="830997"/>
          </a:xfrm>
          <a:prstGeom prst="rect">
            <a:avLst/>
          </a:prstGeom>
          <a:noFill/>
        </p:spPr>
        <p:txBody>
          <a:bodyPr wrap="square" rtlCol="0">
            <a:spAutoFit/>
          </a:bodyPr>
          <a:lstStyle/>
          <a:p>
            <a:pPr algn="ctr"/>
            <a:r>
              <a:rPr lang="en-US" altLang="zh-CN" sz="4800" dirty="0">
                <a:ln w="28575">
                  <a:noFill/>
                </a:ln>
                <a:solidFill>
                  <a:srgbClr val="7EB73F"/>
                </a:solidFill>
                <a:latin typeface="华文中宋" panose="02010600040101010101" pitchFamily="2" charset="-122"/>
                <a:ea typeface="华文中宋" panose="02010600040101010101" pitchFamily="2" charset="-122"/>
              </a:rPr>
              <a:t>Part Four</a:t>
            </a:r>
            <a:endParaRPr lang="zh-CN" altLang="en-US" sz="4800" dirty="0">
              <a:ln w="28575">
                <a:noFill/>
              </a:ln>
              <a:solidFill>
                <a:srgbClr val="7EB73F"/>
              </a:solidFill>
              <a:latin typeface="华文中宋" panose="02010600040101010101" pitchFamily="2" charset="-122"/>
              <a:ea typeface="华文中宋" panose="02010600040101010101" pitchFamily="2" charset="-122"/>
            </a:endParaRPr>
          </a:p>
        </p:txBody>
      </p:sp>
      <p:sp>
        <p:nvSpPr>
          <p:cNvPr id="12" name="文本框 11"/>
          <p:cNvSpPr txBox="1"/>
          <p:nvPr/>
        </p:nvSpPr>
        <p:spPr>
          <a:xfrm>
            <a:off x="3616035" y="3102791"/>
            <a:ext cx="4959929" cy="650306"/>
          </a:xfrm>
          <a:prstGeom prst="rect">
            <a:avLst/>
          </a:prstGeom>
          <a:noFill/>
        </p:spPr>
        <p:txBody>
          <a:bodyPr wrap="square" rtlCol="0">
            <a:spAutoFit/>
          </a:bodyPr>
          <a:lstStyle/>
          <a:p>
            <a:pPr algn="ctr">
              <a:lnSpc>
                <a:spcPct val="175000"/>
              </a:lnSpc>
            </a:pPr>
            <a:r>
              <a:rPr lang="zh-CN" altLang="en-US" sz="2400" dirty="0">
                <a:solidFill>
                  <a:srgbClr val="7EB73F"/>
                </a:solidFill>
                <a:latin typeface="微软雅黑" panose="020B0503020204020204" pitchFamily="34" charset="-122"/>
                <a:ea typeface="微软雅黑" panose="020B0503020204020204" pitchFamily="34" charset="-122"/>
              </a:rPr>
              <a:t>工作不足之处</a:t>
            </a:r>
            <a:endParaRPr lang="en-US" altLang="zh-CN" sz="2400" dirty="0">
              <a:solidFill>
                <a:srgbClr val="7EB73F"/>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3584946" y="3854875"/>
            <a:ext cx="5022106" cy="338554"/>
          </a:xfrm>
          <a:prstGeom prst="snip1Rect">
            <a:avLst>
              <a:gd name="adj" fmla="val 0"/>
            </a:avLst>
          </a:prstGeom>
          <a:noFill/>
          <a:ln w="28575">
            <a:noFill/>
          </a:ln>
        </p:spPr>
        <p:txBody>
          <a:bodyPr wrap="square" rtlCol="0">
            <a:spAutoFit/>
          </a:bodyPr>
          <a:lstStyle/>
          <a:p>
            <a:pPr algn="ctr"/>
            <a:r>
              <a:rPr lang="en-US" altLang="zh-CN" sz="1600" dirty="0">
                <a:solidFill>
                  <a:srgbClr val="7EB73F"/>
                </a:solidFill>
                <a:latin typeface="Arial" panose="020B0604020202020204" pitchFamily="34" charset="0"/>
                <a:cs typeface="Arial" panose="020B0604020202020204" pitchFamily="34" charset="0"/>
              </a:rPr>
              <a:t>LACK OF WORK</a:t>
            </a:r>
            <a:endParaRPr lang="zh-CN" altLang="en-US" sz="1600" dirty="0">
              <a:solidFill>
                <a:srgbClr val="7EB73F"/>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04</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734735" y="313715"/>
            <a:ext cx="4959929" cy="510845"/>
          </a:xfrm>
          <a:prstGeom prst="rect">
            <a:avLst/>
          </a:prstGeom>
          <a:noFill/>
        </p:spPr>
        <p:txBody>
          <a:bodyPr wrap="square" rtlCol="0">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工作不足之处</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734735" y="826527"/>
            <a:ext cx="5022106"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Lack Of Work</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11" name="文本框 10"/>
          <p:cNvSpPr txBox="1"/>
          <p:nvPr/>
        </p:nvSpPr>
        <p:spPr>
          <a:xfrm>
            <a:off x="1889693" y="4523141"/>
            <a:ext cx="1641460" cy="830997"/>
          </a:xfrm>
          <a:prstGeom prst="rect">
            <a:avLst/>
          </a:prstGeom>
          <a:noFill/>
        </p:spPr>
        <p:txBody>
          <a:bodyPr wrap="square" rtlCol="0">
            <a:spAutoFit/>
          </a:bodyPr>
          <a:lstStyle/>
          <a:p>
            <a:pPr algn="ct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877863" y="4187757"/>
            <a:ext cx="1653289"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4234664" y="4523141"/>
            <a:ext cx="1641460" cy="830997"/>
          </a:xfrm>
          <a:prstGeom prst="rect">
            <a:avLst/>
          </a:prstGeom>
          <a:noFill/>
        </p:spPr>
        <p:txBody>
          <a:bodyPr wrap="square" rtlCol="0">
            <a:spAutoFit/>
          </a:bodyPr>
          <a:lstStyle/>
          <a:p>
            <a:pPr algn="ct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4222834" y="4187757"/>
            <a:ext cx="1653289"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493316" y="4523141"/>
            <a:ext cx="1641460" cy="830997"/>
          </a:xfrm>
          <a:prstGeom prst="rect">
            <a:avLst/>
          </a:prstGeom>
          <a:noFill/>
        </p:spPr>
        <p:txBody>
          <a:bodyPr wrap="square" rtlCol="0">
            <a:spAutoFit/>
          </a:bodyPr>
          <a:lstStyle/>
          <a:p>
            <a:pPr algn="ct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6481487" y="4187757"/>
            <a:ext cx="1653289"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8685851" y="4523141"/>
            <a:ext cx="1641460" cy="830997"/>
          </a:xfrm>
          <a:prstGeom prst="rect">
            <a:avLst/>
          </a:prstGeom>
          <a:noFill/>
        </p:spPr>
        <p:txBody>
          <a:bodyPr wrap="square" rtlCol="0">
            <a:spAutoFit/>
          </a:bodyPr>
          <a:lstStyle/>
          <a:p>
            <a:pPr algn="ct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8674022" y="4187757"/>
            <a:ext cx="1653289"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22" name="组合 21"/>
          <p:cNvGrpSpPr/>
          <p:nvPr/>
        </p:nvGrpSpPr>
        <p:grpSpPr>
          <a:xfrm>
            <a:off x="1821147" y="2234256"/>
            <a:ext cx="8549706" cy="1673902"/>
            <a:chOff x="1644385" y="2199649"/>
            <a:chExt cx="8903230" cy="1743116"/>
          </a:xfrm>
        </p:grpSpPr>
        <p:sp>
          <p:nvSpPr>
            <p:cNvPr id="23" name="AutoShape 2"/>
            <p:cNvSpPr/>
            <p:nvPr/>
          </p:nvSpPr>
          <p:spPr bwMode="auto">
            <a:xfrm>
              <a:off x="2261610" y="2199649"/>
              <a:ext cx="1550815" cy="1743116"/>
            </a:xfrm>
            <a:custGeom>
              <a:avLst/>
              <a:gdLst>
                <a:gd name="T0" fmla="*/ 466695602 w 21600"/>
                <a:gd name="T1" fmla="*/ 295433838 h 21600"/>
                <a:gd name="T2" fmla="*/ 263380508 w 21600"/>
                <a:gd name="T3" fmla="*/ 0 h 21600"/>
                <a:gd name="T4" fmla="*/ 263380508 w 21600"/>
                <a:gd name="T5" fmla="*/ 85821287 h 21600"/>
                <a:gd name="T6" fmla="*/ 0 w 21600"/>
                <a:gd name="T7" fmla="*/ 85821287 h 21600"/>
                <a:gd name="T8" fmla="*/ 0 w 21600"/>
                <a:gd name="T9" fmla="*/ 503790736 h 21600"/>
                <a:gd name="T10" fmla="*/ 263380508 w 21600"/>
                <a:gd name="T11" fmla="*/ 503790736 h 21600"/>
                <a:gd name="T12" fmla="*/ 263380508 w 21600"/>
                <a:gd name="T13" fmla="*/ 589612023 h 21600"/>
                <a:gd name="T14" fmla="*/ 466695602 w 21600"/>
                <a:gd name="T15" fmla="*/ 295433838 h 21600"/>
                <a:gd name="T16" fmla="*/ 466695602 w 21600"/>
                <a:gd name="T17" fmla="*/ 295433838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21600" y="10823"/>
                  </a:moveTo>
                  <a:lnTo>
                    <a:pt x="12190" y="0"/>
                  </a:lnTo>
                  <a:lnTo>
                    <a:pt x="12190" y="3144"/>
                  </a:lnTo>
                  <a:lnTo>
                    <a:pt x="0" y="3144"/>
                  </a:lnTo>
                  <a:lnTo>
                    <a:pt x="0" y="18456"/>
                  </a:lnTo>
                  <a:lnTo>
                    <a:pt x="12190" y="18456"/>
                  </a:lnTo>
                  <a:lnTo>
                    <a:pt x="12190" y="21600"/>
                  </a:lnTo>
                  <a:lnTo>
                    <a:pt x="21600" y="10823"/>
                  </a:lnTo>
                  <a:close/>
                  <a:moveTo>
                    <a:pt x="21600" y="10823"/>
                  </a:moveTo>
                </a:path>
              </a:pathLst>
            </a:custGeom>
            <a:solidFill>
              <a:srgbClr val="7EB73F">
                <a:alpha val="48000"/>
              </a:srgbClr>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24" name="AutoShape 3"/>
            <p:cNvSpPr/>
            <p:nvPr/>
          </p:nvSpPr>
          <p:spPr bwMode="auto">
            <a:xfrm>
              <a:off x="1644385" y="2449330"/>
              <a:ext cx="1246855" cy="1246856"/>
            </a:xfrm>
            <a:prstGeom prst="diamond">
              <a:avLst/>
            </a:prstGeom>
            <a:solidFill>
              <a:srgbClr val="7EB73F"/>
            </a:solidFill>
            <a:ln w="25400">
              <a:solidFill>
                <a:schemeClr val="tx1">
                  <a:alpha val="0"/>
                </a:schemeClr>
              </a:solidFill>
              <a:miter lim="800000"/>
            </a:ln>
          </p:spPr>
          <p:txBody>
            <a:bodyPr lIns="0" tIns="0" rIns="0" bIns="0"/>
            <a:lstStyle>
              <a:lvl1pPr eaLnBrk="0" hangingPunct="0">
                <a:defRPr sz="5800">
                  <a:solidFill>
                    <a:srgbClr val="000000"/>
                  </a:solidFill>
                  <a:latin typeface="Gill Sans" charset="0"/>
                  <a:ea typeface="ヒラギノ角ゴ ProN W3" pitchFamily="2" charset="-128"/>
                  <a:sym typeface="Gill Sans" charset="0"/>
                </a:defRPr>
              </a:lvl1pPr>
              <a:lvl2pPr marL="742950" indent="-285750" eaLnBrk="0" hangingPunct="0">
                <a:defRPr sz="5800">
                  <a:solidFill>
                    <a:srgbClr val="000000"/>
                  </a:solidFill>
                  <a:latin typeface="Gill Sans" charset="0"/>
                  <a:ea typeface="ヒラギノ角ゴ ProN W3" pitchFamily="2" charset="-128"/>
                  <a:sym typeface="Gill Sans" charset="0"/>
                </a:defRPr>
              </a:lvl2pPr>
              <a:lvl3pPr marL="1143000" indent="-228600" eaLnBrk="0" hangingPunct="0">
                <a:defRPr sz="5800">
                  <a:solidFill>
                    <a:srgbClr val="000000"/>
                  </a:solidFill>
                  <a:latin typeface="Gill Sans" charset="0"/>
                  <a:ea typeface="ヒラギノ角ゴ ProN W3" pitchFamily="2" charset="-128"/>
                  <a:sym typeface="Gill Sans" charset="0"/>
                </a:defRPr>
              </a:lvl3pPr>
              <a:lvl4pPr marL="1600200" indent="-228600" eaLnBrk="0" hangingPunct="0">
                <a:defRPr sz="5800">
                  <a:solidFill>
                    <a:srgbClr val="000000"/>
                  </a:solidFill>
                  <a:latin typeface="Gill Sans" charset="0"/>
                  <a:ea typeface="ヒラギノ角ゴ ProN W3" pitchFamily="2" charset="-128"/>
                  <a:sym typeface="Gill Sans" charset="0"/>
                </a:defRPr>
              </a:lvl4pPr>
              <a:lvl5pPr marL="2057400" indent="-228600" eaLnBrk="0" hangingPunct="0">
                <a:defRPr sz="5800">
                  <a:solidFill>
                    <a:srgbClr val="000000"/>
                  </a:solidFill>
                  <a:latin typeface="Gill Sans" charset="0"/>
                  <a:ea typeface="ヒラギノ角ゴ ProN W3" pitchFamily="2" charset="-128"/>
                  <a:sym typeface="Gill Sans" charset="0"/>
                </a:defRPr>
              </a:lvl5pPr>
              <a:lvl6pPr marL="2514600" indent="-228600" eaLnBrk="0" fontAlgn="base" hangingPunct="0">
                <a:spcBef>
                  <a:spcPct val="0"/>
                </a:spcBef>
                <a:spcAft>
                  <a:spcPct val="0"/>
                </a:spcAft>
                <a:defRPr sz="5800">
                  <a:solidFill>
                    <a:srgbClr val="000000"/>
                  </a:solidFill>
                  <a:latin typeface="Gill Sans" charset="0"/>
                  <a:ea typeface="ヒラギノ角ゴ ProN W3" pitchFamily="2" charset="-128"/>
                  <a:sym typeface="Gill Sans" charset="0"/>
                </a:defRPr>
              </a:lvl6pPr>
              <a:lvl7pPr marL="2971800" indent="-228600" eaLnBrk="0" fontAlgn="base" hangingPunct="0">
                <a:spcBef>
                  <a:spcPct val="0"/>
                </a:spcBef>
                <a:spcAft>
                  <a:spcPct val="0"/>
                </a:spcAft>
                <a:defRPr sz="5800">
                  <a:solidFill>
                    <a:srgbClr val="000000"/>
                  </a:solidFill>
                  <a:latin typeface="Gill Sans" charset="0"/>
                  <a:ea typeface="ヒラギノ角ゴ ProN W3" pitchFamily="2" charset="-128"/>
                  <a:sym typeface="Gill Sans" charset="0"/>
                </a:defRPr>
              </a:lvl7pPr>
              <a:lvl8pPr marL="3429000" indent="-228600" eaLnBrk="0" fontAlgn="base" hangingPunct="0">
                <a:spcBef>
                  <a:spcPct val="0"/>
                </a:spcBef>
                <a:spcAft>
                  <a:spcPct val="0"/>
                </a:spcAft>
                <a:defRPr sz="5800">
                  <a:solidFill>
                    <a:srgbClr val="000000"/>
                  </a:solidFill>
                  <a:latin typeface="Gill Sans" charset="0"/>
                  <a:ea typeface="ヒラギノ角ゴ ProN W3" pitchFamily="2" charset="-128"/>
                  <a:sym typeface="Gill Sans" charset="0"/>
                </a:defRPr>
              </a:lvl8pPr>
              <a:lvl9pPr marL="3886200" indent="-228600" eaLnBrk="0" fontAlgn="base" hangingPunct="0">
                <a:spcBef>
                  <a:spcPct val="0"/>
                </a:spcBef>
                <a:spcAft>
                  <a:spcPct val="0"/>
                </a:spcAft>
                <a:defRPr sz="5800">
                  <a:solidFill>
                    <a:srgbClr val="000000"/>
                  </a:solidFill>
                  <a:latin typeface="Gill Sans" charset="0"/>
                  <a:ea typeface="ヒラギノ角ゴ ProN W3" pitchFamily="2" charset="-128"/>
                  <a:sym typeface="Gill Sans" charset="0"/>
                </a:defRPr>
              </a:lvl9pPr>
            </a:lstStyle>
            <a:p>
              <a:pPr algn="ctr" eaLnBrk="1" hangingPunct="1"/>
              <a:endParaRPr lang="es-ES" altLang="zh-CN" sz="2900"/>
            </a:p>
          </p:txBody>
        </p:sp>
        <p:sp>
          <p:nvSpPr>
            <p:cNvPr id="25" name="AutoShape 7"/>
            <p:cNvSpPr/>
            <p:nvPr/>
          </p:nvSpPr>
          <p:spPr bwMode="auto">
            <a:xfrm>
              <a:off x="4537431" y="2199649"/>
              <a:ext cx="1550815" cy="1743116"/>
            </a:xfrm>
            <a:custGeom>
              <a:avLst/>
              <a:gdLst>
                <a:gd name="T0" fmla="*/ 466695602 w 21600"/>
                <a:gd name="T1" fmla="*/ 295433838 h 21600"/>
                <a:gd name="T2" fmla="*/ 263574977 w 21600"/>
                <a:gd name="T3" fmla="*/ 0 h 21600"/>
                <a:gd name="T4" fmla="*/ 263574977 w 21600"/>
                <a:gd name="T5" fmla="*/ 85821287 h 21600"/>
                <a:gd name="T6" fmla="*/ 0 w 21600"/>
                <a:gd name="T7" fmla="*/ 85821287 h 21600"/>
                <a:gd name="T8" fmla="*/ 0 w 21600"/>
                <a:gd name="T9" fmla="*/ 503790736 h 21600"/>
                <a:gd name="T10" fmla="*/ 263574977 w 21600"/>
                <a:gd name="T11" fmla="*/ 503790736 h 21600"/>
                <a:gd name="T12" fmla="*/ 263574977 w 21600"/>
                <a:gd name="T13" fmla="*/ 589612023 h 21600"/>
                <a:gd name="T14" fmla="*/ 466695602 w 21600"/>
                <a:gd name="T15" fmla="*/ 295433838 h 21600"/>
                <a:gd name="T16" fmla="*/ 466695602 w 21600"/>
                <a:gd name="T17" fmla="*/ 295433838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21600" y="10823"/>
                  </a:moveTo>
                  <a:lnTo>
                    <a:pt x="12199" y="0"/>
                  </a:lnTo>
                  <a:lnTo>
                    <a:pt x="12199" y="3144"/>
                  </a:lnTo>
                  <a:lnTo>
                    <a:pt x="0" y="3144"/>
                  </a:lnTo>
                  <a:lnTo>
                    <a:pt x="0" y="18456"/>
                  </a:lnTo>
                  <a:lnTo>
                    <a:pt x="12199" y="18456"/>
                  </a:lnTo>
                  <a:lnTo>
                    <a:pt x="12199" y="21600"/>
                  </a:lnTo>
                  <a:lnTo>
                    <a:pt x="21600" y="10823"/>
                  </a:lnTo>
                  <a:close/>
                  <a:moveTo>
                    <a:pt x="21600" y="10823"/>
                  </a:moveTo>
                </a:path>
              </a:pathLst>
            </a:custGeom>
            <a:solidFill>
              <a:srgbClr val="7EB73F">
                <a:alpha val="48000"/>
              </a:srgbClr>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26" name="AutoShape 8"/>
            <p:cNvSpPr/>
            <p:nvPr/>
          </p:nvSpPr>
          <p:spPr bwMode="auto">
            <a:xfrm>
              <a:off x="4048924" y="2598208"/>
              <a:ext cx="971586" cy="994849"/>
            </a:xfrm>
            <a:custGeom>
              <a:avLst/>
              <a:gdLst>
                <a:gd name="T0" fmla="*/ 171604736 w 19679"/>
                <a:gd name="T1" fmla="*/ 30872293 h 19679"/>
                <a:gd name="T2" fmla="*/ 171604736 w 19679"/>
                <a:gd name="T3" fmla="*/ 179920516 h 19679"/>
                <a:gd name="T4" fmla="*/ 29445373 w 19679"/>
                <a:gd name="T5" fmla="*/ 179920516 h 19679"/>
                <a:gd name="T6" fmla="*/ 29445373 w 19679"/>
                <a:gd name="T7" fmla="*/ 30872293 h 19679"/>
                <a:gd name="T8" fmla="*/ 171604736 w 19679"/>
                <a:gd name="T9" fmla="*/ 30872293 h 19679"/>
                <a:gd name="T10" fmla="*/ 171604736 w 19679"/>
                <a:gd name="T11" fmla="*/ 30872293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7EB73F"/>
            </a:solidFill>
            <a:ln>
              <a:noFill/>
            </a:ln>
          </p:spPr>
          <p:txBody>
            <a:bodyPr lIns="0" tIns="0" rIns="0" bIns="0"/>
            <a:lstStyle/>
            <a:p>
              <a:endParaRPr lang="zh-CN" altLang="en-US" sz="900"/>
            </a:p>
          </p:txBody>
        </p:sp>
        <p:sp>
          <p:nvSpPr>
            <p:cNvPr id="27" name="AutoShape 9"/>
            <p:cNvSpPr/>
            <p:nvPr/>
          </p:nvSpPr>
          <p:spPr bwMode="auto">
            <a:xfrm>
              <a:off x="8996800" y="2199649"/>
              <a:ext cx="1550815" cy="1743116"/>
            </a:xfrm>
            <a:custGeom>
              <a:avLst/>
              <a:gdLst>
                <a:gd name="T0" fmla="*/ 466695602 w 21600"/>
                <a:gd name="T1" fmla="*/ 295433838 h 21600"/>
                <a:gd name="T2" fmla="*/ 263812661 w 21600"/>
                <a:gd name="T3" fmla="*/ 0 h 21600"/>
                <a:gd name="T4" fmla="*/ 263812661 w 21600"/>
                <a:gd name="T5" fmla="*/ 85821287 h 21600"/>
                <a:gd name="T6" fmla="*/ 0 w 21600"/>
                <a:gd name="T7" fmla="*/ 85821287 h 21600"/>
                <a:gd name="T8" fmla="*/ 0 w 21600"/>
                <a:gd name="T9" fmla="*/ 503790736 h 21600"/>
                <a:gd name="T10" fmla="*/ 263812661 w 21600"/>
                <a:gd name="T11" fmla="*/ 503790736 h 21600"/>
                <a:gd name="T12" fmla="*/ 263812661 w 21600"/>
                <a:gd name="T13" fmla="*/ 589612023 h 21600"/>
                <a:gd name="T14" fmla="*/ 466695602 w 21600"/>
                <a:gd name="T15" fmla="*/ 295433838 h 21600"/>
                <a:gd name="T16" fmla="*/ 466695602 w 21600"/>
                <a:gd name="T17" fmla="*/ 295433838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21600" y="10823"/>
                  </a:moveTo>
                  <a:lnTo>
                    <a:pt x="12210" y="0"/>
                  </a:lnTo>
                  <a:lnTo>
                    <a:pt x="12210" y="3144"/>
                  </a:lnTo>
                  <a:lnTo>
                    <a:pt x="0" y="3144"/>
                  </a:lnTo>
                  <a:lnTo>
                    <a:pt x="0" y="18456"/>
                  </a:lnTo>
                  <a:lnTo>
                    <a:pt x="12210" y="18456"/>
                  </a:lnTo>
                  <a:lnTo>
                    <a:pt x="12210" y="21600"/>
                  </a:lnTo>
                  <a:lnTo>
                    <a:pt x="21600" y="10823"/>
                  </a:lnTo>
                  <a:close/>
                  <a:moveTo>
                    <a:pt x="21600" y="10823"/>
                  </a:moveTo>
                </a:path>
              </a:pathLst>
            </a:custGeom>
            <a:solidFill>
              <a:srgbClr val="7EB73F">
                <a:alpha val="48000"/>
              </a:srgbClr>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28" name="AutoShape 10"/>
            <p:cNvSpPr/>
            <p:nvPr/>
          </p:nvSpPr>
          <p:spPr bwMode="auto">
            <a:xfrm>
              <a:off x="8508293" y="2598208"/>
              <a:ext cx="969260" cy="994849"/>
            </a:xfrm>
            <a:custGeom>
              <a:avLst/>
              <a:gdLst>
                <a:gd name="T0" fmla="*/ 170784011 w 19679"/>
                <a:gd name="T1" fmla="*/ 30872293 h 19679"/>
                <a:gd name="T2" fmla="*/ 170784011 w 19679"/>
                <a:gd name="T3" fmla="*/ 179920516 h 19679"/>
                <a:gd name="T4" fmla="*/ 29304597 w 19679"/>
                <a:gd name="T5" fmla="*/ 179920516 h 19679"/>
                <a:gd name="T6" fmla="*/ 29304597 w 19679"/>
                <a:gd name="T7" fmla="*/ 30872293 h 19679"/>
                <a:gd name="T8" fmla="*/ 170784011 w 19679"/>
                <a:gd name="T9" fmla="*/ 30872293 h 19679"/>
                <a:gd name="T10" fmla="*/ 170784011 w 19679"/>
                <a:gd name="T11" fmla="*/ 30872293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7EB73F"/>
            </a:solidFill>
            <a:ln>
              <a:noFill/>
            </a:ln>
          </p:spPr>
          <p:txBody>
            <a:bodyPr lIns="0" tIns="0" rIns="0" bIns="0"/>
            <a:lstStyle/>
            <a:p>
              <a:endParaRPr lang="zh-CN" altLang="en-US" sz="900"/>
            </a:p>
          </p:txBody>
        </p:sp>
        <p:grpSp>
          <p:nvGrpSpPr>
            <p:cNvPr id="29" name="Group 11"/>
            <p:cNvGrpSpPr/>
            <p:nvPr/>
          </p:nvGrpSpPr>
          <p:grpSpPr bwMode="auto">
            <a:xfrm>
              <a:off x="2135218" y="2866500"/>
              <a:ext cx="291554" cy="434228"/>
              <a:chOff x="0" y="0"/>
              <a:chExt cx="376" cy="559"/>
            </a:xfrm>
          </p:grpSpPr>
          <p:sp>
            <p:nvSpPr>
              <p:cNvPr id="35" name="AutoShape 12"/>
              <p:cNvSpPr/>
              <p:nvPr/>
            </p:nvSpPr>
            <p:spPr bwMode="auto">
              <a:xfrm>
                <a:off x="0" y="0"/>
                <a:ext cx="320" cy="559"/>
              </a:xfrm>
              <a:custGeom>
                <a:avLst/>
                <a:gdLst>
                  <a:gd name="T0" fmla="*/ 4 w 21600"/>
                  <a:gd name="T1" fmla="*/ 12 h 21600"/>
                  <a:gd name="T2" fmla="*/ 0 w 21600"/>
                  <a:gd name="T3" fmla="*/ 12 h 21600"/>
                  <a:gd name="T4" fmla="*/ 0 w 21600"/>
                  <a:gd name="T5" fmla="*/ 2 h 21600"/>
                  <a:gd name="T6" fmla="*/ 4 w 21600"/>
                  <a:gd name="T7" fmla="*/ 2 h 21600"/>
                  <a:gd name="T8" fmla="*/ 4 w 21600"/>
                  <a:gd name="T9" fmla="*/ 4 h 21600"/>
                  <a:gd name="T10" fmla="*/ 5 w 21600"/>
                  <a:gd name="T11" fmla="*/ 4 h 21600"/>
                  <a:gd name="T12" fmla="*/ 5 w 21600"/>
                  <a:gd name="T13" fmla="*/ 1 h 21600"/>
                  <a:gd name="T14" fmla="*/ 4 w 21600"/>
                  <a:gd name="T15" fmla="*/ 0 h 21600"/>
                  <a:gd name="T16" fmla="*/ 1 w 21600"/>
                  <a:gd name="T17" fmla="*/ 0 h 21600"/>
                  <a:gd name="T18" fmla="*/ 0 w 21600"/>
                  <a:gd name="T19" fmla="*/ 1 h 21600"/>
                  <a:gd name="T20" fmla="*/ 0 w 21600"/>
                  <a:gd name="T21" fmla="*/ 13 h 21600"/>
                  <a:gd name="T22" fmla="*/ 1 w 21600"/>
                  <a:gd name="T23" fmla="*/ 14 h 21600"/>
                  <a:gd name="T24" fmla="*/ 4 w 21600"/>
                  <a:gd name="T25" fmla="*/ 14 h 21600"/>
                  <a:gd name="T26" fmla="*/ 5 w 21600"/>
                  <a:gd name="T27" fmla="*/ 13 h 21600"/>
                  <a:gd name="T28" fmla="*/ 5 w 21600"/>
                  <a:gd name="T29" fmla="*/ 9 h 21600"/>
                  <a:gd name="T30" fmla="*/ 4 w 21600"/>
                  <a:gd name="T31" fmla="*/ 9 h 21600"/>
                  <a:gd name="T32" fmla="*/ 4 w 21600"/>
                  <a:gd name="T33" fmla="*/ 12 h 21600"/>
                  <a:gd name="T34" fmla="*/ 4 w 21600"/>
                  <a:gd name="T35" fmla="*/ 1 h 21600"/>
                  <a:gd name="T36" fmla="*/ 4 w 21600"/>
                  <a:gd name="T37" fmla="*/ 1 h 21600"/>
                  <a:gd name="T38" fmla="*/ 4 w 21600"/>
                  <a:gd name="T39" fmla="*/ 1 h 21600"/>
                  <a:gd name="T40" fmla="*/ 4 w 21600"/>
                  <a:gd name="T41" fmla="*/ 1 h 21600"/>
                  <a:gd name="T42" fmla="*/ 4 w 21600"/>
                  <a:gd name="T43" fmla="*/ 1 h 21600"/>
                  <a:gd name="T44" fmla="*/ 2 w 21600"/>
                  <a:gd name="T45" fmla="*/ 1 h 21600"/>
                  <a:gd name="T46" fmla="*/ 3 w 21600"/>
                  <a:gd name="T47" fmla="*/ 1 h 21600"/>
                  <a:gd name="T48" fmla="*/ 3 w 21600"/>
                  <a:gd name="T49" fmla="*/ 1 h 21600"/>
                  <a:gd name="T50" fmla="*/ 2 w 21600"/>
                  <a:gd name="T51" fmla="*/ 1 h 21600"/>
                  <a:gd name="T52" fmla="*/ 2 w 21600"/>
                  <a:gd name="T53" fmla="*/ 1 h 21600"/>
                  <a:gd name="T54" fmla="*/ 3 w 21600"/>
                  <a:gd name="T55" fmla="*/ 13 h 21600"/>
                  <a:gd name="T56" fmla="*/ 2 w 21600"/>
                  <a:gd name="T57" fmla="*/ 13 h 21600"/>
                  <a:gd name="T58" fmla="*/ 2 w 21600"/>
                  <a:gd name="T59" fmla="*/ 13 h 21600"/>
                  <a:gd name="T60" fmla="*/ 3 w 21600"/>
                  <a:gd name="T61" fmla="*/ 13 h 21600"/>
                  <a:gd name="T62" fmla="*/ 3 w 21600"/>
                  <a:gd name="T63" fmla="*/ 13 h 21600"/>
                  <a:gd name="T64" fmla="*/ 3 w 21600"/>
                  <a:gd name="T65" fmla="*/ 13 h 216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600" h="21600">
                    <a:moveTo>
                      <a:pt x="19529" y="17581"/>
                    </a:moveTo>
                    <a:cubicBezTo>
                      <a:pt x="2071" y="17581"/>
                      <a:pt x="2071" y="17581"/>
                      <a:pt x="2071" y="17581"/>
                    </a:cubicBezTo>
                    <a:cubicBezTo>
                      <a:pt x="2071" y="2679"/>
                      <a:pt x="2071" y="2679"/>
                      <a:pt x="2071" y="2679"/>
                    </a:cubicBezTo>
                    <a:cubicBezTo>
                      <a:pt x="19529" y="2679"/>
                      <a:pt x="19529" y="2679"/>
                      <a:pt x="19529" y="2679"/>
                    </a:cubicBezTo>
                    <a:cubicBezTo>
                      <a:pt x="19529" y="5860"/>
                      <a:pt x="19529" y="5860"/>
                      <a:pt x="19529" y="5860"/>
                    </a:cubicBezTo>
                    <a:cubicBezTo>
                      <a:pt x="21600" y="5860"/>
                      <a:pt x="21600" y="5860"/>
                      <a:pt x="21600" y="5860"/>
                    </a:cubicBezTo>
                    <a:cubicBezTo>
                      <a:pt x="21600" y="1674"/>
                      <a:pt x="21600" y="1674"/>
                      <a:pt x="21600" y="1674"/>
                    </a:cubicBezTo>
                    <a:cubicBezTo>
                      <a:pt x="21600" y="837"/>
                      <a:pt x="20121" y="0"/>
                      <a:pt x="18641" y="0"/>
                    </a:cubicBezTo>
                    <a:cubicBezTo>
                      <a:pt x="2663" y="0"/>
                      <a:pt x="2663" y="0"/>
                      <a:pt x="2663" y="0"/>
                    </a:cubicBezTo>
                    <a:cubicBezTo>
                      <a:pt x="1184" y="0"/>
                      <a:pt x="0" y="837"/>
                      <a:pt x="0" y="1674"/>
                    </a:cubicBezTo>
                    <a:cubicBezTo>
                      <a:pt x="0" y="20093"/>
                      <a:pt x="0" y="20093"/>
                      <a:pt x="0" y="20093"/>
                    </a:cubicBezTo>
                    <a:cubicBezTo>
                      <a:pt x="0" y="20930"/>
                      <a:pt x="1184" y="21600"/>
                      <a:pt x="2663" y="21600"/>
                    </a:cubicBezTo>
                    <a:cubicBezTo>
                      <a:pt x="18641" y="21600"/>
                      <a:pt x="18641" y="21600"/>
                      <a:pt x="18641" y="21600"/>
                    </a:cubicBezTo>
                    <a:cubicBezTo>
                      <a:pt x="20121" y="21600"/>
                      <a:pt x="21600" y="20930"/>
                      <a:pt x="21600" y="20093"/>
                    </a:cubicBezTo>
                    <a:cubicBezTo>
                      <a:pt x="21600" y="13228"/>
                      <a:pt x="21600" y="13228"/>
                      <a:pt x="21600" y="13228"/>
                    </a:cubicBezTo>
                    <a:cubicBezTo>
                      <a:pt x="19529" y="13228"/>
                      <a:pt x="19529" y="13228"/>
                      <a:pt x="19529" y="13228"/>
                    </a:cubicBezTo>
                    <a:lnTo>
                      <a:pt x="19529" y="17581"/>
                    </a:lnTo>
                    <a:close/>
                    <a:moveTo>
                      <a:pt x="16866" y="1005"/>
                    </a:moveTo>
                    <a:cubicBezTo>
                      <a:pt x="17162" y="1005"/>
                      <a:pt x="17753" y="1172"/>
                      <a:pt x="17753" y="1507"/>
                    </a:cubicBezTo>
                    <a:cubicBezTo>
                      <a:pt x="17753" y="1674"/>
                      <a:pt x="17162" y="1842"/>
                      <a:pt x="16866" y="1842"/>
                    </a:cubicBezTo>
                    <a:cubicBezTo>
                      <a:pt x="16570" y="1842"/>
                      <a:pt x="16274" y="1674"/>
                      <a:pt x="16274" y="1507"/>
                    </a:cubicBezTo>
                    <a:cubicBezTo>
                      <a:pt x="16274" y="1172"/>
                      <a:pt x="16570" y="1005"/>
                      <a:pt x="16866" y="1005"/>
                    </a:cubicBezTo>
                    <a:close/>
                    <a:moveTo>
                      <a:pt x="7101" y="1172"/>
                    </a:moveTo>
                    <a:cubicBezTo>
                      <a:pt x="14499" y="1172"/>
                      <a:pt x="14499" y="1172"/>
                      <a:pt x="14499" y="1172"/>
                    </a:cubicBezTo>
                    <a:cubicBezTo>
                      <a:pt x="14499" y="1674"/>
                      <a:pt x="14499" y="1674"/>
                      <a:pt x="14499" y="1674"/>
                    </a:cubicBezTo>
                    <a:cubicBezTo>
                      <a:pt x="7101" y="1674"/>
                      <a:pt x="7101" y="1674"/>
                      <a:pt x="7101" y="1674"/>
                    </a:cubicBezTo>
                    <a:lnTo>
                      <a:pt x="7101" y="1172"/>
                    </a:lnTo>
                    <a:close/>
                    <a:moveTo>
                      <a:pt x="14203" y="19926"/>
                    </a:moveTo>
                    <a:cubicBezTo>
                      <a:pt x="7397" y="19926"/>
                      <a:pt x="7397" y="19926"/>
                      <a:pt x="7397" y="19926"/>
                    </a:cubicBezTo>
                    <a:cubicBezTo>
                      <a:pt x="7397" y="18753"/>
                      <a:pt x="7397" y="18753"/>
                      <a:pt x="7397" y="18753"/>
                    </a:cubicBezTo>
                    <a:cubicBezTo>
                      <a:pt x="14203" y="18753"/>
                      <a:pt x="14203" y="18753"/>
                      <a:pt x="14203" y="18753"/>
                    </a:cubicBezTo>
                    <a:lnTo>
                      <a:pt x="14203" y="19926"/>
                    </a:lnTo>
                    <a:close/>
                    <a:moveTo>
                      <a:pt x="14203" y="19926"/>
                    </a:moveTo>
                  </a:path>
                </a:pathLst>
              </a:custGeom>
              <a:solidFill>
                <a:srgbClr val="FFFEFE"/>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36" name="AutoShape 13"/>
              <p:cNvSpPr/>
              <p:nvPr/>
            </p:nvSpPr>
            <p:spPr bwMode="auto">
              <a:xfrm>
                <a:off x="136" y="163"/>
                <a:ext cx="240" cy="226"/>
              </a:xfrm>
              <a:custGeom>
                <a:avLst/>
                <a:gdLst>
                  <a:gd name="T0" fmla="*/ 0 w 21600"/>
                  <a:gd name="T1" fmla="*/ 2 h 21600"/>
                  <a:gd name="T2" fmla="*/ 0 w 21600"/>
                  <a:gd name="T3" fmla="*/ 2 h 21600"/>
                  <a:gd name="T4" fmla="*/ 0 w 21600"/>
                  <a:gd name="T5" fmla="*/ 2 h 21600"/>
                  <a:gd name="T6" fmla="*/ 1 w 21600"/>
                  <a:gd name="T7" fmla="*/ 2 h 21600"/>
                  <a:gd name="T8" fmla="*/ 3 w 21600"/>
                  <a:gd name="T9" fmla="*/ 2 h 21600"/>
                  <a:gd name="T10" fmla="*/ 3 w 21600"/>
                  <a:gd name="T11" fmla="*/ 0 h 21600"/>
                  <a:gd name="T12" fmla="*/ 0 w 21600"/>
                  <a:gd name="T13" fmla="*/ 0 h 21600"/>
                  <a:gd name="T14" fmla="*/ 0 w 21600"/>
                  <a:gd name="T15" fmla="*/ 2 h 21600"/>
                  <a:gd name="T16" fmla="*/ 0 w 21600"/>
                  <a:gd name="T17" fmla="*/ 2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0" y="15329"/>
                    </a:moveTo>
                    <a:lnTo>
                      <a:pt x="2658" y="15329"/>
                    </a:lnTo>
                    <a:lnTo>
                      <a:pt x="0" y="21600"/>
                    </a:lnTo>
                    <a:lnTo>
                      <a:pt x="7311" y="15329"/>
                    </a:lnTo>
                    <a:lnTo>
                      <a:pt x="21600" y="15329"/>
                    </a:lnTo>
                    <a:lnTo>
                      <a:pt x="21600" y="0"/>
                    </a:lnTo>
                    <a:lnTo>
                      <a:pt x="0" y="0"/>
                    </a:lnTo>
                    <a:lnTo>
                      <a:pt x="0" y="15329"/>
                    </a:lnTo>
                    <a:close/>
                    <a:moveTo>
                      <a:pt x="0" y="15329"/>
                    </a:moveTo>
                  </a:path>
                </a:pathLst>
              </a:custGeom>
              <a:solidFill>
                <a:srgbClr val="FFFEFE"/>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grpSp>
        <p:sp>
          <p:nvSpPr>
            <p:cNvPr id="30" name="AutoShape 14"/>
            <p:cNvSpPr/>
            <p:nvPr/>
          </p:nvSpPr>
          <p:spPr bwMode="auto">
            <a:xfrm>
              <a:off x="6773707" y="2199649"/>
              <a:ext cx="1550815" cy="1743116"/>
            </a:xfrm>
            <a:custGeom>
              <a:avLst/>
              <a:gdLst>
                <a:gd name="T0" fmla="*/ 466695602 w 21600"/>
                <a:gd name="T1" fmla="*/ 295433838 h 21600"/>
                <a:gd name="T2" fmla="*/ 263618192 w 21600"/>
                <a:gd name="T3" fmla="*/ 0 h 21600"/>
                <a:gd name="T4" fmla="*/ 263618192 w 21600"/>
                <a:gd name="T5" fmla="*/ 85821287 h 21600"/>
                <a:gd name="T6" fmla="*/ 0 w 21600"/>
                <a:gd name="T7" fmla="*/ 85821287 h 21600"/>
                <a:gd name="T8" fmla="*/ 0 w 21600"/>
                <a:gd name="T9" fmla="*/ 503790736 h 21600"/>
                <a:gd name="T10" fmla="*/ 263618192 w 21600"/>
                <a:gd name="T11" fmla="*/ 503790736 h 21600"/>
                <a:gd name="T12" fmla="*/ 263618192 w 21600"/>
                <a:gd name="T13" fmla="*/ 589612023 h 21600"/>
                <a:gd name="T14" fmla="*/ 466695602 w 21600"/>
                <a:gd name="T15" fmla="*/ 295433838 h 21600"/>
                <a:gd name="T16" fmla="*/ 466695602 w 21600"/>
                <a:gd name="T17" fmla="*/ 295433838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21600" y="10823"/>
                  </a:moveTo>
                  <a:lnTo>
                    <a:pt x="12201" y="0"/>
                  </a:lnTo>
                  <a:lnTo>
                    <a:pt x="12201" y="3144"/>
                  </a:lnTo>
                  <a:lnTo>
                    <a:pt x="0" y="3144"/>
                  </a:lnTo>
                  <a:lnTo>
                    <a:pt x="0" y="18456"/>
                  </a:lnTo>
                  <a:lnTo>
                    <a:pt x="12201" y="18456"/>
                  </a:lnTo>
                  <a:lnTo>
                    <a:pt x="12201" y="21600"/>
                  </a:lnTo>
                  <a:lnTo>
                    <a:pt x="21600" y="10823"/>
                  </a:lnTo>
                  <a:close/>
                  <a:moveTo>
                    <a:pt x="21600" y="10823"/>
                  </a:moveTo>
                </a:path>
              </a:pathLst>
            </a:custGeom>
            <a:solidFill>
              <a:srgbClr val="7EB73F">
                <a:alpha val="48000"/>
              </a:srgbClr>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31" name="AutoShape 15"/>
            <p:cNvSpPr/>
            <p:nvPr/>
          </p:nvSpPr>
          <p:spPr bwMode="auto">
            <a:xfrm>
              <a:off x="6279772" y="2598208"/>
              <a:ext cx="973138" cy="994849"/>
            </a:xfrm>
            <a:custGeom>
              <a:avLst/>
              <a:gdLst>
                <a:gd name="T0" fmla="*/ 172153095 w 19679"/>
                <a:gd name="T1" fmla="*/ 30872293 h 19679"/>
                <a:gd name="T2" fmla="*/ 172153095 w 19679"/>
                <a:gd name="T3" fmla="*/ 179920516 h 19679"/>
                <a:gd name="T4" fmla="*/ 29539465 w 19679"/>
                <a:gd name="T5" fmla="*/ 179920516 h 19679"/>
                <a:gd name="T6" fmla="*/ 29539465 w 19679"/>
                <a:gd name="T7" fmla="*/ 30872293 h 19679"/>
                <a:gd name="T8" fmla="*/ 172153095 w 19679"/>
                <a:gd name="T9" fmla="*/ 30872293 h 19679"/>
                <a:gd name="T10" fmla="*/ 172153095 w 19679"/>
                <a:gd name="T11" fmla="*/ 30872293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7EB73F"/>
            </a:solidFill>
            <a:ln>
              <a:noFill/>
            </a:ln>
          </p:spPr>
          <p:txBody>
            <a:bodyPr lIns="0" tIns="0" rIns="0" bIns="0"/>
            <a:lstStyle/>
            <a:p>
              <a:endParaRPr lang="zh-CN" altLang="en-US" sz="900"/>
            </a:p>
          </p:txBody>
        </p:sp>
        <p:sp>
          <p:nvSpPr>
            <p:cNvPr id="32" name="AutoShape 16"/>
            <p:cNvSpPr/>
            <p:nvPr/>
          </p:nvSpPr>
          <p:spPr bwMode="auto">
            <a:xfrm>
              <a:off x="6585282" y="2961099"/>
              <a:ext cx="348934" cy="290779"/>
            </a:xfrm>
            <a:custGeom>
              <a:avLst/>
              <a:gdLst>
                <a:gd name="T0" fmla="*/ 23626465 w 21600"/>
                <a:gd name="T1" fmla="*/ 1229018 h 21600"/>
                <a:gd name="T2" fmla="*/ 22164047 w 21600"/>
                <a:gd name="T3" fmla="*/ 16407295 h 21600"/>
                <a:gd name="T4" fmla="*/ 0 w 21600"/>
                <a:gd name="T5" fmla="*/ 15178277 h 21600"/>
                <a:gd name="T6" fmla="*/ 1472274 w 21600"/>
                <a:gd name="T7" fmla="*/ 0 h 21600"/>
                <a:gd name="T8" fmla="*/ 4292137 w 21600"/>
                <a:gd name="T9" fmla="*/ 1354365 h 21600"/>
                <a:gd name="T10" fmla="*/ 1619945 w 21600"/>
                <a:gd name="T11" fmla="*/ 1349817 h 21600"/>
                <a:gd name="T12" fmla="*/ 1612272 w 21600"/>
                <a:gd name="T13" fmla="*/ 3576177 h 21600"/>
                <a:gd name="T14" fmla="*/ 4284497 w 21600"/>
                <a:gd name="T15" fmla="*/ 3583013 h 21600"/>
                <a:gd name="T16" fmla="*/ 4432135 w 21600"/>
                <a:gd name="T17" fmla="*/ 5470623 h 21600"/>
                <a:gd name="T18" fmla="*/ 1971047 w 21600"/>
                <a:gd name="T19" fmla="*/ 5055889 h 21600"/>
                <a:gd name="T20" fmla="*/ 1470091 w 21600"/>
                <a:gd name="T21" fmla="*/ 7117435 h 21600"/>
                <a:gd name="T22" fmla="*/ 3931179 w 21600"/>
                <a:gd name="T23" fmla="*/ 7532170 h 21600"/>
                <a:gd name="T24" fmla="*/ 4432135 w 21600"/>
                <a:gd name="T25" fmla="*/ 5470623 h 21600"/>
                <a:gd name="T26" fmla="*/ 3931179 w 21600"/>
                <a:gd name="T27" fmla="*/ 8877412 h 21600"/>
                <a:gd name="T28" fmla="*/ 1470091 w 21600"/>
                <a:gd name="T29" fmla="*/ 9292147 h 21600"/>
                <a:gd name="T30" fmla="*/ 1971047 w 21600"/>
                <a:gd name="T31" fmla="*/ 11353694 h 21600"/>
                <a:gd name="T32" fmla="*/ 4432135 w 21600"/>
                <a:gd name="T33" fmla="*/ 10938959 h 21600"/>
                <a:gd name="T34" fmla="*/ 4292137 w 21600"/>
                <a:gd name="T35" fmla="*/ 12835665 h 21600"/>
                <a:gd name="T36" fmla="*/ 1619945 w 21600"/>
                <a:gd name="T37" fmla="*/ 12831117 h 21600"/>
                <a:gd name="T38" fmla="*/ 1612272 w 21600"/>
                <a:gd name="T39" fmla="*/ 15057478 h 21600"/>
                <a:gd name="T40" fmla="*/ 4284497 w 21600"/>
                <a:gd name="T41" fmla="*/ 15062053 h 21600"/>
                <a:gd name="T42" fmla="*/ 17713292 w 21600"/>
                <a:gd name="T43" fmla="*/ 1649072 h 21600"/>
                <a:gd name="T44" fmla="*/ 6407580 w 21600"/>
                <a:gd name="T45" fmla="*/ 1231306 h 21600"/>
                <a:gd name="T46" fmla="*/ 5907716 w 21600"/>
                <a:gd name="T47" fmla="*/ 7117435 h 21600"/>
                <a:gd name="T48" fmla="*/ 17213395 w 21600"/>
                <a:gd name="T49" fmla="*/ 7532170 h 21600"/>
                <a:gd name="T50" fmla="*/ 17713292 w 21600"/>
                <a:gd name="T51" fmla="*/ 1649072 h 21600"/>
                <a:gd name="T52" fmla="*/ 17213395 w 21600"/>
                <a:gd name="T53" fmla="*/ 8877412 h 21600"/>
                <a:gd name="T54" fmla="*/ 5907716 w 21600"/>
                <a:gd name="T55" fmla="*/ 9292147 h 21600"/>
                <a:gd name="T56" fmla="*/ 6407580 w 21600"/>
                <a:gd name="T57" fmla="*/ 15178277 h 21600"/>
                <a:gd name="T58" fmla="*/ 17713292 w 21600"/>
                <a:gd name="T59" fmla="*/ 14760483 h 21600"/>
                <a:gd name="T60" fmla="*/ 22017467 w 21600"/>
                <a:gd name="T61" fmla="*/ 1354365 h 21600"/>
                <a:gd name="T62" fmla="*/ 19336511 w 21600"/>
                <a:gd name="T63" fmla="*/ 1349817 h 21600"/>
                <a:gd name="T64" fmla="*/ 19336511 w 21600"/>
                <a:gd name="T65" fmla="*/ 3576177 h 21600"/>
                <a:gd name="T66" fmla="*/ 22017467 w 21600"/>
                <a:gd name="T67" fmla="*/ 3583013 h 21600"/>
                <a:gd name="T68" fmla="*/ 22164047 w 21600"/>
                <a:gd name="T69" fmla="*/ 5470623 h 21600"/>
                <a:gd name="T70" fmla="*/ 19689829 w 21600"/>
                <a:gd name="T71" fmla="*/ 5055889 h 21600"/>
                <a:gd name="T72" fmla="*/ 19192114 w 21600"/>
                <a:gd name="T73" fmla="*/ 7117435 h 21600"/>
                <a:gd name="T74" fmla="*/ 21664149 w 21600"/>
                <a:gd name="T75" fmla="*/ 7532170 h 21600"/>
                <a:gd name="T76" fmla="*/ 22164047 w 21600"/>
                <a:gd name="T77" fmla="*/ 5470623 h 21600"/>
                <a:gd name="T78" fmla="*/ 21664149 w 21600"/>
                <a:gd name="T79" fmla="*/ 8877412 h 21600"/>
                <a:gd name="T80" fmla="*/ 19192114 w 21600"/>
                <a:gd name="T81" fmla="*/ 9292147 h 21600"/>
                <a:gd name="T82" fmla="*/ 19689829 w 21600"/>
                <a:gd name="T83" fmla="*/ 11353694 h 21600"/>
                <a:gd name="T84" fmla="*/ 22164047 w 21600"/>
                <a:gd name="T85" fmla="*/ 10938959 h 21600"/>
                <a:gd name="T86" fmla="*/ 22017467 w 21600"/>
                <a:gd name="T87" fmla="*/ 12835665 h 21600"/>
                <a:gd name="T88" fmla="*/ 19336511 w 21600"/>
                <a:gd name="T89" fmla="*/ 12831117 h 21600"/>
                <a:gd name="T90" fmla="*/ 19336511 w 21600"/>
                <a:gd name="T91" fmla="*/ 15057478 h 21600"/>
                <a:gd name="T92" fmla="*/ 22017467 w 21600"/>
                <a:gd name="T93" fmla="*/ 15062053 h 21600"/>
                <a:gd name="T94" fmla="*/ 22164047 w 21600"/>
                <a:gd name="T95" fmla="*/ 13129628 h 216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600" h="21600">
                  <a:moveTo>
                    <a:pt x="20263" y="0"/>
                  </a:moveTo>
                  <a:cubicBezTo>
                    <a:pt x="20631" y="0"/>
                    <a:pt x="20944" y="162"/>
                    <a:pt x="21206" y="479"/>
                  </a:cubicBezTo>
                  <a:cubicBezTo>
                    <a:pt x="21468" y="799"/>
                    <a:pt x="21600" y="1178"/>
                    <a:pt x="21600" y="1618"/>
                  </a:cubicBezTo>
                  <a:lnTo>
                    <a:pt x="21600" y="19982"/>
                  </a:lnTo>
                  <a:cubicBezTo>
                    <a:pt x="21600" y="20422"/>
                    <a:pt x="21468" y="20801"/>
                    <a:pt x="21206" y="21121"/>
                  </a:cubicBezTo>
                  <a:cubicBezTo>
                    <a:pt x="20944" y="21438"/>
                    <a:pt x="20631" y="21600"/>
                    <a:pt x="20263" y="21600"/>
                  </a:cubicBezTo>
                  <a:lnTo>
                    <a:pt x="1346" y="21600"/>
                  </a:lnTo>
                  <a:cubicBezTo>
                    <a:pt x="982" y="21600"/>
                    <a:pt x="663" y="21438"/>
                    <a:pt x="399" y="21121"/>
                  </a:cubicBezTo>
                  <a:cubicBezTo>
                    <a:pt x="132" y="20801"/>
                    <a:pt x="0" y="20422"/>
                    <a:pt x="0" y="19982"/>
                  </a:cubicBezTo>
                  <a:lnTo>
                    <a:pt x="0" y="1618"/>
                  </a:lnTo>
                  <a:cubicBezTo>
                    <a:pt x="0" y="1178"/>
                    <a:pt x="132" y="799"/>
                    <a:pt x="399" y="479"/>
                  </a:cubicBezTo>
                  <a:cubicBezTo>
                    <a:pt x="663" y="162"/>
                    <a:pt x="982" y="0"/>
                    <a:pt x="1346" y="0"/>
                  </a:cubicBezTo>
                  <a:lnTo>
                    <a:pt x="20263" y="0"/>
                  </a:lnTo>
                  <a:close/>
                  <a:moveTo>
                    <a:pt x="4052" y="2171"/>
                  </a:moveTo>
                  <a:cubicBezTo>
                    <a:pt x="4052" y="2021"/>
                    <a:pt x="4010" y="1892"/>
                    <a:pt x="3924" y="1783"/>
                  </a:cubicBezTo>
                  <a:cubicBezTo>
                    <a:pt x="3839" y="1677"/>
                    <a:pt x="3729" y="1621"/>
                    <a:pt x="3594" y="1621"/>
                  </a:cubicBezTo>
                  <a:lnTo>
                    <a:pt x="1802" y="1621"/>
                  </a:lnTo>
                  <a:cubicBezTo>
                    <a:pt x="1677" y="1621"/>
                    <a:pt x="1569" y="1674"/>
                    <a:pt x="1481" y="1777"/>
                  </a:cubicBezTo>
                  <a:cubicBezTo>
                    <a:pt x="1391" y="1880"/>
                    <a:pt x="1344" y="2012"/>
                    <a:pt x="1344" y="2171"/>
                  </a:cubicBezTo>
                  <a:lnTo>
                    <a:pt x="1344" y="4321"/>
                  </a:lnTo>
                  <a:cubicBezTo>
                    <a:pt x="1344" y="4470"/>
                    <a:pt x="1388" y="4603"/>
                    <a:pt x="1474" y="4708"/>
                  </a:cubicBezTo>
                  <a:cubicBezTo>
                    <a:pt x="1559" y="4817"/>
                    <a:pt x="1670" y="4867"/>
                    <a:pt x="1802" y="4867"/>
                  </a:cubicBezTo>
                  <a:lnTo>
                    <a:pt x="3594" y="4867"/>
                  </a:lnTo>
                  <a:cubicBezTo>
                    <a:pt x="3721" y="4867"/>
                    <a:pt x="3829" y="4820"/>
                    <a:pt x="3917" y="4717"/>
                  </a:cubicBezTo>
                  <a:cubicBezTo>
                    <a:pt x="4008" y="4614"/>
                    <a:pt x="4052" y="4482"/>
                    <a:pt x="4052" y="4321"/>
                  </a:cubicBezTo>
                  <a:lnTo>
                    <a:pt x="4052" y="2171"/>
                  </a:lnTo>
                  <a:close/>
                  <a:moveTo>
                    <a:pt x="4052" y="7202"/>
                  </a:moveTo>
                  <a:cubicBezTo>
                    <a:pt x="4052" y="7055"/>
                    <a:pt x="4010" y="6926"/>
                    <a:pt x="3924" y="6817"/>
                  </a:cubicBezTo>
                  <a:cubicBezTo>
                    <a:pt x="3839" y="6709"/>
                    <a:pt x="3729" y="6656"/>
                    <a:pt x="3594" y="6656"/>
                  </a:cubicBezTo>
                  <a:lnTo>
                    <a:pt x="1802" y="6656"/>
                  </a:lnTo>
                  <a:cubicBezTo>
                    <a:pt x="1677" y="6656"/>
                    <a:pt x="1569" y="6709"/>
                    <a:pt x="1481" y="6817"/>
                  </a:cubicBezTo>
                  <a:cubicBezTo>
                    <a:pt x="1391" y="6926"/>
                    <a:pt x="1344" y="7055"/>
                    <a:pt x="1344" y="7202"/>
                  </a:cubicBezTo>
                  <a:lnTo>
                    <a:pt x="1344" y="9370"/>
                  </a:lnTo>
                  <a:cubicBezTo>
                    <a:pt x="1344" y="9516"/>
                    <a:pt x="1388" y="9646"/>
                    <a:pt x="1474" y="9757"/>
                  </a:cubicBezTo>
                  <a:cubicBezTo>
                    <a:pt x="1559" y="9863"/>
                    <a:pt x="1670" y="9916"/>
                    <a:pt x="1802" y="9916"/>
                  </a:cubicBezTo>
                  <a:lnTo>
                    <a:pt x="3594" y="9916"/>
                  </a:lnTo>
                  <a:cubicBezTo>
                    <a:pt x="3721" y="9916"/>
                    <a:pt x="3829" y="9863"/>
                    <a:pt x="3917" y="9757"/>
                  </a:cubicBezTo>
                  <a:cubicBezTo>
                    <a:pt x="4008" y="9646"/>
                    <a:pt x="4052" y="9516"/>
                    <a:pt x="4052" y="9370"/>
                  </a:cubicBezTo>
                  <a:lnTo>
                    <a:pt x="4052" y="7202"/>
                  </a:lnTo>
                  <a:close/>
                  <a:moveTo>
                    <a:pt x="4052" y="12233"/>
                  </a:moveTo>
                  <a:cubicBezTo>
                    <a:pt x="4052" y="12084"/>
                    <a:pt x="4010" y="11957"/>
                    <a:pt x="3924" y="11846"/>
                  </a:cubicBezTo>
                  <a:cubicBezTo>
                    <a:pt x="3839" y="11740"/>
                    <a:pt x="3729" y="11687"/>
                    <a:pt x="3594" y="11687"/>
                  </a:cubicBezTo>
                  <a:lnTo>
                    <a:pt x="1802" y="11687"/>
                  </a:lnTo>
                  <a:cubicBezTo>
                    <a:pt x="1677" y="11687"/>
                    <a:pt x="1569" y="11740"/>
                    <a:pt x="1481" y="11846"/>
                  </a:cubicBezTo>
                  <a:cubicBezTo>
                    <a:pt x="1391" y="11957"/>
                    <a:pt x="1344" y="12084"/>
                    <a:pt x="1344" y="12233"/>
                  </a:cubicBezTo>
                  <a:lnTo>
                    <a:pt x="1344" y="14401"/>
                  </a:lnTo>
                  <a:cubicBezTo>
                    <a:pt x="1344" y="14548"/>
                    <a:pt x="1388" y="14677"/>
                    <a:pt x="1474" y="14786"/>
                  </a:cubicBezTo>
                  <a:cubicBezTo>
                    <a:pt x="1559" y="14894"/>
                    <a:pt x="1670" y="14947"/>
                    <a:pt x="1802" y="14947"/>
                  </a:cubicBezTo>
                  <a:lnTo>
                    <a:pt x="3594" y="14947"/>
                  </a:lnTo>
                  <a:cubicBezTo>
                    <a:pt x="3721" y="14947"/>
                    <a:pt x="3829" y="14894"/>
                    <a:pt x="3917" y="14786"/>
                  </a:cubicBezTo>
                  <a:cubicBezTo>
                    <a:pt x="4008" y="14677"/>
                    <a:pt x="4052" y="14548"/>
                    <a:pt x="4052" y="14401"/>
                  </a:cubicBezTo>
                  <a:lnTo>
                    <a:pt x="4052" y="12233"/>
                  </a:lnTo>
                  <a:close/>
                  <a:moveTo>
                    <a:pt x="4052" y="17285"/>
                  </a:moveTo>
                  <a:cubicBezTo>
                    <a:pt x="4052" y="17136"/>
                    <a:pt x="4010" y="17006"/>
                    <a:pt x="3924" y="16898"/>
                  </a:cubicBezTo>
                  <a:cubicBezTo>
                    <a:pt x="3839" y="16792"/>
                    <a:pt x="3729" y="16736"/>
                    <a:pt x="3594" y="16736"/>
                  </a:cubicBezTo>
                  <a:lnTo>
                    <a:pt x="1802" y="16736"/>
                  </a:lnTo>
                  <a:cubicBezTo>
                    <a:pt x="1677" y="16736"/>
                    <a:pt x="1569" y="16789"/>
                    <a:pt x="1481" y="16892"/>
                  </a:cubicBezTo>
                  <a:cubicBezTo>
                    <a:pt x="1391" y="16995"/>
                    <a:pt x="1344" y="17124"/>
                    <a:pt x="1344" y="17285"/>
                  </a:cubicBezTo>
                  <a:lnTo>
                    <a:pt x="1344" y="19435"/>
                  </a:lnTo>
                  <a:cubicBezTo>
                    <a:pt x="1344" y="19585"/>
                    <a:pt x="1388" y="19714"/>
                    <a:pt x="1474" y="19823"/>
                  </a:cubicBezTo>
                  <a:cubicBezTo>
                    <a:pt x="1559" y="19929"/>
                    <a:pt x="1670" y="19985"/>
                    <a:pt x="1802" y="19985"/>
                  </a:cubicBezTo>
                  <a:lnTo>
                    <a:pt x="3594" y="19985"/>
                  </a:lnTo>
                  <a:cubicBezTo>
                    <a:pt x="3721" y="19985"/>
                    <a:pt x="3829" y="19932"/>
                    <a:pt x="3917" y="19829"/>
                  </a:cubicBezTo>
                  <a:cubicBezTo>
                    <a:pt x="4008" y="19726"/>
                    <a:pt x="4052" y="19597"/>
                    <a:pt x="4052" y="19435"/>
                  </a:cubicBezTo>
                  <a:lnTo>
                    <a:pt x="4052" y="17285"/>
                  </a:lnTo>
                  <a:close/>
                  <a:moveTo>
                    <a:pt x="16194" y="2171"/>
                  </a:moveTo>
                  <a:cubicBezTo>
                    <a:pt x="16194" y="2021"/>
                    <a:pt x="16150" y="1892"/>
                    <a:pt x="16065" y="1783"/>
                  </a:cubicBezTo>
                  <a:cubicBezTo>
                    <a:pt x="15979" y="1677"/>
                    <a:pt x="15871" y="1621"/>
                    <a:pt x="15737" y="1621"/>
                  </a:cubicBezTo>
                  <a:lnTo>
                    <a:pt x="5858" y="1621"/>
                  </a:lnTo>
                  <a:cubicBezTo>
                    <a:pt x="5731" y="1621"/>
                    <a:pt x="5623" y="1674"/>
                    <a:pt x="5535" y="1777"/>
                  </a:cubicBezTo>
                  <a:cubicBezTo>
                    <a:pt x="5445" y="1880"/>
                    <a:pt x="5401" y="2012"/>
                    <a:pt x="5401" y="2171"/>
                  </a:cubicBezTo>
                  <a:lnTo>
                    <a:pt x="5401" y="9370"/>
                  </a:lnTo>
                  <a:cubicBezTo>
                    <a:pt x="5401" y="9516"/>
                    <a:pt x="5442" y="9646"/>
                    <a:pt x="5528" y="9757"/>
                  </a:cubicBezTo>
                  <a:cubicBezTo>
                    <a:pt x="5616" y="9863"/>
                    <a:pt x="5724" y="9916"/>
                    <a:pt x="5858" y="9916"/>
                  </a:cubicBezTo>
                  <a:lnTo>
                    <a:pt x="15737" y="9916"/>
                  </a:lnTo>
                  <a:cubicBezTo>
                    <a:pt x="15862" y="9916"/>
                    <a:pt x="15969" y="9863"/>
                    <a:pt x="16060" y="9757"/>
                  </a:cubicBezTo>
                  <a:cubicBezTo>
                    <a:pt x="16148" y="9646"/>
                    <a:pt x="16194" y="9516"/>
                    <a:pt x="16194" y="9370"/>
                  </a:cubicBezTo>
                  <a:lnTo>
                    <a:pt x="16194" y="2171"/>
                  </a:lnTo>
                  <a:close/>
                  <a:moveTo>
                    <a:pt x="16194" y="12233"/>
                  </a:moveTo>
                  <a:cubicBezTo>
                    <a:pt x="16194" y="12084"/>
                    <a:pt x="16150" y="11957"/>
                    <a:pt x="16065" y="11846"/>
                  </a:cubicBezTo>
                  <a:cubicBezTo>
                    <a:pt x="15979" y="11740"/>
                    <a:pt x="15871" y="11687"/>
                    <a:pt x="15737" y="11687"/>
                  </a:cubicBezTo>
                  <a:lnTo>
                    <a:pt x="5858" y="11687"/>
                  </a:lnTo>
                  <a:cubicBezTo>
                    <a:pt x="5731" y="11687"/>
                    <a:pt x="5623" y="11740"/>
                    <a:pt x="5535" y="11846"/>
                  </a:cubicBezTo>
                  <a:cubicBezTo>
                    <a:pt x="5445" y="11957"/>
                    <a:pt x="5401" y="12084"/>
                    <a:pt x="5401" y="12233"/>
                  </a:cubicBezTo>
                  <a:lnTo>
                    <a:pt x="5401" y="19432"/>
                  </a:lnTo>
                  <a:cubicBezTo>
                    <a:pt x="5401" y="19582"/>
                    <a:pt x="5442" y="19711"/>
                    <a:pt x="5528" y="19820"/>
                  </a:cubicBezTo>
                  <a:cubicBezTo>
                    <a:pt x="5616" y="19926"/>
                    <a:pt x="5724" y="19982"/>
                    <a:pt x="5858" y="19982"/>
                  </a:cubicBezTo>
                  <a:lnTo>
                    <a:pt x="15737" y="19982"/>
                  </a:lnTo>
                  <a:cubicBezTo>
                    <a:pt x="15862" y="19982"/>
                    <a:pt x="15969" y="19929"/>
                    <a:pt x="16060" y="19826"/>
                  </a:cubicBezTo>
                  <a:cubicBezTo>
                    <a:pt x="16148" y="19723"/>
                    <a:pt x="16194" y="19594"/>
                    <a:pt x="16194" y="19432"/>
                  </a:cubicBezTo>
                  <a:lnTo>
                    <a:pt x="16194" y="12233"/>
                  </a:lnTo>
                  <a:close/>
                  <a:moveTo>
                    <a:pt x="20263" y="2171"/>
                  </a:moveTo>
                  <a:cubicBezTo>
                    <a:pt x="20263" y="2021"/>
                    <a:pt x="20217" y="1892"/>
                    <a:pt x="20129" y="1783"/>
                  </a:cubicBezTo>
                  <a:cubicBezTo>
                    <a:pt x="20038" y="1677"/>
                    <a:pt x="19930" y="1621"/>
                    <a:pt x="19806" y="1621"/>
                  </a:cubicBezTo>
                  <a:lnTo>
                    <a:pt x="18001" y="1621"/>
                  </a:lnTo>
                  <a:cubicBezTo>
                    <a:pt x="17876" y="1621"/>
                    <a:pt x="17769" y="1674"/>
                    <a:pt x="17678" y="1777"/>
                  </a:cubicBezTo>
                  <a:cubicBezTo>
                    <a:pt x="17590" y="1880"/>
                    <a:pt x="17546" y="2012"/>
                    <a:pt x="17546" y="2171"/>
                  </a:cubicBezTo>
                  <a:lnTo>
                    <a:pt x="17546" y="4321"/>
                  </a:lnTo>
                  <a:cubicBezTo>
                    <a:pt x="17546" y="4470"/>
                    <a:pt x="17590" y="4603"/>
                    <a:pt x="17678" y="4708"/>
                  </a:cubicBezTo>
                  <a:cubicBezTo>
                    <a:pt x="17769" y="4817"/>
                    <a:pt x="17876" y="4867"/>
                    <a:pt x="18001" y="4867"/>
                  </a:cubicBezTo>
                  <a:lnTo>
                    <a:pt x="19806" y="4867"/>
                  </a:lnTo>
                  <a:cubicBezTo>
                    <a:pt x="19930" y="4867"/>
                    <a:pt x="20038" y="4820"/>
                    <a:pt x="20129" y="4717"/>
                  </a:cubicBezTo>
                  <a:cubicBezTo>
                    <a:pt x="20217" y="4614"/>
                    <a:pt x="20263" y="4482"/>
                    <a:pt x="20263" y="4321"/>
                  </a:cubicBezTo>
                  <a:lnTo>
                    <a:pt x="20263" y="2171"/>
                  </a:lnTo>
                  <a:close/>
                  <a:moveTo>
                    <a:pt x="20263" y="7202"/>
                  </a:moveTo>
                  <a:cubicBezTo>
                    <a:pt x="20263" y="7055"/>
                    <a:pt x="20217" y="6926"/>
                    <a:pt x="20129" y="6817"/>
                  </a:cubicBezTo>
                  <a:cubicBezTo>
                    <a:pt x="20038" y="6709"/>
                    <a:pt x="19930" y="6656"/>
                    <a:pt x="19806" y="6656"/>
                  </a:cubicBezTo>
                  <a:lnTo>
                    <a:pt x="18001" y="6656"/>
                  </a:lnTo>
                  <a:cubicBezTo>
                    <a:pt x="17876" y="6656"/>
                    <a:pt x="17769" y="6709"/>
                    <a:pt x="17678" y="6817"/>
                  </a:cubicBezTo>
                  <a:cubicBezTo>
                    <a:pt x="17590" y="6926"/>
                    <a:pt x="17546" y="7055"/>
                    <a:pt x="17546" y="7202"/>
                  </a:cubicBezTo>
                  <a:lnTo>
                    <a:pt x="17546" y="9370"/>
                  </a:lnTo>
                  <a:cubicBezTo>
                    <a:pt x="17546" y="9516"/>
                    <a:pt x="17590" y="9646"/>
                    <a:pt x="17678" y="9757"/>
                  </a:cubicBezTo>
                  <a:cubicBezTo>
                    <a:pt x="17769" y="9863"/>
                    <a:pt x="17876" y="9916"/>
                    <a:pt x="18001" y="9916"/>
                  </a:cubicBezTo>
                  <a:lnTo>
                    <a:pt x="19806" y="9916"/>
                  </a:lnTo>
                  <a:cubicBezTo>
                    <a:pt x="19930" y="9916"/>
                    <a:pt x="20038" y="9863"/>
                    <a:pt x="20129" y="9757"/>
                  </a:cubicBezTo>
                  <a:cubicBezTo>
                    <a:pt x="20217" y="9646"/>
                    <a:pt x="20263" y="9516"/>
                    <a:pt x="20263" y="9370"/>
                  </a:cubicBezTo>
                  <a:lnTo>
                    <a:pt x="20263" y="7202"/>
                  </a:lnTo>
                  <a:close/>
                  <a:moveTo>
                    <a:pt x="20263" y="12233"/>
                  </a:moveTo>
                  <a:cubicBezTo>
                    <a:pt x="20263" y="12084"/>
                    <a:pt x="20217" y="11957"/>
                    <a:pt x="20129" y="11846"/>
                  </a:cubicBezTo>
                  <a:cubicBezTo>
                    <a:pt x="20038" y="11740"/>
                    <a:pt x="19930" y="11687"/>
                    <a:pt x="19806" y="11687"/>
                  </a:cubicBezTo>
                  <a:lnTo>
                    <a:pt x="18001" y="11687"/>
                  </a:lnTo>
                  <a:cubicBezTo>
                    <a:pt x="17876" y="11687"/>
                    <a:pt x="17769" y="11740"/>
                    <a:pt x="17678" y="11846"/>
                  </a:cubicBezTo>
                  <a:cubicBezTo>
                    <a:pt x="17590" y="11957"/>
                    <a:pt x="17546" y="12084"/>
                    <a:pt x="17546" y="12233"/>
                  </a:cubicBezTo>
                  <a:lnTo>
                    <a:pt x="17546" y="14401"/>
                  </a:lnTo>
                  <a:cubicBezTo>
                    <a:pt x="17546" y="14548"/>
                    <a:pt x="17590" y="14677"/>
                    <a:pt x="17678" y="14786"/>
                  </a:cubicBezTo>
                  <a:cubicBezTo>
                    <a:pt x="17769" y="14894"/>
                    <a:pt x="17876" y="14947"/>
                    <a:pt x="18001" y="14947"/>
                  </a:cubicBezTo>
                  <a:lnTo>
                    <a:pt x="19806" y="14947"/>
                  </a:lnTo>
                  <a:cubicBezTo>
                    <a:pt x="19930" y="14947"/>
                    <a:pt x="20038" y="14894"/>
                    <a:pt x="20129" y="14786"/>
                  </a:cubicBezTo>
                  <a:cubicBezTo>
                    <a:pt x="20217" y="14677"/>
                    <a:pt x="20263" y="14548"/>
                    <a:pt x="20263" y="14401"/>
                  </a:cubicBezTo>
                  <a:lnTo>
                    <a:pt x="20263" y="12233"/>
                  </a:lnTo>
                  <a:close/>
                  <a:moveTo>
                    <a:pt x="20263" y="17285"/>
                  </a:moveTo>
                  <a:cubicBezTo>
                    <a:pt x="20263" y="17136"/>
                    <a:pt x="20217" y="17006"/>
                    <a:pt x="20129" y="16898"/>
                  </a:cubicBezTo>
                  <a:cubicBezTo>
                    <a:pt x="20038" y="16792"/>
                    <a:pt x="19930" y="16736"/>
                    <a:pt x="19806" y="16736"/>
                  </a:cubicBezTo>
                  <a:lnTo>
                    <a:pt x="18001" y="16736"/>
                  </a:lnTo>
                  <a:cubicBezTo>
                    <a:pt x="17876" y="16736"/>
                    <a:pt x="17769" y="16789"/>
                    <a:pt x="17678" y="16892"/>
                  </a:cubicBezTo>
                  <a:cubicBezTo>
                    <a:pt x="17590" y="16995"/>
                    <a:pt x="17546" y="17124"/>
                    <a:pt x="17546" y="17285"/>
                  </a:cubicBezTo>
                  <a:lnTo>
                    <a:pt x="17546" y="19435"/>
                  </a:lnTo>
                  <a:cubicBezTo>
                    <a:pt x="17546" y="19585"/>
                    <a:pt x="17590" y="19714"/>
                    <a:pt x="17678" y="19823"/>
                  </a:cubicBezTo>
                  <a:cubicBezTo>
                    <a:pt x="17769" y="19929"/>
                    <a:pt x="17876" y="19985"/>
                    <a:pt x="18001" y="19985"/>
                  </a:cubicBezTo>
                  <a:lnTo>
                    <a:pt x="19806" y="19985"/>
                  </a:lnTo>
                  <a:cubicBezTo>
                    <a:pt x="19930" y="19985"/>
                    <a:pt x="20038" y="19932"/>
                    <a:pt x="20129" y="19829"/>
                  </a:cubicBezTo>
                  <a:cubicBezTo>
                    <a:pt x="20217" y="19726"/>
                    <a:pt x="20263" y="19597"/>
                    <a:pt x="20263" y="19435"/>
                  </a:cubicBezTo>
                  <a:lnTo>
                    <a:pt x="20263" y="17285"/>
                  </a:lnTo>
                  <a:close/>
                  <a:moveTo>
                    <a:pt x="20263" y="17285"/>
                  </a:moveTo>
                </a:path>
              </a:pathLst>
            </a:custGeom>
            <a:solidFill>
              <a:srgbClr val="FFFFFF"/>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33" name="AutoShape 18"/>
            <p:cNvSpPr/>
            <p:nvPr/>
          </p:nvSpPr>
          <p:spPr bwMode="auto">
            <a:xfrm>
              <a:off x="8837065" y="2936285"/>
              <a:ext cx="348934" cy="290779"/>
            </a:xfrm>
            <a:custGeom>
              <a:avLst/>
              <a:gdLst>
                <a:gd name="T0" fmla="*/ 23626465 w 21600"/>
                <a:gd name="T1" fmla="*/ 7147260 h 21579"/>
                <a:gd name="T2" fmla="*/ 23208622 w 21600"/>
                <a:gd name="T3" fmla="*/ 8141241 h 21579"/>
                <a:gd name="T4" fmla="*/ 22164047 w 21600"/>
                <a:gd name="T5" fmla="*/ 8697573 h 21579"/>
                <a:gd name="T6" fmla="*/ 22164047 w 21600"/>
                <a:gd name="T7" fmla="*/ 12642242 h 21579"/>
                <a:gd name="T8" fmla="*/ 21581037 w 21600"/>
                <a:gd name="T9" fmla="*/ 13796784 h 21579"/>
                <a:gd name="T10" fmla="*/ 20190784 w 21600"/>
                <a:gd name="T11" fmla="*/ 14277029 h 21579"/>
                <a:gd name="T12" fmla="*/ 18088471 w 21600"/>
                <a:gd name="T13" fmla="*/ 12865233 h 21579"/>
                <a:gd name="T14" fmla="*/ 15440323 w 21600"/>
                <a:gd name="T15" fmla="*/ 11610217 h 21579"/>
                <a:gd name="T16" fmla="*/ 12524217 w 21600"/>
                <a:gd name="T17" fmla="*/ 10631464 h 21579"/>
                <a:gd name="T18" fmla="*/ 9613569 w 21600"/>
                <a:gd name="T19" fmla="*/ 10097947 h 21579"/>
                <a:gd name="T20" fmla="*/ 8716632 w 21600"/>
                <a:gd name="T21" fmla="*/ 10524921 h 21579"/>
                <a:gd name="T22" fmla="*/ 8241903 w 21600"/>
                <a:gd name="T23" fmla="*/ 11192375 h 21579"/>
                <a:gd name="T24" fmla="*/ 8215676 w 21600"/>
                <a:gd name="T25" fmla="*/ 11947366 h 21579"/>
                <a:gd name="T26" fmla="*/ 8692555 w 21600"/>
                <a:gd name="T27" fmla="*/ 12642242 h 21579"/>
                <a:gd name="T28" fmla="*/ 8397247 w 21600"/>
                <a:gd name="T29" fmla="*/ 13450504 h 21579"/>
                <a:gd name="T30" fmla="*/ 8659746 w 21600"/>
                <a:gd name="T31" fmla="*/ 14160581 h 21579"/>
                <a:gd name="T32" fmla="*/ 9295276 w 21600"/>
                <a:gd name="T33" fmla="*/ 14817387 h 21579"/>
                <a:gd name="T34" fmla="*/ 10140785 w 21600"/>
                <a:gd name="T35" fmla="*/ 15442991 h 21579"/>
                <a:gd name="T36" fmla="*/ 9249337 w 21600"/>
                <a:gd name="T37" fmla="*/ 16144710 h 21579"/>
                <a:gd name="T38" fmla="*/ 7888618 w 21600"/>
                <a:gd name="T39" fmla="*/ 16417165 h 21579"/>
                <a:gd name="T40" fmla="*/ 6472105 w 21600"/>
                <a:gd name="T41" fmla="*/ 16305297 h 21579"/>
                <a:gd name="T42" fmla="*/ 5384866 w 21600"/>
                <a:gd name="T43" fmla="*/ 15838763 h 21579"/>
                <a:gd name="T44" fmla="*/ 4870781 w 21600"/>
                <a:gd name="T45" fmla="*/ 14503054 h 21579"/>
                <a:gd name="T46" fmla="*/ 4410273 w 21600"/>
                <a:gd name="T47" fmla="*/ 13108776 h 21579"/>
                <a:gd name="T48" fmla="*/ 4230886 w 21600"/>
                <a:gd name="T49" fmla="*/ 11629998 h 21579"/>
                <a:gd name="T50" fmla="*/ 4539357 w 21600"/>
                <a:gd name="T51" fmla="*/ 10011184 h 21579"/>
                <a:gd name="T52" fmla="*/ 1973262 w 21600"/>
                <a:gd name="T53" fmla="*/ 10011184 h 21579"/>
                <a:gd name="T54" fmla="*/ 584101 w 21600"/>
                <a:gd name="T55" fmla="*/ 9530967 h 21579"/>
                <a:gd name="T56" fmla="*/ 0 w 21600"/>
                <a:gd name="T57" fmla="*/ 8364977 h 21579"/>
                <a:gd name="T58" fmla="*/ 0 w 21600"/>
                <a:gd name="T59" fmla="*/ 5916604 h 21579"/>
                <a:gd name="T60" fmla="*/ 575336 w 21600"/>
                <a:gd name="T61" fmla="*/ 4752931 h 21579"/>
                <a:gd name="T62" fmla="*/ 1973262 w 21600"/>
                <a:gd name="T63" fmla="*/ 4265844 h 21579"/>
                <a:gd name="T64" fmla="*/ 8370987 w 21600"/>
                <a:gd name="T65" fmla="*/ 4265844 h 21579"/>
                <a:gd name="T66" fmla="*/ 11512418 w 21600"/>
                <a:gd name="T67" fmla="*/ 3908888 h 21579"/>
                <a:gd name="T68" fmla="*/ 14778567 w 21600"/>
                <a:gd name="T69" fmla="*/ 2948398 h 21579"/>
                <a:gd name="T70" fmla="*/ 17799711 w 21600"/>
                <a:gd name="T71" fmla="*/ 1576963 h 21579"/>
                <a:gd name="T72" fmla="*/ 20190784 w 21600"/>
                <a:gd name="T73" fmla="*/ 0 h 21579"/>
                <a:gd name="T74" fmla="*/ 21581037 w 21600"/>
                <a:gd name="T75" fmla="*/ 482535 h 21579"/>
                <a:gd name="T76" fmla="*/ 22164047 w 21600"/>
                <a:gd name="T77" fmla="*/ 1648498 h 21579"/>
                <a:gd name="T78" fmla="*/ 22164047 w 21600"/>
                <a:gd name="T79" fmla="*/ 5581746 h 21579"/>
                <a:gd name="T80" fmla="*/ 23208622 w 21600"/>
                <a:gd name="T81" fmla="*/ 6142657 h 21579"/>
                <a:gd name="T82" fmla="*/ 23626465 w 21600"/>
                <a:gd name="T83" fmla="*/ 7147260 h 21579"/>
                <a:gd name="T84" fmla="*/ 20190784 w 21600"/>
                <a:gd name="T85" fmla="*/ 2172883 h 21579"/>
                <a:gd name="T86" fmla="*/ 18062211 w 21600"/>
                <a:gd name="T87" fmla="*/ 3388310 h 21579"/>
                <a:gd name="T88" fmla="*/ 15619710 w 21600"/>
                <a:gd name="T89" fmla="*/ 4440115 h 21579"/>
                <a:gd name="T90" fmla="*/ 12992365 w 21600"/>
                <a:gd name="T91" fmla="*/ 5268930 h 21579"/>
                <a:gd name="T92" fmla="*/ 10344249 w 21600"/>
                <a:gd name="T93" fmla="*/ 5787218 h 21579"/>
                <a:gd name="T94" fmla="*/ 10344249 w 21600"/>
                <a:gd name="T95" fmla="*/ 8503494 h 21579"/>
                <a:gd name="T96" fmla="*/ 12992365 w 21600"/>
                <a:gd name="T97" fmla="*/ 9027879 h 21579"/>
                <a:gd name="T98" fmla="*/ 15619710 w 21600"/>
                <a:gd name="T99" fmla="*/ 9861273 h 21579"/>
                <a:gd name="T100" fmla="*/ 18075341 w 21600"/>
                <a:gd name="T101" fmla="*/ 10919920 h 21579"/>
                <a:gd name="T102" fmla="*/ 20190784 w 21600"/>
                <a:gd name="T103" fmla="*/ 12117085 h 21579"/>
                <a:gd name="T104" fmla="*/ 20190784 w 21600"/>
                <a:gd name="T105" fmla="*/ 2172883 h 21579"/>
                <a:gd name="T106" fmla="*/ 20190784 w 21600"/>
                <a:gd name="T107" fmla="*/ 2172883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6"/>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sp>
          <p:nvSpPr>
            <p:cNvPr id="34" name="AutoShape 18"/>
            <p:cNvSpPr/>
            <p:nvPr/>
          </p:nvSpPr>
          <p:spPr bwMode="auto">
            <a:xfrm>
              <a:off x="4353660" y="2936285"/>
              <a:ext cx="348934" cy="290779"/>
            </a:xfrm>
            <a:custGeom>
              <a:avLst/>
              <a:gdLst>
                <a:gd name="T0" fmla="*/ 23626465 w 21600"/>
                <a:gd name="T1" fmla="*/ 7147260 h 21579"/>
                <a:gd name="T2" fmla="*/ 23208622 w 21600"/>
                <a:gd name="T3" fmla="*/ 8141241 h 21579"/>
                <a:gd name="T4" fmla="*/ 22164047 w 21600"/>
                <a:gd name="T5" fmla="*/ 8697573 h 21579"/>
                <a:gd name="T6" fmla="*/ 22164047 w 21600"/>
                <a:gd name="T7" fmla="*/ 12642242 h 21579"/>
                <a:gd name="T8" fmla="*/ 21581037 w 21600"/>
                <a:gd name="T9" fmla="*/ 13796784 h 21579"/>
                <a:gd name="T10" fmla="*/ 20190784 w 21600"/>
                <a:gd name="T11" fmla="*/ 14277029 h 21579"/>
                <a:gd name="T12" fmla="*/ 18088471 w 21600"/>
                <a:gd name="T13" fmla="*/ 12865233 h 21579"/>
                <a:gd name="T14" fmla="*/ 15440323 w 21600"/>
                <a:gd name="T15" fmla="*/ 11610217 h 21579"/>
                <a:gd name="T16" fmla="*/ 12524217 w 21600"/>
                <a:gd name="T17" fmla="*/ 10631464 h 21579"/>
                <a:gd name="T18" fmla="*/ 9613569 w 21600"/>
                <a:gd name="T19" fmla="*/ 10097947 h 21579"/>
                <a:gd name="T20" fmla="*/ 8716632 w 21600"/>
                <a:gd name="T21" fmla="*/ 10524921 h 21579"/>
                <a:gd name="T22" fmla="*/ 8241903 w 21600"/>
                <a:gd name="T23" fmla="*/ 11192375 h 21579"/>
                <a:gd name="T24" fmla="*/ 8215676 w 21600"/>
                <a:gd name="T25" fmla="*/ 11947366 h 21579"/>
                <a:gd name="T26" fmla="*/ 8692555 w 21600"/>
                <a:gd name="T27" fmla="*/ 12642242 h 21579"/>
                <a:gd name="T28" fmla="*/ 8397247 w 21600"/>
                <a:gd name="T29" fmla="*/ 13450504 h 21579"/>
                <a:gd name="T30" fmla="*/ 8659746 w 21600"/>
                <a:gd name="T31" fmla="*/ 14160581 h 21579"/>
                <a:gd name="T32" fmla="*/ 9295276 w 21600"/>
                <a:gd name="T33" fmla="*/ 14817387 h 21579"/>
                <a:gd name="T34" fmla="*/ 10140785 w 21600"/>
                <a:gd name="T35" fmla="*/ 15442991 h 21579"/>
                <a:gd name="T36" fmla="*/ 9249337 w 21600"/>
                <a:gd name="T37" fmla="*/ 16144710 h 21579"/>
                <a:gd name="T38" fmla="*/ 7888618 w 21600"/>
                <a:gd name="T39" fmla="*/ 16417165 h 21579"/>
                <a:gd name="T40" fmla="*/ 6472105 w 21600"/>
                <a:gd name="T41" fmla="*/ 16305297 h 21579"/>
                <a:gd name="T42" fmla="*/ 5384866 w 21600"/>
                <a:gd name="T43" fmla="*/ 15838763 h 21579"/>
                <a:gd name="T44" fmla="*/ 4870781 w 21600"/>
                <a:gd name="T45" fmla="*/ 14503054 h 21579"/>
                <a:gd name="T46" fmla="*/ 4410273 w 21600"/>
                <a:gd name="T47" fmla="*/ 13108776 h 21579"/>
                <a:gd name="T48" fmla="*/ 4230886 w 21600"/>
                <a:gd name="T49" fmla="*/ 11629998 h 21579"/>
                <a:gd name="T50" fmla="*/ 4539357 w 21600"/>
                <a:gd name="T51" fmla="*/ 10011184 h 21579"/>
                <a:gd name="T52" fmla="*/ 1973262 w 21600"/>
                <a:gd name="T53" fmla="*/ 10011184 h 21579"/>
                <a:gd name="T54" fmla="*/ 584101 w 21600"/>
                <a:gd name="T55" fmla="*/ 9530967 h 21579"/>
                <a:gd name="T56" fmla="*/ 0 w 21600"/>
                <a:gd name="T57" fmla="*/ 8364977 h 21579"/>
                <a:gd name="T58" fmla="*/ 0 w 21600"/>
                <a:gd name="T59" fmla="*/ 5916604 h 21579"/>
                <a:gd name="T60" fmla="*/ 575336 w 21600"/>
                <a:gd name="T61" fmla="*/ 4752931 h 21579"/>
                <a:gd name="T62" fmla="*/ 1973262 w 21600"/>
                <a:gd name="T63" fmla="*/ 4265844 h 21579"/>
                <a:gd name="T64" fmla="*/ 8370987 w 21600"/>
                <a:gd name="T65" fmla="*/ 4265844 h 21579"/>
                <a:gd name="T66" fmla="*/ 11512418 w 21600"/>
                <a:gd name="T67" fmla="*/ 3908888 h 21579"/>
                <a:gd name="T68" fmla="*/ 14778567 w 21600"/>
                <a:gd name="T69" fmla="*/ 2948398 h 21579"/>
                <a:gd name="T70" fmla="*/ 17799711 w 21600"/>
                <a:gd name="T71" fmla="*/ 1576963 h 21579"/>
                <a:gd name="T72" fmla="*/ 20190784 w 21600"/>
                <a:gd name="T73" fmla="*/ 0 h 21579"/>
                <a:gd name="T74" fmla="*/ 21581037 w 21600"/>
                <a:gd name="T75" fmla="*/ 482535 h 21579"/>
                <a:gd name="T76" fmla="*/ 22164047 w 21600"/>
                <a:gd name="T77" fmla="*/ 1648498 h 21579"/>
                <a:gd name="T78" fmla="*/ 22164047 w 21600"/>
                <a:gd name="T79" fmla="*/ 5581746 h 21579"/>
                <a:gd name="T80" fmla="*/ 23208622 w 21600"/>
                <a:gd name="T81" fmla="*/ 6142657 h 21579"/>
                <a:gd name="T82" fmla="*/ 23626465 w 21600"/>
                <a:gd name="T83" fmla="*/ 7147260 h 21579"/>
                <a:gd name="T84" fmla="*/ 20190784 w 21600"/>
                <a:gd name="T85" fmla="*/ 2172883 h 21579"/>
                <a:gd name="T86" fmla="*/ 18062211 w 21600"/>
                <a:gd name="T87" fmla="*/ 3388310 h 21579"/>
                <a:gd name="T88" fmla="*/ 15619710 w 21600"/>
                <a:gd name="T89" fmla="*/ 4440115 h 21579"/>
                <a:gd name="T90" fmla="*/ 12992365 w 21600"/>
                <a:gd name="T91" fmla="*/ 5268930 h 21579"/>
                <a:gd name="T92" fmla="*/ 10344249 w 21600"/>
                <a:gd name="T93" fmla="*/ 5787218 h 21579"/>
                <a:gd name="T94" fmla="*/ 10344249 w 21600"/>
                <a:gd name="T95" fmla="*/ 8503494 h 21579"/>
                <a:gd name="T96" fmla="*/ 12992365 w 21600"/>
                <a:gd name="T97" fmla="*/ 9027879 h 21579"/>
                <a:gd name="T98" fmla="*/ 15619710 w 21600"/>
                <a:gd name="T99" fmla="*/ 9861273 h 21579"/>
                <a:gd name="T100" fmla="*/ 18075341 w 21600"/>
                <a:gd name="T101" fmla="*/ 10919920 h 21579"/>
                <a:gd name="T102" fmla="*/ 20190784 w 21600"/>
                <a:gd name="T103" fmla="*/ 12117085 h 21579"/>
                <a:gd name="T104" fmla="*/ 20190784 w 21600"/>
                <a:gd name="T105" fmla="*/ 2172883 h 21579"/>
                <a:gd name="T106" fmla="*/ 20190784 w 21600"/>
                <a:gd name="T107" fmla="*/ 2172883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3"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6"/>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900"/>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04</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734735" y="313715"/>
            <a:ext cx="4959929" cy="510845"/>
          </a:xfrm>
          <a:prstGeom prst="rect">
            <a:avLst/>
          </a:prstGeom>
          <a:noFill/>
        </p:spPr>
        <p:txBody>
          <a:bodyPr wrap="square" rtlCol="0">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工作不足之处</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734735" y="826527"/>
            <a:ext cx="5022106"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Lack Of Work</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aphicFrame>
        <p:nvGraphicFramePr>
          <p:cNvPr id="11" name="图表 10"/>
          <p:cNvGraphicFramePr/>
          <p:nvPr/>
        </p:nvGraphicFramePr>
        <p:xfrm>
          <a:off x="986368" y="1907164"/>
          <a:ext cx="6428510" cy="4285672"/>
        </p:xfrm>
        <a:graphic>
          <a:graphicData uri="http://schemas.openxmlformats.org/drawingml/2006/chart">
            <c:chart xmlns:c="http://schemas.openxmlformats.org/drawingml/2006/chart" xmlns:r="http://schemas.openxmlformats.org/officeDocument/2006/relationships" r:id="rId1"/>
          </a:graphicData>
        </a:graphic>
      </p:graphicFrame>
      <p:sp>
        <p:nvSpPr>
          <p:cNvPr id="15" name="Oval 48"/>
          <p:cNvSpPr/>
          <p:nvPr/>
        </p:nvSpPr>
        <p:spPr>
          <a:xfrm>
            <a:off x="7740368" y="2328274"/>
            <a:ext cx="623353" cy="623514"/>
          </a:xfrm>
          <a:prstGeom prst="ellipse">
            <a:avLst/>
          </a:prstGeom>
          <a:solidFill>
            <a:srgbClr val="7EB7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sp>
        <p:nvSpPr>
          <p:cNvPr id="16" name="Oval 57"/>
          <p:cNvSpPr/>
          <p:nvPr/>
        </p:nvSpPr>
        <p:spPr>
          <a:xfrm>
            <a:off x="9502779" y="2328274"/>
            <a:ext cx="623353" cy="623514"/>
          </a:xfrm>
          <a:prstGeom prst="ellipse">
            <a:avLst/>
          </a:prstGeom>
          <a:solidFill>
            <a:srgbClr val="7EB7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latin typeface="Raleway Light"/>
            </a:endParaRPr>
          </a:p>
        </p:txBody>
      </p:sp>
      <p:grpSp>
        <p:nvGrpSpPr>
          <p:cNvPr id="17" name="Group 93"/>
          <p:cNvGrpSpPr/>
          <p:nvPr/>
        </p:nvGrpSpPr>
        <p:grpSpPr>
          <a:xfrm>
            <a:off x="7898840" y="2499342"/>
            <a:ext cx="284861" cy="240721"/>
            <a:chOff x="13828713" y="2805113"/>
            <a:chExt cx="1381125" cy="1166812"/>
          </a:xfrm>
          <a:solidFill>
            <a:schemeClr val="bg1"/>
          </a:solidFill>
        </p:grpSpPr>
        <p:sp>
          <p:nvSpPr>
            <p:cNvPr id="18" name="Freeform 10"/>
            <p:cNvSpPr>
              <a:spLocks noEditPoints="1"/>
            </p:cNvSpPr>
            <p:nvPr/>
          </p:nvSpPr>
          <p:spPr bwMode="auto">
            <a:xfrm>
              <a:off x="14173200" y="3109913"/>
              <a:ext cx="690563" cy="690562"/>
            </a:xfrm>
            <a:custGeom>
              <a:avLst/>
              <a:gdLst>
                <a:gd name="T0" fmla="*/ 92 w 184"/>
                <a:gd name="T1" fmla="*/ 0 h 184"/>
                <a:gd name="T2" fmla="*/ 0 w 184"/>
                <a:gd name="T3" fmla="*/ 92 h 184"/>
                <a:gd name="T4" fmla="*/ 92 w 184"/>
                <a:gd name="T5" fmla="*/ 184 h 184"/>
                <a:gd name="T6" fmla="*/ 184 w 184"/>
                <a:gd name="T7" fmla="*/ 92 h 184"/>
                <a:gd name="T8" fmla="*/ 92 w 184"/>
                <a:gd name="T9" fmla="*/ 0 h 184"/>
                <a:gd name="T10" fmla="*/ 144 w 184"/>
                <a:gd name="T11" fmla="*/ 137 h 184"/>
                <a:gd name="T12" fmla="*/ 47 w 184"/>
                <a:gd name="T13" fmla="*/ 144 h 184"/>
                <a:gd name="T14" fmla="*/ 39 w 184"/>
                <a:gd name="T15" fmla="*/ 47 h 184"/>
                <a:gd name="T16" fmla="*/ 137 w 184"/>
                <a:gd name="T17" fmla="*/ 39 h 184"/>
                <a:gd name="T18" fmla="*/ 144 w 184"/>
                <a:gd name="T19" fmla="*/ 137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184">
                  <a:moveTo>
                    <a:pt x="92" y="0"/>
                  </a:moveTo>
                  <a:cubicBezTo>
                    <a:pt x="41" y="0"/>
                    <a:pt x="0" y="41"/>
                    <a:pt x="0" y="92"/>
                  </a:cubicBezTo>
                  <a:cubicBezTo>
                    <a:pt x="0" y="143"/>
                    <a:pt x="41" y="184"/>
                    <a:pt x="92" y="184"/>
                  </a:cubicBezTo>
                  <a:cubicBezTo>
                    <a:pt x="143" y="184"/>
                    <a:pt x="184" y="143"/>
                    <a:pt x="184" y="92"/>
                  </a:cubicBezTo>
                  <a:cubicBezTo>
                    <a:pt x="184" y="41"/>
                    <a:pt x="143" y="0"/>
                    <a:pt x="92" y="0"/>
                  </a:cubicBezTo>
                  <a:close/>
                  <a:moveTo>
                    <a:pt x="144" y="137"/>
                  </a:moveTo>
                  <a:cubicBezTo>
                    <a:pt x="119" y="166"/>
                    <a:pt x="76" y="169"/>
                    <a:pt x="47" y="144"/>
                  </a:cubicBezTo>
                  <a:cubicBezTo>
                    <a:pt x="18" y="120"/>
                    <a:pt x="15" y="76"/>
                    <a:pt x="39" y="47"/>
                  </a:cubicBezTo>
                  <a:cubicBezTo>
                    <a:pt x="64" y="18"/>
                    <a:pt x="108" y="15"/>
                    <a:pt x="137" y="39"/>
                  </a:cubicBezTo>
                  <a:cubicBezTo>
                    <a:pt x="166" y="64"/>
                    <a:pt x="169" y="108"/>
                    <a:pt x="144" y="137"/>
                  </a:cubicBezTo>
                  <a:close/>
                </a:path>
              </a:pathLst>
            </a:custGeom>
            <a:grpFill/>
            <a:ln>
              <a:solidFill>
                <a:schemeClr val="bg1"/>
              </a:solidFill>
            </a:ln>
          </p:spPr>
          <p:txBody>
            <a:bodyPr vert="horz" wrap="square" lIns="91440" tIns="45720" rIns="91440" bIns="45720" numCol="1" anchor="t" anchorCtr="0" compatLnSpc="1"/>
            <a:lstStyle/>
            <a:p>
              <a:endParaRPr lang="id-ID" dirty="0">
                <a:latin typeface="Raleway Light"/>
              </a:endParaRPr>
            </a:p>
          </p:txBody>
        </p:sp>
        <p:sp>
          <p:nvSpPr>
            <p:cNvPr id="19" name="Freeform 11"/>
            <p:cNvSpPr/>
            <p:nvPr/>
          </p:nvSpPr>
          <p:spPr bwMode="auto">
            <a:xfrm>
              <a:off x="14346238" y="3281363"/>
              <a:ext cx="195263" cy="195262"/>
            </a:xfrm>
            <a:custGeom>
              <a:avLst/>
              <a:gdLst>
                <a:gd name="T0" fmla="*/ 46 w 52"/>
                <a:gd name="T1" fmla="*/ 0 h 52"/>
                <a:gd name="T2" fmla="*/ 0 w 52"/>
                <a:gd name="T3" fmla="*/ 46 h 52"/>
                <a:gd name="T4" fmla="*/ 0 w 52"/>
                <a:gd name="T5" fmla="*/ 46 h 52"/>
                <a:gd name="T6" fmla="*/ 6 w 52"/>
                <a:gd name="T7" fmla="*/ 52 h 52"/>
                <a:gd name="T8" fmla="*/ 11 w 52"/>
                <a:gd name="T9" fmla="*/ 46 h 52"/>
                <a:gd name="T10" fmla="*/ 11 w 52"/>
                <a:gd name="T11" fmla="*/ 46 h 52"/>
                <a:gd name="T12" fmla="*/ 46 w 52"/>
                <a:gd name="T13" fmla="*/ 11 h 52"/>
                <a:gd name="T14" fmla="*/ 52 w 52"/>
                <a:gd name="T15" fmla="*/ 6 h 52"/>
                <a:gd name="T16" fmla="*/ 46 w 52"/>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46" y="0"/>
                  </a:moveTo>
                  <a:cubicBezTo>
                    <a:pt x="20" y="0"/>
                    <a:pt x="0" y="20"/>
                    <a:pt x="0" y="46"/>
                  </a:cubicBezTo>
                  <a:cubicBezTo>
                    <a:pt x="0" y="46"/>
                    <a:pt x="0" y="46"/>
                    <a:pt x="0" y="46"/>
                  </a:cubicBezTo>
                  <a:cubicBezTo>
                    <a:pt x="0" y="49"/>
                    <a:pt x="2" y="52"/>
                    <a:pt x="6" y="52"/>
                  </a:cubicBezTo>
                  <a:cubicBezTo>
                    <a:pt x="9" y="52"/>
                    <a:pt x="11" y="49"/>
                    <a:pt x="11" y="46"/>
                  </a:cubicBezTo>
                  <a:cubicBezTo>
                    <a:pt x="11" y="46"/>
                    <a:pt x="11" y="46"/>
                    <a:pt x="11" y="46"/>
                  </a:cubicBezTo>
                  <a:cubicBezTo>
                    <a:pt x="11" y="27"/>
                    <a:pt x="27" y="11"/>
                    <a:pt x="46" y="11"/>
                  </a:cubicBezTo>
                  <a:cubicBezTo>
                    <a:pt x="49" y="11"/>
                    <a:pt x="52" y="9"/>
                    <a:pt x="52" y="6"/>
                  </a:cubicBezTo>
                  <a:cubicBezTo>
                    <a:pt x="52" y="2"/>
                    <a:pt x="49" y="0"/>
                    <a:pt x="46" y="0"/>
                  </a:cubicBezTo>
                  <a:close/>
                </a:path>
              </a:pathLst>
            </a:custGeom>
            <a:grpFill/>
            <a:ln>
              <a:solidFill>
                <a:schemeClr val="bg1"/>
              </a:solidFill>
            </a:ln>
          </p:spPr>
          <p:txBody>
            <a:bodyPr vert="horz" wrap="square" lIns="91440" tIns="45720" rIns="91440" bIns="45720" numCol="1" anchor="t" anchorCtr="0" compatLnSpc="1"/>
            <a:lstStyle/>
            <a:p>
              <a:endParaRPr lang="id-ID" dirty="0">
                <a:latin typeface="Raleway Light"/>
              </a:endParaRPr>
            </a:p>
          </p:txBody>
        </p:sp>
        <p:sp>
          <p:nvSpPr>
            <p:cNvPr id="20" name="Freeform 12"/>
            <p:cNvSpPr>
              <a:spLocks noEditPoints="1"/>
            </p:cNvSpPr>
            <p:nvPr/>
          </p:nvSpPr>
          <p:spPr bwMode="auto">
            <a:xfrm>
              <a:off x="13828713" y="2805113"/>
              <a:ext cx="1381125" cy="1166812"/>
            </a:xfrm>
            <a:custGeom>
              <a:avLst/>
              <a:gdLst>
                <a:gd name="T0" fmla="*/ 339 w 368"/>
                <a:gd name="T1" fmla="*/ 70 h 311"/>
                <a:gd name="T2" fmla="*/ 289 w 368"/>
                <a:gd name="T3" fmla="*/ 61 h 311"/>
                <a:gd name="T4" fmla="*/ 273 w 368"/>
                <a:gd name="T5" fmla="*/ 22 h 311"/>
                <a:gd name="T6" fmla="*/ 241 w 368"/>
                <a:gd name="T7" fmla="*/ 0 h 311"/>
                <a:gd name="T8" fmla="*/ 126 w 368"/>
                <a:gd name="T9" fmla="*/ 0 h 311"/>
                <a:gd name="T10" fmla="*/ 94 w 368"/>
                <a:gd name="T11" fmla="*/ 22 h 311"/>
                <a:gd name="T12" fmla="*/ 78 w 368"/>
                <a:gd name="T13" fmla="*/ 61 h 311"/>
                <a:gd name="T14" fmla="*/ 29 w 368"/>
                <a:gd name="T15" fmla="*/ 70 h 311"/>
                <a:gd name="T16" fmla="*/ 0 w 368"/>
                <a:gd name="T17" fmla="*/ 104 h 311"/>
                <a:gd name="T18" fmla="*/ 0 w 368"/>
                <a:gd name="T19" fmla="*/ 277 h 311"/>
                <a:gd name="T20" fmla="*/ 34 w 368"/>
                <a:gd name="T21" fmla="*/ 311 h 311"/>
                <a:gd name="T22" fmla="*/ 333 w 368"/>
                <a:gd name="T23" fmla="*/ 311 h 311"/>
                <a:gd name="T24" fmla="*/ 368 w 368"/>
                <a:gd name="T25" fmla="*/ 277 h 311"/>
                <a:gd name="T26" fmla="*/ 368 w 368"/>
                <a:gd name="T27" fmla="*/ 104 h 311"/>
                <a:gd name="T28" fmla="*/ 339 w 368"/>
                <a:gd name="T29" fmla="*/ 70 h 311"/>
                <a:gd name="T30" fmla="*/ 345 w 368"/>
                <a:gd name="T31" fmla="*/ 277 h 311"/>
                <a:gd name="T32" fmla="*/ 333 w 368"/>
                <a:gd name="T33" fmla="*/ 288 h 311"/>
                <a:gd name="T34" fmla="*/ 34 w 368"/>
                <a:gd name="T35" fmla="*/ 288 h 311"/>
                <a:gd name="T36" fmla="*/ 23 w 368"/>
                <a:gd name="T37" fmla="*/ 277 h 311"/>
                <a:gd name="T38" fmla="*/ 23 w 368"/>
                <a:gd name="T39" fmla="*/ 104 h 311"/>
                <a:gd name="T40" fmla="*/ 32 w 368"/>
                <a:gd name="T41" fmla="*/ 92 h 311"/>
                <a:gd name="T42" fmla="*/ 95 w 368"/>
                <a:gd name="T43" fmla="*/ 82 h 311"/>
                <a:gd name="T44" fmla="*/ 116 w 368"/>
                <a:gd name="T45" fmla="*/ 31 h 311"/>
                <a:gd name="T46" fmla="*/ 126 w 368"/>
                <a:gd name="T47" fmla="*/ 23 h 311"/>
                <a:gd name="T48" fmla="*/ 241 w 368"/>
                <a:gd name="T49" fmla="*/ 23 h 311"/>
                <a:gd name="T50" fmla="*/ 252 w 368"/>
                <a:gd name="T51" fmla="*/ 31 h 311"/>
                <a:gd name="T52" fmla="*/ 273 w 368"/>
                <a:gd name="T53" fmla="*/ 82 h 311"/>
                <a:gd name="T54" fmla="*/ 335 w 368"/>
                <a:gd name="T55" fmla="*/ 92 h 311"/>
                <a:gd name="T56" fmla="*/ 345 w 368"/>
                <a:gd name="T57" fmla="*/ 104 h 311"/>
                <a:gd name="T58" fmla="*/ 345 w 368"/>
                <a:gd name="T59" fmla="*/ 277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8" h="311">
                  <a:moveTo>
                    <a:pt x="339" y="70"/>
                  </a:moveTo>
                  <a:cubicBezTo>
                    <a:pt x="289" y="61"/>
                    <a:pt x="289" y="61"/>
                    <a:pt x="289" y="61"/>
                  </a:cubicBezTo>
                  <a:cubicBezTo>
                    <a:pt x="273" y="22"/>
                    <a:pt x="273" y="22"/>
                    <a:pt x="273" y="22"/>
                  </a:cubicBezTo>
                  <a:cubicBezTo>
                    <a:pt x="268" y="9"/>
                    <a:pt x="256" y="0"/>
                    <a:pt x="241" y="0"/>
                  </a:cubicBezTo>
                  <a:cubicBezTo>
                    <a:pt x="126" y="0"/>
                    <a:pt x="126" y="0"/>
                    <a:pt x="126" y="0"/>
                  </a:cubicBezTo>
                  <a:cubicBezTo>
                    <a:pt x="112" y="0"/>
                    <a:pt x="99" y="9"/>
                    <a:pt x="94" y="22"/>
                  </a:cubicBezTo>
                  <a:cubicBezTo>
                    <a:pt x="78" y="61"/>
                    <a:pt x="78" y="61"/>
                    <a:pt x="78" y="61"/>
                  </a:cubicBezTo>
                  <a:cubicBezTo>
                    <a:pt x="29" y="70"/>
                    <a:pt x="29" y="70"/>
                    <a:pt x="29" y="70"/>
                  </a:cubicBezTo>
                  <a:cubicBezTo>
                    <a:pt x="12" y="73"/>
                    <a:pt x="0" y="87"/>
                    <a:pt x="0" y="104"/>
                  </a:cubicBezTo>
                  <a:cubicBezTo>
                    <a:pt x="0" y="277"/>
                    <a:pt x="0" y="277"/>
                    <a:pt x="0" y="277"/>
                  </a:cubicBezTo>
                  <a:cubicBezTo>
                    <a:pt x="0" y="296"/>
                    <a:pt x="15" y="311"/>
                    <a:pt x="34" y="311"/>
                  </a:cubicBezTo>
                  <a:cubicBezTo>
                    <a:pt x="333" y="311"/>
                    <a:pt x="333" y="311"/>
                    <a:pt x="333" y="311"/>
                  </a:cubicBezTo>
                  <a:cubicBezTo>
                    <a:pt x="353" y="311"/>
                    <a:pt x="368" y="296"/>
                    <a:pt x="368" y="277"/>
                  </a:cubicBezTo>
                  <a:cubicBezTo>
                    <a:pt x="368" y="104"/>
                    <a:pt x="368" y="104"/>
                    <a:pt x="368" y="104"/>
                  </a:cubicBezTo>
                  <a:cubicBezTo>
                    <a:pt x="368" y="87"/>
                    <a:pt x="356" y="73"/>
                    <a:pt x="339" y="70"/>
                  </a:cubicBezTo>
                  <a:close/>
                  <a:moveTo>
                    <a:pt x="345" y="277"/>
                  </a:moveTo>
                  <a:cubicBezTo>
                    <a:pt x="345" y="283"/>
                    <a:pt x="340" y="288"/>
                    <a:pt x="333" y="288"/>
                  </a:cubicBezTo>
                  <a:cubicBezTo>
                    <a:pt x="34" y="288"/>
                    <a:pt x="34" y="288"/>
                    <a:pt x="34" y="288"/>
                  </a:cubicBezTo>
                  <a:cubicBezTo>
                    <a:pt x="28" y="288"/>
                    <a:pt x="23" y="283"/>
                    <a:pt x="23" y="277"/>
                  </a:cubicBezTo>
                  <a:cubicBezTo>
                    <a:pt x="23" y="104"/>
                    <a:pt x="23" y="104"/>
                    <a:pt x="23" y="104"/>
                  </a:cubicBezTo>
                  <a:cubicBezTo>
                    <a:pt x="23" y="98"/>
                    <a:pt x="27" y="93"/>
                    <a:pt x="32" y="92"/>
                  </a:cubicBezTo>
                  <a:cubicBezTo>
                    <a:pt x="95" y="82"/>
                    <a:pt x="95" y="82"/>
                    <a:pt x="95" y="82"/>
                  </a:cubicBezTo>
                  <a:cubicBezTo>
                    <a:pt x="116" y="31"/>
                    <a:pt x="116" y="31"/>
                    <a:pt x="116" y="31"/>
                  </a:cubicBezTo>
                  <a:cubicBezTo>
                    <a:pt x="117" y="26"/>
                    <a:pt x="122" y="23"/>
                    <a:pt x="126" y="23"/>
                  </a:cubicBezTo>
                  <a:cubicBezTo>
                    <a:pt x="241" y="23"/>
                    <a:pt x="241" y="23"/>
                    <a:pt x="241" y="23"/>
                  </a:cubicBezTo>
                  <a:cubicBezTo>
                    <a:pt x="246" y="23"/>
                    <a:pt x="250" y="26"/>
                    <a:pt x="252" y="31"/>
                  </a:cubicBezTo>
                  <a:cubicBezTo>
                    <a:pt x="273" y="82"/>
                    <a:pt x="273" y="82"/>
                    <a:pt x="273" y="82"/>
                  </a:cubicBezTo>
                  <a:cubicBezTo>
                    <a:pt x="335" y="92"/>
                    <a:pt x="335" y="92"/>
                    <a:pt x="335" y="92"/>
                  </a:cubicBezTo>
                  <a:cubicBezTo>
                    <a:pt x="341" y="93"/>
                    <a:pt x="345" y="98"/>
                    <a:pt x="345" y="104"/>
                  </a:cubicBezTo>
                  <a:lnTo>
                    <a:pt x="345" y="277"/>
                  </a:lnTo>
                  <a:close/>
                </a:path>
              </a:pathLst>
            </a:custGeom>
            <a:grpFill/>
            <a:ln>
              <a:solidFill>
                <a:schemeClr val="bg1"/>
              </a:solidFill>
            </a:ln>
          </p:spPr>
          <p:txBody>
            <a:bodyPr vert="horz" wrap="square" lIns="91440" tIns="45720" rIns="91440" bIns="45720" numCol="1" anchor="t" anchorCtr="0" compatLnSpc="1"/>
            <a:lstStyle/>
            <a:p>
              <a:endParaRPr lang="id-ID" dirty="0">
                <a:latin typeface="Raleway Light"/>
              </a:endParaRPr>
            </a:p>
          </p:txBody>
        </p:sp>
      </p:grpSp>
      <p:sp>
        <p:nvSpPr>
          <p:cNvPr id="21" name="Freeform 22"/>
          <p:cNvSpPr>
            <a:spLocks noEditPoints="1"/>
          </p:cNvSpPr>
          <p:nvPr/>
        </p:nvSpPr>
        <p:spPr bwMode="auto">
          <a:xfrm>
            <a:off x="9672024" y="2533784"/>
            <a:ext cx="284861" cy="205350"/>
          </a:xfrm>
          <a:custGeom>
            <a:avLst/>
            <a:gdLst>
              <a:gd name="T0" fmla="*/ 298 w 368"/>
              <a:gd name="T1" fmla="*/ 94 h 265"/>
              <a:gd name="T2" fmla="*/ 196 w 368"/>
              <a:gd name="T3" fmla="*/ 0 h 265"/>
              <a:gd name="T4" fmla="*/ 102 w 368"/>
              <a:gd name="T5" fmla="*/ 60 h 265"/>
              <a:gd name="T6" fmla="*/ 86 w 368"/>
              <a:gd name="T7" fmla="*/ 58 h 265"/>
              <a:gd name="T8" fmla="*/ 35 w 368"/>
              <a:gd name="T9" fmla="*/ 109 h 265"/>
              <a:gd name="T10" fmla="*/ 37 w 368"/>
              <a:gd name="T11" fmla="*/ 126 h 265"/>
              <a:gd name="T12" fmla="*/ 0 w 368"/>
              <a:gd name="T13" fmla="*/ 190 h 265"/>
              <a:gd name="T14" fmla="*/ 75 w 368"/>
              <a:gd name="T15" fmla="*/ 265 h 265"/>
              <a:gd name="T16" fmla="*/ 75 w 368"/>
              <a:gd name="T17" fmla="*/ 265 h 265"/>
              <a:gd name="T18" fmla="*/ 282 w 368"/>
              <a:gd name="T19" fmla="*/ 265 h 265"/>
              <a:gd name="T20" fmla="*/ 282 w 368"/>
              <a:gd name="T21" fmla="*/ 265 h 265"/>
              <a:gd name="T22" fmla="*/ 368 w 368"/>
              <a:gd name="T23" fmla="*/ 178 h 265"/>
              <a:gd name="T24" fmla="*/ 298 w 368"/>
              <a:gd name="T25" fmla="*/ 94 h 265"/>
              <a:gd name="T26" fmla="*/ 282 w 368"/>
              <a:gd name="T27" fmla="*/ 242 h 265"/>
              <a:gd name="T28" fmla="*/ 282 w 368"/>
              <a:gd name="T29" fmla="*/ 242 h 265"/>
              <a:gd name="T30" fmla="*/ 75 w 368"/>
              <a:gd name="T31" fmla="*/ 242 h 265"/>
              <a:gd name="T32" fmla="*/ 23 w 368"/>
              <a:gd name="T33" fmla="*/ 190 h 265"/>
              <a:gd name="T34" fmla="*/ 49 w 368"/>
              <a:gd name="T35" fmla="*/ 145 h 265"/>
              <a:gd name="T36" fmla="*/ 59 w 368"/>
              <a:gd name="T37" fmla="*/ 118 h 265"/>
              <a:gd name="T38" fmla="*/ 58 w 368"/>
              <a:gd name="T39" fmla="*/ 109 h 265"/>
              <a:gd name="T40" fmla="*/ 86 w 368"/>
              <a:gd name="T41" fmla="*/ 81 h 265"/>
              <a:gd name="T42" fmla="*/ 102 w 368"/>
              <a:gd name="T43" fmla="*/ 83 h 265"/>
              <a:gd name="T44" fmla="*/ 123 w 368"/>
              <a:gd name="T45" fmla="*/ 70 h 265"/>
              <a:gd name="T46" fmla="*/ 196 w 368"/>
              <a:gd name="T47" fmla="*/ 23 h 265"/>
              <a:gd name="T48" fmla="*/ 275 w 368"/>
              <a:gd name="T49" fmla="*/ 96 h 265"/>
              <a:gd name="T50" fmla="*/ 294 w 368"/>
              <a:gd name="T51" fmla="*/ 116 h 265"/>
              <a:gd name="T52" fmla="*/ 345 w 368"/>
              <a:gd name="T53" fmla="*/ 178 h 265"/>
              <a:gd name="T54" fmla="*/ 282 w 368"/>
              <a:gd name="T55" fmla="*/ 242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8" h="265">
                <a:moveTo>
                  <a:pt x="298" y="94"/>
                </a:moveTo>
                <a:cubicBezTo>
                  <a:pt x="293" y="41"/>
                  <a:pt x="250" y="0"/>
                  <a:pt x="196" y="0"/>
                </a:cubicBezTo>
                <a:cubicBezTo>
                  <a:pt x="154" y="0"/>
                  <a:pt x="118" y="25"/>
                  <a:pt x="102" y="60"/>
                </a:cubicBezTo>
                <a:cubicBezTo>
                  <a:pt x="97" y="59"/>
                  <a:pt x="92" y="58"/>
                  <a:pt x="86" y="58"/>
                </a:cubicBezTo>
                <a:cubicBezTo>
                  <a:pt x="58" y="58"/>
                  <a:pt x="35" y="81"/>
                  <a:pt x="35" y="109"/>
                </a:cubicBezTo>
                <a:cubicBezTo>
                  <a:pt x="35" y="115"/>
                  <a:pt x="36" y="120"/>
                  <a:pt x="37" y="126"/>
                </a:cubicBezTo>
                <a:cubicBezTo>
                  <a:pt x="15" y="139"/>
                  <a:pt x="0" y="162"/>
                  <a:pt x="0" y="190"/>
                </a:cubicBezTo>
                <a:cubicBezTo>
                  <a:pt x="0" y="231"/>
                  <a:pt x="34" y="265"/>
                  <a:pt x="75" y="265"/>
                </a:cubicBezTo>
                <a:cubicBezTo>
                  <a:pt x="75" y="265"/>
                  <a:pt x="75" y="265"/>
                  <a:pt x="75" y="265"/>
                </a:cubicBezTo>
                <a:cubicBezTo>
                  <a:pt x="282" y="265"/>
                  <a:pt x="282" y="265"/>
                  <a:pt x="282" y="265"/>
                </a:cubicBezTo>
                <a:cubicBezTo>
                  <a:pt x="282" y="265"/>
                  <a:pt x="282" y="265"/>
                  <a:pt x="282" y="265"/>
                </a:cubicBezTo>
                <a:cubicBezTo>
                  <a:pt x="330" y="265"/>
                  <a:pt x="368" y="226"/>
                  <a:pt x="368" y="178"/>
                </a:cubicBezTo>
                <a:cubicBezTo>
                  <a:pt x="368" y="136"/>
                  <a:pt x="338" y="101"/>
                  <a:pt x="298" y="94"/>
                </a:cubicBezTo>
                <a:close/>
                <a:moveTo>
                  <a:pt x="282" y="242"/>
                </a:moveTo>
                <a:cubicBezTo>
                  <a:pt x="282" y="242"/>
                  <a:pt x="282" y="242"/>
                  <a:pt x="282" y="242"/>
                </a:cubicBezTo>
                <a:cubicBezTo>
                  <a:pt x="75" y="242"/>
                  <a:pt x="75" y="242"/>
                  <a:pt x="75" y="242"/>
                </a:cubicBezTo>
                <a:cubicBezTo>
                  <a:pt x="46" y="242"/>
                  <a:pt x="23" y="219"/>
                  <a:pt x="23" y="190"/>
                </a:cubicBezTo>
                <a:cubicBezTo>
                  <a:pt x="23" y="172"/>
                  <a:pt x="33" y="155"/>
                  <a:pt x="49" y="145"/>
                </a:cubicBezTo>
                <a:cubicBezTo>
                  <a:pt x="65" y="136"/>
                  <a:pt x="66" y="135"/>
                  <a:pt x="59" y="118"/>
                </a:cubicBezTo>
                <a:cubicBezTo>
                  <a:pt x="58" y="115"/>
                  <a:pt x="58" y="112"/>
                  <a:pt x="58" y="109"/>
                </a:cubicBezTo>
                <a:cubicBezTo>
                  <a:pt x="58" y="94"/>
                  <a:pt x="70" y="81"/>
                  <a:pt x="86" y="81"/>
                </a:cubicBezTo>
                <a:cubicBezTo>
                  <a:pt x="86" y="81"/>
                  <a:pt x="94" y="80"/>
                  <a:pt x="102" y="83"/>
                </a:cubicBezTo>
                <a:cubicBezTo>
                  <a:pt x="115" y="89"/>
                  <a:pt x="117" y="83"/>
                  <a:pt x="123" y="70"/>
                </a:cubicBezTo>
                <a:cubicBezTo>
                  <a:pt x="136" y="41"/>
                  <a:pt x="165" y="23"/>
                  <a:pt x="196" y="23"/>
                </a:cubicBezTo>
                <a:cubicBezTo>
                  <a:pt x="237" y="23"/>
                  <a:pt x="271" y="54"/>
                  <a:pt x="275" y="96"/>
                </a:cubicBezTo>
                <a:cubicBezTo>
                  <a:pt x="277" y="112"/>
                  <a:pt x="277" y="112"/>
                  <a:pt x="294" y="116"/>
                </a:cubicBezTo>
                <a:cubicBezTo>
                  <a:pt x="324" y="122"/>
                  <a:pt x="345" y="148"/>
                  <a:pt x="345" y="178"/>
                </a:cubicBezTo>
                <a:cubicBezTo>
                  <a:pt x="345" y="213"/>
                  <a:pt x="317" y="242"/>
                  <a:pt x="282" y="242"/>
                </a:cubicBezTo>
                <a:close/>
              </a:path>
            </a:pathLst>
          </a:custGeom>
          <a:solidFill>
            <a:schemeClr val="bg1"/>
          </a:solidFill>
          <a:ln>
            <a:solidFill>
              <a:schemeClr val="bg1"/>
            </a:solidFill>
          </a:ln>
        </p:spPr>
        <p:txBody>
          <a:bodyPr vert="horz" wrap="square" lIns="182843" tIns="91422" rIns="182843" bIns="91422" numCol="1" anchor="t" anchorCtr="0" compatLnSpc="1"/>
          <a:lstStyle/>
          <a:p>
            <a:endParaRPr lang="id-ID" dirty="0">
              <a:latin typeface="Raleway Light"/>
            </a:endParaRPr>
          </a:p>
        </p:txBody>
      </p:sp>
      <p:sp>
        <p:nvSpPr>
          <p:cNvPr id="22" name="文本框 21"/>
          <p:cNvSpPr txBox="1"/>
          <p:nvPr/>
        </p:nvSpPr>
        <p:spPr>
          <a:xfrm>
            <a:off x="7740368" y="3102974"/>
            <a:ext cx="1551390"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9479278" y="3102974"/>
            <a:ext cx="1551390"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7728468" y="4427811"/>
            <a:ext cx="3302199" cy="1225400"/>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5000"/>
              </a:lnSpc>
            </a:pP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7728469" y="4161917"/>
            <a:ext cx="1457466"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sp>
        <p:nvSpPr>
          <p:cNvPr id="9" name="文本框 8"/>
          <p:cNvSpPr txBox="1"/>
          <p:nvPr/>
        </p:nvSpPr>
        <p:spPr>
          <a:xfrm>
            <a:off x="4432300" y="2476916"/>
            <a:ext cx="3327400" cy="830997"/>
          </a:xfrm>
          <a:prstGeom prst="rect">
            <a:avLst/>
          </a:prstGeom>
          <a:noFill/>
        </p:spPr>
        <p:txBody>
          <a:bodyPr wrap="square" rtlCol="0">
            <a:spAutoFit/>
          </a:bodyPr>
          <a:lstStyle/>
          <a:p>
            <a:pPr algn="ctr"/>
            <a:r>
              <a:rPr lang="en-US" altLang="zh-CN" sz="4800" dirty="0">
                <a:ln w="28575">
                  <a:noFill/>
                </a:ln>
                <a:solidFill>
                  <a:srgbClr val="7EB73F"/>
                </a:solidFill>
                <a:latin typeface="华文中宋" panose="02010600040101010101" pitchFamily="2" charset="-122"/>
                <a:ea typeface="华文中宋" panose="02010600040101010101" pitchFamily="2" charset="-122"/>
              </a:rPr>
              <a:t>Part Five</a:t>
            </a:r>
            <a:endParaRPr lang="zh-CN" altLang="en-US" sz="4800" dirty="0">
              <a:ln w="28575">
                <a:noFill/>
              </a:ln>
              <a:solidFill>
                <a:srgbClr val="7EB73F"/>
              </a:solidFill>
              <a:latin typeface="华文中宋" panose="02010600040101010101" pitchFamily="2" charset="-122"/>
              <a:ea typeface="华文中宋" panose="02010600040101010101" pitchFamily="2" charset="-122"/>
            </a:endParaRPr>
          </a:p>
        </p:txBody>
      </p:sp>
      <p:sp>
        <p:nvSpPr>
          <p:cNvPr id="10" name="文本框 9"/>
          <p:cNvSpPr txBox="1"/>
          <p:nvPr/>
        </p:nvSpPr>
        <p:spPr>
          <a:xfrm>
            <a:off x="3616035" y="3121544"/>
            <a:ext cx="4959929" cy="650306"/>
          </a:xfrm>
          <a:prstGeom prst="rect">
            <a:avLst/>
          </a:prstGeom>
          <a:noFill/>
        </p:spPr>
        <p:txBody>
          <a:bodyPr wrap="square" rtlCol="0">
            <a:spAutoFit/>
          </a:bodyPr>
          <a:lstStyle/>
          <a:p>
            <a:pPr algn="ctr">
              <a:lnSpc>
                <a:spcPct val="175000"/>
              </a:lnSpc>
            </a:pPr>
            <a:r>
              <a:rPr lang="zh-CN" altLang="en-US" sz="2400" dirty="0">
                <a:solidFill>
                  <a:srgbClr val="7EB73F"/>
                </a:solidFill>
                <a:latin typeface="微软雅黑" panose="020B0503020204020204" pitchFamily="34" charset="-122"/>
                <a:ea typeface="微软雅黑" panose="020B0503020204020204" pitchFamily="34" charset="-122"/>
              </a:rPr>
              <a:t>后续工作计划</a:t>
            </a:r>
            <a:endParaRPr lang="en-US" altLang="zh-CN" sz="2400" dirty="0">
              <a:solidFill>
                <a:srgbClr val="7EB73F"/>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584946" y="3771850"/>
            <a:ext cx="5022106" cy="338554"/>
          </a:xfrm>
          <a:prstGeom prst="snip1Rect">
            <a:avLst>
              <a:gd name="adj" fmla="val 0"/>
            </a:avLst>
          </a:prstGeom>
          <a:noFill/>
          <a:ln w="28575">
            <a:noFill/>
          </a:ln>
        </p:spPr>
        <p:txBody>
          <a:bodyPr wrap="square" rtlCol="0">
            <a:spAutoFit/>
          </a:bodyPr>
          <a:lstStyle/>
          <a:p>
            <a:pPr algn="ctr"/>
            <a:r>
              <a:rPr lang="en-US" altLang="zh-CN" sz="1600" dirty="0">
                <a:solidFill>
                  <a:srgbClr val="7EB73F"/>
                </a:solidFill>
                <a:latin typeface="Arial" panose="020B0604020202020204" pitchFamily="34" charset="0"/>
                <a:cs typeface="Arial" panose="020B0604020202020204" pitchFamily="34" charset="0"/>
              </a:rPr>
              <a:t>FOLLOW-UP WORK PLAN</a:t>
            </a:r>
            <a:endParaRPr lang="zh-CN" altLang="en-US" sz="1600" dirty="0">
              <a:solidFill>
                <a:srgbClr val="7EB73F"/>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05</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1" name="矩形 10"/>
          <p:cNvSpPr/>
          <p:nvPr/>
        </p:nvSpPr>
        <p:spPr>
          <a:xfrm>
            <a:off x="1771504" y="288123"/>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后续工作计划</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771504" y="828081"/>
            <a:ext cx="5022106"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Follow-up Work Plan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9" name="Freeform 5"/>
          <p:cNvSpPr/>
          <p:nvPr/>
        </p:nvSpPr>
        <p:spPr bwMode="auto">
          <a:xfrm>
            <a:off x="7694537" y="2377047"/>
            <a:ext cx="861455" cy="583029"/>
          </a:xfrm>
          <a:custGeom>
            <a:avLst/>
            <a:gdLst>
              <a:gd name="T0" fmla="*/ 0 w 724"/>
              <a:gd name="T1" fmla="*/ 0 h 490"/>
              <a:gd name="T2" fmla="*/ 0 w 724"/>
              <a:gd name="T3" fmla="*/ 114 h 490"/>
              <a:gd name="T4" fmla="*/ 499 w 724"/>
              <a:gd name="T5" fmla="*/ 336 h 490"/>
              <a:gd name="T6" fmla="*/ 525 w 724"/>
              <a:gd name="T7" fmla="*/ 490 h 490"/>
              <a:gd name="T8" fmla="*/ 724 w 724"/>
              <a:gd name="T9" fmla="*/ 398 h 490"/>
              <a:gd name="T10" fmla="*/ 722 w 724"/>
              <a:gd name="T11" fmla="*/ 306 h 490"/>
              <a:gd name="T12" fmla="*/ 0 w 724"/>
              <a:gd name="T13" fmla="*/ 0 h 490"/>
            </a:gdLst>
            <a:ahLst/>
            <a:cxnLst>
              <a:cxn ang="0">
                <a:pos x="T0" y="T1"/>
              </a:cxn>
              <a:cxn ang="0">
                <a:pos x="T2" y="T3"/>
              </a:cxn>
              <a:cxn ang="0">
                <a:pos x="T4" y="T5"/>
              </a:cxn>
              <a:cxn ang="0">
                <a:pos x="T6" y="T7"/>
              </a:cxn>
              <a:cxn ang="0">
                <a:pos x="T8" y="T9"/>
              </a:cxn>
              <a:cxn ang="0">
                <a:pos x="T10" y="T11"/>
              </a:cxn>
              <a:cxn ang="0">
                <a:pos x="T12" y="T13"/>
              </a:cxn>
            </a:cxnLst>
            <a:rect l="0" t="0" r="r" b="b"/>
            <a:pathLst>
              <a:path w="724" h="490">
                <a:moveTo>
                  <a:pt x="0" y="0"/>
                </a:moveTo>
                <a:lnTo>
                  <a:pt x="0" y="114"/>
                </a:lnTo>
                <a:lnTo>
                  <a:pt x="499" y="336"/>
                </a:lnTo>
                <a:lnTo>
                  <a:pt x="525" y="490"/>
                </a:lnTo>
                <a:lnTo>
                  <a:pt x="724" y="398"/>
                </a:lnTo>
                <a:lnTo>
                  <a:pt x="722" y="306"/>
                </a:lnTo>
                <a:lnTo>
                  <a:pt x="0" y="0"/>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10" name="Freeform 6"/>
          <p:cNvSpPr/>
          <p:nvPr/>
        </p:nvSpPr>
        <p:spPr bwMode="auto">
          <a:xfrm>
            <a:off x="7539856" y="4346258"/>
            <a:ext cx="326020" cy="1211273"/>
          </a:xfrm>
          <a:custGeom>
            <a:avLst/>
            <a:gdLst>
              <a:gd name="T0" fmla="*/ 30 w 274"/>
              <a:gd name="T1" fmla="*/ 1018 h 1018"/>
              <a:gd name="T2" fmla="*/ 274 w 274"/>
              <a:gd name="T3" fmla="*/ 890 h 1018"/>
              <a:gd name="T4" fmla="*/ 220 w 274"/>
              <a:gd name="T5" fmla="*/ 0 h 1018"/>
              <a:gd name="T6" fmla="*/ 0 w 274"/>
              <a:gd name="T7" fmla="*/ 125 h 1018"/>
              <a:gd name="T8" fmla="*/ 30 w 274"/>
              <a:gd name="T9" fmla="*/ 1018 h 1018"/>
            </a:gdLst>
            <a:ahLst/>
            <a:cxnLst>
              <a:cxn ang="0">
                <a:pos x="T0" y="T1"/>
              </a:cxn>
              <a:cxn ang="0">
                <a:pos x="T2" y="T3"/>
              </a:cxn>
              <a:cxn ang="0">
                <a:pos x="T4" y="T5"/>
              </a:cxn>
              <a:cxn ang="0">
                <a:pos x="T6" y="T7"/>
              </a:cxn>
              <a:cxn ang="0">
                <a:pos x="T8" y="T9"/>
              </a:cxn>
            </a:cxnLst>
            <a:rect l="0" t="0" r="r" b="b"/>
            <a:pathLst>
              <a:path w="274" h="1018">
                <a:moveTo>
                  <a:pt x="30" y="1018"/>
                </a:moveTo>
                <a:lnTo>
                  <a:pt x="274" y="890"/>
                </a:lnTo>
                <a:lnTo>
                  <a:pt x="220" y="0"/>
                </a:lnTo>
                <a:lnTo>
                  <a:pt x="0" y="125"/>
                </a:lnTo>
                <a:lnTo>
                  <a:pt x="30" y="1018"/>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16" name="Freeform 7"/>
          <p:cNvSpPr/>
          <p:nvPr/>
        </p:nvSpPr>
        <p:spPr bwMode="auto">
          <a:xfrm>
            <a:off x="7476794" y="2776838"/>
            <a:ext cx="986390" cy="1597976"/>
          </a:xfrm>
          <a:custGeom>
            <a:avLst/>
            <a:gdLst>
              <a:gd name="T0" fmla="*/ 45 w 829"/>
              <a:gd name="T1" fmla="*/ 1343 h 1343"/>
              <a:gd name="T2" fmla="*/ 213 w 829"/>
              <a:gd name="T3" fmla="*/ 1264 h 1343"/>
              <a:gd name="T4" fmla="*/ 195 w 829"/>
              <a:gd name="T5" fmla="*/ 476 h 1343"/>
              <a:gd name="T6" fmla="*/ 829 w 829"/>
              <a:gd name="T7" fmla="*/ 112 h 1343"/>
              <a:gd name="T8" fmla="*/ 829 w 829"/>
              <a:gd name="T9" fmla="*/ 0 h 1343"/>
              <a:gd name="T10" fmla="*/ 0 w 829"/>
              <a:gd name="T11" fmla="*/ 348 h 1343"/>
              <a:gd name="T12" fmla="*/ 45 w 829"/>
              <a:gd name="T13" fmla="*/ 1343 h 1343"/>
            </a:gdLst>
            <a:ahLst/>
            <a:cxnLst>
              <a:cxn ang="0">
                <a:pos x="T0" y="T1"/>
              </a:cxn>
              <a:cxn ang="0">
                <a:pos x="T2" y="T3"/>
              </a:cxn>
              <a:cxn ang="0">
                <a:pos x="T4" y="T5"/>
              </a:cxn>
              <a:cxn ang="0">
                <a:pos x="T6" y="T7"/>
              </a:cxn>
              <a:cxn ang="0">
                <a:pos x="T8" y="T9"/>
              </a:cxn>
              <a:cxn ang="0">
                <a:pos x="T10" y="T11"/>
              </a:cxn>
              <a:cxn ang="0">
                <a:pos x="T12" y="T13"/>
              </a:cxn>
            </a:cxnLst>
            <a:rect l="0" t="0" r="r" b="b"/>
            <a:pathLst>
              <a:path w="829" h="1343">
                <a:moveTo>
                  <a:pt x="45" y="1343"/>
                </a:moveTo>
                <a:lnTo>
                  <a:pt x="213" y="1264"/>
                </a:lnTo>
                <a:lnTo>
                  <a:pt x="195" y="476"/>
                </a:lnTo>
                <a:lnTo>
                  <a:pt x="829" y="112"/>
                </a:lnTo>
                <a:lnTo>
                  <a:pt x="829" y="0"/>
                </a:lnTo>
                <a:lnTo>
                  <a:pt x="0" y="348"/>
                </a:lnTo>
                <a:lnTo>
                  <a:pt x="45" y="1343"/>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17" name="Freeform 8"/>
          <p:cNvSpPr/>
          <p:nvPr/>
        </p:nvSpPr>
        <p:spPr bwMode="auto">
          <a:xfrm>
            <a:off x="9487650" y="4486660"/>
            <a:ext cx="146352" cy="1070871"/>
          </a:xfrm>
          <a:custGeom>
            <a:avLst/>
            <a:gdLst>
              <a:gd name="T0" fmla="*/ 76 w 123"/>
              <a:gd name="T1" fmla="*/ 0 h 900"/>
              <a:gd name="T2" fmla="*/ 0 w 123"/>
              <a:gd name="T3" fmla="*/ 358 h 900"/>
              <a:gd name="T4" fmla="*/ 38 w 123"/>
              <a:gd name="T5" fmla="*/ 900 h 900"/>
              <a:gd name="T6" fmla="*/ 123 w 123"/>
              <a:gd name="T7" fmla="*/ 358 h 900"/>
              <a:gd name="T8" fmla="*/ 76 w 123"/>
              <a:gd name="T9" fmla="*/ 0 h 900"/>
            </a:gdLst>
            <a:ahLst/>
            <a:cxnLst>
              <a:cxn ang="0">
                <a:pos x="T0" y="T1"/>
              </a:cxn>
              <a:cxn ang="0">
                <a:pos x="T2" y="T3"/>
              </a:cxn>
              <a:cxn ang="0">
                <a:pos x="T4" y="T5"/>
              </a:cxn>
              <a:cxn ang="0">
                <a:pos x="T6" y="T7"/>
              </a:cxn>
              <a:cxn ang="0">
                <a:pos x="T8" y="T9"/>
              </a:cxn>
            </a:cxnLst>
            <a:rect l="0" t="0" r="r" b="b"/>
            <a:pathLst>
              <a:path w="123" h="900">
                <a:moveTo>
                  <a:pt x="76" y="0"/>
                </a:moveTo>
                <a:lnTo>
                  <a:pt x="0" y="358"/>
                </a:lnTo>
                <a:lnTo>
                  <a:pt x="38" y="900"/>
                </a:lnTo>
                <a:lnTo>
                  <a:pt x="123" y="358"/>
                </a:lnTo>
                <a:lnTo>
                  <a:pt x="76" y="0"/>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18" name="Freeform 9"/>
          <p:cNvSpPr/>
          <p:nvPr/>
        </p:nvSpPr>
        <p:spPr bwMode="auto">
          <a:xfrm>
            <a:off x="9147350" y="4329599"/>
            <a:ext cx="430728" cy="1227932"/>
          </a:xfrm>
          <a:custGeom>
            <a:avLst/>
            <a:gdLst>
              <a:gd name="T0" fmla="*/ 362 w 362"/>
              <a:gd name="T1" fmla="*/ 132 h 1032"/>
              <a:gd name="T2" fmla="*/ 107 w 362"/>
              <a:gd name="T3" fmla="*/ 0 h 1032"/>
              <a:gd name="T4" fmla="*/ 0 w 362"/>
              <a:gd name="T5" fmla="*/ 38 h 1032"/>
              <a:gd name="T6" fmla="*/ 31 w 362"/>
              <a:gd name="T7" fmla="*/ 196 h 1032"/>
              <a:gd name="T8" fmla="*/ 147 w 362"/>
              <a:gd name="T9" fmla="*/ 258 h 1032"/>
              <a:gd name="T10" fmla="*/ 258 w 362"/>
              <a:gd name="T11" fmla="*/ 999 h 1032"/>
              <a:gd name="T12" fmla="*/ 324 w 362"/>
              <a:gd name="T13" fmla="*/ 1032 h 1032"/>
              <a:gd name="T14" fmla="*/ 362 w 362"/>
              <a:gd name="T15" fmla="*/ 132 h 10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2" h="1032">
                <a:moveTo>
                  <a:pt x="362" y="132"/>
                </a:moveTo>
                <a:lnTo>
                  <a:pt x="107" y="0"/>
                </a:lnTo>
                <a:lnTo>
                  <a:pt x="0" y="38"/>
                </a:lnTo>
                <a:lnTo>
                  <a:pt x="31" y="196"/>
                </a:lnTo>
                <a:lnTo>
                  <a:pt x="147" y="258"/>
                </a:lnTo>
                <a:lnTo>
                  <a:pt x="258" y="999"/>
                </a:lnTo>
                <a:lnTo>
                  <a:pt x="324" y="1032"/>
                </a:lnTo>
                <a:lnTo>
                  <a:pt x="362" y="132"/>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19" name="Freeform 10"/>
          <p:cNvSpPr/>
          <p:nvPr/>
        </p:nvSpPr>
        <p:spPr bwMode="auto">
          <a:xfrm>
            <a:off x="8547664" y="2377047"/>
            <a:ext cx="867405" cy="558042"/>
          </a:xfrm>
          <a:custGeom>
            <a:avLst/>
            <a:gdLst>
              <a:gd name="T0" fmla="*/ 5 w 729"/>
              <a:gd name="T1" fmla="*/ 306 h 469"/>
              <a:gd name="T2" fmla="*/ 729 w 729"/>
              <a:gd name="T3" fmla="*/ 0 h 469"/>
              <a:gd name="T4" fmla="*/ 729 w 729"/>
              <a:gd name="T5" fmla="*/ 86 h 469"/>
              <a:gd name="T6" fmla="*/ 144 w 729"/>
              <a:gd name="T7" fmla="*/ 336 h 469"/>
              <a:gd name="T8" fmla="*/ 149 w 729"/>
              <a:gd name="T9" fmla="*/ 469 h 469"/>
              <a:gd name="T10" fmla="*/ 0 w 729"/>
              <a:gd name="T11" fmla="*/ 436 h 469"/>
              <a:gd name="T12" fmla="*/ 5 w 729"/>
              <a:gd name="T13" fmla="*/ 306 h 469"/>
            </a:gdLst>
            <a:ahLst/>
            <a:cxnLst>
              <a:cxn ang="0">
                <a:pos x="T0" y="T1"/>
              </a:cxn>
              <a:cxn ang="0">
                <a:pos x="T2" y="T3"/>
              </a:cxn>
              <a:cxn ang="0">
                <a:pos x="T4" y="T5"/>
              </a:cxn>
              <a:cxn ang="0">
                <a:pos x="T6" y="T7"/>
              </a:cxn>
              <a:cxn ang="0">
                <a:pos x="T8" y="T9"/>
              </a:cxn>
              <a:cxn ang="0">
                <a:pos x="T10" y="T11"/>
              </a:cxn>
              <a:cxn ang="0">
                <a:pos x="T12" y="T13"/>
              </a:cxn>
            </a:cxnLst>
            <a:rect l="0" t="0" r="r" b="b"/>
            <a:pathLst>
              <a:path w="729" h="469">
                <a:moveTo>
                  <a:pt x="5" y="306"/>
                </a:moveTo>
                <a:lnTo>
                  <a:pt x="729" y="0"/>
                </a:lnTo>
                <a:lnTo>
                  <a:pt x="729" y="86"/>
                </a:lnTo>
                <a:lnTo>
                  <a:pt x="144" y="336"/>
                </a:lnTo>
                <a:lnTo>
                  <a:pt x="149" y="469"/>
                </a:lnTo>
                <a:lnTo>
                  <a:pt x="0" y="436"/>
                </a:lnTo>
                <a:lnTo>
                  <a:pt x="5" y="306"/>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20" name="Freeform 11"/>
          <p:cNvSpPr/>
          <p:nvPr/>
        </p:nvSpPr>
        <p:spPr bwMode="auto">
          <a:xfrm>
            <a:off x="7618387" y="4408130"/>
            <a:ext cx="1869263" cy="659181"/>
          </a:xfrm>
          <a:custGeom>
            <a:avLst/>
            <a:gdLst>
              <a:gd name="T0" fmla="*/ 0 w 1571"/>
              <a:gd name="T1" fmla="*/ 111 h 554"/>
              <a:gd name="T2" fmla="*/ 191 w 1571"/>
              <a:gd name="T3" fmla="*/ 0 h 554"/>
              <a:gd name="T4" fmla="*/ 1467 w 1571"/>
              <a:gd name="T5" fmla="*/ 57 h 554"/>
              <a:gd name="T6" fmla="*/ 1571 w 1571"/>
              <a:gd name="T7" fmla="*/ 111 h 554"/>
              <a:gd name="T8" fmla="*/ 788 w 1571"/>
              <a:gd name="T9" fmla="*/ 554 h 554"/>
              <a:gd name="T10" fmla="*/ 0 w 1571"/>
              <a:gd name="T11" fmla="*/ 111 h 554"/>
            </a:gdLst>
            <a:ahLst/>
            <a:cxnLst>
              <a:cxn ang="0">
                <a:pos x="T0" y="T1"/>
              </a:cxn>
              <a:cxn ang="0">
                <a:pos x="T2" y="T3"/>
              </a:cxn>
              <a:cxn ang="0">
                <a:pos x="T4" y="T5"/>
              </a:cxn>
              <a:cxn ang="0">
                <a:pos x="T6" y="T7"/>
              </a:cxn>
              <a:cxn ang="0">
                <a:pos x="T8" y="T9"/>
              </a:cxn>
              <a:cxn ang="0">
                <a:pos x="T10" y="T11"/>
              </a:cxn>
            </a:cxnLst>
            <a:rect l="0" t="0" r="r" b="b"/>
            <a:pathLst>
              <a:path w="1571" h="554">
                <a:moveTo>
                  <a:pt x="0" y="111"/>
                </a:moveTo>
                <a:lnTo>
                  <a:pt x="191" y="0"/>
                </a:lnTo>
                <a:lnTo>
                  <a:pt x="1467" y="57"/>
                </a:lnTo>
                <a:lnTo>
                  <a:pt x="1571" y="111"/>
                </a:lnTo>
                <a:lnTo>
                  <a:pt x="788" y="554"/>
                </a:lnTo>
                <a:lnTo>
                  <a:pt x="0" y="111"/>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21" name="Freeform 12"/>
          <p:cNvSpPr/>
          <p:nvPr/>
        </p:nvSpPr>
        <p:spPr bwMode="auto">
          <a:xfrm>
            <a:off x="9380562" y="3850088"/>
            <a:ext cx="1017326" cy="636573"/>
          </a:xfrm>
          <a:custGeom>
            <a:avLst/>
            <a:gdLst>
              <a:gd name="T0" fmla="*/ 855 w 855"/>
              <a:gd name="T1" fmla="*/ 152 h 535"/>
              <a:gd name="T2" fmla="*/ 578 w 855"/>
              <a:gd name="T3" fmla="*/ 0 h 535"/>
              <a:gd name="T4" fmla="*/ 0 w 855"/>
              <a:gd name="T5" fmla="*/ 227 h 535"/>
              <a:gd name="T6" fmla="*/ 76 w 855"/>
              <a:gd name="T7" fmla="*/ 490 h 535"/>
              <a:gd name="T8" fmla="*/ 166 w 855"/>
              <a:gd name="T9" fmla="*/ 535 h 535"/>
              <a:gd name="T10" fmla="*/ 855 w 855"/>
              <a:gd name="T11" fmla="*/ 152 h 535"/>
            </a:gdLst>
            <a:ahLst/>
            <a:cxnLst>
              <a:cxn ang="0">
                <a:pos x="T0" y="T1"/>
              </a:cxn>
              <a:cxn ang="0">
                <a:pos x="T2" y="T3"/>
              </a:cxn>
              <a:cxn ang="0">
                <a:pos x="T4" y="T5"/>
              </a:cxn>
              <a:cxn ang="0">
                <a:pos x="T6" y="T7"/>
              </a:cxn>
              <a:cxn ang="0">
                <a:pos x="T8" y="T9"/>
              </a:cxn>
              <a:cxn ang="0">
                <a:pos x="T10" y="T11"/>
              </a:cxn>
            </a:cxnLst>
            <a:rect l="0" t="0" r="r" b="b"/>
            <a:pathLst>
              <a:path w="855" h="535">
                <a:moveTo>
                  <a:pt x="855" y="152"/>
                </a:moveTo>
                <a:lnTo>
                  <a:pt x="578" y="0"/>
                </a:lnTo>
                <a:lnTo>
                  <a:pt x="0" y="227"/>
                </a:lnTo>
                <a:lnTo>
                  <a:pt x="76" y="490"/>
                </a:lnTo>
                <a:lnTo>
                  <a:pt x="166" y="535"/>
                </a:lnTo>
                <a:lnTo>
                  <a:pt x="855" y="152"/>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22" name="Freeform 13"/>
          <p:cNvSpPr/>
          <p:nvPr/>
        </p:nvSpPr>
        <p:spPr bwMode="auto">
          <a:xfrm>
            <a:off x="6720045" y="3861987"/>
            <a:ext cx="923328" cy="633003"/>
          </a:xfrm>
          <a:custGeom>
            <a:avLst/>
            <a:gdLst>
              <a:gd name="T0" fmla="*/ 0 w 776"/>
              <a:gd name="T1" fmla="*/ 142 h 532"/>
              <a:gd name="T2" fmla="*/ 265 w 776"/>
              <a:gd name="T3" fmla="*/ 0 h 532"/>
              <a:gd name="T4" fmla="*/ 681 w 776"/>
              <a:gd name="T5" fmla="*/ 431 h 532"/>
              <a:gd name="T6" fmla="*/ 776 w 776"/>
              <a:gd name="T7" fmla="*/ 386 h 532"/>
              <a:gd name="T8" fmla="*/ 776 w 776"/>
              <a:gd name="T9" fmla="*/ 483 h 532"/>
              <a:gd name="T10" fmla="*/ 689 w 776"/>
              <a:gd name="T11" fmla="*/ 532 h 532"/>
              <a:gd name="T12" fmla="*/ 0 w 776"/>
              <a:gd name="T13" fmla="*/ 142 h 532"/>
            </a:gdLst>
            <a:ahLst/>
            <a:cxnLst>
              <a:cxn ang="0">
                <a:pos x="T0" y="T1"/>
              </a:cxn>
              <a:cxn ang="0">
                <a:pos x="T2" y="T3"/>
              </a:cxn>
              <a:cxn ang="0">
                <a:pos x="T4" y="T5"/>
              </a:cxn>
              <a:cxn ang="0">
                <a:pos x="T6" y="T7"/>
              </a:cxn>
              <a:cxn ang="0">
                <a:pos x="T8" y="T9"/>
              </a:cxn>
              <a:cxn ang="0">
                <a:pos x="T10" y="T11"/>
              </a:cxn>
              <a:cxn ang="0">
                <a:pos x="T12" y="T13"/>
              </a:cxn>
            </a:cxnLst>
            <a:rect l="0" t="0" r="r" b="b"/>
            <a:pathLst>
              <a:path w="776" h="532">
                <a:moveTo>
                  <a:pt x="0" y="142"/>
                </a:moveTo>
                <a:lnTo>
                  <a:pt x="265" y="0"/>
                </a:lnTo>
                <a:lnTo>
                  <a:pt x="681" y="431"/>
                </a:lnTo>
                <a:lnTo>
                  <a:pt x="776" y="386"/>
                </a:lnTo>
                <a:lnTo>
                  <a:pt x="776" y="483"/>
                </a:lnTo>
                <a:lnTo>
                  <a:pt x="689" y="532"/>
                </a:lnTo>
                <a:lnTo>
                  <a:pt x="0" y="142"/>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23" name="Freeform 14"/>
          <p:cNvSpPr/>
          <p:nvPr/>
        </p:nvSpPr>
        <p:spPr bwMode="auto">
          <a:xfrm>
            <a:off x="6618908" y="2786356"/>
            <a:ext cx="911430" cy="1588458"/>
          </a:xfrm>
          <a:custGeom>
            <a:avLst/>
            <a:gdLst>
              <a:gd name="T0" fmla="*/ 68 w 766"/>
              <a:gd name="T1" fmla="*/ 949 h 1335"/>
              <a:gd name="T2" fmla="*/ 766 w 766"/>
              <a:gd name="T3" fmla="*/ 1335 h 1335"/>
              <a:gd name="T4" fmla="*/ 721 w 766"/>
              <a:gd name="T5" fmla="*/ 340 h 1335"/>
              <a:gd name="T6" fmla="*/ 0 w 766"/>
              <a:gd name="T7" fmla="*/ 0 h 1335"/>
              <a:gd name="T8" fmla="*/ 68 w 766"/>
              <a:gd name="T9" fmla="*/ 949 h 1335"/>
            </a:gdLst>
            <a:ahLst/>
            <a:cxnLst>
              <a:cxn ang="0">
                <a:pos x="T0" y="T1"/>
              </a:cxn>
              <a:cxn ang="0">
                <a:pos x="T2" y="T3"/>
              </a:cxn>
              <a:cxn ang="0">
                <a:pos x="T4" y="T5"/>
              </a:cxn>
              <a:cxn ang="0">
                <a:pos x="T6" y="T7"/>
              </a:cxn>
              <a:cxn ang="0">
                <a:pos x="T8" y="T9"/>
              </a:cxn>
            </a:cxnLst>
            <a:rect l="0" t="0" r="r" b="b"/>
            <a:pathLst>
              <a:path w="766" h="1335">
                <a:moveTo>
                  <a:pt x="68" y="949"/>
                </a:moveTo>
                <a:lnTo>
                  <a:pt x="766" y="1335"/>
                </a:lnTo>
                <a:lnTo>
                  <a:pt x="721" y="340"/>
                </a:lnTo>
                <a:lnTo>
                  <a:pt x="0" y="0"/>
                </a:lnTo>
                <a:lnTo>
                  <a:pt x="68" y="949"/>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24" name="Freeform 15"/>
          <p:cNvSpPr/>
          <p:nvPr/>
        </p:nvSpPr>
        <p:spPr bwMode="auto">
          <a:xfrm>
            <a:off x="8654751" y="2786356"/>
            <a:ext cx="979251" cy="1588458"/>
          </a:xfrm>
          <a:custGeom>
            <a:avLst/>
            <a:gdLst>
              <a:gd name="T0" fmla="*/ 0 w 823"/>
              <a:gd name="T1" fmla="*/ 0 h 1335"/>
              <a:gd name="T2" fmla="*/ 0 w 823"/>
              <a:gd name="T3" fmla="*/ 113 h 1335"/>
              <a:gd name="T4" fmla="*/ 653 w 823"/>
              <a:gd name="T5" fmla="*/ 402 h 1335"/>
              <a:gd name="T6" fmla="*/ 653 w 823"/>
              <a:gd name="T7" fmla="*/ 1282 h 1335"/>
              <a:gd name="T8" fmla="*/ 776 w 823"/>
              <a:gd name="T9" fmla="*/ 1335 h 1335"/>
              <a:gd name="T10" fmla="*/ 823 w 823"/>
              <a:gd name="T11" fmla="*/ 343 h 1335"/>
              <a:gd name="T12" fmla="*/ 0 w 823"/>
              <a:gd name="T13" fmla="*/ 0 h 1335"/>
            </a:gdLst>
            <a:ahLst/>
            <a:cxnLst>
              <a:cxn ang="0">
                <a:pos x="T0" y="T1"/>
              </a:cxn>
              <a:cxn ang="0">
                <a:pos x="T2" y="T3"/>
              </a:cxn>
              <a:cxn ang="0">
                <a:pos x="T4" y="T5"/>
              </a:cxn>
              <a:cxn ang="0">
                <a:pos x="T6" y="T7"/>
              </a:cxn>
              <a:cxn ang="0">
                <a:pos x="T8" y="T9"/>
              </a:cxn>
              <a:cxn ang="0">
                <a:pos x="T10" y="T11"/>
              </a:cxn>
              <a:cxn ang="0">
                <a:pos x="T12" y="T13"/>
              </a:cxn>
            </a:cxnLst>
            <a:rect l="0" t="0" r="r" b="b"/>
            <a:pathLst>
              <a:path w="823" h="1335">
                <a:moveTo>
                  <a:pt x="0" y="0"/>
                </a:moveTo>
                <a:lnTo>
                  <a:pt x="0" y="113"/>
                </a:lnTo>
                <a:lnTo>
                  <a:pt x="653" y="402"/>
                </a:lnTo>
                <a:lnTo>
                  <a:pt x="653" y="1282"/>
                </a:lnTo>
                <a:lnTo>
                  <a:pt x="776" y="1335"/>
                </a:lnTo>
                <a:lnTo>
                  <a:pt x="823" y="343"/>
                </a:lnTo>
                <a:lnTo>
                  <a:pt x="0" y="0"/>
                </a:lnTo>
                <a:close/>
              </a:path>
            </a:pathLst>
          </a:custGeom>
          <a:solidFill>
            <a:srgbClr val="7EB73F"/>
          </a:solidFill>
          <a:ln>
            <a:noFill/>
          </a:ln>
        </p:spPr>
        <p:txBody>
          <a:bodyPr vert="horz" wrap="square" lIns="91440" tIns="45720" rIns="91440" bIns="45720" numCol="1" anchor="t" anchorCtr="0" compatLnSpc="1"/>
          <a:lstStyle/>
          <a:p>
            <a:endParaRPr lang="en-US"/>
          </a:p>
        </p:txBody>
      </p:sp>
      <p:sp>
        <p:nvSpPr>
          <p:cNvPr id="25" name="Freeform 16"/>
          <p:cNvSpPr/>
          <p:nvPr/>
        </p:nvSpPr>
        <p:spPr bwMode="auto">
          <a:xfrm>
            <a:off x="7575551" y="3239692"/>
            <a:ext cx="980441" cy="1695544"/>
          </a:xfrm>
          <a:custGeom>
            <a:avLst/>
            <a:gdLst>
              <a:gd name="T0" fmla="*/ 0 w 824"/>
              <a:gd name="T1" fmla="*/ 0 h 1425"/>
              <a:gd name="T2" fmla="*/ 36 w 824"/>
              <a:gd name="T3" fmla="*/ 996 h 1425"/>
              <a:gd name="T4" fmla="*/ 824 w 824"/>
              <a:gd name="T5" fmla="*/ 1425 h 1425"/>
              <a:gd name="T6" fmla="*/ 824 w 824"/>
              <a:gd name="T7" fmla="*/ 390 h 1425"/>
              <a:gd name="T8" fmla="*/ 0 w 824"/>
              <a:gd name="T9" fmla="*/ 0 h 1425"/>
            </a:gdLst>
            <a:ahLst/>
            <a:cxnLst>
              <a:cxn ang="0">
                <a:pos x="T0" y="T1"/>
              </a:cxn>
              <a:cxn ang="0">
                <a:pos x="T2" y="T3"/>
              </a:cxn>
              <a:cxn ang="0">
                <a:pos x="T4" y="T5"/>
              </a:cxn>
              <a:cxn ang="0">
                <a:pos x="T6" y="T7"/>
              </a:cxn>
              <a:cxn ang="0">
                <a:pos x="T8" y="T9"/>
              </a:cxn>
            </a:cxnLst>
            <a:rect l="0" t="0" r="r" b="b"/>
            <a:pathLst>
              <a:path w="824" h="1425">
                <a:moveTo>
                  <a:pt x="0" y="0"/>
                </a:moveTo>
                <a:lnTo>
                  <a:pt x="36" y="996"/>
                </a:lnTo>
                <a:lnTo>
                  <a:pt x="824" y="1425"/>
                </a:lnTo>
                <a:lnTo>
                  <a:pt x="824" y="390"/>
                </a:lnTo>
                <a:lnTo>
                  <a:pt x="0" y="0"/>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26" name="Freeform 17"/>
          <p:cNvSpPr/>
          <p:nvPr/>
        </p:nvSpPr>
        <p:spPr bwMode="auto">
          <a:xfrm>
            <a:off x="7618387" y="4540204"/>
            <a:ext cx="937606" cy="1633672"/>
          </a:xfrm>
          <a:custGeom>
            <a:avLst/>
            <a:gdLst>
              <a:gd name="T0" fmla="*/ 788 w 788"/>
              <a:gd name="T1" fmla="*/ 1373 h 1373"/>
              <a:gd name="T2" fmla="*/ 788 w 788"/>
              <a:gd name="T3" fmla="*/ 443 h 1373"/>
              <a:gd name="T4" fmla="*/ 0 w 788"/>
              <a:gd name="T5" fmla="*/ 0 h 1373"/>
              <a:gd name="T6" fmla="*/ 38 w 788"/>
              <a:gd name="T7" fmla="*/ 900 h 1373"/>
              <a:gd name="T8" fmla="*/ 788 w 788"/>
              <a:gd name="T9" fmla="*/ 1373 h 1373"/>
            </a:gdLst>
            <a:ahLst/>
            <a:cxnLst>
              <a:cxn ang="0">
                <a:pos x="T0" y="T1"/>
              </a:cxn>
              <a:cxn ang="0">
                <a:pos x="T2" y="T3"/>
              </a:cxn>
              <a:cxn ang="0">
                <a:pos x="T4" y="T5"/>
              </a:cxn>
              <a:cxn ang="0">
                <a:pos x="T6" y="T7"/>
              </a:cxn>
              <a:cxn ang="0">
                <a:pos x="T8" y="T9"/>
              </a:cxn>
            </a:cxnLst>
            <a:rect l="0" t="0" r="r" b="b"/>
            <a:pathLst>
              <a:path w="788" h="1373">
                <a:moveTo>
                  <a:pt x="788" y="1373"/>
                </a:moveTo>
                <a:lnTo>
                  <a:pt x="788" y="443"/>
                </a:lnTo>
                <a:lnTo>
                  <a:pt x="0" y="0"/>
                </a:lnTo>
                <a:lnTo>
                  <a:pt x="38" y="900"/>
                </a:lnTo>
                <a:lnTo>
                  <a:pt x="788" y="1373"/>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27" name="Freeform 18"/>
          <p:cNvSpPr/>
          <p:nvPr/>
        </p:nvSpPr>
        <p:spPr bwMode="auto">
          <a:xfrm>
            <a:off x="8555993" y="4540204"/>
            <a:ext cx="931657" cy="1633672"/>
          </a:xfrm>
          <a:custGeom>
            <a:avLst/>
            <a:gdLst>
              <a:gd name="T0" fmla="*/ 0 w 783"/>
              <a:gd name="T1" fmla="*/ 443 h 1373"/>
              <a:gd name="T2" fmla="*/ 783 w 783"/>
              <a:gd name="T3" fmla="*/ 0 h 1373"/>
              <a:gd name="T4" fmla="*/ 753 w 783"/>
              <a:gd name="T5" fmla="*/ 900 h 1373"/>
              <a:gd name="T6" fmla="*/ 0 w 783"/>
              <a:gd name="T7" fmla="*/ 1373 h 1373"/>
              <a:gd name="T8" fmla="*/ 0 w 783"/>
              <a:gd name="T9" fmla="*/ 443 h 1373"/>
            </a:gdLst>
            <a:ahLst/>
            <a:cxnLst>
              <a:cxn ang="0">
                <a:pos x="T0" y="T1"/>
              </a:cxn>
              <a:cxn ang="0">
                <a:pos x="T2" y="T3"/>
              </a:cxn>
              <a:cxn ang="0">
                <a:pos x="T4" y="T5"/>
              </a:cxn>
              <a:cxn ang="0">
                <a:pos x="T6" y="T7"/>
              </a:cxn>
              <a:cxn ang="0">
                <a:pos x="T8" y="T9"/>
              </a:cxn>
            </a:cxnLst>
            <a:rect l="0" t="0" r="r" b="b"/>
            <a:pathLst>
              <a:path w="783" h="1373">
                <a:moveTo>
                  <a:pt x="0" y="443"/>
                </a:moveTo>
                <a:lnTo>
                  <a:pt x="783" y="0"/>
                </a:lnTo>
                <a:lnTo>
                  <a:pt x="753" y="900"/>
                </a:lnTo>
                <a:lnTo>
                  <a:pt x="0" y="1373"/>
                </a:lnTo>
                <a:lnTo>
                  <a:pt x="0" y="443"/>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28" name="Freeform 19"/>
          <p:cNvSpPr/>
          <p:nvPr/>
        </p:nvSpPr>
        <p:spPr bwMode="auto">
          <a:xfrm>
            <a:off x="8555993" y="3239692"/>
            <a:ext cx="976871" cy="1695544"/>
          </a:xfrm>
          <a:custGeom>
            <a:avLst/>
            <a:gdLst>
              <a:gd name="T0" fmla="*/ 0 w 821"/>
              <a:gd name="T1" fmla="*/ 390 h 1425"/>
              <a:gd name="T2" fmla="*/ 821 w 821"/>
              <a:gd name="T3" fmla="*/ 0 h 1425"/>
              <a:gd name="T4" fmla="*/ 783 w 821"/>
              <a:gd name="T5" fmla="*/ 996 h 1425"/>
              <a:gd name="T6" fmla="*/ 0 w 821"/>
              <a:gd name="T7" fmla="*/ 1425 h 1425"/>
              <a:gd name="T8" fmla="*/ 0 w 821"/>
              <a:gd name="T9" fmla="*/ 390 h 1425"/>
            </a:gdLst>
            <a:ahLst/>
            <a:cxnLst>
              <a:cxn ang="0">
                <a:pos x="T0" y="T1"/>
              </a:cxn>
              <a:cxn ang="0">
                <a:pos x="T2" y="T3"/>
              </a:cxn>
              <a:cxn ang="0">
                <a:pos x="T4" y="T5"/>
              </a:cxn>
              <a:cxn ang="0">
                <a:pos x="T6" y="T7"/>
              </a:cxn>
              <a:cxn ang="0">
                <a:pos x="T8" y="T9"/>
              </a:cxn>
            </a:cxnLst>
            <a:rect l="0" t="0" r="r" b="b"/>
            <a:pathLst>
              <a:path w="821" h="1425">
                <a:moveTo>
                  <a:pt x="0" y="390"/>
                </a:moveTo>
                <a:lnTo>
                  <a:pt x="821" y="0"/>
                </a:lnTo>
                <a:lnTo>
                  <a:pt x="783" y="996"/>
                </a:lnTo>
                <a:lnTo>
                  <a:pt x="0" y="1425"/>
                </a:lnTo>
                <a:lnTo>
                  <a:pt x="0" y="390"/>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29" name="Freeform 20"/>
          <p:cNvSpPr/>
          <p:nvPr/>
        </p:nvSpPr>
        <p:spPr bwMode="auto">
          <a:xfrm>
            <a:off x="9578078" y="2786356"/>
            <a:ext cx="914999" cy="1588458"/>
          </a:xfrm>
          <a:custGeom>
            <a:avLst/>
            <a:gdLst>
              <a:gd name="T0" fmla="*/ 47 w 769"/>
              <a:gd name="T1" fmla="*/ 343 h 1335"/>
              <a:gd name="T2" fmla="*/ 0 w 769"/>
              <a:gd name="T3" fmla="*/ 1335 h 1335"/>
              <a:gd name="T4" fmla="*/ 698 w 769"/>
              <a:gd name="T5" fmla="*/ 946 h 1335"/>
              <a:gd name="T6" fmla="*/ 769 w 769"/>
              <a:gd name="T7" fmla="*/ 0 h 1335"/>
              <a:gd name="T8" fmla="*/ 47 w 769"/>
              <a:gd name="T9" fmla="*/ 343 h 1335"/>
            </a:gdLst>
            <a:ahLst/>
            <a:cxnLst>
              <a:cxn ang="0">
                <a:pos x="T0" y="T1"/>
              </a:cxn>
              <a:cxn ang="0">
                <a:pos x="T2" y="T3"/>
              </a:cxn>
              <a:cxn ang="0">
                <a:pos x="T4" y="T5"/>
              </a:cxn>
              <a:cxn ang="0">
                <a:pos x="T6" y="T7"/>
              </a:cxn>
              <a:cxn ang="0">
                <a:pos x="T8" y="T9"/>
              </a:cxn>
            </a:cxnLst>
            <a:rect l="0" t="0" r="r" b="b"/>
            <a:pathLst>
              <a:path w="769" h="1335">
                <a:moveTo>
                  <a:pt x="47" y="343"/>
                </a:moveTo>
                <a:lnTo>
                  <a:pt x="0" y="1335"/>
                </a:lnTo>
                <a:lnTo>
                  <a:pt x="698" y="946"/>
                </a:lnTo>
                <a:lnTo>
                  <a:pt x="769" y="0"/>
                </a:lnTo>
                <a:lnTo>
                  <a:pt x="47" y="343"/>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30" name="Freeform 21"/>
          <p:cNvSpPr/>
          <p:nvPr/>
        </p:nvSpPr>
        <p:spPr bwMode="auto">
          <a:xfrm>
            <a:off x="7575551" y="2822052"/>
            <a:ext cx="1957312" cy="881683"/>
          </a:xfrm>
          <a:custGeom>
            <a:avLst/>
            <a:gdLst>
              <a:gd name="T0" fmla="*/ 0 w 1645"/>
              <a:gd name="T1" fmla="*/ 351 h 741"/>
              <a:gd name="T2" fmla="*/ 824 w 1645"/>
              <a:gd name="T3" fmla="*/ 0 h 741"/>
              <a:gd name="T4" fmla="*/ 1645 w 1645"/>
              <a:gd name="T5" fmla="*/ 351 h 741"/>
              <a:gd name="T6" fmla="*/ 824 w 1645"/>
              <a:gd name="T7" fmla="*/ 741 h 741"/>
              <a:gd name="T8" fmla="*/ 0 w 1645"/>
              <a:gd name="T9" fmla="*/ 351 h 741"/>
            </a:gdLst>
            <a:ahLst/>
            <a:cxnLst>
              <a:cxn ang="0">
                <a:pos x="T0" y="T1"/>
              </a:cxn>
              <a:cxn ang="0">
                <a:pos x="T2" y="T3"/>
              </a:cxn>
              <a:cxn ang="0">
                <a:pos x="T4" y="T5"/>
              </a:cxn>
              <a:cxn ang="0">
                <a:pos x="T6" y="T7"/>
              </a:cxn>
              <a:cxn ang="0">
                <a:pos x="T8" y="T9"/>
              </a:cxn>
            </a:cxnLst>
            <a:rect l="0" t="0" r="r" b="b"/>
            <a:pathLst>
              <a:path w="1645" h="741">
                <a:moveTo>
                  <a:pt x="0" y="351"/>
                </a:moveTo>
                <a:lnTo>
                  <a:pt x="824" y="0"/>
                </a:lnTo>
                <a:lnTo>
                  <a:pt x="1645" y="351"/>
                </a:lnTo>
                <a:lnTo>
                  <a:pt x="824" y="741"/>
                </a:lnTo>
                <a:lnTo>
                  <a:pt x="0" y="351"/>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31" name="Freeform 22"/>
          <p:cNvSpPr/>
          <p:nvPr/>
        </p:nvSpPr>
        <p:spPr bwMode="auto">
          <a:xfrm>
            <a:off x="6618908" y="2413932"/>
            <a:ext cx="1844276" cy="776975"/>
          </a:xfrm>
          <a:custGeom>
            <a:avLst/>
            <a:gdLst>
              <a:gd name="T0" fmla="*/ 0 w 1550"/>
              <a:gd name="T1" fmla="*/ 313 h 653"/>
              <a:gd name="T2" fmla="*/ 818 w 1550"/>
              <a:gd name="T3" fmla="*/ 0 h 653"/>
              <a:gd name="T4" fmla="*/ 1550 w 1550"/>
              <a:gd name="T5" fmla="*/ 305 h 653"/>
              <a:gd name="T6" fmla="*/ 721 w 1550"/>
              <a:gd name="T7" fmla="*/ 653 h 653"/>
              <a:gd name="T8" fmla="*/ 0 w 1550"/>
              <a:gd name="T9" fmla="*/ 313 h 653"/>
            </a:gdLst>
            <a:ahLst/>
            <a:cxnLst>
              <a:cxn ang="0">
                <a:pos x="T0" y="T1"/>
              </a:cxn>
              <a:cxn ang="0">
                <a:pos x="T2" y="T3"/>
              </a:cxn>
              <a:cxn ang="0">
                <a:pos x="T4" y="T5"/>
              </a:cxn>
              <a:cxn ang="0">
                <a:pos x="T6" y="T7"/>
              </a:cxn>
              <a:cxn ang="0">
                <a:pos x="T8" y="T9"/>
              </a:cxn>
            </a:cxnLst>
            <a:rect l="0" t="0" r="r" b="b"/>
            <a:pathLst>
              <a:path w="1550" h="653">
                <a:moveTo>
                  <a:pt x="0" y="313"/>
                </a:moveTo>
                <a:lnTo>
                  <a:pt x="818" y="0"/>
                </a:lnTo>
                <a:lnTo>
                  <a:pt x="1550" y="305"/>
                </a:lnTo>
                <a:lnTo>
                  <a:pt x="721" y="653"/>
                </a:lnTo>
                <a:lnTo>
                  <a:pt x="0" y="313"/>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32" name="Freeform 23"/>
          <p:cNvSpPr/>
          <p:nvPr/>
        </p:nvSpPr>
        <p:spPr bwMode="auto">
          <a:xfrm>
            <a:off x="8654751" y="2413932"/>
            <a:ext cx="1838326" cy="780546"/>
          </a:xfrm>
          <a:custGeom>
            <a:avLst/>
            <a:gdLst>
              <a:gd name="T0" fmla="*/ 823 w 1545"/>
              <a:gd name="T1" fmla="*/ 656 h 656"/>
              <a:gd name="T2" fmla="*/ 0 w 1545"/>
              <a:gd name="T3" fmla="*/ 313 h 656"/>
              <a:gd name="T4" fmla="*/ 731 w 1545"/>
              <a:gd name="T5" fmla="*/ 0 h 656"/>
              <a:gd name="T6" fmla="*/ 1545 w 1545"/>
              <a:gd name="T7" fmla="*/ 313 h 656"/>
              <a:gd name="T8" fmla="*/ 823 w 1545"/>
              <a:gd name="T9" fmla="*/ 656 h 656"/>
            </a:gdLst>
            <a:ahLst/>
            <a:cxnLst>
              <a:cxn ang="0">
                <a:pos x="T0" y="T1"/>
              </a:cxn>
              <a:cxn ang="0">
                <a:pos x="T2" y="T3"/>
              </a:cxn>
              <a:cxn ang="0">
                <a:pos x="T4" y="T5"/>
              </a:cxn>
              <a:cxn ang="0">
                <a:pos x="T6" y="T7"/>
              </a:cxn>
              <a:cxn ang="0">
                <a:pos x="T8" y="T9"/>
              </a:cxn>
            </a:cxnLst>
            <a:rect l="0" t="0" r="r" b="b"/>
            <a:pathLst>
              <a:path w="1545" h="656">
                <a:moveTo>
                  <a:pt x="823" y="656"/>
                </a:moveTo>
                <a:lnTo>
                  <a:pt x="0" y="313"/>
                </a:lnTo>
                <a:lnTo>
                  <a:pt x="731" y="0"/>
                </a:lnTo>
                <a:lnTo>
                  <a:pt x="1545" y="313"/>
                </a:lnTo>
                <a:lnTo>
                  <a:pt x="823" y="656"/>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33" name="Freeform 24"/>
          <p:cNvSpPr/>
          <p:nvPr/>
        </p:nvSpPr>
        <p:spPr bwMode="auto">
          <a:xfrm>
            <a:off x="7688588" y="2055785"/>
            <a:ext cx="1734809" cy="687737"/>
          </a:xfrm>
          <a:custGeom>
            <a:avLst/>
            <a:gdLst>
              <a:gd name="T0" fmla="*/ 727 w 1458"/>
              <a:gd name="T1" fmla="*/ 0 h 578"/>
              <a:gd name="T2" fmla="*/ 1458 w 1458"/>
              <a:gd name="T3" fmla="*/ 270 h 578"/>
              <a:gd name="T4" fmla="*/ 727 w 1458"/>
              <a:gd name="T5" fmla="*/ 578 h 578"/>
              <a:gd name="T6" fmla="*/ 0 w 1458"/>
              <a:gd name="T7" fmla="*/ 270 h 578"/>
              <a:gd name="T8" fmla="*/ 727 w 1458"/>
              <a:gd name="T9" fmla="*/ 0 h 578"/>
            </a:gdLst>
            <a:ahLst/>
            <a:cxnLst>
              <a:cxn ang="0">
                <a:pos x="T0" y="T1"/>
              </a:cxn>
              <a:cxn ang="0">
                <a:pos x="T2" y="T3"/>
              </a:cxn>
              <a:cxn ang="0">
                <a:pos x="T4" y="T5"/>
              </a:cxn>
              <a:cxn ang="0">
                <a:pos x="T6" y="T7"/>
              </a:cxn>
              <a:cxn ang="0">
                <a:pos x="T8" y="T9"/>
              </a:cxn>
            </a:cxnLst>
            <a:rect l="0" t="0" r="r" b="b"/>
            <a:pathLst>
              <a:path w="1458" h="578">
                <a:moveTo>
                  <a:pt x="727" y="0"/>
                </a:moveTo>
                <a:lnTo>
                  <a:pt x="1458" y="270"/>
                </a:lnTo>
                <a:lnTo>
                  <a:pt x="727" y="578"/>
                </a:lnTo>
                <a:lnTo>
                  <a:pt x="0" y="270"/>
                </a:lnTo>
                <a:lnTo>
                  <a:pt x="727" y="0"/>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34" name="Freeform 25"/>
          <p:cNvSpPr/>
          <p:nvPr/>
        </p:nvSpPr>
        <p:spPr bwMode="auto">
          <a:xfrm>
            <a:off x="9532863" y="4030946"/>
            <a:ext cx="865025" cy="1526585"/>
          </a:xfrm>
          <a:custGeom>
            <a:avLst/>
            <a:gdLst>
              <a:gd name="T0" fmla="*/ 0 w 727"/>
              <a:gd name="T1" fmla="*/ 1283 h 1283"/>
              <a:gd name="T2" fmla="*/ 38 w 727"/>
              <a:gd name="T3" fmla="*/ 383 h 1283"/>
              <a:gd name="T4" fmla="*/ 727 w 727"/>
              <a:gd name="T5" fmla="*/ 0 h 1283"/>
              <a:gd name="T6" fmla="*/ 663 w 727"/>
              <a:gd name="T7" fmla="*/ 864 h 1283"/>
              <a:gd name="T8" fmla="*/ 0 w 727"/>
              <a:gd name="T9" fmla="*/ 1283 h 1283"/>
            </a:gdLst>
            <a:ahLst/>
            <a:cxnLst>
              <a:cxn ang="0">
                <a:pos x="T0" y="T1"/>
              </a:cxn>
              <a:cxn ang="0">
                <a:pos x="T2" y="T3"/>
              </a:cxn>
              <a:cxn ang="0">
                <a:pos x="T4" y="T5"/>
              </a:cxn>
              <a:cxn ang="0">
                <a:pos x="T6" y="T7"/>
              </a:cxn>
              <a:cxn ang="0">
                <a:pos x="T8" y="T9"/>
              </a:cxn>
            </a:cxnLst>
            <a:rect l="0" t="0" r="r" b="b"/>
            <a:pathLst>
              <a:path w="727" h="1283">
                <a:moveTo>
                  <a:pt x="0" y="1283"/>
                </a:moveTo>
                <a:lnTo>
                  <a:pt x="38" y="383"/>
                </a:lnTo>
                <a:lnTo>
                  <a:pt x="727" y="0"/>
                </a:lnTo>
                <a:lnTo>
                  <a:pt x="663" y="864"/>
                </a:lnTo>
                <a:lnTo>
                  <a:pt x="0" y="1283"/>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sp>
        <p:nvSpPr>
          <p:cNvPr id="35" name="Freeform 26"/>
          <p:cNvSpPr/>
          <p:nvPr/>
        </p:nvSpPr>
        <p:spPr bwMode="auto">
          <a:xfrm>
            <a:off x="6720045" y="4030946"/>
            <a:ext cx="855506" cy="1526585"/>
          </a:xfrm>
          <a:custGeom>
            <a:avLst/>
            <a:gdLst>
              <a:gd name="T0" fmla="*/ 59 w 719"/>
              <a:gd name="T1" fmla="*/ 868 h 1283"/>
              <a:gd name="T2" fmla="*/ 719 w 719"/>
              <a:gd name="T3" fmla="*/ 1283 h 1283"/>
              <a:gd name="T4" fmla="*/ 689 w 719"/>
              <a:gd name="T5" fmla="*/ 390 h 1283"/>
              <a:gd name="T6" fmla="*/ 0 w 719"/>
              <a:gd name="T7" fmla="*/ 0 h 1283"/>
              <a:gd name="T8" fmla="*/ 59 w 719"/>
              <a:gd name="T9" fmla="*/ 868 h 1283"/>
            </a:gdLst>
            <a:ahLst/>
            <a:cxnLst>
              <a:cxn ang="0">
                <a:pos x="T0" y="T1"/>
              </a:cxn>
              <a:cxn ang="0">
                <a:pos x="T2" y="T3"/>
              </a:cxn>
              <a:cxn ang="0">
                <a:pos x="T4" y="T5"/>
              </a:cxn>
              <a:cxn ang="0">
                <a:pos x="T6" y="T7"/>
              </a:cxn>
              <a:cxn ang="0">
                <a:pos x="T8" y="T9"/>
              </a:cxn>
            </a:cxnLst>
            <a:rect l="0" t="0" r="r" b="b"/>
            <a:pathLst>
              <a:path w="719" h="1283">
                <a:moveTo>
                  <a:pt x="59" y="868"/>
                </a:moveTo>
                <a:lnTo>
                  <a:pt x="719" y="1283"/>
                </a:lnTo>
                <a:lnTo>
                  <a:pt x="689" y="390"/>
                </a:lnTo>
                <a:lnTo>
                  <a:pt x="0" y="0"/>
                </a:lnTo>
                <a:lnTo>
                  <a:pt x="59" y="868"/>
                </a:lnTo>
                <a:close/>
              </a:path>
            </a:pathLst>
          </a:custGeom>
          <a:solidFill>
            <a:srgbClr val="7EB73F"/>
          </a:solidFill>
          <a:ln>
            <a:solidFill>
              <a:schemeClr val="bg1"/>
            </a:solidFill>
          </a:ln>
        </p:spPr>
        <p:txBody>
          <a:bodyPr vert="horz" wrap="square" lIns="91440" tIns="45720" rIns="91440" bIns="45720" numCol="1" anchor="t" anchorCtr="0" compatLnSpc="1"/>
          <a:lstStyle/>
          <a:p>
            <a:endParaRPr lang="en-US"/>
          </a:p>
        </p:txBody>
      </p:sp>
      <p:grpSp>
        <p:nvGrpSpPr>
          <p:cNvPr id="36" name="Group 28"/>
          <p:cNvGrpSpPr/>
          <p:nvPr/>
        </p:nvGrpSpPr>
        <p:grpSpPr>
          <a:xfrm>
            <a:off x="1691327" y="3253070"/>
            <a:ext cx="594741" cy="623329"/>
            <a:chOff x="3288399" y="2351374"/>
            <a:chExt cx="766066" cy="802890"/>
          </a:xfrm>
          <a:solidFill>
            <a:srgbClr val="7EB73F"/>
          </a:solidFill>
        </p:grpSpPr>
        <p:sp>
          <p:nvSpPr>
            <p:cNvPr id="37" name="Rounded Rectangle 30"/>
            <p:cNvSpPr/>
            <p:nvPr/>
          </p:nvSpPr>
          <p:spPr>
            <a:xfrm>
              <a:off x="3288399" y="2388198"/>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1"/>
            <p:cNvSpPr/>
            <p:nvPr/>
          </p:nvSpPr>
          <p:spPr>
            <a:xfrm>
              <a:off x="3288399" y="2351374"/>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AutoShape 123"/>
          <p:cNvSpPr>
            <a:spLocks noChangeAspect="1"/>
          </p:cNvSpPr>
          <p:nvPr/>
        </p:nvSpPr>
        <p:spPr bwMode="auto">
          <a:xfrm>
            <a:off x="1856353" y="3425255"/>
            <a:ext cx="264688" cy="2912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bg1"/>
          </a:solidFill>
          <a:ln>
            <a:noFill/>
          </a:ln>
          <a:effectLst/>
        </p:spPr>
        <p:txBody>
          <a:bodyPr lIns="50789" tIns="50789" rIns="50789" bIns="50789" anchor="ctr"/>
          <a:lstStyle/>
          <a:p>
            <a:pPr defTabSz="456565">
              <a:defRPr/>
            </a:pPr>
            <a:endParaRPr lang="es-ES" sz="3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40" name="Group 33"/>
          <p:cNvGrpSpPr/>
          <p:nvPr/>
        </p:nvGrpSpPr>
        <p:grpSpPr>
          <a:xfrm>
            <a:off x="1691327" y="2322545"/>
            <a:ext cx="594741" cy="623329"/>
            <a:chOff x="3288399" y="2351374"/>
            <a:chExt cx="766066" cy="802890"/>
          </a:xfrm>
          <a:solidFill>
            <a:srgbClr val="7EB73F"/>
          </a:solidFill>
        </p:grpSpPr>
        <p:sp>
          <p:nvSpPr>
            <p:cNvPr id="41" name="Rounded Rectangle 45"/>
            <p:cNvSpPr/>
            <p:nvPr/>
          </p:nvSpPr>
          <p:spPr>
            <a:xfrm>
              <a:off x="3288399" y="2388198"/>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6"/>
            <p:cNvSpPr/>
            <p:nvPr/>
          </p:nvSpPr>
          <p:spPr>
            <a:xfrm>
              <a:off x="3288399" y="2351374"/>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681"/>
          <p:cNvGrpSpPr>
            <a:grpSpLocks noChangeAspect="1"/>
          </p:cNvGrpSpPr>
          <p:nvPr/>
        </p:nvGrpSpPr>
        <p:grpSpPr bwMode="auto">
          <a:xfrm>
            <a:off x="1869437" y="2477896"/>
            <a:ext cx="238521" cy="312626"/>
            <a:chOff x="4576763" y="2300287"/>
            <a:chExt cx="276225" cy="361950"/>
          </a:xfrm>
          <a:solidFill>
            <a:schemeClr val="bg1"/>
          </a:solidFill>
        </p:grpSpPr>
        <p:sp>
          <p:nvSpPr>
            <p:cNvPr id="44" name="Freeform 250"/>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 name="T14" fmla="*/ 92 w 336"/>
                <a:gd name="T15" fmla="*/ 0 h 336"/>
                <a:gd name="T16" fmla="*/ 92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92" y="0"/>
                  </a:moveTo>
                  <a:lnTo>
                    <a:pt x="0" y="243"/>
                  </a:lnTo>
                  <a:lnTo>
                    <a:pt x="159" y="193"/>
                  </a:lnTo>
                  <a:lnTo>
                    <a:pt x="251" y="335"/>
                  </a:lnTo>
                  <a:lnTo>
                    <a:pt x="335" y="84"/>
                  </a:lnTo>
                  <a:lnTo>
                    <a:pt x="251" y="9"/>
                  </a:lnTo>
                  <a:lnTo>
                    <a:pt x="92" y="0"/>
                  </a:lnTo>
                  <a:close/>
                  <a:moveTo>
                    <a:pt x="92" y="0"/>
                  </a:moveTo>
                  <a:lnTo>
                    <a:pt x="92" y="0"/>
                  </a:lnTo>
                  <a:close/>
                </a:path>
              </a:pathLst>
            </a:custGeom>
            <a:grpFill/>
            <a:ln>
              <a:noFill/>
            </a:ln>
            <a:effectLst/>
          </p:spPr>
          <p:txBody>
            <a:bodyPr wrap="none" anchor="ctr"/>
            <a:lstStyle/>
            <a:p>
              <a:pPr>
                <a:defRPr/>
              </a:pPr>
              <a:endParaRPr lang="en-US" sz="2400" dirty="0"/>
            </a:p>
          </p:txBody>
        </p:sp>
        <p:sp>
          <p:nvSpPr>
            <p:cNvPr id="45" name="Freeform 251"/>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92" y="0"/>
                  </a:moveTo>
                  <a:lnTo>
                    <a:pt x="0" y="243"/>
                  </a:lnTo>
                  <a:lnTo>
                    <a:pt x="159" y="193"/>
                  </a:lnTo>
                  <a:lnTo>
                    <a:pt x="251" y="335"/>
                  </a:lnTo>
                  <a:lnTo>
                    <a:pt x="335" y="84"/>
                  </a:lnTo>
                  <a:lnTo>
                    <a:pt x="251" y="9"/>
                  </a:lnTo>
                  <a:lnTo>
                    <a:pt x="92" y="0"/>
                  </a:lnTo>
                </a:path>
              </a:pathLst>
            </a:custGeom>
            <a:grpFill/>
            <a:ln>
              <a:noFill/>
            </a:ln>
            <a:effectLst/>
          </p:spPr>
          <p:txBody>
            <a:bodyPr wrap="none" anchor="ctr"/>
            <a:lstStyle/>
            <a:p>
              <a:pPr>
                <a:defRPr/>
              </a:pPr>
              <a:endParaRPr lang="en-US" sz="2400" dirty="0"/>
            </a:p>
          </p:txBody>
        </p:sp>
        <p:sp>
          <p:nvSpPr>
            <p:cNvPr id="46" name="Freeform 252"/>
            <p:cNvSpPr>
              <a:spLocks noChangeArrowheads="1"/>
            </p:cNvSpPr>
            <p:nvPr/>
          </p:nvSpPr>
          <p:spPr bwMode="auto">
            <a:xfrm>
              <a:off x="4610100"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p>
          </p:txBody>
        </p:sp>
        <p:sp>
          <p:nvSpPr>
            <p:cNvPr id="47" name="Freeform 253"/>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 name="T14" fmla="*/ 251 w 336"/>
                <a:gd name="T15" fmla="*/ 0 h 336"/>
                <a:gd name="T16" fmla="*/ 251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251" y="0"/>
                  </a:moveTo>
                  <a:lnTo>
                    <a:pt x="84" y="9"/>
                  </a:lnTo>
                  <a:lnTo>
                    <a:pt x="0" y="84"/>
                  </a:lnTo>
                  <a:lnTo>
                    <a:pt x="92" y="335"/>
                  </a:lnTo>
                  <a:lnTo>
                    <a:pt x="176" y="193"/>
                  </a:lnTo>
                  <a:lnTo>
                    <a:pt x="335" y="243"/>
                  </a:lnTo>
                  <a:lnTo>
                    <a:pt x="251" y="0"/>
                  </a:lnTo>
                  <a:close/>
                  <a:moveTo>
                    <a:pt x="251" y="0"/>
                  </a:moveTo>
                  <a:lnTo>
                    <a:pt x="251" y="0"/>
                  </a:lnTo>
                  <a:close/>
                </a:path>
              </a:pathLst>
            </a:custGeom>
            <a:grpFill/>
            <a:ln>
              <a:noFill/>
            </a:ln>
            <a:effectLst/>
          </p:spPr>
          <p:txBody>
            <a:bodyPr wrap="none" anchor="ctr"/>
            <a:lstStyle/>
            <a:p>
              <a:pPr>
                <a:defRPr/>
              </a:pPr>
              <a:endParaRPr lang="en-US" sz="2400" dirty="0"/>
            </a:p>
          </p:txBody>
        </p:sp>
        <p:sp>
          <p:nvSpPr>
            <p:cNvPr id="48" name="Freeform 254"/>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251" y="0"/>
                  </a:moveTo>
                  <a:lnTo>
                    <a:pt x="84" y="9"/>
                  </a:lnTo>
                  <a:lnTo>
                    <a:pt x="0" y="84"/>
                  </a:lnTo>
                  <a:lnTo>
                    <a:pt x="92" y="335"/>
                  </a:lnTo>
                  <a:lnTo>
                    <a:pt x="176" y="193"/>
                  </a:lnTo>
                  <a:lnTo>
                    <a:pt x="335" y="243"/>
                  </a:lnTo>
                  <a:lnTo>
                    <a:pt x="251" y="0"/>
                  </a:lnTo>
                </a:path>
              </a:pathLst>
            </a:custGeom>
            <a:grpFill/>
            <a:ln>
              <a:noFill/>
            </a:ln>
            <a:effectLst/>
          </p:spPr>
          <p:txBody>
            <a:bodyPr wrap="none" anchor="ctr"/>
            <a:lstStyle/>
            <a:p>
              <a:pPr>
                <a:defRPr/>
              </a:pPr>
              <a:endParaRPr lang="en-US" sz="2400" dirty="0"/>
            </a:p>
          </p:txBody>
        </p:sp>
        <p:sp>
          <p:nvSpPr>
            <p:cNvPr id="49" name="Freeform 255"/>
            <p:cNvSpPr>
              <a:spLocks noChangeArrowheads="1"/>
            </p:cNvSpPr>
            <p:nvPr/>
          </p:nvSpPr>
          <p:spPr bwMode="auto">
            <a:xfrm>
              <a:off x="4822825"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p>
          </p:txBody>
        </p:sp>
        <p:sp>
          <p:nvSpPr>
            <p:cNvPr id="50" name="Freeform 256"/>
            <p:cNvSpPr>
              <a:spLocks noChangeArrowheads="1"/>
            </p:cNvSpPr>
            <p:nvPr/>
          </p:nvSpPr>
          <p:spPr bwMode="auto">
            <a:xfrm>
              <a:off x="4586288" y="2300287"/>
              <a:ext cx="261937" cy="258762"/>
            </a:xfrm>
            <a:custGeom>
              <a:avLst/>
              <a:gdLst>
                <a:gd name="T0" fmla="*/ 618 w 728"/>
                <a:gd name="T1" fmla="*/ 619 h 720"/>
                <a:gd name="T2" fmla="*/ 627 w 728"/>
                <a:gd name="T3" fmla="*/ 469 h 720"/>
                <a:gd name="T4" fmla="*/ 727 w 728"/>
                <a:gd name="T5" fmla="*/ 360 h 720"/>
                <a:gd name="T6" fmla="*/ 627 w 728"/>
                <a:gd name="T7" fmla="*/ 251 h 720"/>
                <a:gd name="T8" fmla="*/ 618 w 728"/>
                <a:gd name="T9" fmla="*/ 101 h 720"/>
                <a:gd name="T10" fmla="*/ 468 w 728"/>
                <a:gd name="T11" fmla="*/ 92 h 720"/>
                <a:gd name="T12" fmla="*/ 359 w 728"/>
                <a:gd name="T13" fmla="*/ 0 h 720"/>
                <a:gd name="T14" fmla="*/ 250 w 728"/>
                <a:gd name="T15" fmla="*/ 92 h 720"/>
                <a:gd name="T16" fmla="*/ 100 w 728"/>
                <a:gd name="T17" fmla="*/ 101 h 720"/>
                <a:gd name="T18" fmla="*/ 92 w 728"/>
                <a:gd name="T19" fmla="*/ 251 h 720"/>
                <a:gd name="T20" fmla="*/ 0 w 728"/>
                <a:gd name="T21" fmla="*/ 360 h 720"/>
                <a:gd name="T22" fmla="*/ 92 w 728"/>
                <a:gd name="T23" fmla="*/ 469 h 720"/>
                <a:gd name="T24" fmla="*/ 100 w 728"/>
                <a:gd name="T25" fmla="*/ 619 h 720"/>
                <a:gd name="T26" fmla="*/ 250 w 728"/>
                <a:gd name="T27" fmla="*/ 628 h 720"/>
                <a:gd name="T28" fmla="*/ 359 w 728"/>
                <a:gd name="T29" fmla="*/ 719 h 720"/>
                <a:gd name="T30" fmla="*/ 468 w 728"/>
                <a:gd name="T31" fmla="*/ 628 h 720"/>
                <a:gd name="T32" fmla="*/ 618 w 728"/>
                <a:gd name="T33" fmla="*/ 619 h 720"/>
                <a:gd name="T34" fmla="*/ 359 w 728"/>
                <a:gd name="T35" fmla="*/ 561 h 720"/>
                <a:gd name="T36" fmla="*/ 159 w 728"/>
                <a:gd name="T37" fmla="*/ 360 h 720"/>
                <a:gd name="T38" fmla="*/ 359 w 728"/>
                <a:gd name="T39" fmla="*/ 159 h 720"/>
                <a:gd name="T40" fmla="*/ 560 w 728"/>
                <a:gd name="T41" fmla="*/ 360 h 720"/>
                <a:gd name="T42" fmla="*/ 359 w 728"/>
                <a:gd name="T43" fmla="*/ 561 h 720"/>
                <a:gd name="T44" fmla="*/ 359 w 728"/>
                <a:gd name="T45" fmla="*/ 561 h 720"/>
                <a:gd name="T46" fmla="*/ 359 w 728"/>
                <a:gd name="T47" fmla="*/ 561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28" h="720">
                  <a:moveTo>
                    <a:pt x="618" y="619"/>
                  </a:moveTo>
                  <a:cubicBezTo>
                    <a:pt x="627" y="469"/>
                    <a:pt x="627" y="469"/>
                    <a:pt x="627" y="469"/>
                  </a:cubicBezTo>
                  <a:cubicBezTo>
                    <a:pt x="727" y="360"/>
                    <a:pt x="727" y="360"/>
                    <a:pt x="727" y="360"/>
                  </a:cubicBezTo>
                  <a:cubicBezTo>
                    <a:pt x="627" y="251"/>
                    <a:pt x="627" y="251"/>
                    <a:pt x="627" y="251"/>
                  </a:cubicBezTo>
                  <a:cubicBezTo>
                    <a:pt x="618" y="101"/>
                    <a:pt x="618" y="101"/>
                    <a:pt x="618" y="101"/>
                  </a:cubicBezTo>
                  <a:cubicBezTo>
                    <a:pt x="468" y="92"/>
                    <a:pt x="468" y="92"/>
                    <a:pt x="468" y="92"/>
                  </a:cubicBezTo>
                  <a:cubicBezTo>
                    <a:pt x="359" y="0"/>
                    <a:pt x="359" y="0"/>
                    <a:pt x="359" y="0"/>
                  </a:cubicBezTo>
                  <a:cubicBezTo>
                    <a:pt x="250" y="92"/>
                    <a:pt x="250" y="92"/>
                    <a:pt x="250" y="92"/>
                  </a:cubicBezTo>
                  <a:cubicBezTo>
                    <a:pt x="100" y="101"/>
                    <a:pt x="100" y="101"/>
                    <a:pt x="100" y="101"/>
                  </a:cubicBezTo>
                  <a:cubicBezTo>
                    <a:pt x="92" y="251"/>
                    <a:pt x="92" y="251"/>
                    <a:pt x="92" y="251"/>
                  </a:cubicBezTo>
                  <a:cubicBezTo>
                    <a:pt x="0" y="360"/>
                    <a:pt x="0" y="360"/>
                    <a:pt x="0" y="360"/>
                  </a:cubicBezTo>
                  <a:cubicBezTo>
                    <a:pt x="92" y="469"/>
                    <a:pt x="92" y="469"/>
                    <a:pt x="92" y="469"/>
                  </a:cubicBezTo>
                  <a:cubicBezTo>
                    <a:pt x="100" y="619"/>
                    <a:pt x="100" y="619"/>
                    <a:pt x="100" y="619"/>
                  </a:cubicBezTo>
                  <a:cubicBezTo>
                    <a:pt x="250" y="628"/>
                    <a:pt x="250" y="628"/>
                    <a:pt x="250" y="628"/>
                  </a:cubicBezTo>
                  <a:cubicBezTo>
                    <a:pt x="359" y="719"/>
                    <a:pt x="359" y="719"/>
                    <a:pt x="359" y="719"/>
                  </a:cubicBezTo>
                  <a:cubicBezTo>
                    <a:pt x="468" y="628"/>
                    <a:pt x="468" y="628"/>
                    <a:pt x="468" y="628"/>
                  </a:cubicBezTo>
                  <a:lnTo>
                    <a:pt x="618" y="619"/>
                  </a:lnTo>
                  <a:close/>
                  <a:moveTo>
                    <a:pt x="359" y="561"/>
                  </a:moveTo>
                  <a:cubicBezTo>
                    <a:pt x="250" y="561"/>
                    <a:pt x="159" y="469"/>
                    <a:pt x="159" y="360"/>
                  </a:cubicBezTo>
                  <a:cubicBezTo>
                    <a:pt x="159" y="243"/>
                    <a:pt x="250" y="159"/>
                    <a:pt x="359" y="159"/>
                  </a:cubicBezTo>
                  <a:cubicBezTo>
                    <a:pt x="468" y="159"/>
                    <a:pt x="560" y="243"/>
                    <a:pt x="560" y="360"/>
                  </a:cubicBezTo>
                  <a:cubicBezTo>
                    <a:pt x="560" y="469"/>
                    <a:pt x="468" y="561"/>
                    <a:pt x="359" y="561"/>
                  </a:cubicBezTo>
                  <a:close/>
                  <a:moveTo>
                    <a:pt x="359" y="561"/>
                  </a:moveTo>
                  <a:lnTo>
                    <a:pt x="359" y="561"/>
                  </a:lnTo>
                  <a:close/>
                </a:path>
              </a:pathLst>
            </a:custGeom>
            <a:grpFill/>
            <a:ln>
              <a:noFill/>
            </a:ln>
            <a:effectLst/>
          </p:spPr>
          <p:txBody>
            <a:bodyPr wrap="none" anchor="ctr"/>
            <a:lstStyle/>
            <a:p>
              <a:pPr>
                <a:defRPr/>
              </a:pPr>
              <a:endParaRPr lang="en-US" sz="2400" dirty="0"/>
            </a:p>
          </p:txBody>
        </p:sp>
        <p:sp>
          <p:nvSpPr>
            <p:cNvPr id="51" name="Freeform 257"/>
            <p:cNvSpPr>
              <a:spLocks noChangeArrowheads="1"/>
            </p:cNvSpPr>
            <p:nvPr/>
          </p:nvSpPr>
          <p:spPr bwMode="auto">
            <a:xfrm>
              <a:off x="4691063" y="2387599"/>
              <a:ext cx="36512" cy="80963"/>
            </a:xfrm>
            <a:custGeom>
              <a:avLst/>
              <a:gdLst>
                <a:gd name="T0" fmla="*/ 0 w 102"/>
                <a:gd name="T1" fmla="*/ 33 h 227"/>
                <a:gd name="T2" fmla="*/ 9 w 102"/>
                <a:gd name="T3" fmla="*/ 67 h 227"/>
                <a:gd name="T4" fmla="*/ 50 w 102"/>
                <a:gd name="T5" fmla="*/ 50 h 227"/>
                <a:gd name="T6" fmla="*/ 50 w 102"/>
                <a:gd name="T7" fmla="*/ 226 h 227"/>
                <a:gd name="T8" fmla="*/ 101 w 102"/>
                <a:gd name="T9" fmla="*/ 226 h 227"/>
                <a:gd name="T10" fmla="*/ 101 w 102"/>
                <a:gd name="T11" fmla="*/ 0 h 227"/>
                <a:gd name="T12" fmla="*/ 59 w 102"/>
                <a:gd name="T13" fmla="*/ 0 h 227"/>
                <a:gd name="T14" fmla="*/ 0 w 102"/>
                <a:gd name="T15" fmla="*/ 33 h 227"/>
                <a:gd name="T16" fmla="*/ 0 w 102"/>
                <a:gd name="T17" fmla="*/ 33 h 227"/>
                <a:gd name="T18" fmla="*/ 0 w 102"/>
                <a:gd name="T19"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227">
                  <a:moveTo>
                    <a:pt x="0" y="33"/>
                  </a:moveTo>
                  <a:lnTo>
                    <a:pt x="9" y="67"/>
                  </a:lnTo>
                  <a:lnTo>
                    <a:pt x="50" y="50"/>
                  </a:lnTo>
                  <a:lnTo>
                    <a:pt x="50" y="226"/>
                  </a:lnTo>
                  <a:lnTo>
                    <a:pt x="101" y="226"/>
                  </a:lnTo>
                  <a:lnTo>
                    <a:pt x="101" y="0"/>
                  </a:lnTo>
                  <a:lnTo>
                    <a:pt x="59" y="0"/>
                  </a:lnTo>
                  <a:lnTo>
                    <a:pt x="0" y="33"/>
                  </a:lnTo>
                  <a:close/>
                  <a:moveTo>
                    <a:pt x="0" y="33"/>
                  </a:moveTo>
                  <a:lnTo>
                    <a:pt x="0" y="33"/>
                  </a:lnTo>
                  <a:close/>
                </a:path>
              </a:pathLst>
            </a:custGeom>
            <a:grpFill/>
            <a:ln>
              <a:noFill/>
            </a:ln>
            <a:effectLst/>
          </p:spPr>
          <p:txBody>
            <a:bodyPr wrap="none" anchor="ctr"/>
            <a:lstStyle/>
            <a:p>
              <a:pPr>
                <a:defRPr/>
              </a:pPr>
              <a:endParaRPr lang="en-US" sz="2400" dirty="0"/>
            </a:p>
          </p:txBody>
        </p:sp>
        <p:sp>
          <p:nvSpPr>
            <p:cNvPr id="52" name="Freeform 258"/>
            <p:cNvSpPr>
              <a:spLocks noChangeArrowheads="1"/>
            </p:cNvSpPr>
            <p:nvPr/>
          </p:nvSpPr>
          <p:spPr bwMode="auto">
            <a:xfrm>
              <a:off x="4691063" y="2387599"/>
              <a:ext cx="36512" cy="80963"/>
            </a:xfrm>
            <a:custGeom>
              <a:avLst/>
              <a:gdLst>
                <a:gd name="T0" fmla="*/ 0 w 102"/>
                <a:gd name="T1" fmla="*/ 33 h 227"/>
                <a:gd name="T2" fmla="*/ 9 w 102"/>
                <a:gd name="T3" fmla="*/ 67 h 227"/>
                <a:gd name="T4" fmla="*/ 50 w 102"/>
                <a:gd name="T5" fmla="*/ 50 h 227"/>
                <a:gd name="T6" fmla="*/ 50 w 102"/>
                <a:gd name="T7" fmla="*/ 50 h 227"/>
                <a:gd name="T8" fmla="*/ 50 w 102"/>
                <a:gd name="T9" fmla="*/ 226 h 227"/>
                <a:gd name="T10" fmla="*/ 101 w 102"/>
                <a:gd name="T11" fmla="*/ 226 h 227"/>
                <a:gd name="T12" fmla="*/ 101 w 102"/>
                <a:gd name="T13" fmla="*/ 0 h 227"/>
                <a:gd name="T14" fmla="*/ 59 w 102"/>
                <a:gd name="T15" fmla="*/ 0 h 227"/>
                <a:gd name="T16" fmla="*/ 0 w 102"/>
                <a:gd name="T17"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227">
                  <a:moveTo>
                    <a:pt x="0" y="33"/>
                  </a:moveTo>
                  <a:lnTo>
                    <a:pt x="9" y="67"/>
                  </a:lnTo>
                  <a:lnTo>
                    <a:pt x="50" y="50"/>
                  </a:lnTo>
                  <a:lnTo>
                    <a:pt x="50" y="50"/>
                  </a:lnTo>
                  <a:lnTo>
                    <a:pt x="50" y="226"/>
                  </a:lnTo>
                  <a:lnTo>
                    <a:pt x="101" y="226"/>
                  </a:lnTo>
                  <a:lnTo>
                    <a:pt x="101" y="0"/>
                  </a:lnTo>
                  <a:lnTo>
                    <a:pt x="59" y="0"/>
                  </a:lnTo>
                  <a:lnTo>
                    <a:pt x="0" y="33"/>
                  </a:lnTo>
                </a:path>
              </a:pathLst>
            </a:custGeom>
            <a:grpFill/>
            <a:ln>
              <a:noFill/>
            </a:ln>
            <a:effectLst/>
          </p:spPr>
          <p:txBody>
            <a:bodyPr wrap="none" anchor="ctr"/>
            <a:lstStyle/>
            <a:p>
              <a:pPr>
                <a:defRPr/>
              </a:pPr>
              <a:endParaRPr lang="en-US" sz="2400" dirty="0"/>
            </a:p>
          </p:txBody>
        </p:sp>
        <p:sp>
          <p:nvSpPr>
            <p:cNvPr id="53" name="Freeform 259"/>
            <p:cNvSpPr>
              <a:spLocks noChangeArrowheads="1"/>
            </p:cNvSpPr>
            <p:nvPr/>
          </p:nvSpPr>
          <p:spPr bwMode="auto">
            <a:xfrm>
              <a:off x="4691063" y="2400299"/>
              <a:ext cx="1587"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p>
          </p:txBody>
        </p:sp>
      </p:grpSp>
      <p:grpSp>
        <p:nvGrpSpPr>
          <p:cNvPr id="54" name="Group 48"/>
          <p:cNvGrpSpPr/>
          <p:nvPr/>
        </p:nvGrpSpPr>
        <p:grpSpPr>
          <a:xfrm>
            <a:off x="1691327" y="5114120"/>
            <a:ext cx="594741" cy="623329"/>
            <a:chOff x="3288399" y="2351374"/>
            <a:chExt cx="766066" cy="802890"/>
          </a:xfrm>
          <a:solidFill>
            <a:srgbClr val="7EB73F"/>
          </a:solidFill>
        </p:grpSpPr>
        <p:sp>
          <p:nvSpPr>
            <p:cNvPr id="55" name="Rounded Rectangle 50"/>
            <p:cNvSpPr/>
            <p:nvPr/>
          </p:nvSpPr>
          <p:spPr>
            <a:xfrm>
              <a:off x="3288399" y="2388198"/>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1"/>
            <p:cNvSpPr/>
            <p:nvPr/>
          </p:nvSpPr>
          <p:spPr>
            <a:xfrm>
              <a:off x="3288399" y="2351374"/>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AutoShape 125"/>
          <p:cNvSpPr>
            <a:spLocks noChangeAspect="1"/>
          </p:cNvSpPr>
          <p:nvPr/>
        </p:nvSpPr>
        <p:spPr bwMode="auto">
          <a:xfrm>
            <a:off x="1844559" y="5282185"/>
            <a:ext cx="288276" cy="287198"/>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chemeClr val="bg1"/>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58" name="Group 53"/>
          <p:cNvGrpSpPr/>
          <p:nvPr/>
        </p:nvGrpSpPr>
        <p:grpSpPr>
          <a:xfrm>
            <a:off x="1691327" y="4183595"/>
            <a:ext cx="594741" cy="623329"/>
            <a:chOff x="3288399" y="2351374"/>
            <a:chExt cx="766066" cy="802890"/>
          </a:xfrm>
          <a:solidFill>
            <a:srgbClr val="7EB73F"/>
          </a:solidFill>
        </p:grpSpPr>
        <p:sp>
          <p:nvSpPr>
            <p:cNvPr id="59" name="Rounded Rectangle 55"/>
            <p:cNvSpPr/>
            <p:nvPr/>
          </p:nvSpPr>
          <p:spPr>
            <a:xfrm>
              <a:off x="3288399" y="2388198"/>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ounded Rectangle 56"/>
            <p:cNvSpPr/>
            <p:nvPr/>
          </p:nvSpPr>
          <p:spPr>
            <a:xfrm>
              <a:off x="3288399" y="2351374"/>
              <a:ext cx="766066" cy="766066"/>
            </a:xfrm>
            <a:prstGeom prst="roundRect">
              <a:avLst>
                <a:gd name="adj" fmla="val 649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526"/>
          <p:cNvSpPr>
            <a:spLocks noChangeAspect="1" noChangeArrowheads="1"/>
          </p:cNvSpPr>
          <p:nvPr/>
        </p:nvSpPr>
        <p:spPr bwMode="auto">
          <a:xfrm>
            <a:off x="1869718" y="4341020"/>
            <a:ext cx="237958" cy="308479"/>
          </a:xfrm>
          <a:custGeom>
            <a:avLst/>
            <a:gdLst>
              <a:gd name="T0" fmla="*/ 719 w 1222"/>
              <a:gd name="T1" fmla="*/ 1338 h 1581"/>
              <a:gd name="T2" fmla="*/ 686 w 1222"/>
              <a:gd name="T3" fmla="*/ 1221 h 1581"/>
              <a:gd name="T4" fmla="*/ 686 w 1222"/>
              <a:gd name="T5" fmla="*/ 359 h 1581"/>
              <a:gd name="T6" fmla="*/ 719 w 1222"/>
              <a:gd name="T7" fmla="*/ 243 h 1581"/>
              <a:gd name="T8" fmla="*/ 17 w 1222"/>
              <a:gd name="T9" fmla="*/ 460 h 1581"/>
              <a:gd name="T10" fmla="*/ 0 w 1222"/>
              <a:gd name="T11" fmla="*/ 794 h 1581"/>
              <a:gd name="T12" fmla="*/ 17 w 1222"/>
              <a:gd name="T13" fmla="*/ 1120 h 1581"/>
              <a:gd name="T14" fmla="*/ 502 w 1222"/>
              <a:gd name="T15" fmla="*/ 1530 h 1581"/>
              <a:gd name="T16" fmla="*/ 493 w 1222"/>
              <a:gd name="T17" fmla="*/ 1112 h 1581"/>
              <a:gd name="T18" fmla="*/ 284 w 1222"/>
              <a:gd name="T19" fmla="*/ 1120 h 1581"/>
              <a:gd name="T20" fmla="*/ 284 w 1222"/>
              <a:gd name="T21" fmla="*/ 794 h 1581"/>
              <a:gd name="T22" fmla="*/ 284 w 1222"/>
              <a:gd name="T23" fmla="*/ 460 h 1581"/>
              <a:gd name="T24" fmla="*/ 493 w 1222"/>
              <a:gd name="T25" fmla="*/ 468 h 1581"/>
              <a:gd name="T26" fmla="*/ 502 w 1222"/>
              <a:gd name="T27" fmla="*/ 58 h 1581"/>
              <a:gd name="T28" fmla="*/ 17 w 1222"/>
              <a:gd name="T29" fmla="*/ 460 h 1581"/>
              <a:gd name="T30" fmla="*/ 602 w 1222"/>
              <a:gd name="T31" fmla="*/ 911 h 1581"/>
              <a:gd name="T32" fmla="*/ 493 w 1222"/>
              <a:gd name="T33" fmla="*/ 861 h 1581"/>
              <a:gd name="T34" fmla="*/ 543 w 1222"/>
              <a:gd name="T35" fmla="*/ 828 h 1581"/>
              <a:gd name="T36" fmla="*/ 610 w 1222"/>
              <a:gd name="T37" fmla="*/ 778 h 1581"/>
              <a:gd name="T38" fmla="*/ 627 w 1222"/>
              <a:gd name="T39" fmla="*/ 660 h 1581"/>
              <a:gd name="T40" fmla="*/ 476 w 1222"/>
              <a:gd name="T41" fmla="*/ 677 h 1581"/>
              <a:gd name="T42" fmla="*/ 510 w 1222"/>
              <a:gd name="T43" fmla="*/ 736 h 1581"/>
              <a:gd name="T44" fmla="*/ 560 w 1222"/>
              <a:gd name="T45" fmla="*/ 677 h 1581"/>
              <a:gd name="T46" fmla="*/ 585 w 1222"/>
              <a:gd name="T47" fmla="*/ 719 h 1581"/>
              <a:gd name="T48" fmla="*/ 502 w 1222"/>
              <a:gd name="T49" fmla="*/ 803 h 1581"/>
              <a:gd name="T50" fmla="*/ 410 w 1222"/>
              <a:gd name="T51" fmla="*/ 911 h 1581"/>
              <a:gd name="T52" fmla="*/ 819 w 1222"/>
              <a:gd name="T53" fmla="*/ 811 h 1581"/>
              <a:gd name="T54" fmla="*/ 794 w 1222"/>
              <a:gd name="T55" fmla="*/ 635 h 1581"/>
              <a:gd name="T56" fmla="*/ 644 w 1222"/>
              <a:gd name="T57" fmla="*/ 853 h 1581"/>
              <a:gd name="T58" fmla="*/ 744 w 1222"/>
              <a:gd name="T59" fmla="*/ 911 h 1581"/>
              <a:gd name="T60" fmla="*/ 803 w 1222"/>
              <a:gd name="T61" fmla="*/ 853 h 1581"/>
              <a:gd name="T62" fmla="*/ 844 w 1222"/>
              <a:gd name="T63" fmla="*/ 811 h 1581"/>
              <a:gd name="T64" fmla="*/ 786 w 1222"/>
              <a:gd name="T65" fmla="*/ 686 h 1581"/>
              <a:gd name="T66" fmla="*/ 694 w 1222"/>
              <a:gd name="T67" fmla="*/ 811 h 1581"/>
              <a:gd name="T68" fmla="*/ 694 w 1222"/>
              <a:gd name="T69" fmla="*/ 811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2" h="1581">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bg1"/>
          </a:solidFill>
          <a:ln>
            <a:noFill/>
          </a:ln>
          <a:effectLst/>
        </p:spPr>
        <p:txBody>
          <a:bodyPr wrap="none" lIns="243785" tIns="121892" rIns="243785" bIns="121892" anchor="ctr"/>
          <a:lstStyle/>
          <a:p>
            <a:pPr>
              <a:defRPr/>
            </a:pPr>
            <a:endParaRPr lang="en-US" sz="2400" dirty="0">
              <a:ea typeface="宋体" panose="02010600030101010101" pitchFamily="2" charset="-122"/>
            </a:endParaRPr>
          </a:p>
        </p:txBody>
      </p:sp>
      <p:sp>
        <p:nvSpPr>
          <p:cNvPr id="62" name="文本框 61"/>
          <p:cNvSpPr txBox="1"/>
          <p:nvPr/>
        </p:nvSpPr>
        <p:spPr>
          <a:xfrm>
            <a:off x="2327205" y="2230825"/>
            <a:ext cx="2492047" cy="784830"/>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3" name="文本框 62"/>
          <p:cNvSpPr txBox="1"/>
          <p:nvPr/>
        </p:nvSpPr>
        <p:spPr>
          <a:xfrm>
            <a:off x="2327205" y="3158025"/>
            <a:ext cx="2492047" cy="784830"/>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2327205" y="4085225"/>
            <a:ext cx="2492047" cy="784830"/>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2327205" y="5012425"/>
            <a:ext cx="2492047" cy="784830"/>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pic>
        <p:nvPicPr>
          <p:cNvPr id="8" name="图片 7"/>
          <p:cNvPicPr>
            <a:picLocks noChangeAspect="1"/>
          </p:cNvPicPr>
          <p:nvPr/>
        </p:nvPicPr>
        <p:blipFill rotWithShape="1">
          <a:blip r:embed="rId3" cstate="email"/>
          <a:srcRect/>
          <a:stretch>
            <a:fillRect/>
          </a:stretch>
        </p:blipFill>
        <p:spPr>
          <a:xfrm>
            <a:off x="9789885" y="1713820"/>
            <a:ext cx="703944" cy="593952"/>
          </a:xfrm>
          <a:prstGeom prst="rect">
            <a:avLst/>
          </a:prstGeom>
        </p:spPr>
      </p:pic>
      <p:sp>
        <p:nvSpPr>
          <p:cNvPr id="13" name="文本框 12"/>
          <p:cNvSpPr txBox="1"/>
          <p:nvPr/>
        </p:nvSpPr>
        <p:spPr>
          <a:xfrm>
            <a:off x="3682998" y="2845762"/>
            <a:ext cx="1816100" cy="707886"/>
          </a:xfrm>
          <a:prstGeom prst="rect">
            <a:avLst/>
          </a:prstGeom>
          <a:noFill/>
        </p:spPr>
        <p:txBody>
          <a:bodyPr wrap="square" rtlCol="0">
            <a:spAutoFit/>
          </a:bodyPr>
          <a:lstStyle/>
          <a:p>
            <a:pPr algn="ctr"/>
            <a:r>
              <a:rPr lang="zh-CN" altLang="en-US" sz="4000" dirty="0">
                <a:solidFill>
                  <a:srgbClr val="7EB73F"/>
                </a:solidFill>
                <a:latin typeface="微软雅黑" panose="020B0503020204020204" pitchFamily="34" charset="-122"/>
                <a:ea typeface="微软雅黑" panose="020B0503020204020204" pitchFamily="34" charset="-122"/>
              </a:rPr>
              <a:t>目录</a:t>
            </a:r>
            <a:endParaRPr lang="zh-CN" altLang="en-US" sz="4000" dirty="0">
              <a:solidFill>
                <a:srgbClr val="7EB73F"/>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3682998" y="3445182"/>
            <a:ext cx="1816100" cy="369332"/>
          </a:xfrm>
          <a:prstGeom prst="rect">
            <a:avLst/>
          </a:prstGeom>
          <a:noFill/>
        </p:spPr>
        <p:txBody>
          <a:bodyPr wrap="square" rtlCol="0">
            <a:spAutoFit/>
          </a:bodyPr>
          <a:lstStyle/>
          <a:p>
            <a:pPr algn="ctr"/>
            <a:r>
              <a:rPr lang="en-US" altLang="zh-CN" dirty="0">
                <a:solidFill>
                  <a:srgbClr val="7EB73F"/>
                </a:solidFill>
                <a:latin typeface="Arial" panose="020B0604020202020204" pitchFamily="34" charset="0"/>
                <a:ea typeface="微软雅黑" panose="020B0503020204020204" pitchFamily="34" charset="-122"/>
                <a:cs typeface="Arial" panose="020B0604020202020204" pitchFamily="34" charset="0"/>
              </a:rPr>
              <a:t>Contents</a:t>
            </a:r>
            <a:endParaRPr lang="zh-CN" altLang="en-US" dirty="0">
              <a:solidFill>
                <a:srgbClr val="7EB73F"/>
              </a:solidFill>
              <a:latin typeface="Arial" panose="020B0604020202020204" pitchFamily="34" charset="0"/>
              <a:ea typeface="微软雅黑" panose="020B0503020204020204" pitchFamily="34" charset="-122"/>
              <a:cs typeface="Arial" panose="020B0604020202020204" pitchFamily="34" charset="0"/>
            </a:endParaRPr>
          </a:p>
        </p:txBody>
      </p:sp>
      <p:sp>
        <p:nvSpPr>
          <p:cNvPr id="15" name="文本框 14"/>
          <p:cNvSpPr txBox="1"/>
          <p:nvPr/>
        </p:nvSpPr>
        <p:spPr>
          <a:xfrm>
            <a:off x="5346698" y="1891654"/>
            <a:ext cx="2919384" cy="3323987"/>
          </a:xfrm>
          <a:prstGeom prst="rect">
            <a:avLst/>
          </a:prstGeom>
          <a:noFill/>
        </p:spPr>
        <p:txBody>
          <a:bodyPr wrap="square" rtlCol="0">
            <a:spAutoFit/>
          </a:bodyPr>
          <a:lstStyle/>
          <a:p>
            <a:pPr algn="ctr">
              <a:lnSpc>
                <a:spcPct val="175000"/>
              </a:lnSpc>
            </a:pPr>
            <a:r>
              <a:rPr lang="en-US" altLang="zh-CN" sz="2400" dirty="0">
                <a:solidFill>
                  <a:srgbClr val="7EB73F"/>
                </a:solidFill>
                <a:latin typeface="微软雅黑" panose="020B0503020204020204" pitchFamily="34" charset="-122"/>
                <a:ea typeface="微软雅黑" panose="020B0503020204020204" pitchFamily="34" charset="-122"/>
              </a:rPr>
              <a:t>01.</a:t>
            </a:r>
            <a:r>
              <a:rPr lang="zh-CN" altLang="en-US" sz="2400" dirty="0">
                <a:solidFill>
                  <a:srgbClr val="7EB73F"/>
                </a:solidFill>
                <a:latin typeface="微软雅黑" panose="020B0503020204020204" pitchFamily="34" charset="-122"/>
                <a:ea typeface="微软雅黑" panose="020B0503020204020204" pitchFamily="34" charset="-122"/>
              </a:rPr>
              <a:t>最新工作概述  </a:t>
            </a:r>
            <a:endParaRPr lang="en-US" altLang="zh-CN" sz="1200" dirty="0">
              <a:solidFill>
                <a:srgbClr val="7EB73F"/>
              </a:solidFill>
              <a:latin typeface="微软雅黑" panose="020B0503020204020204" pitchFamily="34" charset="-122"/>
              <a:ea typeface="微软雅黑" panose="020B0503020204020204" pitchFamily="34" charset="-122"/>
            </a:endParaRPr>
          </a:p>
          <a:p>
            <a:pPr algn="ctr">
              <a:lnSpc>
                <a:spcPct val="175000"/>
              </a:lnSpc>
            </a:pPr>
            <a:r>
              <a:rPr lang="en-US" altLang="zh-CN" sz="2400" dirty="0">
                <a:solidFill>
                  <a:srgbClr val="7EB73F"/>
                </a:solidFill>
                <a:latin typeface="微软雅黑" panose="020B0503020204020204" pitchFamily="34" charset="-122"/>
                <a:ea typeface="微软雅黑" panose="020B0503020204020204" pitchFamily="34" charset="-122"/>
              </a:rPr>
              <a:t>02.</a:t>
            </a:r>
            <a:r>
              <a:rPr lang="zh-CN" altLang="en-US" sz="2400" dirty="0">
                <a:solidFill>
                  <a:srgbClr val="7EB73F"/>
                </a:solidFill>
                <a:latin typeface="微软雅黑" panose="020B0503020204020204" pitchFamily="34" charset="-122"/>
                <a:ea typeface="微软雅黑" panose="020B0503020204020204" pitchFamily="34" charset="-122"/>
              </a:rPr>
              <a:t>工作完成情况</a:t>
            </a:r>
            <a:endParaRPr lang="en-US" altLang="zh-CN" sz="2400" dirty="0">
              <a:solidFill>
                <a:srgbClr val="7EB73F"/>
              </a:solidFill>
              <a:latin typeface="微软雅黑" panose="020B0503020204020204" pitchFamily="34" charset="-122"/>
              <a:ea typeface="微软雅黑" panose="020B0503020204020204" pitchFamily="34" charset="-122"/>
            </a:endParaRPr>
          </a:p>
          <a:p>
            <a:pPr algn="ctr">
              <a:lnSpc>
                <a:spcPct val="175000"/>
              </a:lnSpc>
            </a:pPr>
            <a:r>
              <a:rPr lang="en-US" altLang="zh-CN" sz="2400" dirty="0">
                <a:solidFill>
                  <a:srgbClr val="7EB73F"/>
                </a:solidFill>
                <a:latin typeface="微软雅黑" panose="020B0503020204020204" pitchFamily="34" charset="-122"/>
                <a:ea typeface="微软雅黑" panose="020B0503020204020204" pitchFamily="34" charset="-122"/>
              </a:rPr>
              <a:t>03.</a:t>
            </a:r>
            <a:r>
              <a:rPr lang="zh-CN" altLang="en-US" sz="2400" dirty="0">
                <a:solidFill>
                  <a:srgbClr val="7EB73F"/>
                </a:solidFill>
                <a:latin typeface="微软雅黑" panose="020B0503020204020204" pitchFamily="34" charset="-122"/>
                <a:ea typeface="微软雅黑" panose="020B0503020204020204" pitchFamily="34" charset="-122"/>
              </a:rPr>
              <a:t>成功案例展示</a:t>
            </a:r>
            <a:endParaRPr lang="en-US" altLang="zh-CN" sz="1200" dirty="0">
              <a:solidFill>
                <a:srgbClr val="7EB73F"/>
              </a:solidFill>
              <a:latin typeface="微软雅黑" panose="020B0503020204020204" pitchFamily="34" charset="-122"/>
              <a:ea typeface="微软雅黑" panose="020B0503020204020204" pitchFamily="34" charset="-122"/>
            </a:endParaRPr>
          </a:p>
          <a:p>
            <a:pPr algn="ctr">
              <a:lnSpc>
                <a:spcPct val="175000"/>
              </a:lnSpc>
            </a:pPr>
            <a:r>
              <a:rPr lang="en-US" altLang="zh-CN" sz="2400" dirty="0">
                <a:solidFill>
                  <a:srgbClr val="7EB73F"/>
                </a:solidFill>
                <a:latin typeface="微软雅黑" panose="020B0503020204020204" pitchFamily="34" charset="-122"/>
                <a:ea typeface="微软雅黑" panose="020B0503020204020204" pitchFamily="34" charset="-122"/>
              </a:rPr>
              <a:t>04.</a:t>
            </a:r>
            <a:r>
              <a:rPr lang="zh-CN" altLang="en-US" sz="2400" dirty="0">
                <a:solidFill>
                  <a:srgbClr val="7EB73F"/>
                </a:solidFill>
                <a:latin typeface="微软雅黑" panose="020B0503020204020204" pitchFamily="34" charset="-122"/>
                <a:ea typeface="微软雅黑" panose="020B0503020204020204" pitchFamily="34" charset="-122"/>
              </a:rPr>
              <a:t>工作不足之处</a:t>
            </a:r>
            <a:endParaRPr lang="en-US" altLang="zh-CN" sz="2400" dirty="0">
              <a:solidFill>
                <a:srgbClr val="7EB73F"/>
              </a:solidFill>
              <a:latin typeface="微软雅黑" panose="020B0503020204020204" pitchFamily="34" charset="-122"/>
              <a:ea typeface="微软雅黑" panose="020B0503020204020204" pitchFamily="34" charset="-122"/>
            </a:endParaRPr>
          </a:p>
          <a:p>
            <a:pPr algn="ctr">
              <a:lnSpc>
                <a:spcPct val="175000"/>
              </a:lnSpc>
            </a:pPr>
            <a:r>
              <a:rPr lang="en-US" altLang="zh-CN" sz="2400" dirty="0">
                <a:solidFill>
                  <a:srgbClr val="7EB73F"/>
                </a:solidFill>
                <a:latin typeface="微软雅黑" panose="020B0503020204020204" pitchFamily="34" charset="-122"/>
                <a:ea typeface="微软雅黑" panose="020B0503020204020204" pitchFamily="34" charset="-122"/>
              </a:rPr>
              <a:t>05.</a:t>
            </a:r>
            <a:r>
              <a:rPr lang="zh-CN" altLang="en-US" sz="2400" dirty="0">
                <a:solidFill>
                  <a:srgbClr val="7EB73F"/>
                </a:solidFill>
                <a:latin typeface="微软雅黑" panose="020B0503020204020204" pitchFamily="34" charset="-122"/>
                <a:ea typeface="微软雅黑" panose="020B0503020204020204" pitchFamily="34" charset="-122"/>
              </a:rPr>
              <a:t>后续工作计划</a:t>
            </a:r>
            <a:endParaRPr lang="en-US" altLang="zh-CN" sz="2400" dirty="0">
              <a:solidFill>
                <a:srgbClr val="7EB73F"/>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sp>
        <p:nvSpPr>
          <p:cNvPr id="8" name="文本框 7"/>
          <p:cNvSpPr txBox="1"/>
          <p:nvPr/>
        </p:nvSpPr>
        <p:spPr>
          <a:xfrm>
            <a:off x="2329676" y="4089085"/>
            <a:ext cx="7424516" cy="707886"/>
          </a:xfrm>
          <a:prstGeom prst="rect">
            <a:avLst/>
          </a:prstGeom>
          <a:noFill/>
        </p:spPr>
        <p:txBody>
          <a:bodyPr wrap="square" rtlCol="0">
            <a:spAutoFit/>
          </a:bodyPr>
          <a:lstStyle/>
          <a:p>
            <a:pPr algn="ctr"/>
            <a:r>
              <a:rPr lang="zh-CN" altLang="en-US" sz="4000" dirty="0">
                <a:solidFill>
                  <a:srgbClr val="7EB73F"/>
                </a:solidFill>
                <a:latin typeface="微软雅黑" panose="020B0503020204020204" pitchFamily="34" charset="-122"/>
                <a:ea typeface="微软雅黑" panose="020B0503020204020204" pitchFamily="34" charset="-122"/>
              </a:rPr>
              <a:t>汇报完毕</a:t>
            </a:r>
            <a:endParaRPr lang="zh-CN" altLang="en-US" sz="4000" dirty="0">
              <a:solidFill>
                <a:srgbClr val="7EB73F"/>
              </a:solidFill>
              <a:latin typeface="微软雅黑" panose="020B0503020204020204" pitchFamily="34" charset="-122"/>
              <a:ea typeface="微软雅黑" panose="020B0503020204020204" pitchFamily="34" charset="-122"/>
            </a:endParaRPr>
          </a:p>
        </p:txBody>
      </p:sp>
      <p:sp>
        <p:nvSpPr>
          <p:cNvPr id="12" name="文本框 19"/>
          <p:cNvSpPr txBox="1"/>
          <p:nvPr/>
        </p:nvSpPr>
        <p:spPr>
          <a:xfrm>
            <a:off x="545823" y="2160475"/>
            <a:ext cx="11100354" cy="193899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6000" b="1" dirty="0">
                <a:solidFill>
                  <a:srgbClr val="7EB73F"/>
                </a:solidFill>
                <a:latin typeface="Road Rage" pitchFamily="50" charset="0"/>
              </a:rPr>
              <a:t>Report is </a:t>
            </a:r>
            <a:endParaRPr lang="en-US" altLang="zh-CN" sz="6000" b="1" dirty="0">
              <a:solidFill>
                <a:srgbClr val="7EB73F"/>
              </a:solidFill>
              <a:latin typeface="Road Rage" pitchFamily="50" charset="0"/>
            </a:endParaRPr>
          </a:p>
          <a:p>
            <a:pPr algn="ctr"/>
            <a:r>
              <a:rPr lang="en-US" altLang="zh-CN" sz="6000" b="1" dirty="0">
                <a:solidFill>
                  <a:srgbClr val="7EB73F"/>
                </a:solidFill>
                <a:latin typeface="Road Rage" pitchFamily="50" charset="0"/>
              </a:rPr>
              <a:t>completed</a:t>
            </a:r>
            <a:endParaRPr lang="zh-CN" altLang="en-US" sz="6600" dirty="0">
              <a:solidFill>
                <a:srgbClr val="7EB73F"/>
              </a:solidFill>
              <a:latin typeface="Road Rage" pitchFamily="50" charset="0"/>
              <a:ea typeface="微软雅黑" panose="020B0503020204020204" pitchFamily="34" charset="-122"/>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sp>
        <p:nvSpPr>
          <p:cNvPr id="9" name="文本框 8"/>
          <p:cNvSpPr txBox="1"/>
          <p:nvPr/>
        </p:nvSpPr>
        <p:spPr>
          <a:xfrm>
            <a:off x="4432300" y="2476916"/>
            <a:ext cx="3327400" cy="830997"/>
          </a:xfrm>
          <a:prstGeom prst="rect">
            <a:avLst/>
          </a:prstGeom>
          <a:noFill/>
        </p:spPr>
        <p:txBody>
          <a:bodyPr wrap="square" rtlCol="0">
            <a:spAutoFit/>
          </a:bodyPr>
          <a:lstStyle/>
          <a:p>
            <a:pPr algn="ctr"/>
            <a:r>
              <a:rPr lang="en-US" altLang="zh-CN" sz="4800" dirty="0">
                <a:ln w="28575">
                  <a:noFill/>
                </a:ln>
                <a:solidFill>
                  <a:srgbClr val="7EB73F"/>
                </a:solidFill>
                <a:latin typeface="华文中宋" panose="02010600040101010101" pitchFamily="2" charset="-122"/>
                <a:ea typeface="华文中宋" panose="02010600040101010101" pitchFamily="2" charset="-122"/>
              </a:rPr>
              <a:t>Part One</a:t>
            </a:r>
            <a:endParaRPr lang="zh-CN" altLang="en-US" sz="4800" dirty="0">
              <a:ln w="28575">
                <a:noFill/>
              </a:ln>
              <a:solidFill>
                <a:srgbClr val="7EB73F"/>
              </a:solidFill>
              <a:latin typeface="华文中宋" panose="02010600040101010101" pitchFamily="2" charset="-122"/>
              <a:ea typeface="华文中宋" panose="02010600040101010101" pitchFamily="2" charset="-122"/>
            </a:endParaRPr>
          </a:p>
        </p:txBody>
      </p:sp>
      <p:sp>
        <p:nvSpPr>
          <p:cNvPr id="10" name="矩形 9"/>
          <p:cNvSpPr/>
          <p:nvPr/>
        </p:nvSpPr>
        <p:spPr>
          <a:xfrm>
            <a:off x="5080338" y="3108118"/>
            <a:ext cx="2031325" cy="650306"/>
          </a:xfrm>
          <a:prstGeom prst="rect">
            <a:avLst/>
          </a:prstGeom>
        </p:spPr>
        <p:txBody>
          <a:bodyPr wrap="none">
            <a:spAutoFit/>
          </a:bodyPr>
          <a:lstStyle/>
          <a:p>
            <a:pPr algn="ctr">
              <a:lnSpc>
                <a:spcPct val="175000"/>
              </a:lnSpc>
            </a:pPr>
            <a:r>
              <a:rPr lang="zh-CN" altLang="en-US" sz="2400" dirty="0">
                <a:solidFill>
                  <a:srgbClr val="7EB73F"/>
                </a:solidFill>
                <a:latin typeface="微软雅黑" panose="020B0503020204020204" pitchFamily="34" charset="-122"/>
                <a:ea typeface="微软雅黑" panose="020B0503020204020204" pitchFamily="34" charset="-122"/>
              </a:rPr>
              <a:t>最新工作概述</a:t>
            </a:r>
            <a:endParaRPr lang="en-US" altLang="zh-CN" sz="1200" dirty="0">
              <a:solidFill>
                <a:srgbClr val="7EB73F"/>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974307" y="3809129"/>
            <a:ext cx="4243386" cy="338554"/>
          </a:xfrm>
          <a:prstGeom prst="rect">
            <a:avLst/>
          </a:prstGeom>
          <a:noFill/>
        </p:spPr>
        <p:txBody>
          <a:bodyPr wrap="square" rtlCol="0">
            <a:spAutoFit/>
          </a:bodyPr>
          <a:lstStyle>
            <a:defPPr>
              <a:defRPr lang="zh-CN"/>
            </a:defPPr>
            <a:lvl1pPr algn="ctr">
              <a:defRPr sz="6000" b="1">
                <a:blipFill dpi="0" rotWithShape="1">
                  <a:blip r:embed="rId3"/>
                  <a:srcRect/>
                  <a:stretch>
                    <a:fillRect/>
                  </a:stretch>
                </a:blipFill>
              </a:defRPr>
            </a:lvl1pPr>
          </a:lstStyle>
          <a:p>
            <a:r>
              <a:rPr lang="en-US" altLang="zh-CN" sz="1600" b="0" dirty="0">
                <a:solidFill>
                  <a:srgbClr val="7EB73F"/>
                </a:solidFill>
                <a:latin typeface="Arial" panose="020B0604020202020204" pitchFamily="34" charset="0"/>
                <a:cs typeface="Arial" panose="020B0604020202020204" pitchFamily="34" charset="0"/>
              </a:rPr>
              <a:t>THE LATEST WORK OVERVIEW</a:t>
            </a:r>
            <a:endParaRPr lang="zh-CN" altLang="en-US" sz="1600" b="0" dirty="0">
              <a:solidFill>
                <a:srgbClr val="7EB73F"/>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01</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1654944" y="337812"/>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最新工作概述</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597709" y="855277"/>
            <a:ext cx="5022106" cy="338554"/>
          </a:xfrm>
          <a:prstGeom prst="snip1Rect">
            <a:avLst>
              <a:gd name="adj" fmla="val 0"/>
            </a:avLst>
          </a:prstGeom>
          <a:noFill/>
          <a:ln w="28575">
            <a:noFill/>
          </a:ln>
        </p:spPr>
        <p:txBody>
          <a:bodyPr wrap="square" rtlCol="0">
            <a:spAutoFit/>
          </a:bodyPr>
          <a:lstStyle/>
          <a:p>
            <a:r>
              <a:rPr lang="en-US" altLang="zh-CN" sz="16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a:t>
            </a:r>
            <a:r>
              <a:rPr lang="en-US" altLang="zh-CN" sz="1600" dirty="0">
                <a:solidFill>
                  <a:schemeClr val="tx1">
                    <a:lumMod val="75000"/>
                    <a:lumOff val="25000"/>
                  </a:schemeClr>
                </a:solidFill>
                <a:latin typeface="Arial" panose="020B0604020202020204" pitchFamily="34" charset="0"/>
                <a:cs typeface="Arial" panose="020B0604020202020204" pitchFamily="34" charset="0"/>
              </a:rPr>
              <a:t>The Latest Work Overview</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17" name="矩形 16"/>
          <p:cNvSpPr/>
          <p:nvPr/>
        </p:nvSpPr>
        <p:spPr>
          <a:xfrm>
            <a:off x="5609596" y="2503149"/>
            <a:ext cx="5348690" cy="2950284"/>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8" name="文本框 17"/>
          <p:cNvSpPr txBox="1"/>
          <p:nvPr/>
        </p:nvSpPr>
        <p:spPr>
          <a:xfrm>
            <a:off x="6619815" y="2962627"/>
            <a:ext cx="3453219" cy="1015663"/>
          </a:xfrm>
          <a:prstGeom prst="rect">
            <a:avLst/>
          </a:prstGeom>
          <a:noFill/>
        </p:spPr>
        <p:txBody>
          <a:bodyPr wrap="square" rtlCol="0">
            <a:spAutoFit/>
          </a:bodyPr>
          <a:lstStyle/>
          <a:p>
            <a:pPr algn="just">
              <a:lnSpc>
                <a:spcPct val="125000"/>
              </a:lnSpc>
            </a:pPr>
            <a:r>
              <a:rPr lang="zh-CN" altLang="en-US" sz="1200" dirty="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9" name="TextBox 38"/>
          <p:cNvSpPr txBox="1"/>
          <p:nvPr/>
        </p:nvSpPr>
        <p:spPr>
          <a:xfrm>
            <a:off x="6683009" y="4092480"/>
            <a:ext cx="3314944" cy="738664"/>
          </a:xfrm>
          <a:prstGeom prst="rect">
            <a:avLst/>
          </a:prstGeom>
          <a:noFill/>
        </p:spPr>
        <p:txBody>
          <a:bodyPr wrap="square" lIns="0" tIns="0" rIns="0" bIns="0" rtlCol="0">
            <a:spAutoFit/>
          </a:bodyPr>
          <a:lstStyle/>
          <a:p>
            <a:pPr algn="just"/>
            <a:r>
              <a:rPr lang="en-US" sz="1200" dirty="0">
                <a:solidFill>
                  <a:schemeClr val="bg1"/>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bg1"/>
                </a:solidFill>
                <a:latin typeface="Arial" panose="020B0604020202020204" pitchFamily="34" charset="0"/>
                <a:cs typeface="Arial" panose="020B0604020202020204" pitchFamily="34" charset="0"/>
              </a:rPr>
              <a:t> </a:t>
            </a:r>
            <a:endParaRPr lang="en-US" sz="1200" dirty="0">
              <a:solidFill>
                <a:schemeClr val="bg1"/>
              </a:solidFill>
              <a:latin typeface="Arial" panose="020B0604020202020204" pitchFamily="34" charset="0"/>
              <a:cs typeface="Arial" panose="020B0604020202020204" pitchFamily="34" charset="0"/>
            </a:endParaRPr>
          </a:p>
        </p:txBody>
      </p:sp>
      <p:pic>
        <p:nvPicPr>
          <p:cNvPr id="20" name="图片 19"/>
          <p:cNvPicPr>
            <a:picLocks noChangeAspect="1"/>
          </p:cNvPicPr>
          <p:nvPr/>
        </p:nvPicPr>
        <p:blipFill>
          <a:blip r:embed="rId1" cstate="email"/>
          <a:stretch>
            <a:fillRect/>
          </a:stretch>
        </p:blipFill>
        <p:spPr>
          <a:xfrm>
            <a:off x="1179740" y="2503148"/>
            <a:ext cx="4429856" cy="2950284"/>
          </a:xfrm>
          <a:prstGeom prst="rect">
            <a:avLst/>
          </a:prstGeom>
        </p:spPr>
      </p:pic>
      <p:pic>
        <p:nvPicPr>
          <p:cNvPr id="3" name="图片 2"/>
          <p:cNvPicPr>
            <a:picLocks noChangeAspect="1"/>
          </p:cNvPicPr>
          <p:nvPr/>
        </p:nvPicPr>
        <p:blipFill rotWithShape="1">
          <a:blip r:embed="rId2" cstate="email"/>
          <a:srcRect/>
          <a:stretch>
            <a:fillRect/>
          </a:stretch>
        </p:blipFill>
        <p:spPr>
          <a:xfrm>
            <a:off x="1179740" y="2498075"/>
            <a:ext cx="4429856" cy="29553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01</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1654944" y="337812"/>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最新工作概述</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597709" y="855277"/>
            <a:ext cx="5022106" cy="338554"/>
          </a:xfrm>
          <a:prstGeom prst="snip1Rect">
            <a:avLst>
              <a:gd name="adj" fmla="val 0"/>
            </a:avLst>
          </a:prstGeom>
          <a:noFill/>
          <a:ln w="28575">
            <a:noFill/>
          </a:ln>
        </p:spPr>
        <p:txBody>
          <a:bodyPr wrap="square" rtlCol="0">
            <a:spAutoFit/>
          </a:bodyPr>
          <a:lstStyle/>
          <a:p>
            <a:r>
              <a:rPr lang="en-US" altLang="zh-CN" sz="16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a:t>
            </a:r>
            <a:r>
              <a:rPr lang="en-US" altLang="zh-CN" sz="1600" dirty="0">
                <a:solidFill>
                  <a:schemeClr val="tx1">
                    <a:lumMod val="75000"/>
                    <a:lumOff val="25000"/>
                  </a:schemeClr>
                </a:solidFill>
                <a:latin typeface="Arial" panose="020B0604020202020204" pitchFamily="34" charset="0"/>
                <a:cs typeface="Arial" panose="020B0604020202020204" pitchFamily="34" charset="0"/>
              </a:rPr>
              <a:t>The Latest Work Overview</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9" name="Freeform 223"/>
          <p:cNvSpPr>
            <a:spLocks noEditPoints="1"/>
          </p:cNvSpPr>
          <p:nvPr/>
        </p:nvSpPr>
        <p:spPr bwMode="auto">
          <a:xfrm>
            <a:off x="4154598" y="2061927"/>
            <a:ext cx="3882806" cy="3883766"/>
          </a:xfrm>
          <a:custGeom>
            <a:avLst/>
            <a:gdLst>
              <a:gd name="T0" fmla="*/ 349 w 2408"/>
              <a:gd name="T1" fmla="*/ 2052 h 2409"/>
              <a:gd name="T2" fmla="*/ 348 w 2408"/>
              <a:gd name="T3" fmla="*/ 2052 h 2409"/>
              <a:gd name="T4" fmla="*/ 1204 w 2408"/>
              <a:gd name="T5" fmla="*/ 2409 h 2409"/>
              <a:gd name="T6" fmla="*/ 2059 w 2408"/>
              <a:gd name="T7" fmla="*/ 2052 h 2409"/>
              <a:gd name="T8" fmla="*/ 2059 w 2408"/>
              <a:gd name="T9" fmla="*/ 2052 h 2409"/>
              <a:gd name="T10" fmla="*/ 1213 w 2408"/>
              <a:gd name="T11" fmla="*/ 2407 h 2409"/>
              <a:gd name="T12" fmla="*/ 1202 w 2408"/>
              <a:gd name="T13" fmla="*/ 2407 h 2409"/>
              <a:gd name="T14" fmla="*/ 1194 w 2408"/>
              <a:gd name="T15" fmla="*/ 2407 h 2409"/>
              <a:gd name="T16" fmla="*/ 349 w 2408"/>
              <a:gd name="T17" fmla="*/ 2052 h 2409"/>
              <a:gd name="T18" fmla="*/ 2369 w 2408"/>
              <a:gd name="T19" fmla="*/ 899 h 2409"/>
              <a:gd name="T20" fmla="*/ 2408 w 2408"/>
              <a:gd name="T21" fmla="*/ 1179 h 2409"/>
              <a:gd name="T22" fmla="*/ 2408 w 2408"/>
              <a:gd name="T23" fmla="*/ 1179 h 2409"/>
              <a:gd name="T24" fmla="*/ 2408 w 2408"/>
              <a:gd name="T25" fmla="*/ 1180 h 2409"/>
              <a:gd name="T26" fmla="*/ 2369 w 2408"/>
              <a:gd name="T27" fmla="*/ 899 h 2409"/>
              <a:gd name="T28" fmla="*/ 41 w 2408"/>
              <a:gd name="T29" fmla="*/ 890 h 2409"/>
              <a:gd name="T30" fmla="*/ 0 w 2408"/>
              <a:gd name="T31" fmla="*/ 1181 h 2409"/>
              <a:gd name="T32" fmla="*/ 0 w 2408"/>
              <a:gd name="T33" fmla="*/ 1179 h 2409"/>
              <a:gd name="T34" fmla="*/ 0 w 2408"/>
              <a:gd name="T35" fmla="*/ 1179 h 2409"/>
              <a:gd name="T36" fmla="*/ 41 w 2408"/>
              <a:gd name="T37" fmla="*/ 890 h 2409"/>
              <a:gd name="T38" fmla="*/ 1204 w 2408"/>
              <a:gd name="T39" fmla="*/ 0 h 2409"/>
              <a:gd name="T40" fmla="*/ 1203 w 2408"/>
              <a:gd name="T41" fmla="*/ 0 h 2409"/>
              <a:gd name="T42" fmla="*/ 1512 w 2408"/>
              <a:gd name="T43" fmla="*/ 40 h 2409"/>
              <a:gd name="T44" fmla="*/ 1204 w 2408"/>
              <a:gd name="T45" fmla="*/ 0 h 2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08" h="2409">
                <a:moveTo>
                  <a:pt x="349" y="2052"/>
                </a:moveTo>
                <a:cubicBezTo>
                  <a:pt x="348" y="2052"/>
                  <a:pt x="348" y="2052"/>
                  <a:pt x="348" y="2052"/>
                </a:cubicBezTo>
                <a:cubicBezTo>
                  <a:pt x="566" y="2272"/>
                  <a:pt x="869" y="2409"/>
                  <a:pt x="1204" y="2409"/>
                </a:cubicBezTo>
                <a:cubicBezTo>
                  <a:pt x="1538" y="2409"/>
                  <a:pt x="1841" y="2272"/>
                  <a:pt x="2059" y="2052"/>
                </a:cubicBezTo>
                <a:cubicBezTo>
                  <a:pt x="2059" y="2052"/>
                  <a:pt x="2059" y="2052"/>
                  <a:pt x="2059" y="2052"/>
                </a:cubicBezTo>
                <a:cubicBezTo>
                  <a:pt x="1843" y="2269"/>
                  <a:pt x="1544" y="2405"/>
                  <a:pt x="1213" y="2407"/>
                </a:cubicBezTo>
                <a:cubicBezTo>
                  <a:pt x="1202" y="2407"/>
                  <a:pt x="1202" y="2407"/>
                  <a:pt x="1202" y="2407"/>
                </a:cubicBezTo>
                <a:cubicBezTo>
                  <a:pt x="1194" y="2407"/>
                  <a:pt x="1194" y="2407"/>
                  <a:pt x="1194" y="2407"/>
                </a:cubicBezTo>
                <a:cubicBezTo>
                  <a:pt x="864" y="2405"/>
                  <a:pt x="565" y="2269"/>
                  <a:pt x="349" y="2052"/>
                </a:cubicBezTo>
                <a:moveTo>
                  <a:pt x="2369" y="899"/>
                </a:moveTo>
                <a:cubicBezTo>
                  <a:pt x="2393" y="988"/>
                  <a:pt x="2406" y="1082"/>
                  <a:pt x="2408" y="1179"/>
                </a:cubicBezTo>
                <a:cubicBezTo>
                  <a:pt x="2408" y="1179"/>
                  <a:pt x="2408" y="1179"/>
                  <a:pt x="2408" y="1179"/>
                </a:cubicBezTo>
                <a:cubicBezTo>
                  <a:pt x="2408" y="1179"/>
                  <a:pt x="2408" y="1180"/>
                  <a:pt x="2408" y="1180"/>
                </a:cubicBezTo>
                <a:cubicBezTo>
                  <a:pt x="2406" y="1083"/>
                  <a:pt x="2393" y="989"/>
                  <a:pt x="2369" y="899"/>
                </a:cubicBezTo>
                <a:moveTo>
                  <a:pt x="41" y="890"/>
                </a:moveTo>
                <a:cubicBezTo>
                  <a:pt x="16" y="983"/>
                  <a:pt x="1" y="1080"/>
                  <a:pt x="0" y="1181"/>
                </a:cubicBezTo>
                <a:cubicBezTo>
                  <a:pt x="0" y="1180"/>
                  <a:pt x="0" y="1180"/>
                  <a:pt x="0" y="1179"/>
                </a:cubicBezTo>
                <a:cubicBezTo>
                  <a:pt x="0" y="1179"/>
                  <a:pt x="0" y="1179"/>
                  <a:pt x="0" y="1179"/>
                </a:cubicBezTo>
                <a:cubicBezTo>
                  <a:pt x="2" y="1079"/>
                  <a:pt x="16" y="982"/>
                  <a:pt x="41" y="890"/>
                </a:cubicBezTo>
                <a:moveTo>
                  <a:pt x="1204" y="0"/>
                </a:moveTo>
                <a:cubicBezTo>
                  <a:pt x="1204" y="0"/>
                  <a:pt x="1203" y="0"/>
                  <a:pt x="1203" y="0"/>
                </a:cubicBezTo>
                <a:cubicBezTo>
                  <a:pt x="1310" y="0"/>
                  <a:pt x="1413" y="14"/>
                  <a:pt x="1512" y="40"/>
                </a:cubicBezTo>
                <a:cubicBezTo>
                  <a:pt x="1414" y="14"/>
                  <a:pt x="1310" y="0"/>
                  <a:pt x="1204" y="0"/>
                </a:cubicBezTo>
              </a:path>
            </a:pathLst>
          </a:custGeom>
          <a:solidFill>
            <a:srgbClr val="B2B1B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0" name="Freeform 224"/>
          <p:cNvSpPr/>
          <p:nvPr/>
        </p:nvSpPr>
        <p:spPr bwMode="auto">
          <a:xfrm>
            <a:off x="6092699" y="2061927"/>
            <a:ext cx="1944704" cy="1901328"/>
          </a:xfrm>
          <a:custGeom>
            <a:avLst/>
            <a:gdLst>
              <a:gd name="T0" fmla="*/ 1206 w 1206"/>
              <a:gd name="T1" fmla="*/ 1179 h 1179"/>
              <a:gd name="T2" fmla="*/ 0 w 1206"/>
              <a:gd name="T3" fmla="*/ 0 h 1179"/>
              <a:gd name="T4" fmla="*/ 0 w 1206"/>
              <a:gd name="T5" fmla="*/ 1179 h 1179"/>
              <a:gd name="T6" fmla="*/ 1206 w 1206"/>
              <a:gd name="T7" fmla="*/ 1179 h 1179"/>
            </a:gdLst>
            <a:ahLst/>
            <a:cxnLst>
              <a:cxn ang="0">
                <a:pos x="T0" y="T1"/>
              </a:cxn>
              <a:cxn ang="0">
                <a:pos x="T2" y="T3"/>
              </a:cxn>
              <a:cxn ang="0">
                <a:pos x="T4" y="T5"/>
              </a:cxn>
              <a:cxn ang="0">
                <a:pos x="T6" y="T7"/>
              </a:cxn>
            </a:cxnLst>
            <a:rect l="0" t="0" r="r" b="b"/>
            <a:pathLst>
              <a:path w="1206" h="1179">
                <a:moveTo>
                  <a:pt x="1206" y="1179"/>
                </a:moveTo>
                <a:cubicBezTo>
                  <a:pt x="1192" y="523"/>
                  <a:pt x="660" y="0"/>
                  <a:pt x="0" y="0"/>
                </a:cubicBezTo>
                <a:cubicBezTo>
                  <a:pt x="0" y="1179"/>
                  <a:pt x="0" y="1179"/>
                  <a:pt x="0" y="1179"/>
                </a:cubicBezTo>
                <a:cubicBezTo>
                  <a:pt x="1206" y="1179"/>
                  <a:pt x="1206" y="1179"/>
                  <a:pt x="1206" y="1179"/>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11" name="Freeform 225"/>
          <p:cNvSpPr/>
          <p:nvPr/>
        </p:nvSpPr>
        <p:spPr bwMode="auto">
          <a:xfrm>
            <a:off x="6092699" y="3963255"/>
            <a:ext cx="1947533" cy="1979608"/>
          </a:xfrm>
          <a:custGeom>
            <a:avLst/>
            <a:gdLst>
              <a:gd name="T0" fmla="*/ 1208 w 1208"/>
              <a:gd name="T1" fmla="*/ 16 h 1228"/>
              <a:gd name="T2" fmla="*/ 1206 w 1208"/>
              <a:gd name="T3" fmla="*/ 0 h 1228"/>
              <a:gd name="T4" fmla="*/ 0 w 1208"/>
              <a:gd name="T5" fmla="*/ 0 h 1228"/>
              <a:gd name="T6" fmla="*/ 0 w 1208"/>
              <a:gd name="T7" fmla="*/ 1228 h 1228"/>
              <a:gd name="T8" fmla="*/ 11 w 1208"/>
              <a:gd name="T9" fmla="*/ 1228 h 1228"/>
              <a:gd name="T10" fmla="*/ 1208 w 1208"/>
              <a:gd name="T11" fmla="*/ 35 h 1228"/>
              <a:gd name="T12" fmla="*/ 1208 w 1208"/>
              <a:gd name="T13" fmla="*/ 16 h 1228"/>
            </a:gdLst>
            <a:ahLst/>
            <a:cxnLst>
              <a:cxn ang="0">
                <a:pos x="T0" y="T1"/>
              </a:cxn>
              <a:cxn ang="0">
                <a:pos x="T2" y="T3"/>
              </a:cxn>
              <a:cxn ang="0">
                <a:pos x="T4" y="T5"/>
              </a:cxn>
              <a:cxn ang="0">
                <a:pos x="T6" y="T7"/>
              </a:cxn>
              <a:cxn ang="0">
                <a:pos x="T8" y="T9"/>
              </a:cxn>
              <a:cxn ang="0">
                <a:pos x="T10" y="T11"/>
              </a:cxn>
              <a:cxn ang="0">
                <a:pos x="T12" y="T13"/>
              </a:cxn>
            </a:cxnLst>
            <a:rect l="0" t="0" r="r" b="b"/>
            <a:pathLst>
              <a:path w="1208" h="1228">
                <a:moveTo>
                  <a:pt x="1208" y="16"/>
                </a:moveTo>
                <a:cubicBezTo>
                  <a:pt x="1208" y="10"/>
                  <a:pt x="1206" y="4"/>
                  <a:pt x="1206" y="0"/>
                </a:cubicBezTo>
                <a:cubicBezTo>
                  <a:pt x="0" y="0"/>
                  <a:pt x="0" y="0"/>
                  <a:pt x="0" y="0"/>
                </a:cubicBezTo>
                <a:cubicBezTo>
                  <a:pt x="0" y="1228"/>
                  <a:pt x="0" y="1228"/>
                  <a:pt x="0" y="1228"/>
                </a:cubicBezTo>
                <a:cubicBezTo>
                  <a:pt x="11" y="1228"/>
                  <a:pt x="11" y="1228"/>
                  <a:pt x="11" y="1228"/>
                </a:cubicBezTo>
                <a:cubicBezTo>
                  <a:pt x="669" y="1224"/>
                  <a:pt x="1200" y="692"/>
                  <a:pt x="1208" y="35"/>
                </a:cubicBezTo>
                <a:cubicBezTo>
                  <a:pt x="1208" y="16"/>
                  <a:pt x="1208" y="16"/>
                  <a:pt x="1208" y="16"/>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17" name="Freeform 226"/>
          <p:cNvSpPr/>
          <p:nvPr/>
        </p:nvSpPr>
        <p:spPr bwMode="auto">
          <a:xfrm>
            <a:off x="6095528" y="2626856"/>
            <a:ext cx="1941874" cy="1336400"/>
          </a:xfrm>
          <a:custGeom>
            <a:avLst/>
            <a:gdLst>
              <a:gd name="T0" fmla="*/ 0 w 1204"/>
              <a:gd name="T1" fmla="*/ 829 h 829"/>
              <a:gd name="T2" fmla="*/ 1204 w 1204"/>
              <a:gd name="T3" fmla="*/ 829 h 829"/>
              <a:gd name="T4" fmla="*/ 848 w 1204"/>
              <a:gd name="T5" fmla="*/ 0 h 829"/>
              <a:gd name="T6" fmla="*/ 0 w 1204"/>
              <a:gd name="T7" fmla="*/ 829 h 829"/>
            </a:gdLst>
            <a:ahLst/>
            <a:cxnLst>
              <a:cxn ang="0">
                <a:pos x="T0" y="T1"/>
              </a:cxn>
              <a:cxn ang="0">
                <a:pos x="T2" y="T3"/>
              </a:cxn>
              <a:cxn ang="0">
                <a:pos x="T4" y="T5"/>
              </a:cxn>
              <a:cxn ang="0">
                <a:pos x="T6" y="T7"/>
              </a:cxn>
            </a:cxnLst>
            <a:rect l="0" t="0" r="r" b="b"/>
            <a:pathLst>
              <a:path w="1204" h="829">
                <a:moveTo>
                  <a:pt x="0" y="829"/>
                </a:moveTo>
                <a:cubicBezTo>
                  <a:pt x="1204" y="829"/>
                  <a:pt x="1204" y="829"/>
                  <a:pt x="1204" y="829"/>
                </a:cubicBezTo>
                <a:cubicBezTo>
                  <a:pt x="1197" y="505"/>
                  <a:pt x="1062" y="212"/>
                  <a:pt x="848" y="0"/>
                </a:cubicBezTo>
                <a:cubicBezTo>
                  <a:pt x="0" y="829"/>
                  <a:pt x="0" y="829"/>
                  <a:pt x="0" y="829"/>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18" name="Freeform 227"/>
          <p:cNvSpPr/>
          <p:nvPr/>
        </p:nvSpPr>
        <p:spPr bwMode="auto">
          <a:xfrm>
            <a:off x="6095528" y="3963255"/>
            <a:ext cx="1944704" cy="1409021"/>
          </a:xfrm>
          <a:custGeom>
            <a:avLst/>
            <a:gdLst>
              <a:gd name="T0" fmla="*/ 0 w 1206"/>
              <a:gd name="T1" fmla="*/ 0 h 874"/>
              <a:gd name="T2" fmla="*/ 856 w 1206"/>
              <a:gd name="T3" fmla="*/ 874 h 874"/>
              <a:gd name="T4" fmla="*/ 1206 w 1206"/>
              <a:gd name="T5" fmla="*/ 35 h 874"/>
              <a:gd name="T6" fmla="*/ 1206 w 1206"/>
              <a:gd name="T7" fmla="*/ 16 h 874"/>
              <a:gd name="T8" fmla="*/ 1204 w 1206"/>
              <a:gd name="T9" fmla="*/ 0 h 874"/>
              <a:gd name="T10" fmla="*/ 0 w 1206"/>
              <a:gd name="T11" fmla="*/ 0 h 874"/>
            </a:gdLst>
            <a:ahLst/>
            <a:cxnLst>
              <a:cxn ang="0">
                <a:pos x="T0" y="T1"/>
              </a:cxn>
              <a:cxn ang="0">
                <a:pos x="T2" y="T3"/>
              </a:cxn>
              <a:cxn ang="0">
                <a:pos x="T4" y="T5"/>
              </a:cxn>
              <a:cxn ang="0">
                <a:pos x="T6" y="T7"/>
              </a:cxn>
              <a:cxn ang="0">
                <a:pos x="T8" y="T9"/>
              </a:cxn>
              <a:cxn ang="0">
                <a:pos x="T10" y="T11"/>
              </a:cxn>
            </a:cxnLst>
            <a:rect l="0" t="0" r="r" b="b"/>
            <a:pathLst>
              <a:path w="1206" h="874">
                <a:moveTo>
                  <a:pt x="0" y="0"/>
                </a:moveTo>
                <a:cubicBezTo>
                  <a:pt x="856" y="874"/>
                  <a:pt x="856" y="874"/>
                  <a:pt x="856" y="874"/>
                </a:cubicBezTo>
                <a:cubicBezTo>
                  <a:pt x="1070" y="658"/>
                  <a:pt x="1202" y="362"/>
                  <a:pt x="1206" y="35"/>
                </a:cubicBezTo>
                <a:cubicBezTo>
                  <a:pt x="1206" y="16"/>
                  <a:pt x="1206" y="16"/>
                  <a:pt x="1206" y="16"/>
                </a:cubicBezTo>
                <a:cubicBezTo>
                  <a:pt x="1206" y="10"/>
                  <a:pt x="1204" y="4"/>
                  <a:pt x="1204" y="0"/>
                </a:cubicBezTo>
                <a:cubicBezTo>
                  <a:pt x="0" y="0"/>
                  <a:pt x="0" y="0"/>
                  <a:pt x="0" y="0"/>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19" name="Freeform 228"/>
          <p:cNvSpPr/>
          <p:nvPr/>
        </p:nvSpPr>
        <p:spPr bwMode="auto">
          <a:xfrm>
            <a:off x="4154598" y="2061927"/>
            <a:ext cx="1938102" cy="1901328"/>
          </a:xfrm>
          <a:custGeom>
            <a:avLst/>
            <a:gdLst>
              <a:gd name="T0" fmla="*/ 0 w 1202"/>
              <a:gd name="T1" fmla="*/ 1179 h 1179"/>
              <a:gd name="T2" fmla="*/ 1202 w 1202"/>
              <a:gd name="T3" fmla="*/ 0 h 1179"/>
              <a:gd name="T4" fmla="*/ 1202 w 1202"/>
              <a:gd name="T5" fmla="*/ 1179 h 1179"/>
              <a:gd name="T6" fmla="*/ 0 w 1202"/>
              <a:gd name="T7" fmla="*/ 1179 h 1179"/>
            </a:gdLst>
            <a:ahLst/>
            <a:cxnLst>
              <a:cxn ang="0">
                <a:pos x="T0" y="T1"/>
              </a:cxn>
              <a:cxn ang="0">
                <a:pos x="T2" y="T3"/>
              </a:cxn>
              <a:cxn ang="0">
                <a:pos x="T4" y="T5"/>
              </a:cxn>
              <a:cxn ang="0">
                <a:pos x="T6" y="T7"/>
              </a:cxn>
            </a:cxnLst>
            <a:rect l="0" t="0" r="r" b="b"/>
            <a:pathLst>
              <a:path w="1202" h="1179">
                <a:moveTo>
                  <a:pt x="0" y="1179"/>
                </a:moveTo>
                <a:cubicBezTo>
                  <a:pt x="14" y="523"/>
                  <a:pt x="546" y="0"/>
                  <a:pt x="1202" y="0"/>
                </a:cubicBezTo>
                <a:cubicBezTo>
                  <a:pt x="1202" y="1179"/>
                  <a:pt x="1202" y="1179"/>
                  <a:pt x="1202" y="1179"/>
                </a:cubicBezTo>
                <a:cubicBezTo>
                  <a:pt x="0" y="1179"/>
                  <a:pt x="0" y="1179"/>
                  <a:pt x="0" y="1179"/>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20" name="Freeform 229"/>
          <p:cNvSpPr/>
          <p:nvPr/>
        </p:nvSpPr>
        <p:spPr bwMode="auto">
          <a:xfrm>
            <a:off x="4151768" y="3963255"/>
            <a:ext cx="1940931" cy="1979608"/>
          </a:xfrm>
          <a:custGeom>
            <a:avLst/>
            <a:gdLst>
              <a:gd name="T0" fmla="*/ 0 w 1204"/>
              <a:gd name="T1" fmla="*/ 16 h 1228"/>
              <a:gd name="T2" fmla="*/ 2 w 1204"/>
              <a:gd name="T3" fmla="*/ 0 h 1228"/>
              <a:gd name="T4" fmla="*/ 1204 w 1204"/>
              <a:gd name="T5" fmla="*/ 0 h 1228"/>
              <a:gd name="T6" fmla="*/ 1204 w 1204"/>
              <a:gd name="T7" fmla="*/ 1228 h 1228"/>
              <a:gd name="T8" fmla="*/ 1196 w 1204"/>
              <a:gd name="T9" fmla="*/ 1228 h 1228"/>
              <a:gd name="T10" fmla="*/ 0 w 1204"/>
              <a:gd name="T11" fmla="*/ 35 h 1228"/>
              <a:gd name="T12" fmla="*/ 0 w 1204"/>
              <a:gd name="T13" fmla="*/ 16 h 1228"/>
            </a:gdLst>
            <a:ahLst/>
            <a:cxnLst>
              <a:cxn ang="0">
                <a:pos x="T0" y="T1"/>
              </a:cxn>
              <a:cxn ang="0">
                <a:pos x="T2" y="T3"/>
              </a:cxn>
              <a:cxn ang="0">
                <a:pos x="T4" y="T5"/>
              </a:cxn>
              <a:cxn ang="0">
                <a:pos x="T6" y="T7"/>
              </a:cxn>
              <a:cxn ang="0">
                <a:pos x="T8" y="T9"/>
              </a:cxn>
              <a:cxn ang="0">
                <a:pos x="T10" y="T11"/>
              </a:cxn>
              <a:cxn ang="0">
                <a:pos x="T12" y="T13"/>
              </a:cxn>
            </a:cxnLst>
            <a:rect l="0" t="0" r="r" b="b"/>
            <a:pathLst>
              <a:path w="1204" h="1228">
                <a:moveTo>
                  <a:pt x="0" y="16"/>
                </a:moveTo>
                <a:cubicBezTo>
                  <a:pt x="0" y="10"/>
                  <a:pt x="2" y="4"/>
                  <a:pt x="2" y="0"/>
                </a:cubicBezTo>
                <a:cubicBezTo>
                  <a:pt x="1204" y="0"/>
                  <a:pt x="1204" y="0"/>
                  <a:pt x="1204" y="0"/>
                </a:cubicBezTo>
                <a:cubicBezTo>
                  <a:pt x="1204" y="1228"/>
                  <a:pt x="1204" y="1228"/>
                  <a:pt x="1204" y="1228"/>
                </a:cubicBezTo>
                <a:cubicBezTo>
                  <a:pt x="1196" y="1228"/>
                  <a:pt x="1196" y="1228"/>
                  <a:pt x="1196" y="1228"/>
                </a:cubicBezTo>
                <a:cubicBezTo>
                  <a:pt x="539" y="1224"/>
                  <a:pt x="8" y="692"/>
                  <a:pt x="0" y="35"/>
                </a:cubicBezTo>
                <a:cubicBezTo>
                  <a:pt x="0" y="16"/>
                  <a:pt x="0" y="16"/>
                  <a:pt x="0" y="16"/>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21" name="Freeform 230"/>
          <p:cNvSpPr/>
          <p:nvPr/>
        </p:nvSpPr>
        <p:spPr bwMode="auto">
          <a:xfrm>
            <a:off x="4154598" y="2626856"/>
            <a:ext cx="1940931" cy="1336400"/>
          </a:xfrm>
          <a:custGeom>
            <a:avLst/>
            <a:gdLst>
              <a:gd name="T0" fmla="*/ 1204 w 1204"/>
              <a:gd name="T1" fmla="*/ 829 h 829"/>
              <a:gd name="T2" fmla="*/ 0 w 1204"/>
              <a:gd name="T3" fmla="*/ 829 h 829"/>
              <a:gd name="T4" fmla="*/ 356 w 1204"/>
              <a:gd name="T5" fmla="*/ 0 h 829"/>
              <a:gd name="T6" fmla="*/ 1204 w 1204"/>
              <a:gd name="T7" fmla="*/ 829 h 829"/>
            </a:gdLst>
            <a:ahLst/>
            <a:cxnLst>
              <a:cxn ang="0">
                <a:pos x="T0" y="T1"/>
              </a:cxn>
              <a:cxn ang="0">
                <a:pos x="T2" y="T3"/>
              </a:cxn>
              <a:cxn ang="0">
                <a:pos x="T4" y="T5"/>
              </a:cxn>
              <a:cxn ang="0">
                <a:pos x="T6" y="T7"/>
              </a:cxn>
            </a:cxnLst>
            <a:rect l="0" t="0" r="r" b="b"/>
            <a:pathLst>
              <a:path w="1204" h="829">
                <a:moveTo>
                  <a:pt x="1204" y="829"/>
                </a:moveTo>
                <a:cubicBezTo>
                  <a:pt x="0" y="829"/>
                  <a:pt x="0" y="829"/>
                  <a:pt x="0" y="829"/>
                </a:cubicBezTo>
                <a:cubicBezTo>
                  <a:pt x="7" y="505"/>
                  <a:pt x="142" y="212"/>
                  <a:pt x="356" y="0"/>
                </a:cubicBezTo>
                <a:cubicBezTo>
                  <a:pt x="1204" y="829"/>
                  <a:pt x="1204" y="829"/>
                  <a:pt x="1204" y="829"/>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22" name="Freeform 231"/>
          <p:cNvSpPr/>
          <p:nvPr/>
        </p:nvSpPr>
        <p:spPr bwMode="auto">
          <a:xfrm>
            <a:off x="4151768" y="3963255"/>
            <a:ext cx="1943760" cy="1409021"/>
          </a:xfrm>
          <a:custGeom>
            <a:avLst/>
            <a:gdLst>
              <a:gd name="T0" fmla="*/ 1206 w 1206"/>
              <a:gd name="T1" fmla="*/ 0 h 874"/>
              <a:gd name="T2" fmla="*/ 350 w 1206"/>
              <a:gd name="T3" fmla="*/ 874 h 874"/>
              <a:gd name="T4" fmla="*/ 0 w 1206"/>
              <a:gd name="T5" fmla="*/ 35 h 874"/>
              <a:gd name="T6" fmla="*/ 0 w 1206"/>
              <a:gd name="T7" fmla="*/ 16 h 874"/>
              <a:gd name="T8" fmla="*/ 2 w 1206"/>
              <a:gd name="T9" fmla="*/ 0 h 874"/>
              <a:gd name="T10" fmla="*/ 1206 w 1206"/>
              <a:gd name="T11" fmla="*/ 0 h 874"/>
            </a:gdLst>
            <a:ahLst/>
            <a:cxnLst>
              <a:cxn ang="0">
                <a:pos x="T0" y="T1"/>
              </a:cxn>
              <a:cxn ang="0">
                <a:pos x="T2" y="T3"/>
              </a:cxn>
              <a:cxn ang="0">
                <a:pos x="T4" y="T5"/>
              </a:cxn>
              <a:cxn ang="0">
                <a:pos x="T6" y="T7"/>
              </a:cxn>
              <a:cxn ang="0">
                <a:pos x="T8" y="T9"/>
              </a:cxn>
              <a:cxn ang="0">
                <a:pos x="T10" y="T11"/>
              </a:cxn>
            </a:cxnLst>
            <a:rect l="0" t="0" r="r" b="b"/>
            <a:pathLst>
              <a:path w="1206" h="874">
                <a:moveTo>
                  <a:pt x="1206" y="0"/>
                </a:moveTo>
                <a:cubicBezTo>
                  <a:pt x="350" y="874"/>
                  <a:pt x="350" y="874"/>
                  <a:pt x="350" y="874"/>
                </a:cubicBezTo>
                <a:cubicBezTo>
                  <a:pt x="136" y="658"/>
                  <a:pt x="4" y="362"/>
                  <a:pt x="0" y="35"/>
                </a:cubicBezTo>
                <a:cubicBezTo>
                  <a:pt x="0" y="16"/>
                  <a:pt x="0" y="16"/>
                  <a:pt x="0" y="16"/>
                </a:cubicBezTo>
                <a:cubicBezTo>
                  <a:pt x="0" y="10"/>
                  <a:pt x="2" y="4"/>
                  <a:pt x="2" y="0"/>
                </a:cubicBezTo>
                <a:cubicBezTo>
                  <a:pt x="1206" y="0"/>
                  <a:pt x="1206" y="0"/>
                  <a:pt x="1206" y="0"/>
                </a:cubicBezTo>
              </a:path>
            </a:pathLst>
          </a:custGeom>
          <a:solidFill>
            <a:srgbClr val="7EB73F"/>
          </a:solidFill>
          <a:ln w="28575">
            <a:solidFill>
              <a:schemeClr val="bg1"/>
            </a:solidFill>
          </a:ln>
        </p:spPr>
        <p:txBody>
          <a:bodyPr vert="horz" wrap="square" lIns="91440" tIns="45720" rIns="91440" bIns="45720" numCol="1" anchor="t" anchorCtr="0" compatLnSpc="1"/>
          <a:lstStyle/>
          <a:p>
            <a:endParaRPr lang="en-US"/>
          </a:p>
        </p:txBody>
      </p:sp>
      <p:sp>
        <p:nvSpPr>
          <p:cNvPr id="23" name="Freeform 232"/>
          <p:cNvSpPr/>
          <p:nvPr/>
        </p:nvSpPr>
        <p:spPr bwMode="auto">
          <a:xfrm>
            <a:off x="6092699" y="2940914"/>
            <a:ext cx="741289" cy="1022342"/>
          </a:xfrm>
          <a:custGeom>
            <a:avLst/>
            <a:gdLst>
              <a:gd name="T0" fmla="*/ 2 w 460"/>
              <a:gd name="T1" fmla="*/ 0 h 634"/>
              <a:gd name="T2" fmla="*/ 0 w 460"/>
              <a:gd name="T3" fmla="*/ 0 h 634"/>
              <a:gd name="T4" fmla="*/ 0 w 460"/>
              <a:gd name="T5" fmla="*/ 632 h 634"/>
              <a:gd name="T6" fmla="*/ 2 w 460"/>
              <a:gd name="T7" fmla="*/ 634 h 634"/>
              <a:gd name="T8" fmla="*/ 460 w 460"/>
              <a:gd name="T9" fmla="*/ 186 h 634"/>
              <a:gd name="T10" fmla="*/ 2 w 460"/>
              <a:gd name="T11" fmla="*/ 0 h 634"/>
            </a:gdLst>
            <a:ahLst/>
            <a:cxnLst>
              <a:cxn ang="0">
                <a:pos x="T0" y="T1"/>
              </a:cxn>
              <a:cxn ang="0">
                <a:pos x="T2" y="T3"/>
              </a:cxn>
              <a:cxn ang="0">
                <a:pos x="T4" y="T5"/>
              </a:cxn>
              <a:cxn ang="0">
                <a:pos x="T6" y="T7"/>
              </a:cxn>
              <a:cxn ang="0">
                <a:pos x="T8" y="T9"/>
              </a:cxn>
              <a:cxn ang="0">
                <a:pos x="T10" y="T11"/>
              </a:cxn>
            </a:cxnLst>
            <a:rect l="0" t="0" r="r" b="b"/>
            <a:pathLst>
              <a:path w="460" h="634">
                <a:moveTo>
                  <a:pt x="2" y="0"/>
                </a:moveTo>
                <a:cubicBezTo>
                  <a:pt x="1" y="0"/>
                  <a:pt x="1" y="0"/>
                  <a:pt x="0" y="0"/>
                </a:cubicBezTo>
                <a:cubicBezTo>
                  <a:pt x="0" y="632"/>
                  <a:pt x="0" y="632"/>
                  <a:pt x="0" y="632"/>
                </a:cubicBezTo>
                <a:cubicBezTo>
                  <a:pt x="2" y="634"/>
                  <a:pt x="2" y="634"/>
                  <a:pt x="2" y="634"/>
                </a:cubicBezTo>
                <a:cubicBezTo>
                  <a:pt x="460" y="186"/>
                  <a:pt x="460" y="186"/>
                  <a:pt x="460" y="186"/>
                </a:cubicBezTo>
                <a:cubicBezTo>
                  <a:pt x="342" y="71"/>
                  <a:pt x="180" y="0"/>
                  <a:pt x="2" y="0"/>
                </a:cubicBezTo>
              </a:path>
            </a:pathLst>
          </a:custGeom>
          <a:solidFill>
            <a:srgbClr val="42808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4" name="Freeform 233"/>
          <p:cNvSpPr/>
          <p:nvPr/>
        </p:nvSpPr>
        <p:spPr bwMode="auto">
          <a:xfrm>
            <a:off x="6092699" y="3963255"/>
            <a:ext cx="767696" cy="1102506"/>
          </a:xfrm>
          <a:custGeom>
            <a:avLst/>
            <a:gdLst>
              <a:gd name="T0" fmla="*/ 2 w 476"/>
              <a:gd name="T1" fmla="*/ 0 h 684"/>
              <a:gd name="T2" fmla="*/ 2 w 476"/>
              <a:gd name="T3" fmla="*/ 0 h 684"/>
              <a:gd name="T4" fmla="*/ 0 w 476"/>
              <a:gd name="T5" fmla="*/ 2 h 684"/>
              <a:gd name="T6" fmla="*/ 0 w 476"/>
              <a:gd name="T7" fmla="*/ 684 h 684"/>
              <a:gd name="T8" fmla="*/ 2 w 476"/>
              <a:gd name="T9" fmla="*/ 684 h 684"/>
              <a:gd name="T10" fmla="*/ 476 w 476"/>
              <a:gd name="T11" fmla="*/ 483 h 684"/>
              <a:gd name="T12" fmla="*/ 2 w 476"/>
              <a:gd name="T13" fmla="*/ 0 h 684"/>
            </a:gdLst>
            <a:ahLst/>
            <a:cxnLst>
              <a:cxn ang="0">
                <a:pos x="T0" y="T1"/>
              </a:cxn>
              <a:cxn ang="0">
                <a:pos x="T2" y="T3"/>
              </a:cxn>
              <a:cxn ang="0">
                <a:pos x="T4" y="T5"/>
              </a:cxn>
              <a:cxn ang="0">
                <a:pos x="T6" y="T7"/>
              </a:cxn>
              <a:cxn ang="0">
                <a:pos x="T8" y="T9"/>
              </a:cxn>
              <a:cxn ang="0">
                <a:pos x="T10" y="T11"/>
              </a:cxn>
              <a:cxn ang="0">
                <a:pos x="T12" y="T13"/>
              </a:cxn>
            </a:cxnLst>
            <a:rect l="0" t="0" r="r" b="b"/>
            <a:pathLst>
              <a:path w="476" h="684">
                <a:moveTo>
                  <a:pt x="2" y="0"/>
                </a:moveTo>
                <a:cubicBezTo>
                  <a:pt x="2" y="0"/>
                  <a:pt x="2" y="0"/>
                  <a:pt x="2" y="0"/>
                </a:cubicBezTo>
                <a:cubicBezTo>
                  <a:pt x="0" y="2"/>
                  <a:pt x="0" y="2"/>
                  <a:pt x="0" y="2"/>
                </a:cubicBezTo>
                <a:cubicBezTo>
                  <a:pt x="0" y="684"/>
                  <a:pt x="0" y="684"/>
                  <a:pt x="0" y="684"/>
                </a:cubicBezTo>
                <a:cubicBezTo>
                  <a:pt x="1" y="684"/>
                  <a:pt x="1" y="684"/>
                  <a:pt x="2" y="684"/>
                </a:cubicBezTo>
                <a:cubicBezTo>
                  <a:pt x="188" y="684"/>
                  <a:pt x="356" y="607"/>
                  <a:pt x="476" y="483"/>
                </a:cubicBezTo>
                <a:cubicBezTo>
                  <a:pt x="2" y="0"/>
                  <a:pt x="2" y="0"/>
                  <a:pt x="2" y="0"/>
                </a:cubicBezTo>
              </a:path>
            </a:pathLst>
          </a:custGeom>
          <a:solidFill>
            <a:srgbClr val="72782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5" name="Freeform 234"/>
          <p:cNvSpPr/>
          <p:nvPr/>
        </p:nvSpPr>
        <p:spPr bwMode="auto">
          <a:xfrm>
            <a:off x="6095528" y="3240827"/>
            <a:ext cx="1061005" cy="722430"/>
          </a:xfrm>
          <a:custGeom>
            <a:avLst/>
            <a:gdLst>
              <a:gd name="T0" fmla="*/ 458 w 658"/>
              <a:gd name="T1" fmla="*/ 0 h 448"/>
              <a:gd name="T2" fmla="*/ 0 w 658"/>
              <a:gd name="T3" fmla="*/ 448 h 448"/>
              <a:gd name="T4" fmla="*/ 658 w 658"/>
              <a:gd name="T5" fmla="*/ 448 h 448"/>
              <a:gd name="T6" fmla="*/ 458 w 658"/>
              <a:gd name="T7" fmla="*/ 0 h 448"/>
            </a:gdLst>
            <a:ahLst/>
            <a:cxnLst>
              <a:cxn ang="0">
                <a:pos x="T0" y="T1"/>
              </a:cxn>
              <a:cxn ang="0">
                <a:pos x="T2" y="T3"/>
              </a:cxn>
              <a:cxn ang="0">
                <a:pos x="T4" y="T5"/>
              </a:cxn>
              <a:cxn ang="0">
                <a:pos x="T6" y="T7"/>
              </a:cxn>
            </a:cxnLst>
            <a:rect l="0" t="0" r="r" b="b"/>
            <a:pathLst>
              <a:path w="658" h="448">
                <a:moveTo>
                  <a:pt x="458" y="0"/>
                </a:moveTo>
                <a:cubicBezTo>
                  <a:pt x="0" y="448"/>
                  <a:pt x="0" y="448"/>
                  <a:pt x="0" y="448"/>
                </a:cubicBezTo>
                <a:cubicBezTo>
                  <a:pt x="658" y="448"/>
                  <a:pt x="658" y="448"/>
                  <a:pt x="658" y="448"/>
                </a:cubicBezTo>
                <a:cubicBezTo>
                  <a:pt x="652" y="272"/>
                  <a:pt x="576" y="114"/>
                  <a:pt x="458" y="0"/>
                </a:cubicBezTo>
              </a:path>
            </a:pathLst>
          </a:custGeom>
          <a:solidFill>
            <a:srgbClr val="9A622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6" name="Freeform 235"/>
          <p:cNvSpPr/>
          <p:nvPr/>
        </p:nvSpPr>
        <p:spPr bwMode="auto">
          <a:xfrm>
            <a:off x="6095528" y="3963255"/>
            <a:ext cx="1062891" cy="778073"/>
          </a:xfrm>
          <a:custGeom>
            <a:avLst/>
            <a:gdLst>
              <a:gd name="T0" fmla="*/ 658 w 659"/>
              <a:gd name="T1" fmla="*/ 0 h 483"/>
              <a:gd name="T2" fmla="*/ 0 w 659"/>
              <a:gd name="T3" fmla="*/ 0 h 483"/>
              <a:gd name="T4" fmla="*/ 474 w 659"/>
              <a:gd name="T5" fmla="*/ 483 h 483"/>
              <a:gd name="T6" fmla="*/ 659 w 659"/>
              <a:gd name="T7" fmla="*/ 25 h 483"/>
              <a:gd name="T8" fmla="*/ 658 w 659"/>
              <a:gd name="T9" fmla="*/ 0 h 483"/>
            </a:gdLst>
            <a:ahLst/>
            <a:cxnLst>
              <a:cxn ang="0">
                <a:pos x="T0" y="T1"/>
              </a:cxn>
              <a:cxn ang="0">
                <a:pos x="T2" y="T3"/>
              </a:cxn>
              <a:cxn ang="0">
                <a:pos x="T4" y="T5"/>
              </a:cxn>
              <a:cxn ang="0">
                <a:pos x="T6" y="T7"/>
              </a:cxn>
              <a:cxn ang="0">
                <a:pos x="T8" y="T9"/>
              </a:cxn>
            </a:cxnLst>
            <a:rect l="0" t="0" r="r" b="b"/>
            <a:pathLst>
              <a:path w="659" h="483">
                <a:moveTo>
                  <a:pt x="658" y="0"/>
                </a:moveTo>
                <a:cubicBezTo>
                  <a:pt x="0" y="0"/>
                  <a:pt x="0" y="0"/>
                  <a:pt x="0" y="0"/>
                </a:cubicBezTo>
                <a:cubicBezTo>
                  <a:pt x="474" y="483"/>
                  <a:pt x="474" y="483"/>
                  <a:pt x="474" y="483"/>
                </a:cubicBezTo>
                <a:cubicBezTo>
                  <a:pt x="588" y="365"/>
                  <a:pt x="659" y="203"/>
                  <a:pt x="659" y="25"/>
                </a:cubicBezTo>
                <a:cubicBezTo>
                  <a:pt x="659" y="17"/>
                  <a:pt x="659" y="8"/>
                  <a:pt x="658" y="0"/>
                </a:cubicBezTo>
              </a:path>
            </a:pathLst>
          </a:custGeom>
          <a:solidFill>
            <a:srgbClr val="397F6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7" name="Freeform 236"/>
          <p:cNvSpPr/>
          <p:nvPr/>
        </p:nvSpPr>
        <p:spPr bwMode="auto">
          <a:xfrm>
            <a:off x="5356126" y="2940914"/>
            <a:ext cx="736573" cy="1018569"/>
          </a:xfrm>
          <a:custGeom>
            <a:avLst/>
            <a:gdLst>
              <a:gd name="T0" fmla="*/ 457 w 457"/>
              <a:gd name="T1" fmla="*/ 0 h 632"/>
              <a:gd name="T2" fmla="*/ 0 w 457"/>
              <a:gd name="T3" fmla="*/ 186 h 632"/>
              <a:gd name="T4" fmla="*/ 457 w 457"/>
              <a:gd name="T5" fmla="*/ 632 h 632"/>
              <a:gd name="T6" fmla="*/ 457 w 457"/>
              <a:gd name="T7" fmla="*/ 0 h 632"/>
            </a:gdLst>
            <a:ahLst/>
            <a:cxnLst>
              <a:cxn ang="0">
                <a:pos x="T0" y="T1"/>
              </a:cxn>
              <a:cxn ang="0">
                <a:pos x="T2" y="T3"/>
              </a:cxn>
              <a:cxn ang="0">
                <a:pos x="T4" y="T5"/>
              </a:cxn>
              <a:cxn ang="0">
                <a:pos x="T6" y="T7"/>
              </a:cxn>
            </a:cxnLst>
            <a:rect l="0" t="0" r="r" b="b"/>
            <a:pathLst>
              <a:path w="457" h="632">
                <a:moveTo>
                  <a:pt x="457" y="0"/>
                </a:moveTo>
                <a:cubicBezTo>
                  <a:pt x="280" y="1"/>
                  <a:pt x="119" y="71"/>
                  <a:pt x="0" y="186"/>
                </a:cubicBezTo>
                <a:cubicBezTo>
                  <a:pt x="457" y="632"/>
                  <a:pt x="457" y="632"/>
                  <a:pt x="457" y="632"/>
                </a:cubicBezTo>
                <a:cubicBezTo>
                  <a:pt x="457" y="0"/>
                  <a:pt x="457" y="0"/>
                  <a:pt x="457" y="0"/>
                </a:cubicBezTo>
              </a:path>
            </a:pathLst>
          </a:custGeom>
          <a:solidFill>
            <a:srgbClr val="52671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8" name="Freeform 237"/>
          <p:cNvSpPr/>
          <p:nvPr/>
        </p:nvSpPr>
        <p:spPr bwMode="auto">
          <a:xfrm>
            <a:off x="5331605" y="3966085"/>
            <a:ext cx="761094" cy="1099678"/>
          </a:xfrm>
          <a:custGeom>
            <a:avLst/>
            <a:gdLst>
              <a:gd name="T0" fmla="*/ 472 w 472"/>
              <a:gd name="T1" fmla="*/ 0 h 682"/>
              <a:gd name="T2" fmla="*/ 0 w 472"/>
              <a:gd name="T3" fmla="*/ 481 h 682"/>
              <a:gd name="T4" fmla="*/ 472 w 472"/>
              <a:gd name="T5" fmla="*/ 682 h 682"/>
              <a:gd name="T6" fmla="*/ 472 w 472"/>
              <a:gd name="T7" fmla="*/ 0 h 682"/>
            </a:gdLst>
            <a:ahLst/>
            <a:cxnLst>
              <a:cxn ang="0">
                <a:pos x="T0" y="T1"/>
              </a:cxn>
              <a:cxn ang="0">
                <a:pos x="T2" y="T3"/>
              </a:cxn>
              <a:cxn ang="0">
                <a:pos x="T4" y="T5"/>
              </a:cxn>
              <a:cxn ang="0">
                <a:pos x="T6" y="T7"/>
              </a:cxn>
            </a:cxnLst>
            <a:rect l="0" t="0" r="r" b="b"/>
            <a:pathLst>
              <a:path w="472" h="682">
                <a:moveTo>
                  <a:pt x="472" y="0"/>
                </a:moveTo>
                <a:cubicBezTo>
                  <a:pt x="0" y="481"/>
                  <a:pt x="0" y="481"/>
                  <a:pt x="0" y="481"/>
                </a:cubicBezTo>
                <a:cubicBezTo>
                  <a:pt x="119" y="605"/>
                  <a:pt x="287" y="682"/>
                  <a:pt x="472" y="682"/>
                </a:cubicBezTo>
                <a:cubicBezTo>
                  <a:pt x="472" y="0"/>
                  <a:pt x="472" y="0"/>
                  <a:pt x="472" y="0"/>
                </a:cubicBezTo>
              </a:path>
            </a:pathLst>
          </a:custGeom>
          <a:solidFill>
            <a:srgbClr val="3C50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9" name="Freeform 238"/>
          <p:cNvSpPr/>
          <p:nvPr/>
        </p:nvSpPr>
        <p:spPr bwMode="auto">
          <a:xfrm>
            <a:off x="5033581" y="3240827"/>
            <a:ext cx="1061947" cy="722430"/>
          </a:xfrm>
          <a:custGeom>
            <a:avLst/>
            <a:gdLst>
              <a:gd name="T0" fmla="*/ 200 w 659"/>
              <a:gd name="T1" fmla="*/ 0 h 448"/>
              <a:gd name="T2" fmla="*/ 0 w 659"/>
              <a:gd name="T3" fmla="*/ 448 h 448"/>
              <a:gd name="T4" fmla="*/ 659 w 659"/>
              <a:gd name="T5" fmla="*/ 448 h 448"/>
              <a:gd name="T6" fmla="*/ 657 w 659"/>
              <a:gd name="T7" fmla="*/ 446 h 448"/>
              <a:gd name="T8" fmla="*/ 200 w 659"/>
              <a:gd name="T9" fmla="*/ 0 h 448"/>
            </a:gdLst>
            <a:ahLst/>
            <a:cxnLst>
              <a:cxn ang="0">
                <a:pos x="T0" y="T1"/>
              </a:cxn>
              <a:cxn ang="0">
                <a:pos x="T2" y="T3"/>
              </a:cxn>
              <a:cxn ang="0">
                <a:pos x="T4" y="T5"/>
              </a:cxn>
              <a:cxn ang="0">
                <a:pos x="T6" y="T7"/>
              </a:cxn>
              <a:cxn ang="0">
                <a:pos x="T8" y="T9"/>
              </a:cxn>
            </a:cxnLst>
            <a:rect l="0" t="0" r="r" b="b"/>
            <a:pathLst>
              <a:path w="659" h="448">
                <a:moveTo>
                  <a:pt x="200" y="0"/>
                </a:moveTo>
                <a:cubicBezTo>
                  <a:pt x="82" y="114"/>
                  <a:pt x="7" y="272"/>
                  <a:pt x="0" y="448"/>
                </a:cubicBezTo>
                <a:cubicBezTo>
                  <a:pt x="659" y="448"/>
                  <a:pt x="659" y="448"/>
                  <a:pt x="659" y="448"/>
                </a:cubicBezTo>
                <a:cubicBezTo>
                  <a:pt x="657" y="446"/>
                  <a:pt x="657" y="446"/>
                  <a:pt x="657" y="446"/>
                </a:cubicBezTo>
                <a:cubicBezTo>
                  <a:pt x="200" y="0"/>
                  <a:pt x="200" y="0"/>
                  <a:pt x="200" y="0"/>
                </a:cubicBezTo>
              </a:path>
            </a:pathLst>
          </a:custGeom>
          <a:solidFill>
            <a:srgbClr val="A26F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0" name="Freeform 239"/>
          <p:cNvSpPr/>
          <p:nvPr/>
        </p:nvSpPr>
        <p:spPr bwMode="auto">
          <a:xfrm>
            <a:off x="5033581" y="3963255"/>
            <a:ext cx="1061947" cy="778073"/>
          </a:xfrm>
          <a:custGeom>
            <a:avLst/>
            <a:gdLst>
              <a:gd name="T0" fmla="*/ 659 w 659"/>
              <a:gd name="T1" fmla="*/ 0 h 483"/>
              <a:gd name="T2" fmla="*/ 659 w 659"/>
              <a:gd name="T3" fmla="*/ 0 h 483"/>
              <a:gd name="T4" fmla="*/ 0 w 659"/>
              <a:gd name="T5" fmla="*/ 0 h 483"/>
              <a:gd name="T6" fmla="*/ 0 w 659"/>
              <a:gd name="T7" fmla="*/ 25 h 483"/>
              <a:gd name="T8" fmla="*/ 185 w 659"/>
              <a:gd name="T9" fmla="*/ 483 h 483"/>
              <a:gd name="T10" fmla="*/ 657 w 659"/>
              <a:gd name="T11" fmla="*/ 2 h 483"/>
              <a:gd name="T12" fmla="*/ 659 w 659"/>
              <a:gd name="T13" fmla="*/ 0 h 483"/>
            </a:gdLst>
            <a:ahLst/>
            <a:cxnLst>
              <a:cxn ang="0">
                <a:pos x="T0" y="T1"/>
              </a:cxn>
              <a:cxn ang="0">
                <a:pos x="T2" y="T3"/>
              </a:cxn>
              <a:cxn ang="0">
                <a:pos x="T4" y="T5"/>
              </a:cxn>
              <a:cxn ang="0">
                <a:pos x="T6" y="T7"/>
              </a:cxn>
              <a:cxn ang="0">
                <a:pos x="T8" y="T9"/>
              </a:cxn>
              <a:cxn ang="0">
                <a:pos x="T10" y="T11"/>
              </a:cxn>
              <a:cxn ang="0">
                <a:pos x="T12" y="T13"/>
              </a:cxn>
            </a:cxnLst>
            <a:rect l="0" t="0" r="r" b="b"/>
            <a:pathLst>
              <a:path w="659" h="483">
                <a:moveTo>
                  <a:pt x="659" y="0"/>
                </a:moveTo>
                <a:cubicBezTo>
                  <a:pt x="659" y="0"/>
                  <a:pt x="659" y="0"/>
                  <a:pt x="659" y="0"/>
                </a:cubicBezTo>
                <a:cubicBezTo>
                  <a:pt x="0" y="0"/>
                  <a:pt x="0" y="0"/>
                  <a:pt x="0" y="0"/>
                </a:cubicBezTo>
                <a:cubicBezTo>
                  <a:pt x="0" y="8"/>
                  <a:pt x="0" y="17"/>
                  <a:pt x="0" y="25"/>
                </a:cubicBezTo>
                <a:cubicBezTo>
                  <a:pt x="0" y="203"/>
                  <a:pt x="70" y="365"/>
                  <a:pt x="185" y="483"/>
                </a:cubicBezTo>
                <a:cubicBezTo>
                  <a:pt x="657" y="2"/>
                  <a:pt x="657" y="2"/>
                  <a:pt x="657" y="2"/>
                </a:cubicBezTo>
                <a:cubicBezTo>
                  <a:pt x="659" y="0"/>
                  <a:pt x="659" y="0"/>
                  <a:pt x="659" y="0"/>
                </a:cubicBezTo>
              </a:path>
            </a:pathLst>
          </a:custGeom>
          <a:solidFill>
            <a:srgbClr val="90435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1" name="Oval 240"/>
          <p:cNvSpPr>
            <a:spLocks noChangeArrowheads="1"/>
          </p:cNvSpPr>
          <p:nvPr/>
        </p:nvSpPr>
        <p:spPr bwMode="auto">
          <a:xfrm>
            <a:off x="5033581" y="2940914"/>
            <a:ext cx="2124838" cy="212484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2" name="Freeform 241"/>
          <p:cNvSpPr>
            <a:spLocks noEditPoints="1"/>
          </p:cNvSpPr>
          <p:nvPr/>
        </p:nvSpPr>
        <p:spPr bwMode="auto">
          <a:xfrm>
            <a:off x="5078851" y="2987127"/>
            <a:ext cx="2032413" cy="2033366"/>
          </a:xfrm>
          <a:custGeom>
            <a:avLst/>
            <a:gdLst>
              <a:gd name="T0" fmla="*/ 631 w 1261"/>
              <a:gd name="T1" fmla="*/ 0 h 1261"/>
              <a:gd name="T2" fmla="*/ 0 w 1261"/>
              <a:gd name="T3" fmla="*/ 630 h 1261"/>
              <a:gd name="T4" fmla="*/ 631 w 1261"/>
              <a:gd name="T5" fmla="*/ 1261 h 1261"/>
              <a:gd name="T6" fmla="*/ 1261 w 1261"/>
              <a:gd name="T7" fmla="*/ 630 h 1261"/>
              <a:gd name="T8" fmla="*/ 631 w 1261"/>
              <a:gd name="T9" fmla="*/ 0 h 1261"/>
              <a:gd name="T10" fmla="*/ 631 w 1261"/>
              <a:gd name="T11" fmla="*/ 1129 h 1261"/>
              <a:gd name="T12" fmla="*/ 132 w 1261"/>
              <a:gd name="T13" fmla="*/ 630 h 1261"/>
              <a:gd name="T14" fmla="*/ 631 w 1261"/>
              <a:gd name="T15" fmla="*/ 131 h 1261"/>
              <a:gd name="T16" fmla="*/ 1130 w 1261"/>
              <a:gd name="T17" fmla="*/ 630 h 1261"/>
              <a:gd name="T18" fmla="*/ 631 w 1261"/>
              <a:gd name="T19" fmla="*/ 1129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1" h="1261">
                <a:moveTo>
                  <a:pt x="631" y="0"/>
                </a:moveTo>
                <a:cubicBezTo>
                  <a:pt x="283" y="0"/>
                  <a:pt x="0" y="282"/>
                  <a:pt x="0" y="630"/>
                </a:cubicBezTo>
                <a:cubicBezTo>
                  <a:pt x="0" y="978"/>
                  <a:pt x="283" y="1261"/>
                  <a:pt x="631" y="1261"/>
                </a:cubicBezTo>
                <a:cubicBezTo>
                  <a:pt x="979" y="1261"/>
                  <a:pt x="1261" y="978"/>
                  <a:pt x="1261" y="630"/>
                </a:cubicBezTo>
                <a:cubicBezTo>
                  <a:pt x="1261" y="282"/>
                  <a:pt x="979" y="0"/>
                  <a:pt x="631" y="0"/>
                </a:cubicBezTo>
                <a:close/>
                <a:moveTo>
                  <a:pt x="631" y="1129"/>
                </a:moveTo>
                <a:cubicBezTo>
                  <a:pt x="355" y="1129"/>
                  <a:pt x="132" y="906"/>
                  <a:pt x="132" y="630"/>
                </a:cubicBezTo>
                <a:cubicBezTo>
                  <a:pt x="132" y="355"/>
                  <a:pt x="355" y="131"/>
                  <a:pt x="631" y="131"/>
                </a:cubicBezTo>
                <a:cubicBezTo>
                  <a:pt x="906" y="131"/>
                  <a:pt x="1130" y="355"/>
                  <a:pt x="1130" y="630"/>
                </a:cubicBezTo>
                <a:cubicBezTo>
                  <a:pt x="1130" y="906"/>
                  <a:pt x="906" y="1129"/>
                  <a:pt x="631" y="1129"/>
                </a:cubicBezTo>
                <a:close/>
              </a:path>
            </a:pathLst>
          </a:custGeom>
          <a:solidFill>
            <a:schemeClr val="tx1">
              <a:lumMod val="75000"/>
              <a:lumOff val="25000"/>
            </a:schemeClr>
          </a:solidFill>
          <a:ln>
            <a:noFill/>
          </a:ln>
        </p:spPr>
        <p:txBody>
          <a:bodyPr vert="horz" wrap="square" lIns="91440" tIns="45720" rIns="91440" bIns="45720" numCol="1" anchor="t" anchorCtr="0" compatLnSpc="1"/>
          <a:lstStyle/>
          <a:p>
            <a:endParaRPr lang="en-US"/>
          </a:p>
        </p:txBody>
      </p:sp>
      <p:sp>
        <p:nvSpPr>
          <p:cNvPr id="33" name="Oval 242"/>
          <p:cNvSpPr>
            <a:spLocks noChangeArrowheads="1"/>
          </p:cNvSpPr>
          <p:nvPr/>
        </p:nvSpPr>
        <p:spPr bwMode="auto">
          <a:xfrm>
            <a:off x="6024795" y="3934019"/>
            <a:ext cx="142410" cy="140525"/>
          </a:xfrm>
          <a:prstGeom prst="ellipse">
            <a:avLst/>
          </a:prstGeom>
          <a:solidFill>
            <a:srgbClr val="6D6E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4" name="Freeform 243"/>
          <p:cNvSpPr/>
          <p:nvPr/>
        </p:nvSpPr>
        <p:spPr bwMode="auto">
          <a:xfrm>
            <a:off x="6073837" y="3613359"/>
            <a:ext cx="421572" cy="409314"/>
          </a:xfrm>
          <a:custGeom>
            <a:avLst/>
            <a:gdLst>
              <a:gd name="T0" fmla="*/ 437 w 447"/>
              <a:gd name="T1" fmla="*/ 46 h 434"/>
              <a:gd name="T2" fmla="*/ 447 w 447"/>
              <a:gd name="T3" fmla="*/ 0 h 434"/>
              <a:gd name="T4" fmla="*/ 401 w 447"/>
              <a:gd name="T5" fmla="*/ 10 h 434"/>
              <a:gd name="T6" fmla="*/ 0 w 447"/>
              <a:gd name="T7" fmla="*/ 386 h 434"/>
              <a:gd name="T8" fmla="*/ 46 w 447"/>
              <a:gd name="T9" fmla="*/ 434 h 434"/>
              <a:gd name="T10" fmla="*/ 437 w 447"/>
              <a:gd name="T11" fmla="*/ 46 h 434"/>
            </a:gdLst>
            <a:ahLst/>
            <a:cxnLst>
              <a:cxn ang="0">
                <a:pos x="T0" y="T1"/>
              </a:cxn>
              <a:cxn ang="0">
                <a:pos x="T2" y="T3"/>
              </a:cxn>
              <a:cxn ang="0">
                <a:pos x="T4" y="T5"/>
              </a:cxn>
              <a:cxn ang="0">
                <a:pos x="T6" y="T7"/>
              </a:cxn>
              <a:cxn ang="0">
                <a:pos x="T8" y="T9"/>
              </a:cxn>
              <a:cxn ang="0">
                <a:pos x="T10" y="T11"/>
              </a:cxn>
            </a:cxnLst>
            <a:rect l="0" t="0" r="r" b="b"/>
            <a:pathLst>
              <a:path w="447" h="434">
                <a:moveTo>
                  <a:pt x="437" y="46"/>
                </a:moveTo>
                <a:lnTo>
                  <a:pt x="447" y="0"/>
                </a:lnTo>
                <a:lnTo>
                  <a:pt x="401" y="10"/>
                </a:lnTo>
                <a:lnTo>
                  <a:pt x="0" y="386"/>
                </a:lnTo>
                <a:lnTo>
                  <a:pt x="46" y="434"/>
                </a:lnTo>
                <a:lnTo>
                  <a:pt x="437" y="46"/>
                </a:lnTo>
                <a:close/>
              </a:path>
            </a:pathLst>
          </a:custGeom>
          <a:solidFill>
            <a:srgbClr val="6D6E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5" name="Freeform 244"/>
          <p:cNvSpPr/>
          <p:nvPr/>
        </p:nvSpPr>
        <p:spPr bwMode="auto">
          <a:xfrm>
            <a:off x="5658866" y="3975516"/>
            <a:ext cx="433833" cy="61303"/>
          </a:xfrm>
          <a:custGeom>
            <a:avLst/>
            <a:gdLst>
              <a:gd name="T0" fmla="*/ 40 w 460"/>
              <a:gd name="T1" fmla="*/ 14 h 65"/>
              <a:gd name="T2" fmla="*/ 0 w 460"/>
              <a:gd name="T3" fmla="*/ 35 h 65"/>
              <a:gd name="T4" fmla="*/ 40 w 460"/>
              <a:gd name="T5" fmla="*/ 53 h 65"/>
              <a:gd name="T6" fmla="*/ 460 w 460"/>
              <a:gd name="T7" fmla="*/ 65 h 65"/>
              <a:gd name="T8" fmla="*/ 460 w 460"/>
              <a:gd name="T9" fmla="*/ 0 h 65"/>
              <a:gd name="T10" fmla="*/ 40 w 460"/>
              <a:gd name="T11" fmla="*/ 14 h 65"/>
            </a:gdLst>
            <a:ahLst/>
            <a:cxnLst>
              <a:cxn ang="0">
                <a:pos x="T0" y="T1"/>
              </a:cxn>
              <a:cxn ang="0">
                <a:pos x="T2" y="T3"/>
              </a:cxn>
              <a:cxn ang="0">
                <a:pos x="T4" y="T5"/>
              </a:cxn>
              <a:cxn ang="0">
                <a:pos x="T6" y="T7"/>
              </a:cxn>
              <a:cxn ang="0">
                <a:pos x="T8" y="T9"/>
              </a:cxn>
              <a:cxn ang="0">
                <a:pos x="T10" y="T11"/>
              </a:cxn>
            </a:cxnLst>
            <a:rect l="0" t="0" r="r" b="b"/>
            <a:pathLst>
              <a:path w="460" h="65">
                <a:moveTo>
                  <a:pt x="40" y="14"/>
                </a:moveTo>
                <a:lnTo>
                  <a:pt x="0" y="35"/>
                </a:lnTo>
                <a:lnTo>
                  <a:pt x="40" y="53"/>
                </a:lnTo>
                <a:lnTo>
                  <a:pt x="460" y="65"/>
                </a:lnTo>
                <a:lnTo>
                  <a:pt x="460" y="0"/>
                </a:lnTo>
                <a:lnTo>
                  <a:pt x="40" y="14"/>
                </a:lnTo>
                <a:close/>
              </a:path>
            </a:pathLst>
          </a:custGeom>
          <a:solidFill>
            <a:srgbClr val="6D6E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6" name="Freeform 245"/>
          <p:cNvSpPr>
            <a:spLocks noEditPoints="1"/>
          </p:cNvSpPr>
          <p:nvPr/>
        </p:nvSpPr>
        <p:spPr bwMode="auto">
          <a:xfrm>
            <a:off x="5971981" y="3893465"/>
            <a:ext cx="354611" cy="311229"/>
          </a:xfrm>
          <a:custGeom>
            <a:avLst/>
            <a:gdLst>
              <a:gd name="T0" fmla="*/ 217 w 220"/>
              <a:gd name="T1" fmla="*/ 181 h 193"/>
              <a:gd name="T2" fmla="*/ 106 w 220"/>
              <a:gd name="T3" fmla="*/ 84 h 193"/>
              <a:gd name="T4" fmla="*/ 110 w 220"/>
              <a:gd name="T5" fmla="*/ 68 h 193"/>
              <a:gd name="T6" fmla="*/ 77 w 220"/>
              <a:gd name="T7" fmla="*/ 35 h 193"/>
              <a:gd name="T8" fmla="*/ 60 w 220"/>
              <a:gd name="T9" fmla="*/ 39 h 193"/>
              <a:gd name="T10" fmla="*/ 20 w 220"/>
              <a:gd name="T11" fmla="*/ 4 h 193"/>
              <a:gd name="T12" fmla="*/ 4 w 220"/>
              <a:gd name="T13" fmla="*/ 5 h 193"/>
              <a:gd name="T14" fmla="*/ 5 w 220"/>
              <a:gd name="T15" fmla="*/ 21 h 193"/>
              <a:gd name="T16" fmla="*/ 46 w 220"/>
              <a:gd name="T17" fmla="*/ 56 h 193"/>
              <a:gd name="T18" fmla="*/ 44 w 220"/>
              <a:gd name="T19" fmla="*/ 68 h 193"/>
              <a:gd name="T20" fmla="*/ 77 w 220"/>
              <a:gd name="T21" fmla="*/ 102 h 193"/>
              <a:gd name="T22" fmla="*/ 97 w 220"/>
              <a:gd name="T23" fmla="*/ 95 h 193"/>
              <a:gd name="T24" fmla="*/ 207 w 220"/>
              <a:gd name="T25" fmla="*/ 191 h 193"/>
              <a:gd name="T26" fmla="*/ 212 w 220"/>
              <a:gd name="T27" fmla="*/ 193 h 193"/>
              <a:gd name="T28" fmla="*/ 217 w 220"/>
              <a:gd name="T29" fmla="*/ 191 h 193"/>
              <a:gd name="T30" fmla="*/ 217 w 220"/>
              <a:gd name="T31" fmla="*/ 181 h 193"/>
              <a:gd name="T32" fmla="*/ 77 w 220"/>
              <a:gd name="T33" fmla="*/ 86 h 193"/>
              <a:gd name="T34" fmla="*/ 59 w 220"/>
              <a:gd name="T35" fmla="*/ 68 h 193"/>
              <a:gd name="T36" fmla="*/ 77 w 220"/>
              <a:gd name="T37" fmla="*/ 51 h 193"/>
              <a:gd name="T38" fmla="*/ 94 w 220"/>
              <a:gd name="T39" fmla="*/ 68 h 193"/>
              <a:gd name="T40" fmla="*/ 77 w 220"/>
              <a:gd name="T41" fmla="*/ 8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0" h="193">
                <a:moveTo>
                  <a:pt x="217" y="181"/>
                </a:moveTo>
                <a:cubicBezTo>
                  <a:pt x="106" y="84"/>
                  <a:pt x="106" y="84"/>
                  <a:pt x="106" y="84"/>
                </a:cubicBezTo>
                <a:cubicBezTo>
                  <a:pt x="109" y="79"/>
                  <a:pt x="110" y="74"/>
                  <a:pt x="110" y="68"/>
                </a:cubicBezTo>
                <a:cubicBezTo>
                  <a:pt x="110" y="50"/>
                  <a:pt x="95" y="35"/>
                  <a:pt x="77" y="35"/>
                </a:cubicBezTo>
                <a:cubicBezTo>
                  <a:pt x="71" y="35"/>
                  <a:pt x="65" y="37"/>
                  <a:pt x="60" y="39"/>
                </a:cubicBezTo>
                <a:cubicBezTo>
                  <a:pt x="20" y="4"/>
                  <a:pt x="20" y="4"/>
                  <a:pt x="20" y="4"/>
                </a:cubicBezTo>
                <a:cubicBezTo>
                  <a:pt x="15" y="0"/>
                  <a:pt x="8" y="0"/>
                  <a:pt x="4" y="5"/>
                </a:cubicBezTo>
                <a:cubicBezTo>
                  <a:pt x="0" y="9"/>
                  <a:pt x="0" y="16"/>
                  <a:pt x="5" y="21"/>
                </a:cubicBezTo>
                <a:cubicBezTo>
                  <a:pt x="46" y="56"/>
                  <a:pt x="46" y="56"/>
                  <a:pt x="46" y="56"/>
                </a:cubicBezTo>
                <a:cubicBezTo>
                  <a:pt x="44" y="60"/>
                  <a:pt x="44" y="64"/>
                  <a:pt x="44" y="68"/>
                </a:cubicBezTo>
                <a:cubicBezTo>
                  <a:pt x="44" y="87"/>
                  <a:pt x="58" y="102"/>
                  <a:pt x="77" y="102"/>
                </a:cubicBezTo>
                <a:cubicBezTo>
                  <a:pt x="84" y="102"/>
                  <a:pt x="91" y="99"/>
                  <a:pt x="97" y="95"/>
                </a:cubicBezTo>
                <a:cubicBezTo>
                  <a:pt x="207" y="191"/>
                  <a:pt x="207" y="191"/>
                  <a:pt x="207" y="191"/>
                </a:cubicBezTo>
                <a:cubicBezTo>
                  <a:pt x="208" y="192"/>
                  <a:pt x="210" y="193"/>
                  <a:pt x="212" y="193"/>
                </a:cubicBezTo>
                <a:cubicBezTo>
                  <a:pt x="214" y="193"/>
                  <a:pt x="216" y="192"/>
                  <a:pt x="217" y="191"/>
                </a:cubicBezTo>
                <a:cubicBezTo>
                  <a:pt x="220" y="188"/>
                  <a:pt x="219" y="183"/>
                  <a:pt x="217" y="181"/>
                </a:cubicBezTo>
                <a:close/>
                <a:moveTo>
                  <a:pt x="77" y="86"/>
                </a:moveTo>
                <a:cubicBezTo>
                  <a:pt x="67" y="86"/>
                  <a:pt x="59" y="78"/>
                  <a:pt x="59" y="68"/>
                </a:cubicBezTo>
                <a:cubicBezTo>
                  <a:pt x="59" y="59"/>
                  <a:pt x="67" y="51"/>
                  <a:pt x="77" y="51"/>
                </a:cubicBezTo>
                <a:cubicBezTo>
                  <a:pt x="86" y="51"/>
                  <a:pt x="94" y="59"/>
                  <a:pt x="94" y="68"/>
                </a:cubicBezTo>
                <a:cubicBezTo>
                  <a:pt x="94" y="78"/>
                  <a:pt x="86" y="86"/>
                  <a:pt x="77" y="86"/>
                </a:cubicBezTo>
                <a:close/>
              </a:path>
            </a:pathLst>
          </a:custGeom>
          <a:solidFill>
            <a:srgbClr val="EA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7" name="Freeform 246"/>
          <p:cNvSpPr/>
          <p:nvPr/>
        </p:nvSpPr>
        <p:spPr bwMode="auto">
          <a:xfrm>
            <a:off x="5773926" y="3248371"/>
            <a:ext cx="52814" cy="81108"/>
          </a:xfrm>
          <a:custGeom>
            <a:avLst/>
            <a:gdLst>
              <a:gd name="T0" fmla="*/ 56 w 56"/>
              <a:gd name="T1" fmla="*/ 76 h 86"/>
              <a:gd name="T2" fmla="*/ 24 w 56"/>
              <a:gd name="T3" fmla="*/ 0 h 86"/>
              <a:gd name="T4" fmla="*/ 0 w 56"/>
              <a:gd name="T5" fmla="*/ 11 h 86"/>
              <a:gd name="T6" fmla="*/ 30 w 56"/>
              <a:gd name="T7" fmla="*/ 86 h 86"/>
              <a:gd name="T8" fmla="*/ 56 w 56"/>
              <a:gd name="T9" fmla="*/ 76 h 86"/>
            </a:gdLst>
            <a:ahLst/>
            <a:cxnLst>
              <a:cxn ang="0">
                <a:pos x="T0" y="T1"/>
              </a:cxn>
              <a:cxn ang="0">
                <a:pos x="T2" y="T3"/>
              </a:cxn>
              <a:cxn ang="0">
                <a:pos x="T4" y="T5"/>
              </a:cxn>
              <a:cxn ang="0">
                <a:pos x="T6" y="T7"/>
              </a:cxn>
              <a:cxn ang="0">
                <a:pos x="T8" y="T9"/>
              </a:cxn>
            </a:cxnLst>
            <a:rect l="0" t="0" r="r" b="b"/>
            <a:pathLst>
              <a:path w="56" h="86">
                <a:moveTo>
                  <a:pt x="56" y="76"/>
                </a:moveTo>
                <a:lnTo>
                  <a:pt x="24" y="0"/>
                </a:lnTo>
                <a:lnTo>
                  <a:pt x="0" y="11"/>
                </a:lnTo>
                <a:lnTo>
                  <a:pt x="30" y="86"/>
                </a:lnTo>
                <a:lnTo>
                  <a:pt x="56" y="76"/>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8" name="Freeform 247"/>
          <p:cNvSpPr/>
          <p:nvPr/>
        </p:nvSpPr>
        <p:spPr bwMode="auto">
          <a:xfrm>
            <a:off x="5773926" y="3248371"/>
            <a:ext cx="52814" cy="81108"/>
          </a:xfrm>
          <a:custGeom>
            <a:avLst/>
            <a:gdLst>
              <a:gd name="T0" fmla="*/ 56 w 56"/>
              <a:gd name="T1" fmla="*/ 76 h 86"/>
              <a:gd name="T2" fmla="*/ 24 w 56"/>
              <a:gd name="T3" fmla="*/ 0 h 86"/>
              <a:gd name="T4" fmla="*/ 0 w 56"/>
              <a:gd name="T5" fmla="*/ 11 h 86"/>
              <a:gd name="T6" fmla="*/ 30 w 56"/>
              <a:gd name="T7" fmla="*/ 86 h 86"/>
            </a:gdLst>
            <a:ahLst/>
            <a:cxnLst>
              <a:cxn ang="0">
                <a:pos x="T0" y="T1"/>
              </a:cxn>
              <a:cxn ang="0">
                <a:pos x="T2" y="T3"/>
              </a:cxn>
              <a:cxn ang="0">
                <a:pos x="T4" y="T5"/>
              </a:cxn>
              <a:cxn ang="0">
                <a:pos x="T6" y="T7"/>
              </a:cxn>
            </a:cxnLst>
            <a:rect l="0" t="0" r="r" b="b"/>
            <a:pathLst>
              <a:path w="56" h="86">
                <a:moveTo>
                  <a:pt x="56" y="76"/>
                </a:moveTo>
                <a:lnTo>
                  <a:pt x="24" y="0"/>
                </a:lnTo>
                <a:lnTo>
                  <a:pt x="0" y="11"/>
                </a:lnTo>
                <a:lnTo>
                  <a:pt x="30" y="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9" name="Freeform 248"/>
          <p:cNvSpPr/>
          <p:nvPr/>
        </p:nvSpPr>
        <p:spPr bwMode="auto">
          <a:xfrm>
            <a:off x="6365259" y="4679083"/>
            <a:ext cx="52814" cy="80165"/>
          </a:xfrm>
          <a:custGeom>
            <a:avLst/>
            <a:gdLst>
              <a:gd name="T0" fmla="*/ 56 w 56"/>
              <a:gd name="T1" fmla="*/ 75 h 85"/>
              <a:gd name="T2" fmla="*/ 26 w 56"/>
              <a:gd name="T3" fmla="*/ 0 h 85"/>
              <a:gd name="T4" fmla="*/ 0 w 56"/>
              <a:gd name="T5" fmla="*/ 10 h 85"/>
              <a:gd name="T6" fmla="*/ 31 w 56"/>
              <a:gd name="T7" fmla="*/ 85 h 85"/>
              <a:gd name="T8" fmla="*/ 56 w 56"/>
              <a:gd name="T9" fmla="*/ 75 h 85"/>
            </a:gdLst>
            <a:ahLst/>
            <a:cxnLst>
              <a:cxn ang="0">
                <a:pos x="T0" y="T1"/>
              </a:cxn>
              <a:cxn ang="0">
                <a:pos x="T2" y="T3"/>
              </a:cxn>
              <a:cxn ang="0">
                <a:pos x="T4" y="T5"/>
              </a:cxn>
              <a:cxn ang="0">
                <a:pos x="T6" y="T7"/>
              </a:cxn>
              <a:cxn ang="0">
                <a:pos x="T8" y="T9"/>
              </a:cxn>
            </a:cxnLst>
            <a:rect l="0" t="0" r="r" b="b"/>
            <a:pathLst>
              <a:path w="56" h="85">
                <a:moveTo>
                  <a:pt x="56" y="75"/>
                </a:moveTo>
                <a:lnTo>
                  <a:pt x="26" y="0"/>
                </a:lnTo>
                <a:lnTo>
                  <a:pt x="0" y="10"/>
                </a:lnTo>
                <a:lnTo>
                  <a:pt x="31" y="85"/>
                </a:lnTo>
                <a:lnTo>
                  <a:pt x="56" y="75"/>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0" name="Freeform 249"/>
          <p:cNvSpPr/>
          <p:nvPr/>
        </p:nvSpPr>
        <p:spPr bwMode="auto">
          <a:xfrm>
            <a:off x="6365259" y="4679083"/>
            <a:ext cx="52814" cy="80165"/>
          </a:xfrm>
          <a:custGeom>
            <a:avLst/>
            <a:gdLst>
              <a:gd name="T0" fmla="*/ 56 w 56"/>
              <a:gd name="T1" fmla="*/ 75 h 85"/>
              <a:gd name="T2" fmla="*/ 26 w 56"/>
              <a:gd name="T3" fmla="*/ 0 h 85"/>
              <a:gd name="T4" fmla="*/ 0 w 56"/>
              <a:gd name="T5" fmla="*/ 10 h 85"/>
              <a:gd name="T6" fmla="*/ 31 w 56"/>
              <a:gd name="T7" fmla="*/ 85 h 85"/>
            </a:gdLst>
            <a:ahLst/>
            <a:cxnLst>
              <a:cxn ang="0">
                <a:pos x="T0" y="T1"/>
              </a:cxn>
              <a:cxn ang="0">
                <a:pos x="T2" y="T3"/>
              </a:cxn>
              <a:cxn ang="0">
                <a:pos x="T4" y="T5"/>
              </a:cxn>
              <a:cxn ang="0">
                <a:pos x="T6" y="T7"/>
              </a:cxn>
            </a:cxnLst>
            <a:rect l="0" t="0" r="r" b="b"/>
            <a:pathLst>
              <a:path w="56" h="85">
                <a:moveTo>
                  <a:pt x="56" y="75"/>
                </a:moveTo>
                <a:lnTo>
                  <a:pt x="26" y="0"/>
                </a:lnTo>
                <a:lnTo>
                  <a:pt x="0" y="10"/>
                </a:lnTo>
                <a:lnTo>
                  <a:pt x="31" y="8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1" name="Freeform 250"/>
          <p:cNvSpPr/>
          <p:nvPr/>
        </p:nvSpPr>
        <p:spPr bwMode="auto">
          <a:xfrm>
            <a:off x="5340094" y="3681263"/>
            <a:ext cx="80165" cy="52815"/>
          </a:xfrm>
          <a:custGeom>
            <a:avLst/>
            <a:gdLst>
              <a:gd name="T0" fmla="*/ 85 w 85"/>
              <a:gd name="T1" fmla="*/ 30 h 56"/>
              <a:gd name="T2" fmla="*/ 10 w 85"/>
              <a:gd name="T3" fmla="*/ 0 h 56"/>
              <a:gd name="T4" fmla="*/ 0 w 85"/>
              <a:gd name="T5" fmla="*/ 25 h 56"/>
              <a:gd name="T6" fmla="*/ 75 w 85"/>
              <a:gd name="T7" fmla="*/ 56 h 56"/>
              <a:gd name="T8" fmla="*/ 85 w 85"/>
              <a:gd name="T9" fmla="*/ 30 h 56"/>
            </a:gdLst>
            <a:ahLst/>
            <a:cxnLst>
              <a:cxn ang="0">
                <a:pos x="T0" y="T1"/>
              </a:cxn>
              <a:cxn ang="0">
                <a:pos x="T2" y="T3"/>
              </a:cxn>
              <a:cxn ang="0">
                <a:pos x="T4" y="T5"/>
              </a:cxn>
              <a:cxn ang="0">
                <a:pos x="T6" y="T7"/>
              </a:cxn>
              <a:cxn ang="0">
                <a:pos x="T8" y="T9"/>
              </a:cxn>
            </a:cxnLst>
            <a:rect l="0" t="0" r="r" b="b"/>
            <a:pathLst>
              <a:path w="85" h="56">
                <a:moveTo>
                  <a:pt x="85" y="30"/>
                </a:moveTo>
                <a:lnTo>
                  <a:pt x="10" y="0"/>
                </a:lnTo>
                <a:lnTo>
                  <a:pt x="0" y="25"/>
                </a:lnTo>
                <a:lnTo>
                  <a:pt x="75" y="56"/>
                </a:lnTo>
                <a:lnTo>
                  <a:pt x="85" y="30"/>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2" name="Freeform 251"/>
          <p:cNvSpPr/>
          <p:nvPr/>
        </p:nvSpPr>
        <p:spPr bwMode="auto">
          <a:xfrm>
            <a:off x="5340094" y="3681263"/>
            <a:ext cx="80165" cy="52815"/>
          </a:xfrm>
          <a:custGeom>
            <a:avLst/>
            <a:gdLst>
              <a:gd name="T0" fmla="*/ 85 w 85"/>
              <a:gd name="T1" fmla="*/ 30 h 56"/>
              <a:gd name="T2" fmla="*/ 10 w 85"/>
              <a:gd name="T3" fmla="*/ 0 h 56"/>
              <a:gd name="T4" fmla="*/ 0 w 85"/>
              <a:gd name="T5" fmla="*/ 25 h 56"/>
              <a:gd name="T6" fmla="*/ 75 w 85"/>
              <a:gd name="T7" fmla="*/ 56 h 56"/>
            </a:gdLst>
            <a:ahLst/>
            <a:cxnLst>
              <a:cxn ang="0">
                <a:pos x="T0" y="T1"/>
              </a:cxn>
              <a:cxn ang="0">
                <a:pos x="T2" y="T3"/>
              </a:cxn>
              <a:cxn ang="0">
                <a:pos x="T4" y="T5"/>
              </a:cxn>
              <a:cxn ang="0">
                <a:pos x="T6" y="T7"/>
              </a:cxn>
            </a:cxnLst>
            <a:rect l="0" t="0" r="r" b="b"/>
            <a:pathLst>
              <a:path w="85" h="56">
                <a:moveTo>
                  <a:pt x="85" y="30"/>
                </a:moveTo>
                <a:lnTo>
                  <a:pt x="10" y="0"/>
                </a:lnTo>
                <a:lnTo>
                  <a:pt x="0" y="25"/>
                </a:lnTo>
                <a:lnTo>
                  <a:pt x="75" y="5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3" name="Freeform 252"/>
          <p:cNvSpPr/>
          <p:nvPr/>
        </p:nvSpPr>
        <p:spPr bwMode="auto">
          <a:xfrm>
            <a:off x="6769856" y="4272599"/>
            <a:ext cx="80165" cy="52815"/>
          </a:xfrm>
          <a:custGeom>
            <a:avLst/>
            <a:gdLst>
              <a:gd name="T0" fmla="*/ 85 w 85"/>
              <a:gd name="T1" fmla="*/ 32 h 56"/>
              <a:gd name="T2" fmla="*/ 10 w 85"/>
              <a:gd name="T3" fmla="*/ 0 h 56"/>
              <a:gd name="T4" fmla="*/ 0 w 85"/>
              <a:gd name="T5" fmla="*/ 26 h 56"/>
              <a:gd name="T6" fmla="*/ 75 w 85"/>
              <a:gd name="T7" fmla="*/ 56 h 56"/>
              <a:gd name="T8" fmla="*/ 85 w 85"/>
              <a:gd name="T9" fmla="*/ 32 h 56"/>
            </a:gdLst>
            <a:ahLst/>
            <a:cxnLst>
              <a:cxn ang="0">
                <a:pos x="T0" y="T1"/>
              </a:cxn>
              <a:cxn ang="0">
                <a:pos x="T2" y="T3"/>
              </a:cxn>
              <a:cxn ang="0">
                <a:pos x="T4" y="T5"/>
              </a:cxn>
              <a:cxn ang="0">
                <a:pos x="T6" y="T7"/>
              </a:cxn>
              <a:cxn ang="0">
                <a:pos x="T8" y="T9"/>
              </a:cxn>
            </a:cxnLst>
            <a:rect l="0" t="0" r="r" b="b"/>
            <a:pathLst>
              <a:path w="85" h="56">
                <a:moveTo>
                  <a:pt x="85" y="32"/>
                </a:moveTo>
                <a:lnTo>
                  <a:pt x="10" y="0"/>
                </a:lnTo>
                <a:lnTo>
                  <a:pt x="0" y="26"/>
                </a:lnTo>
                <a:lnTo>
                  <a:pt x="75" y="56"/>
                </a:lnTo>
                <a:lnTo>
                  <a:pt x="85" y="32"/>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4" name="Freeform 253"/>
          <p:cNvSpPr/>
          <p:nvPr/>
        </p:nvSpPr>
        <p:spPr bwMode="auto">
          <a:xfrm>
            <a:off x="6769856" y="4272599"/>
            <a:ext cx="80165" cy="52815"/>
          </a:xfrm>
          <a:custGeom>
            <a:avLst/>
            <a:gdLst>
              <a:gd name="T0" fmla="*/ 85 w 85"/>
              <a:gd name="T1" fmla="*/ 32 h 56"/>
              <a:gd name="T2" fmla="*/ 10 w 85"/>
              <a:gd name="T3" fmla="*/ 0 h 56"/>
              <a:gd name="T4" fmla="*/ 0 w 85"/>
              <a:gd name="T5" fmla="*/ 26 h 56"/>
              <a:gd name="T6" fmla="*/ 75 w 85"/>
              <a:gd name="T7" fmla="*/ 56 h 56"/>
            </a:gdLst>
            <a:ahLst/>
            <a:cxnLst>
              <a:cxn ang="0">
                <a:pos x="T0" y="T1"/>
              </a:cxn>
              <a:cxn ang="0">
                <a:pos x="T2" y="T3"/>
              </a:cxn>
              <a:cxn ang="0">
                <a:pos x="T4" y="T5"/>
              </a:cxn>
              <a:cxn ang="0">
                <a:pos x="T6" y="T7"/>
              </a:cxn>
            </a:cxnLst>
            <a:rect l="0" t="0" r="r" b="b"/>
            <a:pathLst>
              <a:path w="85" h="56">
                <a:moveTo>
                  <a:pt x="85" y="32"/>
                </a:moveTo>
                <a:lnTo>
                  <a:pt x="10" y="0"/>
                </a:lnTo>
                <a:lnTo>
                  <a:pt x="0" y="26"/>
                </a:lnTo>
                <a:lnTo>
                  <a:pt x="75" y="5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5" name="Freeform 254"/>
          <p:cNvSpPr/>
          <p:nvPr/>
        </p:nvSpPr>
        <p:spPr bwMode="auto">
          <a:xfrm>
            <a:off x="6365259" y="3248371"/>
            <a:ext cx="52814" cy="81108"/>
          </a:xfrm>
          <a:custGeom>
            <a:avLst/>
            <a:gdLst>
              <a:gd name="T0" fmla="*/ 26 w 56"/>
              <a:gd name="T1" fmla="*/ 86 h 86"/>
              <a:gd name="T2" fmla="*/ 56 w 56"/>
              <a:gd name="T3" fmla="*/ 11 h 86"/>
              <a:gd name="T4" fmla="*/ 31 w 56"/>
              <a:gd name="T5" fmla="*/ 0 h 86"/>
              <a:gd name="T6" fmla="*/ 0 w 56"/>
              <a:gd name="T7" fmla="*/ 76 h 86"/>
              <a:gd name="T8" fmla="*/ 26 w 56"/>
              <a:gd name="T9" fmla="*/ 86 h 86"/>
            </a:gdLst>
            <a:ahLst/>
            <a:cxnLst>
              <a:cxn ang="0">
                <a:pos x="T0" y="T1"/>
              </a:cxn>
              <a:cxn ang="0">
                <a:pos x="T2" y="T3"/>
              </a:cxn>
              <a:cxn ang="0">
                <a:pos x="T4" y="T5"/>
              </a:cxn>
              <a:cxn ang="0">
                <a:pos x="T6" y="T7"/>
              </a:cxn>
              <a:cxn ang="0">
                <a:pos x="T8" y="T9"/>
              </a:cxn>
            </a:cxnLst>
            <a:rect l="0" t="0" r="r" b="b"/>
            <a:pathLst>
              <a:path w="56" h="86">
                <a:moveTo>
                  <a:pt x="26" y="86"/>
                </a:moveTo>
                <a:lnTo>
                  <a:pt x="56" y="11"/>
                </a:lnTo>
                <a:lnTo>
                  <a:pt x="31" y="0"/>
                </a:lnTo>
                <a:lnTo>
                  <a:pt x="0" y="76"/>
                </a:lnTo>
                <a:lnTo>
                  <a:pt x="26" y="86"/>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6" name="Freeform 255"/>
          <p:cNvSpPr/>
          <p:nvPr/>
        </p:nvSpPr>
        <p:spPr bwMode="auto">
          <a:xfrm>
            <a:off x="6365259" y="3248371"/>
            <a:ext cx="52814" cy="81108"/>
          </a:xfrm>
          <a:custGeom>
            <a:avLst/>
            <a:gdLst>
              <a:gd name="T0" fmla="*/ 26 w 56"/>
              <a:gd name="T1" fmla="*/ 86 h 86"/>
              <a:gd name="T2" fmla="*/ 56 w 56"/>
              <a:gd name="T3" fmla="*/ 11 h 86"/>
              <a:gd name="T4" fmla="*/ 31 w 56"/>
              <a:gd name="T5" fmla="*/ 0 h 86"/>
              <a:gd name="T6" fmla="*/ 0 w 56"/>
              <a:gd name="T7" fmla="*/ 76 h 86"/>
            </a:gdLst>
            <a:ahLst/>
            <a:cxnLst>
              <a:cxn ang="0">
                <a:pos x="T0" y="T1"/>
              </a:cxn>
              <a:cxn ang="0">
                <a:pos x="T2" y="T3"/>
              </a:cxn>
              <a:cxn ang="0">
                <a:pos x="T4" y="T5"/>
              </a:cxn>
              <a:cxn ang="0">
                <a:pos x="T6" y="T7"/>
              </a:cxn>
            </a:cxnLst>
            <a:rect l="0" t="0" r="r" b="b"/>
            <a:pathLst>
              <a:path w="56" h="86">
                <a:moveTo>
                  <a:pt x="26" y="86"/>
                </a:moveTo>
                <a:lnTo>
                  <a:pt x="56" y="11"/>
                </a:lnTo>
                <a:lnTo>
                  <a:pt x="31" y="0"/>
                </a:lnTo>
                <a:lnTo>
                  <a:pt x="0" y="7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7" name="Freeform 256"/>
          <p:cNvSpPr/>
          <p:nvPr/>
        </p:nvSpPr>
        <p:spPr bwMode="auto">
          <a:xfrm>
            <a:off x="5773926" y="4679083"/>
            <a:ext cx="52814" cy="80165"/>
          </a:xfrm>
          <a:custGeom>
            <a:avLst/>
            <a:gdLst>
              <a:gd name="T0" fmla="*/ 24 w 56"/>
              <a:gd name="T1" fmla="*/ 85 h 85"/>
              <a:gd name="T2" fmla="*/ 56 w 56"/>
              <a:gd name="T3" fmla="*/ 10 h 85"/>
              <a:gd name="T4" fmla="*/ 30 w 56"/>
              <a:gd name="T5" fmla="*/ 0 h 85"/>
              <a:gd name="T6" fmla="*/ 0 w 56"/>
              <a:gd name="T7" fmla="*/ 75 h 85"/>
              <a:gd name="T8" fmla="*/ 24 w 56"/>
              <a:gd name="T9" fmla="*/ 85 h 85"/>
            </a:gdLst>
            <a:ahLst/>
            <a:cxnLst>
              <a:cxn ang="0">
                <a:pos x="T0" y="T1"/>
              </a:cxn>
              <a:cxn ang="0">
                <a:pos x="T2" y="T3"/>
              </a:cxn>
              <a:cxn ang="0">
                <a:pos x="T4" y="T5"/>
              </a:cxn>
              <a:cxn ang="0">
                <a:pos x="T6" y="T7"/>
              </a:cxn>
              <a:cxn ang="0">
                <a:pos x="T8" y="T9"/>
              </a:cxn>
            </a:cxnLst>
            <a:rect l="0" t="0" r="r" b="b"/>
            <a:pathLst>
              <a:path w="56" h="85">
                <a:moveTo>
                  <a:pt x="24" y="85"/>
                </a:moveTo>
                <a:lnTo>
                  <a:pt x="56" y="10"/>
                </a:lnTo>
                <a:lnTo>
                  <a:pt x="30" y="0"/>
                </a:lnTo>
                <a:lnTo>
                  <a:pt x="0" y="75"/>
                </a:lnTo>
                <a:lnTo>
                  <a:pt x="24" y="85"/>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8" name="Freeform 257"/>
          <p:cNvSpPr/>
          <p:nvPr/>
        </p:nvSpPr>
        <p:spPr bwMode="auto">
          <a:xfrm>
            <a:off x="5773926" y="4679083"/>
            <a:ext cx="52814" cy="80165"/>
          </a:xfrm>
          <a:custGeom>
            <a:avLst/>
            <a:gdLst>
              <a:gd name="T0" fmla="*/ 24 w 56"/>
              <a:gd name="T1" fmla="*/ 85 h 85"/>
              <a:gd name="T2" fmla="*/ 56 w 56"/>
              <a:gd name="T3" fmla="*/ 10 h 85"/>
              <a:gd name="T4" fmla="*/ 30 w 56"/>
              <a:gd name="T5" fmla="*/ 0 h 85"/>
              <a:gd name="T6" fmla="*/ 0 w 56"/>
              <a:gd name="T7" fmla="*/ 75 h 85"/>
            </a:gdLst>
            <a:ahLst/>
            <a:cxnLst>
              <a:cxn ang="0">
                <a:pos x="T0" y="T1"/>
              </a:cxn>
              <a:cxn ang="0">
                <a:pos x="T2" y="T3"/>
              </a:cxn>
              <a:cxn ang="0">
                <a:pos x="T4" y="T5"/>
              </a:cxn>
              <a:cxn ang="0">
                <a:pos x="T6" y="T7"/>
              </a:cxn>
            </a:cxnLst>
            <a:rect l="0" t="0" r="r" b="b"/>
            <a:pathLst>
              <a:path w="56" h="85">
                <a:moveTo>
                  <a:pt x="24" y="85"/>
                </a:moveTo>
                <a:lnTo>
                  <a:pt x="56" y="10"/>
                </a:lnTo>
                <a:lnTo>
                  <a:pt x="30" y="0"/>
                </a:lnTo>
                <a:lnTo>
                  <a:pt x="0" y="7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9" name="Freeform 258"/>
          <p:cNvSpPr/>
          <p:nvPr/>
        </p:nvSpPr>
        <p:spPr bwMode="auto">
          <a:xfrm>
            <a:off x="6769856" y="3681263"/>
            <a:ext cx="80165" cy="52815"/>
          </a:xfrm>
          <a:custGeom>
            <a:avLst/>
            <a:gdLst>
              <a:gd name="T0" fmla="*/ 10 w 85"/>
              <a:gd name="T1" fmla="*/ 56 h 56"/>
              <a:gd name="T2" fmla="*/ 85 w 85"/>
              <a:gd name="T3" fmla="*/ 25 h 56"/>
              <a:gd name="T4" fmla="*/ 75 w 85"/>
              <a:gd name="T5" fmla="*/ 0 h 56"/>
              <a:gd name="T6" fmla="*/ 0 w 85"/>
              <a:gd name="T7" fmla="*/ 30 h 56"/>
              <a:gd name="T8" fmla="*/ 10 w 85"/>
              <a:gd name="T9" fmla="*/ 56 h 56"/>
            </a:gdLst>
            <a:ahLst/>
            <a:cxnLst>
              <a:cxn ang="0">
                <a:pos x="T0" y="T1"/>
              </a:cxn>
              <a:cxn ang="0">
                <a:pos x="T2" y="T3"/>
              </a:cxn>
              <a:cxn ang="0">
                <a:pos x="T4" y="T5"/>
              </a:cxn>
              <a:cxn ang="0">
                <a:pos x="T6" y="T7"/>
              </a:cxn>
              <a:cxn ang="0">
                <a:pos x="T8" y="T9"/>
              </a:cxn>
            </a:cxnLst>
            <a:rect l="0" t="0" r="r" b="b"/>
            <a:pathLst>
              <a:path w="85" h="56">
                <a:moveTo>
                  <a:pt x="10" y="56"/>
                </a:moveTo>
                <a:lnTo>
                  <a:pt x="85" y="25"/>
                </a:lnTo>
                <a:lnTo>
                  <a:pt x="75" y="0"/>
                </a:lnTo>
                <a:lnTo>
                  <a:pt x="0" y="30"/>
                </a:lnTo>
                <a:lnTo>
                  <a:pt x="10" y="56"/>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0" name="Freeform 259"/>
          <p:cNvSpPr/>
          <p:nvPr/>
        </p:nvSpPr>
        <p:spPr bwMode="auto">
          <a:xfrm>
            <a:off x="6769856" y="3681263"/>
            <a:ext cx="80165" cy="52815"/>
          </a:xfrm>
          <a:custGeom>
            <a:avLst/>
            <a:gdLst>
              <a:gd name="T0" fmla="*/ 10 w 85"/>
              <a:gd name="T1" fmla="*/ 56 h 56"/>
              <a:gd name="T2" fmla="*/ 85 w 85"/>
              <a:gd name="T3" fmla="*/ 25 h 56"/>
              <a:gd name="T4" fmla="*/ 75 w 85"/>
              <a:gd name="T5" fmla="*/ 0 h 56"/>
              <a:gd name="T6" fmla="*/ 0 w 85"/>
              <a:gd name="T7" fmla="*/ 30 h 56"/>
            </a:gdLst>
            <a:ahLst/>
            <a:cxnLst>
              <a:cxn ang="0">
                <a:pos x="T0" y="T1"/>
              </a:cxn>
              <a:cxn ang="0">
                <a:pos x="T2" y="T3"/>
              </a:cxn>
              <a:cxn ang="0">
                <a:pos x="T4" y="T5"/>
              </a:cxn>
              <a:cxn ang="0">
                <a:pos x="T6" y="T7"/>
              </a:cxn>
            </a:cxnLst>
            <a:rect l="0" t="0" r="r" b="b"/>
            <a:pathLst>
              <a:path w="85" h="56">
                <a:moveTo>
                  <a:pt x="10" y="56"/>
                </a:moveTo>
                <a:lnTo>
                  <a:pt x="85" y="25"/>
                </a:lnTo>
                <a:lnTo>
                  <a:pt x="75" y="0"/>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Freeform 260"/>
          <p:cNvSpPr/>
          <p:nvPr/>
        </p:nvSpPr>
        <p:spPr bwMode="auto">
          <a:xfrm>
            <a:off x="5340094" y="4272599"/>
            <a:ext cx="80165" cy="52815"/>
          </a:xfrm>
          <a:custGeom>
            <a:avLst/>
            <a:gdLst>
              <a:gd name="T0" fmla="*/ 10 w 85"/>
              <a:gd name="T1" fmla="*/ 56 h 56"/>
              <a:gd name="T2" fmla="*/ 85 w 85"/>
              <a:gd name="T3" fmla="*/ 26 h 56"/>
              <a:gd name="T4" fmla="*/ 75 w 85"/>
              <a:gd name="T5" fmla="*/ 0 h 56"/>
              <a:gd name="T6" fmla="*/ 0 w 85"/>
              <a:gd name="T7" fmla="*/ 32 h 56"/>
              <a:gd name="T8" fmla="*/ 10 w 85"/>
              <a:gd name="T9" fmla="*/ 56 h 56"/>
            </a:gdLst>
            <a:ahLst/>
            <a:cxnLst>
              <a:cxn ang="0">
                <a:pos x="T0" y="T1"/>
              </a:cxn>
              <a:cxn ang="0">
                <a:pos x="T2" y="T3"/>
              </a:cxn>
              <a:cxn ang="0">
                <a:pos x="T4" y="T5"/>
              </a:cxn>
              <a:cxn ang="0">
                <a:pos x="T6" y="T7"/>
              </a:cxn>
              <a:cxn ang="0">
                <a:pos x="T8" y="T9"/>
              </a:cxn>
            </a:cxnLst>
            <a:rect l="0" t="0" r="r" b="b"/>
            <a:pathLst>
              <a:path w="85" h="56">
                <a:moveTo>
                  <a:pt x="10" y="56"/>
                </a:moveTo>
                <a:lnTo>
                  <a:pt x="85" y="26"/>
                </a:lnTo>
                <a:lnTo>
                  <a:pt x="75" y="0"/>
                </a:lnTo>
                <a:lnTo>
                  <a:pt x="0" y="32"/>
                </a:lnTo>
                <a:lnTo>
                  <a:pt x="10" y="56"/>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Freeform 261"/>
          <p:cNvSpPr/>
          <p:nvPr/>
        </p:nvSpPr>
        <p:spPr bwMode="auto">
          <a:xfrm>
            <a:off x="5340094" y="4272599"/>
            <a:ext cx="80165" cy="52815"/>
          </a:xfrm>
          <a:custGeom>
            <a:avLst/>
            <a:gdLst>
              <a:gd name="T0" fmla="*/ 10 w 85"/>
              <a:gd name="T1" fmla="*/ 56 h 56"/>
              <a:gd name="T2" fmla="*/ 85 w 85"/>
              <a:gd name="T3" fmla="*/ 26 h 56"/>
              <a:gd name="T4" fmla="*/ 75 w 85"/>
              <a:gd name="T5" fmla="*/ 0 h 56"/>
              <a:gd name="T6" fmla="*/ 0 w 85"/>
              <a:gd name="T7" fmla="*/ 32 h 56"/>
            </a:gdLst>
            <a:ahLst/>
            <a:cxnLst>
              <a:cxn ang="0">
                <a:pos x="T0" y="T1"/>
              </a:cxn>
              <a:cxn ang="0">
                <a:pos x="T2" y="T3"/>
              </a:cxn>
              <a:cxn ang="0">
                <a:pos x="T4" y="T5"/>
              </a:cxn>
              <a:cxn ang="0">
                <a:pos x="T6" y="T7"/>
              </a:cxn>
            </a:cxnLst>
            <a:rect l="0" t="0" r="r" b="b"/>
            <a:pathLst>
              <a:path w="85" h="56">
                <a:moveTo>
                  <a:pt x="10" y="56"/>
                </a:moveTo>
                <a:lnTo>
                  <a:pt x="85" y="26"/>
                </a:lnTo>
                <a:lnTo>
                  <a:pt x="75" y="0"/>
                </a:lnTo>
                <a:lnTo>
                  <a:pt x="0" y="3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Rectangle 262"/>
          <p:cNvSpPr>
            <a:spLocks noChangeArrowheads="1"/>
          </p:cNvSpPr>
          <p:nvPr/>
        </p:nvSpPr>
        <p:spPr bwMode="auto">
          <a:xfrm>
            <a:off x="6079495" y="3188955"/>
            <a:ext cx="26407" cy="129208"/>
          </a:xfrm>
          <a:prstGeom prst="rect">
            <a:avLst/>
          </a:prstGeom>
          <a:solidFill>
            <a:srgbClr val="7070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54" name="Freeform 263"/>
          <p:cNvSpPr/>
          <p:nvPr/>
        </p:nvSpPr>
        <p:spPr bwMode="auto">
          <a:xfrm>
            <a:off x="6079495" y="3188955"/>
            <a:ext cx="26407" cy="129208"/>
          </a:xfrm>
          <a:custGeom>
            <a:avLst/>
            <a:gdLst>
              <a:gd name="T0" fmla="*/ 28 w 28"/>
              <a:gd name="T1" fmla="*/ 137 h 137"/>
              <a:gd name="T2" fmla="*/ 28 w 28"/>
              <a:gd name="T3" fmla="*/ 0 h 137"/>
              <a:gd name="T4" fmla="*/ 0 w 28"/>
              <a:gd name="T5" fmla="*/ 0 h 137"/>
              <a:gd name="T6" fmla="*/ 0 w 28"/>
              <a:gd name="T7" fmla="*/ 137 h 137"/>
            </a:gdLst>
            <a:ahLst/>
            <a:cxnLst>
              <a:cxn ang="0">
                <a:pos x="T0" y="T1"/>
              </a:cxn>
              <a:cxn ang="0">
                <a:pos x="T2" y="T3"/>
              </a:cxn>
              <a:cxn ang="0">
                <a:pos x="T4" y="T5"/>
              </a:cxn>
              <a:cxn ang="0">
                <a:pos x="T6" y="T7"/>
              </a:cxn>
            </a:cxnLst>
            <a:rect l="0" t="0" r="r" b="b"/>
            <a:pathLst>
              <a:path w="28" h="137">
                <a:moveTo>
                  <a:pt x="28" y="137"/>
                </a:moveTo>
                <a:lnTo>
                  <a:pt x="28" y="0"/>
                </a:lnTo>
                <a:lnTo>
                  <a:pt x="0" y="0"/>
                </a:lnTo>
                <a:lnTo>
                  <a:pt x="0" y="1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5" name="Rectangle 264"/>
          <p:cNvSpPr>
            <a:spLocks noChangeArrowheads="1"/>
          </p:cNvSpPr>
          <p:nvPr/>
        </p:nvSpPr>
        <p:spPr bwMode="auto">
          <a:xfrm>
            <a:off x="6079495" y="4685685"/>
            <a:ext cx="26407" cy="128264"/>
          </a:xfrm>
          <a:prstGeom prst="rect">
            <a:avLst/>
          </a:prstGeom>
          <a:solidFill>
            <a:srgbClr val="7070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56" name="Freeform 265"/>
          <p:cNvSpPr/>
          <p:nvPr/>
        </p:nvSpPr>
        <p:spPr bwMode="auto">
          <a:xfrm>
            <a:off x="6079495" y="4685685"/>
            <a:ext cx="26407" cy="128264"/>
          </a:xfrm>
          <a:custGeom>
            <a:avLst/>
            <a:gdLst>
              <a:gd name="T0" fmla="*/ 28 w 28"/>
              <a:gd name="T1" fmla="*/ 136 h 136"/>
              <a:gd name="T2" fmla="*/ 28 w 28"/>
              <a:gd name="T3" fmla="*/ 0 h 136"/>
              <a:gd name="T4" fmla="*/ 0 w 28"/>
              <a:gd name="T5" fmla="*/ 0 h 136"/>
              <a:gd name="T6" fmla="*/ 0 w 28"/>
              <a:gd name="T7" fmla="*/ 136 h 136"/>
            </a:gdLst>
            <a:ahLst/>
            <a:cxnLst>
              <a:cxn ang="0">
                <a:pos x="T0" y="T1"/>
              </a:cxn>
              <a:cxn ang="0">
                <a:pos x="T2" y="T3"/>
              </a:cxn>
              <a:cxn ang="0">
                <a:pos x="T4" y="T5"/>
              </a:cxn>
              <a:cxn ang="0">
                <a:pos x="T6" y="T7"/>
              </a:cxn>
            </a:cxnLst>
            <a:rect l="0" t="0" r="r" b="b"/>
            <a:pathLst>
              <a:path w="28" h="136">
                <a:moveTo>
                  <a:pt x="28" y="136"/>
                </a:moveTo>
                <a:lnTo>
                  <a:pt x="28" y="0"/>
                </a:lnTo>
                <a:lnTo>
                  <a:pt x="0" y="0"/>
                </a:lnTo>
                <a:lnTo>
                  <a:pt x="0" y="13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7" name="Rectangle 266"/>
          <p:cNvSpPr>
            <a:spLocks noChangeArrowheads="1"/>
          </p:cNvSpPr>
          <p:nvPr/>
        </p:nvSpPr>
        <p:spPr bwMode="auto">
          <a:xfrm>
            <a:off x="5286336" y="3988720"/>
            <a:ext cx="122605" cy="25464"/>
          </a:xfrm>
          <a:prstGeom prst="rect">
            <a:avLst/>
          </a:prstGeom>
          <a:solidFill>
            <a:srgbClr val="7070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58" name="Freeform 267"/>
          <p:cNvSpPr/>
          <p:nvPr/>
        </p:nvSpPr>
        <p:spPr bwMode="auto">
          <a:xfrm>
            <a:off x="5286336" y="3988720"/>
            <a:ext cx="122605" cy="25464"/>
          </a:xfrm>
          <a:custGeom>
            <a:avLst/>
            <a:gdLst>
              <a:gd name="T0" fmla="*/ 130 w 130"/>
              <a:gd name="T1" fmla="*/ 0 h 27"/>
              <a:gd name="T2" fmla="*/ 0 w 130"/>
              <a:gd name="T3" fmla="*/ 0 h 27"/>
              <a:gd name="T4" fmla="*/ 0 w 130"/>
              <a:gd name="T5" fmla="*/ 27 h 27"/>
              <a:gd name="T6" fmla="*/ 130 w 130"/>
              <a:gd name="T7" fmla="*/ 27 h 27"/>
            </a:gdLst>
            <a:ahLst/>
            <a:cxnLst>
              <a:cxn ang="0">
                <a:pos x="T0" y="T1"/>
              </a:cxn>
              <a:cxn ang="0">
                <a:pos x="T2" y="T3"/>
              </a:cxn>
              <a:cxn ang="0">
                <a:pos x="T4" y="T5"/>
              </a:cxn>
              <a:cxn ang="0">
                <a:pos x="T6" y="T7"/>
              </a:cxn>
            </a:cxnLst>
            <a:rect l="0" t="0" r="r" b="b"/>
            <a:pathLst>
              <a:path w="130" h="27">
                <a:moveTo>
                  <a:pt x="130" y="0"/>
                </a:moveTo>
                <a:lnTo>
                  <a:pt x="0" y="0"/>
                </a:lnTo>
                <a:lnTo>
                  <a:pt x="0" y="27"/>
                </a:lnTo>
                <a:lnTo>
                  <a:pt x="130" y="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9" name="Rectangle 268"/>
          <p:cNvSpPr>
            <a:spLocks noChangeArrowheads="1"/>
          </p:cNvSpPr>
          <p:nvPr/>
        </p:nvSpPr>
        <p:spPr bwMode="auto">
          <a:xfrm>
            <a:off x="6776457" y="3988720"/>
            <a:ext cx="129207" cy="25464"/>
          </a:xfrm>
          <a:prstGeom prst="rect">
            <a:avLst/>
          </a:prstGeom>
          <a:solidFill>
            <a:srgbClr val="7070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60" name="Freeform 269"/>
          <p:cNvSpPr/>
          <p:nvPr/>
        </p:nvSpPr>
        <p:spPr bwMode="auto">
          <a:xfrm>
            <a:off x="6776457" y="3988720"/>
            <a:ext cx="129207" cy="25464"/>
          </a:xfrm>
          <a:custGeom>
            <a:avLst/>
            <a:gdLst>
              <a:gd name="T0" fmla="*/ 137 w 137"/>
              <a:gd name="T1" fmla="*/ 0 h 27"/>
              <a:gd name="T2" fmla="*/ 0 w 137"/>
              <a:gd name="T3" fmla="*/ 0 h 27"/>
              <a:gd name="T4" fmla="*/ 0 w 137"/>
              <a:gd name="T5" fmla="*/ 27 h 27"/>
              <a:gd name="T6" fmla="*/ 137 w 137"/>
              <a:gd name="T7" fmla="*/ 27 h 27"/>
            </a:gdLst>
            <a:ahLst/>
            <a:cxnLst>
              <a:cxn ang="0">
                <a:pos x="T0" y="T1"/>
              </a:cxn>
              <a:cxn ang="0">
                <a:pos x="T2" y="T3"/>
              </a:cxn>
              <a:cxn ang="0">
                <a:pos x="T4" y="T5"/>
              </a:cxn>
              <a:cxn ang="0">
                <a:pos x="T6" y="T7"/>
              </a:cxn>
            </a:cxnLst>
            <a:rect l="0" t="0" r="r" b="b"/>
            <a:pathLst>
              <a:path w="137" h="27">
                <a:moveTo>
                  <a:pt x="137" y="0"/>
                </a:moveTo>
                <a:lnTo>
                  <a:pt x="0" y="0"/>
                </a:lnTo>
                <a:lnTo>
                  <a:pt x="0" y="27"/>
                </a:lnTo>
                <a:lnTo>
                  <a:pt x="137" y="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1" name="Freeform 270"/>
          <p:cNvSpPr/>
          <p:nvPr/>
        </p:nvSpPr>
        <p:spPr bwMode="auto">
          <a:xfrm>
            <a:off x="5512683" y="3420019"/>
            <a:ext cx="109401" cy="111288"/>
          </a:xfrm>
          <a:custGeom>
            <a:avLst/>
            <a:gdLst>
              <a:gd name="T0" fmla="*/ 116 w 116"/>
              <a:gd name="T1" fmla="*/ 97 h 118"/>
              <a:gd name="T2" fmla="*/ 18 w 116"/>
              <a:gd name="T3" fmla="*/ 0 h 118"/>
              <a:gd name="T4" fmla="*/ 0 w 116"/>
              <a:gd name="T5" fmla="*/ 20 h 118"/>
              <a:gd name="T6" fmla="*/ 97 w 116"/>
              <a:gd name="T7" fmla="*/ 118 h 118"/>
              <a:gd name="T8" fmla="*/ 116 w 116"/>
              <a:gd name="T9" fmla="*/ 97 h 118"/>
            </a:gdLst>
            <a:ahLst/>
            <a:cxnLst>
              <a:cxn ang="0">
                <a:pos x="T0" y="T1"/>
              </a:cxn>
              <a:cxn ang="0">
                <a:pos x="T2" y="T3"/>
              </a:cxn>
              <a:cxn ang="0">
                <a:pos x="T4" y="T5"/>
              </a:cxn>
              <a:cxn ang="0">
                <a:pos x="T6" y="T7"/>
              </a:cxn>
              <a:cxn ang="0">
                <a:pos x="T8" y="T9"/>
              </a:cxn>
            </a:cxnLst>
            <a:rect l="0" t="0" r="r" b="b"/>
            <a:pathLst>
              <a:path w="116" h="118">
                <a:moveTo>
                  <a:pt x="116" y="97"/>
                </a:moveTo>
                <a:lnTo>
                  <a:pt x="18" y="0"/>
                </a:lnTo>
                <a:lnTo>
                  <a:pt x="0" y="20"/>
                </a:lnTo>
                <a:lnTo>
                  <a:pt x="97" y="118"/>
                </a:lnTo>
                <a:lnTo>
                  <a:pt x="116" y="97"/>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2" name="Freeform 271"/>
          <p:cNvSpPr/>
          <p:nvPr/>
        </p:nvSpPr>
        <p:spPr bwMode="auto">
          <a:xfrm>
            <a:off x="5512683" y="3420019"/>
            <a:ext cx="109401" cy="111288"/>
          </a:xfrm>
          <a:custGeom>
            <a:avLst/>
            <a:gdLst>
              <a:gd name="T0" fmla="*/ 116 w 116"/>
              <a:gd name="T1" fmla="*/ 97 h 118"/>
              <a:gd name="T2" fmla="*/ 18 w 116"/>
              <a:gd name="T3" fmla="*/ 0 h 118"/>
              <a:gd name="T4" fmla="*/ 0 w 116"/>
              <a:gd name="T5" fmla="*/ 20 h 118"/>
              <a:gd name="T6" fmla="*/ 97 w 116"/>
              <a:gd name="T7" fmla="*/ 118 h 118"/>
            </a:gdLst>
            <a:ahLst/>
            <a:cxnLst>
              <a:cxn ang="0">
                <a:pos x="T0" y="T1"/>
              </a:cxn>
              <a:cxn ang="0">
                <a:pos x="T2" y="T3"/>
              </a:cxn>
              <a:cxn ang="0">
                <a:pos x="T4" y="T5"/>
              </a:cxn>
              <a:cxn ang="0">
                <a:pos x="T6" y="T7"/>
              </a:cxn>
            </a:cxnLst>
            <a:rect l="0" t="0" r="r" b="b"/>
            <a:pathLst>
              <a:path w="116" h="118">
                <a:moveTo>
                  <a:pt x="116" y="97"/>
                </a:moveTo>
                <a:lnTo>
                  <a:pt x="18" y="0"/>
                </a:lnTo>
                <a:lnTo>
                  <a:pt x="0" y="20"/>
                </a:lnTo>
                <a:lnTo>
                  <a:pt x="97" y="11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3" name="Freeform 272"/>
          <p:cNvSpPr/>
          <p:nvPr/>
        </p:nvSpPr>
        <p:spPr bwMode="auto">
          <a:xfrm>
            <a:off x="6569916" y="4477256"/>
            <a:ext cx="109401" cy="109402"/>
          </a:xfrm>
          <a:custGeom>
            <a:avLst/>
            <a:gdLst>
              <a:gd name="T0" fmla="*/ 116 w 116"/>
              <a:gd name="T1" fmla="*/ 97 h 116"/>
              <a:gd name="T2" fmla="*/ 19 w 116"/>
              <a:gd name="T3" fmla="*/ 0 h 116"/>
              <a:gd name="T4" fmla="*/ 0 w 116"/>
              <a:gd name="T5" fmla="*/ 19 h 116"/>
              <a:gd name="T6" fmla="*/ 96 w 116"/>
              <a:gd name="T7" fmla="*/ 116 h 116"/>
              <a:gd name="T8" fmla="*/ 116 w 116"/>
              <a:gd name="T9" fmla="*/ 97 h 116"/>
            </a:gdLst>
            <a:ahLst/>
            <a:cxnLst>
              <a:cxn ang="0">
                <a:pos x="T0" y="T1"/>
              </a:cxn>
              <a:cxn ang="0">
                <a:pos x="T2" y="T3"/>
              </a:cxn>
              <a:cxn ang="0">
                <a:pos x="T4" y="T5"/>
              </a:cxn>
              <a:cxn ang="0">
                <a:pos x="T6" y="T7"/>
              </a:cxn>
              <a:cxn ang="0">
                <a:pos x="T8" y="T9"/>
              </a:cxn>
            </a:cxnLst>
            <a:rect l="0" t="0" r="r" b="b"/>
            <a:pathLst>
              <a:path w="116" h="116">
                <a:moveTo>
                  <a:pt x="116" y="97"/>
                </a:moveTo>
                <a:lnTo>
                  <a:pt x="19" y="0"/>
                </a:lnTo>
                <a:lnTo>
                  <a:pt x="0" y="19"/>
                </a:lnTo>
                <a:lnTo>
                  <a:pt x="96" y="116"/>
                </a:lnTo>
                <a:lnTo>
                  <a:pt x="116" y="97"/>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4" name="Freeform 273"/>
          <p:cNvSpPr/>
          <p:nvPr/>
        </p:nvSpPr>
        <p:spPr bwMode="auto">
          <a:xfrm>
            <a:off x="6569916" y="4477256"/>
            <a:ext cx="109401" cy="109402"/>
          </a:xfrm>
          <a:custGeom>
            <a:avLst/>
            <a:gdLst>
              <a:gd name="T0" fmla="*/ 116 w 116"/>
              <a:gd name="T1" fmla="*/ 97 h 116"/>
              <a:gd name="T2" fmla="*/ 19 w 116"/>
              <a:gd name="T3" fmla="*/ 0 h 116"/>
              <a:gd name="T4" fmla="*/ 0 w 116"/>
              <a:gd name="T5" fmla="*/ 19 h 116"/>
              <a:gd name="T6" fmla="*/ 96 w 116"/>
              <a:gd name="T7" fmla="*/ 116 h 116"/>
            </a:gdLst>
            <a:ahLst/>
            <a:cxnLst>
              <a:cxn ang="0">
                <a:pos x="T0" y="T1"/>
              </a:cxn>
              <a:cxn ang="0">
                <a:pos x="T2" y="T3"/>
              </a:cxn>
              <a:cxn ang="0">
                <a:pos x="T4" y="T5"/>
              </a:cxn>
              <a:cxn ang="0">
                <a:pos x="T6" y="T7"/>
              </a:cxn>
            </a:cxnLst>
            <a:rect l="0" t="0" r="r" b="b"/>
            <a:pathLst>
              <a:path w="116" h="116">
                <a:moveTo>
                  <a:pt x="116" y="97"/>
                </a:moveTo>
                <a:lnTo>
                  <a:pt x="19" y="0"/>
                </a:lnTo>
                <a:lnTo>
                  <a:pt x="0" y="19"/>
                </a:lnTo>
                <a:lnTo>
                  <a:pt x="96" y="1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5" name="Freeform 274"/>
          <p:cNvSpPr/>
          <p:nvPr/>
        </p:nvSpPr>
        <p:spPr bwMode="auto">
          <a:xfrm>
            <a:off x="5512683" y="4477256"/>
            <a:ext cx="109401" cy="109402"/>
          </a:xfrm>
          <a:custGeom>
            <a:avLst/>
            <a:gdLst>
              <a:gd name="T0" fmla="*/ 97 w 116"/>
              <a:gd name="T1" fmla="*/ 0 h 116"/>
              <a:gd name="T2" fmla="*/ 0 w 116"/>
              <a:gd name="T3" fmla="*/ 97 h 116"/>
              <a:gd name="T4" fmla="*/ 18 w 116"/>
              <a:gd name="T5" fmla="*/ 116 h 116"/>
              <a:gd name="T6" fmla="*/ 116 w 116"/>
              <a:gd name="T7" fmla="*/ 19 h 116"/>
              <a:gd name="T8" fmla="*/ 97 w 116"/>
              <a:gd name="T9" fmla="*/ 0 h 116"/>
            </a:gdLst>
            <a:ahLst/>
            <a:cxnLst>
              <a:cxn ang="0">
                <a:pos x="T0" y="T1"/>
              </a:cxn>
              <a:cxn ang="0">
                <a:pos x="T2" y="T3"/>
              </a:cxn>
              <a:cxn ang="0">
                <a:pos x="T4" y="T5"/>
              </a:cxn>
              <a:cxn ang="0">
                <a:pos x="T6" y="T7"/>
              </a:cxn>
              <a:cxn ang="0">
                <a:pos x="T8" y="T9"/>
              </a:cxn>
            </a:cxnLst>
            <a:rect l="0" t="0" r="r" b="b"/>
            <a:pathLst>
              <a:path w="116" h="116">
                <a:moveTo>
                  <a:pt x="97" y="0"/>
                </a:moveTo>
                <a:lnTo>
                  <a:pt x="0" y="97"/>
                </a:lnTo>
                <a:lnTo>
                  <a:pt x="18" y="116"/>
                </a:lnTo>
                <a:lnTo>
                  <a:pt x="116" y="19"/>
                </a:lnTo>
                <a:lnTo>
                  <a:pt x="97" y="0"/>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6" name="Freeform 275"/>
          <p:cNvSpPr/>
          <p:nvPr/>
        </p:nvSpPr>
        <p:spPr bwMode="auto">
          <a:xfrm>
            <a:off x="5512683" y="4477256"/>
            <a:ext cx="109401" cy="109402"/>
          </a:xfrm>
          <a:custGeom>
            <a:avLst/>
            <a:gdLst>
              <a:gd name="T0" fmla="*/ 97 w 116"/>
              <a:gd name="T1" fmla="*/ 0 h 116"/>
              <a:gd name="T2" fmla="*/ 0 w 116"/>
              <a:gd name="T3" fmla="*/ 97 h 116"/>
              <a:gd name="T4" fmla="*/ 18 w 116"/>
              <a:gd name="T5" fmla="*/ 116 h 116"/>
              <a:gd name="T6" fmla="*/ 116 w 116"/>
              <a:gd name="T7" fmla="*/ 19 h 116"/>
            </a:gdLst>
            <a:ahLst/>
            <a:cxnLst>
              <a:cxn ang="0">
                <a:pos x="T0" y="T1"/>
              </a:cxn>
              <a:cxn ang="0">
                <a:pos x="T2" y="T3"/>
              </a:cxn>
              <a:cxn ang="0">
                <a:pos x="T4" y="T5"/>
              </a:cxn>
              <a:cxn ang="0">
                <a:pos x="T6" y="T7"/>
              </a:cxn>
            </a:cxnLst>
            <a:rect l="0" t="0" r="r" b="b"/>
            <a:pathLst>
              <a:path w="116" h="116">
                <a:moveTo>
                  <a:pt x="97" y="0"/>
                </a:moveTo>
                <a:lnTo>
                  <a:pt x="0" y="97"/>
                </a:lnTo>
                <a:lnTo>
                  <a:pt x="18" y="116"/>
                </a:lnTo>
                <a:lnTo>
                  <a:pt x="116"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7" name="Freeform 276"/>
          <p:cNvSpPr/>
          <p:nvPr/>
        </p:nvSpPr>
        <p:spPr bwMode="auto">
          <a:xfrm>
            <a:off x="6569916" y="3420019"/>
            <a:ext cx="109401" cy="111288"/>
          </a:xfrm>
          <a:custGeom>
            <a:avLst/>
            <a:gdLst>
              <a:gd name="T0" fmla="*/ 96 w 116"/>
              <a:gd name="T1" fmla="*/ 0 h 118"/>
              <a:gd name="T2" fmla="*/ 0 w 116"/>
              <a:gd name="T3" fmla="*/ 97 h 118"/>
              <a:gd name="T4" fmla="*/ 19 w 116"/>
              <a:gd name="T5" fmla="*/ 118 h 118"/>
              <a:gd name="T6" fmla="*/ 116 w 116"/>
              <a:gd name="T7" fmla="*/ 20 h 118"/>
              <a:gd name="T8" fmla="*/ 96 w 116"/>
              <a:gd name="T9" fmla="*/ 0 h 118"/>
            </a:gdLst>
            <a:ahLst/>
            <a:cxnLst>
              <a:cxn ang="0">
                <a:pos x="T0" y="T1"/>
              </a:cxn>
              <a:cxn ang="0">
                <a:pos x="T2" y="T3"/>
              </a:cxn>
              <a:cxn ang="0">
                <a:pos x="T4" y="T5"/>
              </a:cxn>
              <a:cxn ang="0">
                <a:pos x="T6" y="T7"/>
              </a:cxn>
              <a:cxn ang="0">
                <a:pos x="T8" y="T9"/>
              </a:cxn>
            </a:cxnLst>
            <a:rect l="0" t="0" r="r" b="b"/>
            <a:pathLst>
              <a:path w="116" h="118">
                <a:moveTo>
                  <a:pt x="96" y="0"/>
                </a:moveTo>
                <a:lnTo>
                  <a:pt x="0" y="97"/>
                </a:lnTo>
                <a:lnTo>
                  <a:pt x="19" y="118"/>
                </a:lnTo>
                <a:lnTo>
                  <a:pt x="116" y="20"/>
                </a:lnTo>
                <a:lnTo>
                  <a:pt x="96" y="0"/>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8" name="Freeform 277"/>
          <p:cNvSpPr/>
          <p:nvPr/>
        </p:nvSpPr>
        <p:spPr bwMode="auto">
          <a:xfrm>
            <a:off x="6569916" y="3420019"/>
            <a:ext cx="109401" cy="111288"/>
          </a:xfrm>
          <a:custGeom>
            <a:avLst/>
            <a:gdLst>
              <a:gd name="T0" fmla="*/ 96 w 116"/>
              <a:gd name="T1" fmla="*/ 0 h 118"/>
              <a:gd name="T2" fmla="*/ 0 w 116"/>
              <a:gd name="T3" fmla="*/ 97 h 118"/>
              <a:gd name="T4" fmla="*/ 19 w 116"/>
              <a:gd name="T5" fmla="*/ 118 h 118"/>
              <a:gd name="T6" fmla="*/ 116 w 116"/>
              <a:gd name="T7" fmla="*/ 20 h 118"/>
            </a:gdLst>
            <a:ahLst/>
            <a:cxnLst>
              <a:cxn ang="0">
                <a:pos x="T0" y="T1"/>
              </a:cxn>
              <a:cxn ang="0">
                <a:pos x="T2" y="T3"/>
              </a:cxn>
              <a:cxn ang="0">
                <a:pos x="T4" y="T5"/>
              </a:cxn>
              <a:cxn ang="0">
                <a:pos x="T6" y="T7"/>
              </a:cxn>
            </a:cxnLst>
            <a:rect l="0" t="0" r="r" b="b"/>
            <a:pathLst>
              <a:path w="116" h="118">
                <a:moveTo>
                  <a:pt x="96" y="0"/>
                </a:moveTo>
                <a:lnTo>
                  <a:pt x="0" y="97"/>
                </a:lnTo>
                <a:lnTo>
                  <a:pt x="19" y="118"/>
                </a:lnTo>
                <a:lnTo>
                  <a:pt x="116" y="2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9" name="Oval 278"/>
          <p:cNvSpPr>
            <a:spLocks noChangeArrowheads="1"/>
          </p:cNvSpPr>
          <p:nvPr/>
        </p:nvSpPr>
        <p:spPr bwMode="auto">
          <a:xfrm>
            <a:off x="7240470" y="3116335"/>
            <a:ext cx="456468" cy="454584"/>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0" name="Oval 279"/>
          <p:cNvSpPr>
            <a:spLocks noChangeArrowheads="1"/>
          </p:cNvSpPr>
          <p:nvPr/>
        </p:nvSpPr>
        <p:spPr bwMode="auto">
          <a:xfrm>
            <a:off x="6422790" y="5125179"/>
            <a:ext cx="455525" cy="454584"/>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1" name="Oval 280"/>
          <p:cNvSpPr>
            <a:spLocks noChangeArrowheads="1"/>
          </p:cNvSpPr>
          <p:nvPr/>
        </p:nvSpPr>
        <p:spPr bwMode="auto">
          <a:xfrm>
            <a:off x="4462996" y="4264111"/>
            <a:ext cx="454581" cy="454584"/>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2" name="Oval 281"/>
          <p:cNvSpPr>
            <a:spLocks noChangeArrowheads="1"/>
          </p:cNvSpPr>
          <p:nvPr/>
        </p:nvSpPr>
        <p:spPr bwMode="auto">
          <a:xfrm>
            <a:off x="5299539" y="2347692"/>
            <a:ext cx="454581" cy="454584"/>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73" name="Group 64"/>
          <p:cNvGrpSpPr/>
          <p:nvPr/>
        </p:nvGrpSpPr>
        <p:grpSpPr>
          <a:xfrm>
            <a:off x="7324408" y="3240827"/>
            <a:ext cx="301797" cy="206543"/>
            <a:chOff x="7392740" y="3448014"/>
            <a:chExt cx="318585" cy="218032"/>
          </a:xfrm>
          <a:solidFill>
            <a:srgbClr val="7EB73F"/>
          </a:solidFill>
        </p:grpSpPr>
        <p:sp>
          <p:nvSpPr>
            <p:cNvPr id="74" name="Freeform 287"/>
            <p:cNvSpPr>
              <a:spLocks noEditPoints="1"/>
            </p:cNvSpPr>
            <p:nvPr/>
          </p:nvSpPr>
          <p:spPr bwMode="auto">
            <a:xfrm>
              <a:off x="7392740" y="3637174"/>
              <a:ext cx="318585" cy="28872"/>
            </a:xfrm>
            <a:custGeom>
              <a:avLst/>
              <a:gdLst>
                <a:gd name="T0" fmla="*/ 320 w 320"/>
                <a:gd name="T1" fmla="*/ 0 h 29"/>
                <a:gd name="T2" fmla="*/ 0 w 320"/>
                <a:gd name="T3" fmla="*/ 0 h 29"/>
                <a:gd name="T4" fmla="*/ 0 w 320"/>
                <a:gd name="T5" fmla="*/ 29 h 29"/>
                <a:gd name="T6" fmla="*/ 320 w 320"/>
                <a:gd name="T7" fmla="*/ 29 h 29"/>
                <a:gd name="T8" fmla="*/ 320 w 320"/>
                <a:gd name="T9" fmla="*/ 0 h 29"/>
                <a:gd name="T10" fmla="*/ 306 w 320"/>
                <a:gd name="T11" fmla="*/ 18 h 29"/>
                <a:gd name="T12" fmla="*/ 279 w 320"/>
                <a:gd name="T13" fmla="*/ 18 h 29"/>
                <a:gd name="T14" fmla="*/ 279 w 320"/>
                <a:gd name="T15" fmla="*/ 12 h 29"/>
                <a:gd name="T16" fmla="*/ 306 w 320"/>
                <a:gd name="T17" fmla="*/ 12 h 29"/>
                <a:gd name="T18" fmla="*/ 306 w 320"/>
                <a:gd name="T19" fmla="*/ 1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0" h="29">
                  <a:moveTo>
                    <a:pt x="320" y="0"/>
                  </a:moveTo>
                  <a:lnTo>
                    <a:pt x="0" y="0"/>
                  </a:lnTo>
                  <a:lnTo>
                    <a:pt x="0" y="29"/>
                  </a:lnTo>
                  <a:lnTo>
                    <a:pt x="320" y="29"/>
                  </a:lnTo>
                  <a:lnTo>
                    <a:pt x="320" y="0"/>
                  </a:lnTo>
                  <a:close/>
                  <a:moveTo>
                    <a:pt x="306" y="18"/>
                  </a:moveTo>
                  <a:lnTo>
                    <a:pt x="279" y="18"/>
                  </a:lnTo>
                  <a:lnTo>
                    <a:pt x="279" y="12"/>
                  </a:lnTo>
                  <a:lnTo>
                    <a:pt x="306" y="12"/>
                  </a:lnTo>
                  <a:lnTo>
                    <a:pt x="306"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5" name="Freeform 288"/>
            <p:cNvSpPr>
              <a:spLocks noEditPoints="1"/>
            </p:cNvSpPr>
            <p:nvPr/>
          </p:nvSpPr>
          <p:spPr bwMode="auto">
            <a:xfrm>
              <a:off x="7406678" y="3448014"/>
              <a:ext cx="288717" cy="180200"/>
            </a:xfrm>
            <a:custGeom>
              <a:avLst/>
              <a:gdLst>
                <a:gd name="T0" fmla="*/ 290 w 290"/>
                <a:gd name="T1" fmla="*/ 0 h 181"/>
                <a:gd name="T2" fmla="*/ 0 w 290"/>
                <a:gd name="T3" fmla="*/ 0 h 181"/>
                <a:gd name="T4" fmla="*/ 0 w 290"/>
                <a:gd name="T5" fmla="*/ 181 h 181"/>
                <a:gd name="T6" fmla="*/ 290 w 290"/>
                <a:gd name="T7" fmla="*/ 181 h 181"/>
                <a:gd name="T8" fmla="*/ 290 w 290"/>
                <a:gd name="T9" fmla="*/ 0 h 181"/>
                <a:gd name="T10" fmla="*/ 258 w 290"/>
                <a:gd name="T11" fmla="*/ 155 h 181"/>
                <a:gd name="T12" fmla="*/ 32 w 290"/>
                <a:gd name="T13" fmla="*/ 155 h 181"/>
                <a:gd name="T14" fmla="*/ 32 w 290"/>
                <a:gd name="T15" fmla="*/ 25 h 181"/>
                <a:gd name="T16" fmla="*/ 258 w 290"/>
                <a:gd name="T17" fmla="*/ 25 h 181"/>
                <a:gd name="T18" fmla="*/ 258 w 290"/>
                <a:gd name="T19" fmla="*/ 155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0" h="181">
                  <a:moveTo>
                    <a:pt x="290" y="0"/>
                  </a:moveTo>
                  <a:lnTo>
                    <a:pt x="0" y="0"/>
                  </a:lnTo>
                  <a:lnTo>
                    <a:pt x="0" y="181"/>
                  </a:lnTo>
                  <a:lnTo>
                    <a:pt x="290" y="181"/>
                  </a:lnTo>
                  <a:lnTo>
                    <a:pt x="290" y="0"/>
                  </a:lnTo>
                  <a:close/>
                  <a:moveTo>
                    <a:pt x="258" y="155"/>
                  </a:moveTo>
                  <a:lnTo>
                    <a:pt x="32" y="155"/>
                  </a:lnTo>
                  <a:lnTo>
                    <a:pt x="32" y="25"/>
                  </a:lnTo>
                  <a:lnTo>
                    <a:pt x="258" y="25"/>
                  </a:lnTo>
                  <a:lnTo>
                    <a:pt x="258" y="1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76" name="Group 65"/>
          <p:cNvGrpSpPr/>
          <p:nvPr/>
        </p:nvGrpSpPr>
        <p:grpSpPr>
          <a:xfrm>
            <a:off x="6511442" y="5259102"/>
            <a:ext cx="295195" cy="213145"/>
            <a:chOff x="6534552" y="5578559"/>
            <a:chExt cx="311616" cy="225002"/>
          </a:xfrm>
          <a:solidFill>
            <a:srgbClr val="7EB73F"/>
          </a:solidFill>
        </p:grpSpPr>
        <p:sp>
          <p:nvSpPr>
            <p:cNvPr id="77" name="Freeform 289"/>
            <p:cNvSpPr/>
            <p:nvPr/>
          </p:nvSpPr>
          <p:spPr bwMode="auto">
            <a:xfrm>
              <a:off x="6625149" y="5719932"/>
              <a:ext cx="64713" cy="26881"/>
            </a:xfrm>
            <a:custGeom>
              <a:avLst/>
              <a:gdLst>
                <a:gd name="T0" fmla="*/ 62 w 65"/>
                <a:gd name="T1" fmla="*/ 27 h 27"/>
                <a:gd name="T2" fmla="*/ 65 w 65"/>
                <a:gd name="T3" fmla="*/ 0 h 27"/>
                <a:gd name="T4" fmla="*/ 0 w 65"/>
                <a:gd name="T5" fmla="*/ 0 h 27"/>
                <a:gd name="T6" fmla="*/ 4 w 65"/>
                <a:gd name="T7" fmla="*/ 27 h 27"/>
                <a:gd name="T8" fmla="*/ 62 w 65"/>
                <a:gd name="T9" fmla="*/ 27 h 27"/>
              </a:gdLst>
              <a:ahLst/>
              <a:cxnLst>
                <a:cxn ang="0">
                  <a:pos x="T0" y="T1"/>
                </a:cxn>
                <a:cxn ang="0">
                  <a:pos x="T2" y="T3"/>
                </a:cxn>
                <a:cxn ang="0">
                  <a:pos x="T4" y="T5"/>
                </a:cxn>
                <a:cxn ang="0">
                  <a:pos x="T6" y="T7"/>
                </a:cxn>
                <a:cxn ang="0">
                  <a:pos x="T8" y="T9"/>
                </a:cxn>
              </a:cxnLst>
              <a:rect l="0" t="0" r="r" b="b"/>
              <a:pathLst>
                <a:path w="65" h="27">
                  <a:moveTo>
                    <a:pt x="62" y="27"/>
                  </a:moveTo>
                  <a:lnTo>
                    <a:pt x="65" y="0"/>
                  </a:lnTo>
                  <a:lnTo>
                    <a:pt x="0" y="0"/>
                  </a:lnTo>
                  <a:lnTo>
                    <a:pt x="4" y="27"/>
                  </a:lnTo>
                  <a:lnTo>
                    <a:pt x="62" y="27"/>
                  </a:lnTo>
                  <a:close/>
                </a:path>
              </a:pathLst>
            </a:custGeom>
            <a:grpFill/>
            <a:ln>
              <a:noFill/>
            </a:ln>
          </p:spPr>
          <p:txBody>
            <a:bodyPr vert="horz" wrap="square" lIns="91440" tIns="45720" rIns="91440" bIns="45720" numCol="1" anchor="t" anchorCtr="0" compatLnSpc="1"/>
            <a:lstStyle/>
            <a:p>
              <a:endParaRPr lang="en-US"/>
            </a:p>
          </p:txBody>
        </p:sp>
        <p:sp>
          <p:nvSpPr>
            <p:cNvPr id="78" name="Freeform 290"/>
            <p:cNvSpPr/>
            <p:nvPr/>
          </p:nvSpPr>
          <p:spPr bwMode="auto">
            <a:xfrm>
              <a:off x="6698822" y="5664179"/>
              <a:ext cx="70686" cy="46792"/>
            </a:xfrm>
            <a:custGeom>
              <a:avLst/>
              <a:gdLst>
                <a:gd name="T0" fmla="*/ 0 w 71"/>
                <a:gd name="T1" fmla="*/ 47 h 47"/>
                <a:gd name="T2" fmla="*/ 59 w 71"/>
                <a:gd name="T3" fmla="*/ 47 h 47"/>
                <a:gd name="T4" fmla="*/ 71 w 71"/>
                <a:gd name="T5" fmla="*/ 0 h 47"/>
                <a:gd name="T6" fmla="*/ 5 w 71"/>
                <a:gd name="T7" fmla="*/ 0 h 47"/>
                <a:gd name="T8" fmla="*/ 0 w 71"/>
                <a:gd name="T9" fmla="*/ 47 h 47"/>
              </a:gdLst>
              <a:ahLst/>
              <a:cxnLst>
                <a:cxn ang="0">
                  <a:pos x="T0" y="T1"/>
                </a:cxn>
                <a:cxn ang="0">
                  <a:pos x="T2" y="T3"/>
                </a:cxn>
                <a:cxn ang="0">
                  <a:pos x="T4" y="T5"/>
                </a:cxn>
                <a:cxn ang="0">
                  <a:pos x="T6" y="T7"/>
                </a:cxn>
                <a:cxn ang="0">
                  <a:pos x="T8" y="T9"/>
                </a:cxn>
              </a:cxnLst>
              <a:rect l="0" t="0" r="r" b="b"/>
              <a:pathLst>
                <a:path w="71" h="47">
                  <a:moveTo>
                    <a:pt x="0" y="47"/>
                  </a:moveTo>
                  <a:lnTo>
                    <a:pt x="59" y="47"/>
                  </a:lnTo>
                  <a:lnTo>
                    <a:pt x="71" y="0"/>
                  </a:lnTo>
                  <a:lnTo>
                    <a:pt x="5" y="0"/>
                  </a:lnTo>
                  <a:lnTo>
                    <a:pt x="0" y="47"/>
                  </a:lnTo>
                  <a:close/>
                </a:path>
              </a:pathLst>
            </a:custGeom>
            <a:grpFill/>
            <a:ln>
              <a:noFill/>
            </a:ln>
          </p:spPr>
          <p:txBody>
            <a:bodyPr vert="horz" wrap="square" lIns="91440" tIns="45720" rIns="91440" bIns="45720" numCol="1" anchor="t" anchorCtr="0" compatLnSpc="1"/>
            <a:lstStyle/>
            <a:p>
              <a:endParaRPr lang="en-US"/>
            </a:p>
          </p:txBody>
        </p:sp>
        <p:sp>
          <p:nvSpPr>
            <p:cNvPr id="79" name="Freeform 291"/>
            <p:cNvSpPr/>
            <p:nvPr/>
          </p:nvSpPr>
          <p:spPr bwMode="auto">
            <a:xfrm>
              <a:off x="6560437" y="5719932"/>
              <a:ext cx="57743" cy="26881"/>
            </a:xfrm>
            <a:custGeom>
              <a:avLst/>
              <a:gdLst>
                <a:gd name="T0" fmla="*/ 0 w 58"/>
                <a:gd name="T1" fmla="*/ 0 h 27"/>
                <a:gd name="T2" fmla="*/ 7 w 58"/>
                <a:gd name="T3" fmla="*/ 27 h 27"/>
                <a:gd name="T4" fmla="*/ 58 w 58"/>
                <a:gd name="T5" fmla="*/ 27 h 27"/>
                <a:gd name="T6" fmla="*/ 57 w 58"/>
                <a:gd name="T7" fmla="*/ 0 h 27"/>
                <a:gd name="T8" fmla="*/ 0 w 58"/>
                <a:gd name="T9" fmla="*/ 0 h 27"/>
              </a:gdLst>
              <a:ahLst/>
              <a:cxnLst>
                <a:cxn ang="0">
                  <a:pos x="T0" y="T1"/>
                </a:cxn>
                <a:cxn ang="0">
                  <a:pos x="T2" y="T3"/>
                </a:cxn>
                <a:cxn ang="0">
                  <a:pos x="T4" y="T5"/>
                </a:cxn>
                <a:cxn ang="0">
                  <a:pos x="T6" y="T7"/>
                </a:cxn>
                <a:cxn ang="0">
                  <a:pos x="T8" y="T9"/>
                </a:cxn>
              </a:cxnLst>
              <a:rect l="0" t="0" r="r" b="b"/>
              <a:pathLst>
                <a:path w="58" h="27">
                  <a:moveTo>
                    <a:pt x="0" y="0"/>
                  </a:moveTo>
                  <a:lnTo>
                    <a:pt x="7" y="27"/>
                  </a:lnTo>
                  <a:lnTo>
                    <a:pt x="58" y="27"/>
                  </a:lnTo>
                  <a:lnTo>
                    <a:pt x="57" y="0"/>
                  </a:lnTo>
                  <a:lnTo>
                    <a:pt x="0" y="0"/>
                  </a:lnTo>
                  <a:close/>
                </a:path>
              </a:pathLst>
            </a:custGeom>
            <a:grpFill/>
            <a:ln>
              <a:noFill/>
            </a:ln>
          </p:spPr>
          <p:txBody>
            <a:bodyPr vert="horz" wrap="square" lIns="91440" tIns="45720" rIns="91440" bIns="45720" numCol="1" anchor="t" anchorCtr="0" compatLnSpc="1"/>
            <a:lstStyle/>
            <a:p>
              <a:endParaRPr lang="en-US"/>
            </a:p>
          </p:txBody>
        </p:sp>
        <p:sp>
          <p:nvSpPr>
            <p:cNvPr id="80" name="Freeform 292"/>
            <p:cNvSpPr/>
            <p:nvPr/>
          </p:nvSpPr>
          <p:spPr bwMode="auto">
            <a:xfrm>
              <a:off x="6696831" y="5719932"/>
              <a:ext cx="57743" cy="26881"/>
            </a:xfrm>
            <a:custGeom>
              <a:avLst/>
              <a:gdLst>
                <a:gd name="T0" fmla="*/ 58 w 58"/>
                <a:gd name="T1" fmla="*/ 0 h 27"/>
                <a:gd name="T2" fmla="*/ 2 w 58"/>
                <a:gd name="T3" fmla="*/ 0 h 27"/>
                <a:gd name="T4" fmla="*/ 0 w 58"/>
                <a:gd name="T5" fmla="*/ 27 h 27"/>
                <a:gd name="T6" fmla="*/ 51 w 58"/>
                <a:gd name="T7" fmla="*/ 27 h 27"/>
                <a:gd name="T8" fmla="*/ 58 w 58"/>
                <a:gd name="T9" fmla="*/ 0 h 27"/>
              </a:gdLst>
              <a:ahLst/>
              <a:cxnLst>
                <a:cxn ang="0">
                  <a:pos x="T0" y="T1"/>
                </a:cxn>
                <a:cxn ang="0">
                  <a:pos x="T2" y="T3"/>
                </a:cxn>
                <a:cxn ang="0">
                  <a:pos x="T4" y="T5"/>
                </a:cxn>
                <a:cxn ang="0">
                  <a:pos x="T6" y="T7"/>
                </a:cxn>
                <a:cxn ang="0">
                  <a:pos x="T8" y="T9"/>
                </a:cxn>
              </a:cxnLst>
              <a:rect l="0" t="0" r="r" b="b"/>
              <a:pathLst>
                <a:path w="58" h="27">
                  <a:moveTo>
                    <a:pt x="58" y="0"/>
                  </a:moveTo>
                  <a:lnTo>
                    <a:pt x="2" y="0"/>
                  </a:lnTo>
                  <a:lnTo>
                    <a:pt x="0" y="27"/>
                  </a:lnTo>
                  <a:lnTo>
                    <a:pt x="51" y="27"/>
                  </a:lnTo>
                  <a:lnTo>
                    <a:pt x="58" y="0"/>
                  </a:lnTo>
                  <a:close/>
                </a:path>
              </a:pathLst>
            </a:custGeom>
            <a:grpFill/>
            <a:ln>
              <a:noFill/>
            </a:ln>
          </p:spPr>
          <p:txBody>
            <a:bodyPr vert="horz" wrap="square" lIns="91440" tIns="45720" rIns="91440" bIns="45720" numCol="1" anchor="t" anchorCtr="0" compatLnSpc="1"/>
            <a:lstStyle/>
            <a:p>
              <a:endParaRPr lang="en-US"/>
            </a:p>
          </p:txBody>
        </p:sp>
        <p:sp>
          <p:nvSpPr>
            <p:cNvPr id="81" name="Freeform 293"/>
            <p:cNvSpPr/>
            <p:nvPr/>
          </p:nvSpPr>
          <p:spPr bwMode="auto">
            <a:xfrm>
              <a:off x="6703800" y="5578559"/>
              <a:ext cx="142368" cy="74669"/>
            </a:xfrm>
            <a:custGeom>
              <a:avLst/>
              <a:gdLst>
                <a:gd name="T0" fmla="*/ 57 w 84"/>
                <a:gd name="T1" fmla="*/ 0 h 44"/>
                <a:gd name="T2" fmla="*/ 53 w 84"/>
                <a:gd name="T3" fmla="*/ 1 h 44"/>
                <a:gd name="T4" fmla="*/ 51 w 84"/>
                <a:gd name="T5" fmla="*/ 3 h 44"/>
                <a:gd name="T6" fmla="*/ 30 w 84"/>
                <a:gd name="T7" fmla="*/ 24 h 44"/>
                <a:gd name="T8" fmla="*/ 28 w 84"/>
                <a:gd name="T9" fmla="*/ 27 h 44"/>
                <a:gd name="T10" fmla="*/ 2 w 84"/>
                <a:gd name="T11" fmla="*/ 27 h 44"/>
                <a:gd name="T12" fmla="*/ 0 w 84"/>
                <a:gd name="T13" fmla="*/ 44 h 44"/>
                <a:gd name="T14" fmla="*/ 40 w 84"/>
                <a:gd name="T15" fmla="*/ 44 h 44"/>
                <a:gd name="T16" fmla="*/ 43 w 84"/>
                <a:gd name="T17" fmla="*/ 33 h 44"/>
                <a:gd name="T18" fmla="*/ 60 w 84"/>
                <a:gd name="T19" fmla="*/ 17 h 44"/>
                <a:gd name="T20" fmla="*/ 74 w 84"/>
                <a:gd name="T21" fmla="*/ 17 h 44"/>
                <a:gd name="T22" fmla="*/ 74 w 84"/>
                <a:gd name="T23" fmla="*/ 0 h 44"/>
                <a:gd name="T24" fmla="*/ 57 w 84"/>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44">
                  <a:moveTo>
                    <a:pt x="57" y="0"/>
                  </a:moveTo>
                  <a:cubicBezTo>
                    <a:pt x="55" y="0"/>
                    <a:pt x="54" y="1"/>
                    <a:pt x="53" y="1"/>
                  </a:cubicBezTo>
                  <a:cubicBezTo>
                    <a:pt x="52" y="2"/>
                    <a:pt x="52" y="2"/>
                    <a:pt x="51" y="3"/>
                  </a:cubicBezTo>
                  <a:cubicBezTo>
                    <a:pt x="44" y="10"/>
                    <a:pt x="37" y="17"/>
                    <a:pt x="30" y="24"/>
                  </a:cubicBezTo>
                  <a:cubicBezTo>
                    <a:pt x="29" y="25"/>
                    <a:pt x="28" y="26"/>
                    <a:pt x="28" y="27"/>
                  </a:cubicBezTo>
                  <a:cubicBezTo>
                    <a:pt x="2" y="27"/>
                    <a:pt x="2" y="27"/>
                    <a:pt x="2" y="27"/>
                  </a:cubicBezTo>
                  <a:cubicBezTo>
                    <a:pt x="0" y="44"/>
                    <a:pt x="0" y="44"/>
                    <a:pt x="0" y="44"/>
                  </a:cubicBezTo>
                  <a:cubicBezTo>
                    <a:pt x="40" y="44"/>
                    <a:pt x="40" y="44"/>
                    <a:pt x="40" y="44"/>
                  </a:cubicBezTo>
                  <a:cubicBezTo>
                    <a:pt x="43" y="33"/>
                    <a:pt x="43" y="33"/>
                    <a:pt x="43" y="33"/>
                  </a:cubicBezTo>
                  <a:cubicBezTo>
                    <a:pt x="49" y="28"/>
                    <a:pt x="54" y="22"/>
                    <a:pt x="60" y="17"/>
                  </a:cubicBezTo>
                  <a:cubicBezTo>
                    <a:pt x="74" y="17"/>
                    <a:pt x="74" y="17"/>
                    <a:pt x="74" y="17"/>
                  </a:cubicBezTo>
                  <a:cubicBezTo>
                    <a:pt x="84" y="17"/>
                    <a:pt x="84" y="0"/>
                    <a:pt x="74" y="0"/>
                  </a:cubicBezTo>
                  <a:lnTo>
                    <a:pt x="57" y="0"/>
                  </a:lnTo>
                  <a:close/>
                </a:path>
              </a:pathLst>
            </a:custGeom>
            <a:grpFill/>
            <a:ln>
              <a:noFill/>
            </a:ln>
          </p:spPr>
          <p:txBody>
            <a:bodyPr vert="horz" wrap="square" lIns="91440" tIns="45720" rIns="91440" bIns="45720" numCol="1" anchor="t" anchorCtr="0" compatLnSpc="1"/>
            <a:lstStyle/>
            <a:p>
              <a:endParaRPr lang="en-US"/>
            </a:p>
          </p:txBody>
        </p:sp>
        <p:sp>
          <p:nvSpPr>
            <p:cNvPr id="82" name="Freeform 294"/>
            <p:cNvSpPr/>
            <p:nvPr/>
          </p:nvSpPr>
          <p:spPr bwMode="auto">
            <a:xfrm>
              <a:off x="6618180" y="5624356"/>
              <a:ext cx="78651" cy="28872"/>
            </a:xfrm>
            <a:custGeom>
              <a:avLst/>
              <a:gdLst>
                <a:gd name="T0" fmla="*/ 2 w 79"/>
                <a:gd name="T1" fmla="*/ 29 h 29"/>
                <a:gd name="T2" fmla="*/ 77 w 79"/>
                <a:gd name="T3" fmla="*/ 29 h 29"/>
                <a:gd name="T4" fmla="*/ 79 w 79"/>
                <a:gd name="T5" fmla="*/ 0 h 29"/>
                <a:gd name="T6" fmla="*/ 0 w 79"/>
                <a:gd name="T7" fmla="*/ 0 h 29"/>
                <a:gd name="T8" fmla="*/ 2 w 79"/>
                <a:gd name="T9" fmla="*/ 29 h 29"/>
              </a:gdLst>
              <a:ahLst/>
              <a:cxnLst>
                <a:cxn ang="0">
                  <a:pos x="T0" y="T1"/>
                </a:cxn>
                <a:cxn ang="0">
                  <a:pos x="T2" y="T3"/>
                </a:cxn>
                <a:cxn ang="0">
                  <a:pos x="T4" y="T5"/>
                </a:cxn>
                <a:cxn ang="0">
                  <a:pos x="T6" y="T7"/>
                </a:cxn>
                <a:cxn ang="0">
                  <a:pos x="T8" y="T9"/>
                </a:cxn>
              </a:cxnLst>
              <a:rect l="0" t="0" r="r" b="b"/>
              <a:pathLst>
                <a:path w="79" h="29">
                  <a:moveTo>
                    <a:pt x="2" y="29"/>
                  </a:moveTo>
                  <a:lnTo>
                    <a:pt x="77" y="29"/>
                  </a:lnTo>
                  <a:lnTo>
                    <a:pt x="79" y="0"/>
                  </a:lnTo>
                  <a:lnTo>
                    <a:pt x="0" y="0"/>
                  </a:lnTo>
                  <a:lnTo>
                    <a:pt x="2" y="29"/>
                  </a:lnTo>
                  <a:close/>
                </a:path>
              </a:pathLst>
            </a:custGeom>
            <a:grpFill/>
            <a:ln>
              <a:noFill/>
            </a:ln>
          </p:spPr>
          <p:txBody>
            <a:bodyPr vert="horz" wrap="square" lIns="91440" tIns="45720" rIns="91440" bIns="45720" numCol="1" anchor="t" anchorCtr="0" compatLnSpc="1"/>
            <a:lstStyle/>
            <a:p>
              <a:endParaRPr lang="en-US"/>
            </a:p>
          </p:txBody>
        </p:sp>
        <p:sp>
          <p:nvSpPr>
            <p:cNvPr id="83" name="Freeform 295"/>
            <p:cNvSpPr/>
            <p:nvPr/>
          </p:nvSpPr>
          <p:spPr bwMode="auto">
            <a:xfrm>
              <a:off x="6545503" y="5664179"/>
              <a:ext cx="71682" cy="46792"/>
            </a:xfrm>
            <a:custGeom>
              <a:avLst/>
              <a:gdLst>
                <a:gd name="T0" fmla="*/ 72 w 72"/>
                <a:gd name="T1" fmla="*/ 47 h 47"/>
                <a:gd name="T2" fmla="*/ 66 w 72"/>
                <a:gd name="T3" fmla="*/ 0 h 47"/>
                <a:gd name="T4" fmla="*/ 0 w 72"/>
                <a:gd name="T5" fmla="*/ 0 h 47"/>
                <a:gd name="T6" fmla="*/ 12 w 72"/>
                <a:gd name="T7" fmla="*/ 47 h 47"/>
                <a:gd name="T8" fmla="*/ 72 w 72"/>
                <a:gd name="T9" fmla="*/ 47 h 47"/>
              </a:gdLst>
              <a:ahLst/>
              <a:cxnLst>
                <a:cxn ang="0">
                  <a:pos x="T0" y="T1"/>
                </a:cxn>
                <a:cxn ang="0">
                  <a:pos x="T2" y="T3"/>
                </a:cxn>
                <a:cxn ang="0">
                  <a:pos x="T4" y="T5"/>
                </a:cxn>
                <a:cxn ang="0">
                  <a:pos x="T6" y="T7"/>
                </a:cxn>
                <a:cxn ang="0">
                  <a:pos x="T8" y="T9"/>
                </a:cxn>
              </a:cxnLst>
              <a:rect l="0" t="0" r="r" b="b"/>
              <a:pathLst>
                <a:path w="72" h="47">
                  <a:moveTo>
                    <a:pt x="72" y="47"/>
                  </a:moveTo>
                  <a:lnTo>
                    <a:pt x="66" y="0"/>
                  </a:lnTo>
                  <a:lnTo>
                    <a:pt x="0" y="0"/>
                  </a:lnTo>
                  <a:lnTo>
                    <a:pt x="12" y="47"/>
                  </a:lnTo>
                  <a:lnTo>
                    <a:pt x="72" y="47"/>
                  </a:lnTo>
                  <a:close/>
                </a:path>
              </a:pathLst>
            </a:custGeom>
            <a:grpFill/>
            <a:ln>
              <a:noFill/>
            </a:ln>
          </p:spPr>
          <p:txBody>
            <a:bodyPr vert="horz" wrap="square" lIns="91440" tIns="45720" rIns="91440" bIns="45720" numCol="1" anchor="t" anchorCtr="0" compatLnSpc="1"/>
            <a:lstStyle/>
            <a:p>
              <a:endParaRPr lang="en-US"/>
            </a:p>
          </p:txBody>
        </p:sp>
        <p:sp>
          <p:nvSpPr>
            <p:cNvPr id="84" name="Freeform 296"/>
            <p:cNvSpPr/>
            <p:nvPr/>
          </p:nvSpPr>
          <p:spPr bwMode="auto">
            <a:xfrm>
              <a:off x="6534552" y="5624356"/>
              <a:ext cx="76659" cy="28872"/>
            </a:xfrm>
            <a:custGeom>
              <a:avLst/>
              <a:gdLst>
                <a:gd name="T0" fmla="*/ 0 w 77"/>
                <a:gd name="T1" fmla="*/ 0 h 29"/>
                <a:gd name="T2" fmla="*/ 9 w 77"/>
                <a:gd name="T3" fmla="*/ 29 h 29"/>
                <a:gd name="T4" fmla="*/ 77 w 77"/>
                <a:gd name="T5" fmla="*/ 29 h 29"/>
                <a:gd name="T6" fmla="*/ 74 w 77"/>
                <a:gd name="T7" fmla="*/ 0 h 29"/>
                <a:gd name="T8" fmla="*/ 0 w 77"/>
                <a:gd name="T9" fmla="*/ 0 h 29"/>
              </a:gdLst>
              <a:ahLst/>
              <a:cxnLst>
                <a:cxn ang="0">
                  <a:pos x="T0" y="T1"/>
                </a:cxn>
                <a:cxn ang="0">
                  <a:pos x="T2" y="T3"/>
                </a:cxn>
                <a:cxn ang="0">
                  <a:pos x="T4" y="T5"/>
                </a:cxn>
                <a:cxn ang="0">
                  <a:pos x="T6" y="T7"/>
                </a:cxn>
                <a:cxn ang="0">
                  <a:pos x="T8" y="T9"/>
                </a:cxn>
              </a:cxnLst>
              <a:rect l="0" t="0" r="r" b="b"/>
              <a:pathLst>
                <a:path w="77" h="29">
                  <a:moveTo>
                    <a:pt x="0" y="0"/>
                  </a:moveTo>
                  <a:lnTo>
                    <a:pt x="9" y="29"/>
                  </a:lnTo>
                  <a:lnTo>
                    <a:pt x="77" y="29"/>
                  </a:lnTo>
                  <a:lnTo>
                    <a:pt x="74" y="0"/>
                  </a:lnTo>
                  <a:lnTo>
                    <a:pt x="0" y="0"/>
                  </a:lnTo>
                  <a:close/>
                </a:path>
              </a:pathLst>
            </a:custGeom>
            <a:grpFill/>
            <a:ln>
              <a:noFill/>
            </a:ln>
          </p:spPr>
          <p:txBody>
            <a:bodyPr vert="horz" wrap="square" lIns="91440" tIns="45720" rIns="91440" bIns="45720" numCol="1" anchor="t" anchorCtr="0" compatLnSpc="1"/>
            <a:lstStyle/>
            <a:p>
              <a:endParaRPr lang="en-US"/>
            </a:p>
          </p:txBody>
        </p:sp>
        <p:sp>
          <p:nvSpPr>
            <p:cNvPr id="85" name="Freeform 297"/>
            <p:cNvSpPr/>
            <p:nvPr/>
          </p:nvSpPr>
          <p:spPr bwMode="auto">
            <a:xfrm>
              <a:off x="6622163" y="5664179"/>
              <a:ext cx="70686" cy="46792"/>
            </a:xfrm>
            <a:custGeom>
              <a:avLst/>
              <a:gdLst>
                <a:gd name="T0" fmla="*/ 71 w 71"/>
                <a:gd name="T1" fmla="*/ 0 h 47"/>
                <a:gd name="T2" fmla="*/ 0 w 71"/>
                <a:gd name="T3" fmla="*/ 0 h 47"/>
                <a:gd name="T4" fmla="*/ 3 w 71"/>
                <a:gd name="T5" fmla="*/ 47 h 47"/>
                <a:gd name="T6" fmla="*/ 68 w 71"/>
                <a:gd name="T7" fmla="*/ 47 h 47"/>
                <a:gd name="T8" fmla="*/ 71 w 71"/>
                <a:gd name="T9" fmla="*/ 0 h 47"/>
              </a:gdLst>
              <a:ahLst/>
              <a:cxnLst>
                <a:cxn ang="0">
                  <a:pos x="T0" y="T1"/>
                </a:cxn>
                <a:cxn ang="0">
                  <a:pos x="T2" y="T3"/>
                </a:cxn>
                <a:cxn ang="0">
                  <a:pos x="T4" y="T5"/>
                </a:cxn>
                <a:cxn ang="0">
                  <a:pos x="T6" y="T7"/>
                </a:cxn>
                <a:cxn ang="0">
                  <a:pos x="T8" y="T9"/>
                </a:cxn>
              </a:cxnLst>
              <a:rect l="0" t="0" r="r" b="b"/>
              <a:pathLst>
                <a:path w="71" h="47">
                  <a:moveTo>
                    <a:pt x="71" y="0"/>
                  </a:moveTo>
                  <a:lnTo>
                    <a:pt x="0" y="0"/>
                  </a:lnTo>
                  <a:lnTo>
                    <a:pt x="3" y="47"/>
                  </a:lnTo>
                  <a:lnTo>
                    <a:pt x="68" y="47"/>
                  </a:lnTo>
                  <a:lnTo>
                    <a:pt x="71" y="0"/>
                  </a:lnTo>
                  <a:close/>
                </a:path>
              </a:pathLst>
            </a:custGeom>
            <a:grpFill/>
            <a:ln>
              <a:noFill/>
            </a:ln>
          </p:spPr>
          <p:txBody>
            <a:bodyPr vert="horz" wrap="square" lIns="91440" tIns="45720" rIns="91440" bIns="45720" numCol="1" anchor="t" anchorCtr="0" compatLnSpc="1"/>
            <a:lstStyle/>
            <a:p>
              <a:endParaRPr lang="en-US"/>
            </a:p>
          </p:txBody>
        </p:sp>
        <p:sp>
          <p:nvSpPr>
            <p:cNvPr id="86" name="Oval 298"/>
            <p:cNvSpPr>
              <a:spLocks noChangeArrowheads="1"/>
            </p:cNvSpPr>
            <p:nvPr/>
          </p:nvSpPr>
          <p:spPr bwMode="auto">
            <a:xfrm>
              <a:off x="6570393" y="5755773"/>
              <a:ext cx="47788" cy="47788"/>
            </a:xfrm>
            <a:prstGeom prst="ellipse">
              <a:avLst/>
            </a:prstGeom>
            <a:grpFill/>
            <a:ln>
              <a:noFill/>
            </a:ln>
          </p:spPr>
          <p:txBody>
            <a:bodyPr vert="horz" wrap="square" lIns="91440" tIns="45720" rIns="91440" bIns="45720" numCol="1" anchor="t" anchorCtr="0" compatLnSpc="1"/>
            <a:lstStyle/>
            <a:p>
              <a:endParaRPr lang="en-US"/>
            </a:p>
          </p:txBody>
        </p:sp>
        <p:sp>
          <p:nvSpPr>
            <p:cNvPr id="87" name="Oval 299"/>
            <p:cNvSpPr>
              <a:spLocks noChangeArrowheads="1"/>
            </p:cNvSpPr>
            <p:nvPr/>
          </p:nvSpPr>
          <p:spPr bwMode="auto">
            <a:xfrm>
              <a:off x="6696831" y="5755773"/>
              <a:ext cx="47788" cy="47788"/>
            </a:xfrm>
            <a:prstGeom prst="ellipse">
              <a:avLst/>
            </a:prstGeom>
            <a:grpFill/>
            <a:ln>
              <a:noFill/>
            </a:ln>
          </p:spPr>
          <p:txBody>
            <a:bodyPr vert="horz" wrap="square" lIns="91440" tIns="45720" rIns="91440" bIns="45720" numCol="1" anchor="t" anchorCtr="0" compatLnSpc="1"/>
            <a:lstStyle/>
            <a:p>
              <a:endParaRPr lang="en-US"/>
            </a:p>
          </p:txBody>
        </p:sp>
      </p:grpSp>
      <p:grpSp>
        <p:nvGrpSpPr>
          <p:cNvPr id="88" name="Group 66"/>
          <p:cNvGrpSpPr/>
          <p:nvPr/>
        </p:nvGrpSpPr>
        <p:grpSpPr>
          <a:xfrm>
            <a:off x="5412713" y="2476899"/>
            <a:ext cx="222575" cy="214088"/>
            <a:chOff x="5374704" y="2641592"/>
            <a:chExt cx="234956" cy="225997"/>
          </a:xfrm>
          <a:solidFill>
            <a:srgbClr val="7EB73F"/>
          </a:solidFill>
        </p:grpSpPr>
        <p:sp>
          <p:nvSpPr>
            <p:cNvPr id="89" name="Freeform 300"/>
            <p:cNvSpPr>
              <a:spLocks noEditPoints="1"/>
            </p:cNvSpPr>
            <p:nvPr/>
          </p:nvSpPr>
          <p:spPr bwMode="auto">
            <a:xfrm>
              <a:off x="5374704" y="2641592"/>
              <a:ext cx="227987" cy="225997"/>
            </a:xfrm>
            <a:custGeom>
              <a:avLst/>
              <a:gdLst>
                <a:gd name="T0" fmla="*/ 102 w 134"/>
                <a:gd name="T1" fmla="*/ 111 h 133"/>
                <a:gd name="T2" fmla="*/ 90 w 134"/>
                <a:gd name="T3" fmla="*/ 118 h 133"/>
                <a:gd name="T4" fmla="*/ 94 w 134"/>
                <a:gd name="T5" fmla="*/ 111 h 133"/>
                <a:gd name="T6" fmla="*/ 87 w 134"/>
                <a:gd name="T7" fmla="*/ 112 h 133"/>
                <a:gd name="T8" fmla="*/ 82 w 134"/>
                <a:gd name="T9" fmla="*/ 112 h 133"/>
                <a:gd name="T10" fmla="*/ 67 w 134"/>
                <a:gd name="T11" fmla="*/ 123 h 133"/>
                <a:gd name="T12" fmla="*/ 44 w 134"/>
                <a:gd name="T13" fmla="*/ 93 h 133"/>
                <a:gd name="T14" fmla="*/ 55 w 134"/>
                <a:gd name="T15" fmla="*/ 93 h 133"/>
                <a:gd name="T16" fmla="*/ 52 w 134"/>
                <a:gd name="T17" fmla="*/ 86 h 133"/>
                <a:gd name="T18" fmla="*/ 51 w 134"/>
                <a:gd name="T19" fmla="*/ 83 h 133"/>
                <a:gd name="T20" fmla="*/ 42 w 134"/>
                <a:gd name="T21" fmla="*/ 83 h 133"/>
                <a:gd name="T22" fmla="*/ 40 w 134"/>
                <a:gd name="T23" fmla="*/ 66 h 133"/>
                <a:gd name="T24" fmla="*/ 41 w 134"/>
                <a:gd name="T25" fmla="*/ 51 h 133"/>
                <a:gd name="T26" fmla="*/ 58 w 134"/>
                <a:gd name="T27" fmla="*/ 51 h 133"/>
                <a:gd name="T28" fmla="*/ 71 w 134"/>
                <a:gd name="T29" fmla="*/ 41 h 133"/>
                <a:gd name="T30" fmla="*/ 43 w 134"/>
                <a:gd name="T31" fmla="*/ 41 h 133"/>
                <a:gd name="T32" fmla="*/ 67 w 134"/>
                <a:gd name="T33" fmla="*/ 9 h 133"/>
                <a:gd name="T34" fmla="*/ 90 w 134"/>
                <a:gd name="T35" fmla="*/ 37 h 133"/>
                <a:gd name="T36" fmla="*/ 101 w 134"/>
                <a:gd name="T37" fmla="*/ 40 h 133"/>
                <a:gd name="T38" fmla="*/ 90 w 134"/>
                <a:gd name="T39" fmla="*/ 14 h 133"/>
                <a:gd name="T40" fmla="*/ 118 w 134"/>
                <a:gd name="T41" fmla="*/ 41 h 133"/>
                <a:gd name="T42" fmla="*/ 104 w 134"/>
                <a:gd name="T43" fmla="*/ 41 h 133"/>
                <a:gd name="T44" fmla="*/ 116 w 134"/>
                <a:gd name="T45" fmla="*/ 51 h 133"/>
                <a:gd name="T46" fmla="*/ 122 w 134"/>
                <a:gd name="T47" fmla="*/ 51 h 133"/>
                <a:gd name="T48" fmla="*/ 124 w 134"/>
                <a:gd name="T49" fmla="*/ 66 h 133"/>
                <a:gd name="T50" fmla="*/ 124 w 134"/>
                <a:gd name="T51" fmla="*/ 67 h 133"/>
                <a:gd name="T52" fmla="*/ 122 w 134"/>
                <a:gd name="T53" fmla="*/ 87 h 133"/>
                <a:gd name="T54" fmla="*/ 128 w 134"/>
                <a:gd name="T55" fmla="*/ 94 h 133"/>
                <a:gd name="T56" fmla="*/ 128 w 134"/>
                <a:gd name="T57" fmla="*/ 93 h 133"/>
                <a:gd name="T58" fmla="*/ 129 w 134"/>
                <a:gd name="T59" fmla="*/ 93 h 133"/>
                <a:gd name="T60" fmla="*/ 129 w 134"/>
                <a:gd name="T61" fmla="*/ 92 h 133"/>
                <a:gd name="T62" fmla="*/ 134 w 134"/>
                <a:gd name="T63" fmla="*/ 66 h 133"/>
                <a:gd name="T64" fmla="*/ 67 w 134"/>
                <a:gd name="T65" fmla="*/ 0 h 133"/>
                <a:gd name="T66" fmla="*/ 0 w 134"/>
                <a:gd name="T67" fmla="*/ 66 h 133"/>
                <a:gd name="T68" fmla="*/ 67 w 134"/>
                <a:gd name="T69" fmla="*/ 133 h 133"/>
                <a:gd name="T70" fmla="*/ 109 w 134"/>
                <a:gd name="T71" fmla="*/ 118 h 133"/>
                <a:gd name="T72" fmla="*/ 102 w 134"/>
                <a:gd name="T73" fmla="*/ 111 h 133"/>
                <a:gd name="T74" fmla="*/ 44 w 134"/>
                <a:gd name="T75" fmla="*/ 14 h 133"/>
                <a:gd name="T76" fmla="*/ 33 w 134"/>
                <a:gd name="T77" fmla="*/ 41 h 133"/>
                <a:gd name="T78" fmla="*/ 16 w 134"/>
                <a:gd name="T79" fmla="*/ 41 h 133"/>
                <a:gd name="T80" fmla="*/ 44 w 134"/>
                <a:gd name="T81" fmla="*/ 14 h 133"/>
                <a:gd name="T82" fmla="*/ 10 w 134"/>
                <a:gd name="T83" fmla="*/ 66 h 133"/>
                <a:gd name="T84" fmla="*/ 12 w 134"/>
                <a:gd name="T85" fmla="*/ 51 h 133"/>
                <a:gd name="T86" fmla="*/ 31 w 134"/>
                <a:gd name="T87" fmla="*/ 51 h 133"/>
                <a:gd name="T88" fmla="*/ 30 w 134"/>
                <a:gd name="T89" fmla="*/ 66 h 133"/>
                <a:gd name="T90" fmla="*/ 31 w 134"/>
                <a:gd name="T91" fmla="*/ 83 h 133"/>
                <a:gd name="T92" fmla="*/ 13 w 134"/>
                <a:gd name="T93" fmla="*/ 83 h 133"/>
                <a:gd name="T94" fmla="*/ 10 w 134"/>
                <a:gd name="T95" fmla="*/ 66 h 133"/>
                <a:gd name="T96" fmla="*/ 17 w 134"/>
                <a:gd name="T97" fmla="*/ 93 h 133"/>
                <a:gd name="T98" fmla="*/ 33 w 134"/>
                <a:gd name="T99" fmla="*/ 93 h 133"/>
                <a:gd name="T100" fmla="*/ 44 w 134"/>
                <a:gd name="T101" fmla="*/ 118 h 133"/>
                <a:gd name="T102" fmla="*/ 17 w 134"/>
                <a:gd name="T103" fmla="*/ 9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4" h="133">
                  <a:moveTo>
                    <a:pt x="102" y="111"/>
                  </a:moveTo>
                  <a:cubicBezTo>
                    <a:pt x="98" y="114"/>
                    <a:pt x="95" y="116"/>
                    <a:pt x="90" y="118"/>
                  </a:cubicBezTo>
                  <a:cubicBezTo>
                    <a:pt x="92" y="116"/>
                    <a:pt x="93" y="114"/>
                    <a:pt x="94" y="111"/>
                  </a:cubicBezTo>
                  <a:cubicBezTo>
                    <a:pt x="92" y="112"/>
                    <a:pt x="90" y="112"/>
                    <a:pt x="87" y="112"/>
                  </a:cubicBezTo>
                  <a:cubicBezTo>
                    <a:pt x="86" y="112"/>
                    <a:pt x="84" y="112"/>
                    <a:pt x="82" y="112"/>
                  </a:cubicBezTo>
                  <a:cubicBezTo>
                    <a:pt x="78" y="119"/>
                    <a:pt x="72" y="123"/>
                    <a:pt x="67" y="123"/>
                  </a:cubicBezTo>
                  <a:cubicBezTo>
                    <a:pt x="58" y="123"/>
                    <a:pt x="49" y="111"/>
                    <a:pt x="44" y="93"/>
                  </a:cubicBezTo>
                  <a:cubicBezTo>
                    <a:pt x="55" y="93"/>
                    <a:pt x="55" y="93"/>
                    <a:pt x="55" y="93"/>
                  </a:cubicBezTo>
                  <a:cubicBezTo>
                    <a:pt x="54" y="91"/>
                    <a:pt x="52" y="88"/>
                    <a:pt x="52" y="86"/>
                  </a:cubicBezTo>
                  <a:cubicBezTo>
                    <a:pt x="51" y="85"/>
                    <a:pt x="51" y="84"/>
                    <a:pt x="51" y="83"/>
                  </a:cubicBezTo>
                  <a:cubicBezTo>
                    <a:pt x="42" y="83"/>
                    <a:pt x="42" y="83"/>
                    <a:pt x="42" y="83"/>
                  </a:cubicBezTo>
                  <a:cubicBezTo>
                    <a:pt x="41" y="78"/>
                    <a:pt x="40" y="72"/>
                    <a:pt x="40" y="66"/>
                  </a:cubicBezTo>
                  <a:cubicBezTo>
                    <a:pt x="40" y="61"/>
                    <a:pt x="41" y="56"/>
                    <a:pt x="41" y="51"/>
                  </a:cubicBezTo>
                  <a:cubicBezTo>
                    <a:pt x="58" y="51"/>
                    <a:pt x="58" y="51"/>
                    <a:pt x="58" y="51"/>
                  </a:cubicBezTo>
                  <a:cubicBezTo>
                    <a:pt x="62" y="47"/>
                    <a:pt x="66" y="44"/>
                    <a:pt x="71" y="41"/>
                  </a:cubicBezTo>
                  <a:cubicBezTo>
                    <a:pt x="43" y="41"/>
                    <a:pt x="43" y="41"/>
                    <a:pt x="43" y="41"/>
                  </a:cubicBezTo>
                  <a:cubicBezTo>
                    <a:pt x="48" y="22"/>
                    <a:pt x="58" y="9"/>
                    <a:pt x="67" y="9"/>
                  </a:cubicBezTo>
                  <a:cubicBezTo>
                    <a:pt x="76" y="9"/>
                    <a:pt x="85" y="20"/>
                    <a:pt x="90" y="37"/>
                  </a:cubicBezTo>
                  <a:cubicBezTo>
                    <a:pt x="94" y="38"/>
                    <a:pt x="97" y="39"/>
                    <a:pt x="101" y="40"/>
                  </a:cubicBezTo>
                  <a:cubicBezTo>
                    <a:pt x="99" y="30"/>
                    <a:pt x="95" y="21"/>
                    <a:pt x="90" y="14"/>
                  </a:cubicBezTo>
                  <a:cubicBezTo>
                    <a:pt x="102" y="20"/>
                    <a:pt x="112" y="29"/>
                    <a:pt x="118" y="41"/>
                  </a:cubicBezTo>
                  <a:cubicBezTo>
                    <a:pt x="104" y="41"/>
                    <a:pt x="104" y="41"/>
                    <a:pt x="104" y="41"/>
                  </a:cubicBezTo>
                  <a:cubicBezTo>
                    <a:pt x="109" y="44"/>
                    <a:pt x="113" y="47"/>
                    <a:pt x="116" y="51"/>
                  </a:cubicBezTo>
                  <a:cubicBezTo>
                    <a:pt x="122" y="51"/>
                    <a:pt x="122" y="51"/>
                    <a:pt x="122" y="51"/>
                  </a:cubicBezTo>
                  <a:cubicBezTo>
                    <a:pt x="123" y="56"/>
                    <a:pt x="124" y="61"/>
                    <a:pt x="124" y="66"/>
                  </a:cubicBezTo>
                  <a:cubicBezTo>
                    <a:pt x="124" y="67"/>
                    <a:pt x="124" y="67"/>
                    <a:pt x="124" y="67"/>
                  </a:cubicBezTo>
                  <a:cubicBezTo>
                    <a:pt x="125" y="74"/>
                    <a:pt x="125" y="81"/>
                    <a:pt x="122" y="87"/>
                  </a:cubicBezTo>
                  <a:cubicBezTo>
                    <a:pt x="128" y="94"/>
                    <a:pt x="128" y="94"/>
                    <a:pt x="128" y="94"/>
                  </a:cubicBezTo>
                  <a:cubicBezTo>
                    <a:pt x="128" y="93"/>
                    <a:pt x="128" y="93"/>
                    <a:pt x="128" y="93"/>
                  </a:cubicBezTo>
                  <a:cubicBezTo>
                    <a:pt x="129" y="93"/>
                    <a:pt x="129" y="93"/>
                    <a:pt x="129" y="93"/>
                  </a:cubicBezTo>
                  <a:cubicBezTo>
                    <a:pt x="129" y="92"/>
                    <a:pt x="129" y="92"/>
                    <a:pt x="129" y="92"/>
                  </a:cubicBezTo>
                  <a:cubicBezTo>
                    <a:pt x="132" y="84"/>
                    <a:pt x="134" y="75"/>
                    <a:pt x="134" y="66"/>
                  </a:cubicBezTo>
                  <a:cubicBezTo>
                    <a:pt x="134" y="29"/>
                    <a:pt x="104" y="0"/>
                    <a:pt x="67" y="0"/>
                  </a:cubicBezTo>
                  <a:cubicBezTo>
                    <a:pt x="30" y="0"/>
                    <a:pt x="0" y="29"/>
                    <a:pt x="0" y="66"/>
                  </a:cubicBezTo>
                  <a:cubicBezTo>
                    <a:pt x="0" y="103"/>
                    <a:pt x="30" y="133"/>
                    <a:pt x="67" y="133"/>
                  </a:cubicBezTo>
                  <a:cubicBezTo>
                    <a:pt x="83" y="133"/>
                    <a:pt x="97" y="127"/>
                    <a:pt x="109" y="118"/>
                  </a:cubicBezTo>
                  <a:lnTo>
                    <a:pt x="102" y="111"/>
                  </a:lnTo>
                  <a:close/>
                  <a:moveTo>
                    <a:pt x="44" y="14"/>
                  </a:moveTo>
                  <a:cubicBezTo>
                    <a:pt x="39" y="22"/>
                    <a:pt x="35" y="31"/>
                    <a:pt x="33" y="41"/>
                  </a:cubicBezTo>
                  <a:cubicBezTo>
                    <a:pt x="16" y="41"/>
                    <a:pt x="16" y="41"/>
                    <a:pt x="16" y="41"/>
                  </a:cubicBezTo>
                  <a:cubicBezTo>
                    <a:pt x="22" y="29"/>
                    <a:pt x="32" y="20"/>
                    <a:pt x="44" y="14"/>
                  </a:cubicBezTo>
                  <a:close/>
                  <a:moveTo>
                    <a:pt x="10" y="66"/>
                  </a:moveTo>
                  <a:cubicBezTo>
                    <a:pt x="10" y="61"/>
                    <a:pt x="11" y="56"/>
                    <a:pt x="12" y="51"/>
                  </a:cubicBezTo>
                  <a:cubicBezTo>
                    <a:pt x="31" y="51"/>
                    <a:pt x="31" y="51"/>
                    <a:pt x="31" y="51"/>
                  </a:cubicBezTo>
                  <a:cubicBezTo>
                    <a:pt x="31" y="56"/>
                    <a:pt x="30" y="61"/>
                    <a:pt x="30" y="66"/>
                  </a:cubicBezTo>
                  <a:cubicBezTo>
                    <a:pt x="30" y="72"/>
                    <a:pt x="31" y="78"/>
                    <a:pt x="31" y="83"/>
                  </a:cubicBezTo>
                  <a:cubicBezTo>
                    <a:pt x="13" y="83"/>
                    <a:pt x="13" y="83"/>
                    <a:pt x="13" y="83"/>
                  </a:cubicBezTo>
                  <a:cubicBezTo>
                    <a:pt x="11" y="78"/>
                    <a:pt x="10" y="72"/>
                    <a:pt x="10" y="66"/>
                  </a:cubicBezTo>
                  <a:close/>
                  <a:moveTo>
                    <a:pt x="17" y="93"/>
                  </a:moveTo>
                  <a:cubicBezTo>
                    <a:pt x="33" y="93"/>
                    <a:pt x="33" y="93"/>
                    <a:pt x="33" y="93"/>
                  </a:cubicBezTo>
                  <a:cubicBezTo>
                    <a:pt x="36" y="103"/>
                    <a:pt x="39" y="111"/>
                    <a:pt x="44" y="118"/>
                  </a:cubicBezTo>
                  <a:cubicBezTo>
                    <a:pt x="32" y="113"/>
                    <a:pt x="23" y="104"/>
                    <a:pt x="17" y="9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90" name="Freeform 301"/>
            <p:cNvSpPr>
              <a:spLocks noEditPoints="1"/>
            </p:cNvSpPr>
            <p:nvPr/>
          </p:nvSpPr>
          <p:spPr bwMode="auto">
            <a:xfrm>
              <a:off x="5468288" y="2712278"/>
              <a:ext cx="141372" cy="145355"/>
            </a:xfrm>
            <a:custGeom>
              <a:avLst/>
              <a:gdLst>
                <a:gd name="T0" fmla="*/ 83 w 83"/>
                <a:gd name="T1" fmla="*/ 74 h 85"/>
                <a:gd name="T2" fmla="*/ 58 w 83"/>
                <a:gd name="T3" fmla="*/ 47 h 85"/>
                <a:gd name="T4" fmla="*/ 57 w 83"/>
                <a:gd name="T5" fmla="*/ 47 h 85"/>
                <a:gd name="T6" fmla="*/ 60 w 83"/>
                <a:gd name="T7" fmla="*/ 24 h 85"/>
                <a:gd name="T8" fmla="*/ 24 w 83"/>
                <a:gd name="T9" fmla="*/ 5 h 85"/>
                <a:gd name="T10" fmla="*/ 5 w 83"/>
                <a:gd name="T11" fmla="*/ 41 h 85"/>
                <a:gd name="T12" fmla="*/ 41 w 83"/>
                <a:gd name="T13" fmla="*/ 60 h 85"/>
                <a:gd name="T14" fmla="*/ 48 w 83"/>
                <a:gd name="T15" fmla="*/ 57 h 85"/>
                <a:gd name="T16" fmla="*/ 72 w 83"/>
                <a:gd name="T17" fmla="*/ 84 h 85"/>
                <a:gd name="T18" fmla="*/ 76 w 83"/>
                <a:gd name="T19" fmla="*/ 83 h 85"/>
                <a:gd name="T20" fmla="*/ 82 w 83"/>
                <a:gd name="T21" fmla="*/ 78 h 85"/>
                <a:gd name="T22" fmla="*/ 83 w 83"/>
                <a:gd name="T23" fmla="*/ 74 h 85"/>
                <a:gd name="T24" fmla="*/ 12 w 83"/>
                <a:gd name="T25" fmla="*/ 39 h 85"/>
                <a:gd name="T26" fmla="*/ 26 w 83"/>
                <a:gd name="T27" fmla="*/ 12 h 85"/>
                <a:gd name="T28" fmla="*/ 52 w 83"/>
                <a:gd name="T29" fmla="*/ 26 h 85"/>
                <a:gd name="T30" fmla="*/ 39 w 83"/>
                <a:gd name="T31" fmla="*/ 53 h 85"/>
                <a:gd name="T32" fmla="*/ 12 w 83"/>
                <a:gd name="T33"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85">
                  <a:moveTo>
                    <a:pt x="83" y="74"/>
                  </a:moveTo>
                  <a:cubicBezTo>
                    <a:pt x="58" y="47"/>
                    <a:pt x="58" y="47"/>
                    <a:pt x="58" y="47"/>
                  </a:cubicBezTo>
                  <a:cubicBezTo>
                    <a:pt x="57" y="47"/>
                    <a:pt x="57" y="47"/>
                    <a:pt x="57" y="47"/>
                  </a:cubicBezTo>
                  <a:cubicBezTo>
                    <a:pt x="61" y="40"/>
                    <a:pt x="62" y="32"/>
                    <a:pt x="60" y="24"/>
                  </a:cubicBezTo>
                  <a:cubicBezTo>
                    <a:pt x="55" y="9"/>
                    <a:pt x="39" y="0"/>
                    <a:pt x="24" y="5"/>
                  </a:cubicBezTo>
                  <a:cubicBezTo>
                    <a:pt x="8" y="10"/>
                    <a:pt x="0" y="26"/>
                    <a:pt x="5" y="41"/>
                  </a:cubicBezTo>
                  <a:cubicBezTo>
                    <a:pt x="9" y="57"/>
                    <a:pt x="26" y="65"/>
                    <a:pt x="41" y="60"/>
                  </a:cubicBezTo>
                  <a:cubicBezTo>
                    <a:pt x="43" y="60"/>
                    <a:pt x="46" y="59"/>
                    <a:pt x="48" y="57"/>
                  </a:cubicBezTo>
                  <a:cubicBezTo>
                    <a:pt x="72" y="84"/>
                    <a:pt x="72" y="84"/>
                    <a:pt x="72" y="84"/>
                  </a:cubicBezTo>
                  <a:cubicBezTo>
                    <a:pt x="73" y="85"/>
                    <a:pt x="75" y="84"/>
                    <a:pt x="76" y="83"/>
                  </a:cubicBezTo>
                  <a:cubicBezTo>
                    <a:pt x="82" y="78"/>
                    <a:pt x="82" y="78"/>
                    <a:pt x="82" y="78"/>
                  </a:cubicBezTo>
                  <a:cubicBezTo>
                    <a:pt x="83" y="77"/>
                    <a:pt x="83" y="75"/>
                    <a:pt x="83" y="74"/>
                  </a:cubicBezTo>
                  <a:close/>
                  <a:moveTo>
                    <a:pt x="12" y="39"/>
                  </a:moveTo>
                  <a:cubicBezTo>
                    <a:pt x="9" y="28"/>
                    <a:pt x="15" y="16"/>
                    <a:pt x="26" y="12"/>
                  </a:cubicBezTo>
                  <a:cubicBezTo>
                    <a:pt x="37" y="9"/>
                    <a:pt x="49" y="15"/>
                    <a:pt x="52" y="26"/>
                  </a:cubicBezTo>
                  <a:cubicBezTo>
                    <a:pt x="56" y="37"/>
                    <a:pt x="50" y="49"/>
                    <a:pt x="39" y="53"/>
                  </a:cubicBezTo>
                  <a:cubicBezTo>
                    <a:pt x="27" y="56"/>
                    <a:pt x="16" y="50"/>
                    <a:pt x="12"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91" name="Freeform 302"/>
            <p:cNvSpPr/>
            <p:nvPr/>
          </p:nvSpPr>
          <p:spPr bwMode="auto">
            <a:xfrm>
              <a:off x="5505125" y="2748119"/>
              <a:ext cx="45797" cy="28872"/>
            </a:xfrm>
            <a:custGeom>
              <a:avLst/>
              <a:gdLst>
                <a:gd name="T0" fmla="*/ 0 w 27"/>
                <a:gd name="T1" fmla="*/ 3 h 17"/>
                <a:gd name="T2" fmla="*/ 27 w 27"/>
                <a:gd name="T3" fmla="*/ 17 h 17"/>
              </a:gdLst>
              <a:ahLst/>
              <a:cxnLst>
                <a:cxn ang="0">
                  <a:pos x="T0" y="T1"/>
                </a:cxn>
                <a:cxn ang="0">
                  <a:pos x="T2" y="T3"/>
                </a:cxn>
              </a:cxnLst>
              <a:rect l="0" t="0" r="r" b="b"/>
              <a:pathLst>
                <a:path w="27" h="17">
                  <a:moveTo>
                    <a:pt x="0" y="3"/>
                  </a:moveTo>
                  <a:cubicBezTo>
                    <a:pt x="12" y="0"/>
                    <a:pt x="24" y="6"/>
                    <a:pt x="27" y="1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92" name="Group 67"/>
          <p:cNvGrpSpPr/>
          <p:nvPr/>
        </p:nvGrpSpPr>
        <p:grpSpPr>
          <a:xfrm>
            <a:off x="4565796" y="4415953"/>
            <a:ext cx="249925" cy="161274"/>
            <a:chOff x="4480676" y="4688509"/>
            <a:chExt cx="263827" cy="170245"/>
          </a:xfrm>
          <a:solidFill>
            <a:srgbClr val="7EB73F"/>
          </a:solidFill>
        </p:grpSpPr>
        <p:sp>
          <p:nvSpPr>
            <p:cNvPr id="93" name="Freeform 303"/>
            <p:cNvSpPr/>
            <p:nvPr/>
          </p:nvSpPr>
          <p:spPr bwMode="auto">
            <a:xfrm>
              <a:off x="4492622" y="4688509"/>
              <a:ext cx="239934" cy="108518"/>
            </a:xfrm>
            <a:custGeom>
              <a:avLst/>
              <a:gdLst>
                <a:gd name="T0" fmla="*/ 120 w 241"/>
                <a:gd name="T1" fmla="*/ 109 h 109"/>
                <a:gd name="T2" fmla="*/ 0 w 241"/>
                <a:gd name="T3" fmla="*/ 0 h 109"/>
                <a:gd name="T4" fmla="*/ 241 w 241"/>
                <a:gd name="T5" fmla="*/ 0 h 109"/>
                <a:gd name="T6" fmla="*/ 120 w 241"/>
                <a:gd name="T7" fmla="*/ 109 h 109"/>
              </a:gdLst>
              <a:ahLst/>
              <a:cxnLst>
                <a:cxn ang="0">
                  <a:pos x="T0" y="T1"/>
                </a:cxn>
                <a:cxn ang="0">
                  <a:pos x="T2" y="T3"/>
                </a:cxn>
                <a:cxn ang="0">
                  <a:pos x="T4" y="T5"/>
                </a:cxn>
                <a:cxn ang="0">
                  <a:pos x="T6" y="T7"/>
                </a:cxn>
              </a:cxnLst>
              <a:rect l="0" t="0" r="r" b="b"/>
              <a:pathLst>
                <a:path w="241" h="109">
                  <a:moveTo>
                    <a:pt x="120" y="109"/>
                  </a:moveTo>
                  <a:lnTo>
                    <a:pt x="0" y="0"/>
                  </a:lnTo>
                  <a:lnTo>
                    <a:pt x="241" y="0"/>
                  </a:lnTo>
                  <a:lnTo>
                    <a:pt x="120" y="109"/>
                  </a:lnTo>
                  <a:close/>
                </a:path>
              </a:pathLst>
            </a:custGeom>
            <a:grpFill/>
            <a:ln>
              <a:noFill/>
            </a:ln>
          </p:spPr>
          <p:txBody>
            <a:bodyPr vert="horz" wrap="square" lIns="91440" tIns="45720" rIns="91440" bIns="45720" numCol="1" anchor="t" anchorCtr="0" compatLnSpc="1"/>
            <a:lstStyle/>
            <a:p>
              <a:endParaRPr lang="en-US"/>
            </a:p>
          </p:txBody>
        </p:sp>
        <p:sp>
          <p:nvSpPr>
            <p:cNvPr id="94" name="Freeform 304"/>
            <p:cNvSpPr/>
            <p:nvPr/>
          </p:nvSpPr>
          <p:spPr bwMode="auto">
            <a:xfrm>
              <a:off x="4480676" y="4698465"/>
              <a:ext cx="83629" cy="151328"/>
            </a:xfrm>
            <a:custGeom>
              <a:avLst/>
              <a:gdLst>
                <a:gd name="T0" fmla="*/ 84 w 84"/>
                <a:gd name="T1" fmla="*/ 76 h 152"/>
                <a:gd name="T2" fmla="*/ 0 w 84"/>
                <a:gd name="T3" fmla="*/ 152 h 152"/>
                <a:gd name="T4" fmla="*/ 0 w 84"/>
                <a:gd name="T5" fmla="*/ 0 h 152"/>
                <a:gd name="T6" fmla="*/ 84 w 84"/>
                <a:gd name="T7" fmla="*/ 76 h 152"/>
              </a:gdLst>
              <a:ahLst/>
              <a:cxnLst>
                <a:cxn ang="0">
                  <a:pos x="T0" y="T1"/>
                </a:cxn>
                <a:cxn ang="0">
                  <a:pos x="T2" y="T3"/>
                </a:cxn>
                <a:cxn ang="0">
                  <a:pos x="T4" y="T5"/>
                </a:cxn>
                <a:cxn ang="0">
                  <a:pos x="T6" y="T7"/>
                </a:cxn>
              </a:cxnLst>
              <a:rect l="0" t="0" r="r" b="b"/>
              <a:pathLst>
                <a:path w="84" h="152">
                  <a:moveTo>
                    <a:pt x="84" y="76"/>
                  </a:moveTo>
                  <a:lnTo>
                    <a:pt x="0" y="152"/>
                  </a:lnTo>
                  <a:lnTo>
                    <a:pt x="0" y="0"/>
                  </a:lnTo>
                  <a:lnTo>
                    <a:pt x="84" y="76"/>
                  </a:lnTo>
                  <a:close/>
                </a:path>
              </a:pathLst>
            </a:custGeom>
            <a:grpFill/>
            <a:ln>
              <a:noFill/>
            </a:ln>
          </p:spPr>
          <p:txBody>
            <a:bodyPr vert="horz" wrap="square" lIns="91440" tIns="45720" rIns="91440" bIns="45720" numCol="1" anchor="t" anchorCtr="0" compatLnSpc="1"/>
            <a:lstStyle/>
            <a:p>
              <a:endParaRPr lang="en-US"/>
            </a:p>
          </p:txBody>
        </p:sp>
        <p:sp>
          <p:nvSpPr>
            <p:cNvPr id="95" name="Freeform 305"/>
            <p:cNvSpPr/>
            <p:nvPr/>
          </p:nvSpPr>
          <p:spPr bwMode="auto">
            <a:xfrm>
              <a:off x="4492622" y="4784085"/>
              <a:ext cx="239934" cy="74669"/>
            </a:xfrm>
            <a:custGeom>
              <a:avLst/>
              <a:gdLst>
                <a:gd name="T0" fmla="*/ 84 w 241"/>
                <a:gd name="T1" fmla="*/ 0 h 75"/>
                <a:gd name="T2" fmla="*/ 120 w 241"/>
                <a:gd name="T3" fmla="*/ 34 h 75"/>
                <a:gd name="T4" fmla="*/ 158 w 241"/>
                <a:gd name="T5" fmla="*/ 0 h 75"/>
                <a:gd name="T6" fmla="*/ 241 w 241"/>
                <a:gd name="T7" fmla="*/ 75 h 75"/>
                <a:gd name="T8" fmla="*/ 0 w 241"/>
                <a:gd name="T9" fmla="*/ 75 h 75"/>
                <a:gd name="T10" fmla="*/ 84 w 241"/>
                <a:gd name="T11" fmla="*/ 0 h 75"/>
              </a:gdLst>
              <a:ahLst/>
              <a:cxnLst>
                <a:cxn ang="0">
                  <a:pos x="T0" y="T1"/>
                </a:cxn>
                <a:cxn ang="0">
                  <a:pos x="T2" y="T3"/>
                </a:cxn>
                <a:cxn ang="0">
                  <a:pos x="T4" y="T5"/>
                </a:cxn>
                <a:cxn ang="0">
                  <a:pos x="T6" y="T7"/>
                </a:cxn>
                <a:cxn ang="0">
                  <a:pos x="T8" y="T9"/>
                </a:cxn>
                <a:cxn ang="0">
                  <a:pos x="T10" y="T11"/>
                </a:cxn>
              </a:cxnLst>
              <a:rect l="0" t="0" r="r" b="b"/>
              <a:pathLst>
                <a:path w="241" h="75">
                  <a:moveTo>
                    <a:pt x="84" y="0"/>
                  </a:moveTo>
                  <a:lnTo>
                    <a:pt x="120" y="34"/>
                  </a:lnTo>
                  <a:lnTo>
                    <a:pt x="158" y="0"/>
                  </a:lnTo>
                  <a:lnTo>
                    <a:pt x="241" y="75"/>
                  </a:lnTo>
                  <a:lnTo>
                    <a:pt x="0" y="75"/>
                  </a:lnTo>
                  <a:lnTo>
                    <a:pt x="84" y="0"/>
                  </a:lnTo>
                  <a:close/>
                </a:path>
              </a:pathLst>
            </a:custGeom>
            <a:grpFill/>
            <a:ln>
              <a:noFill/>
            </a:ln>
          </p:spPr>
          <p:txBody>
            <a:bodyPr vert="horz" wrap="square" lIns="91440" tIns="45720" rIns="91440" bIns="45720" numCol="1" anchor="t" anchorCtr="0" compatLnSpc="1"/>
            <a:lstStyle/>
            <a:p>
              <a:endParaRPr lang="en-US"/>
            </a:p>
          </p:txBody>
        </p:sp>
        <p:sp>
          <p:nvSpPr>
            <p:cNvPr id="96" name="Freeform 306"/>
            <p:cNvSpPr/>
            <p:nvPr/>
          </p:nvSpPr>
          <p:spPr bwMode="auto">
            <a:xfrm>
              <a:off x="4659879" y="4698465"/>
              <a:ext cx="84624" cy="151328"/>
            </a:xfrm>
            <a:custGeom>
              <a:avLst/>
              <a:gdLst>
                <a:gd name="T0" fmla="*/ 0 w 85"/>
                <a:gd name="T1" fmla="*/ 76 h 152"/>
                <a:gd name="T2" fmla="*/ 85 w 85"/>
                <a:gd name="T3" fmla="*/ 0 h 152"/>
                <a:gd name="T4" fmla="*/ 85 w 85"/>
                <a:gd name="T5" fmla="*/ 152 h 152"/>
                <a:gd name="T6" fmla="*/ 0 w 85"/>
                <a:gd name="T7" fmla="*/ 76 h 152"/>
              </a:gdLst>
              <a:ahLst/>
              <a:cxnLst>
                <a:cxn ang="0">
                  <a:pos x="T0" y="T1"/>
                </a:cxn>
                <a:cxn ang="0">
                  <a:pos x="T2" y="T3"/>
                </a:cxn>
                <a:cxn ang="0">
                  <a:pos x="T4" y="T5"/>
                </a:cxn>
                <a:cxn ang="0">
                  <a:pos x="T6" y="T7"/>
                </a:cxn>
              </a:cxnLst>
              <a:rect l="0" t="0" r="r" b="b"/>
              <a:pathLst>
                <a:path w="85" h="152">
                  <a:moveTo>
                    <a:pt x="0" y="76"/>
                  </a:moveTo>
                  <a:lnTo>
                    <a:pt x="85" y="0"/>
                  </a:lnTo>
                  <a:lnTo>
                    <a:pt x="85" y="152"/>
                  </a:lnTo>
                  <a:lnTo>
                    <a:pt x="0" y="76"/>
                  </a:lnTo>
                  <a:close/>
                </a:path>
              </a:pathLst>
            </a:custGeom>
            <a:grpFill/>
            <a:ln>
              <a:noFill/>
            </a:ln>
          </p:spPr>
          <p:txBody>
            <a:bodyPr vert="horz" wrap="square" lIns="91440" tIns="45720" rIns="91440" bIns="45720" numCol="1" anchor="t" anchorCtr="0" compatLnSpc="1"/>
            <a:lstStyle/>
            <a:p>
              <a:endParaRPr lang="en-US"/>
            </a:p>
          </p:txBody>
        </p:sp>
      </p:grpSp>
      <p:sp>
        <p:nvSpPr>
          <p:cNvPr id="97" name="TextBox 68"/>
          <p:cNvSpPr txBox="1"/>
          <p:nvPr/>
        </p:nvSpPr>
        <p:spPr>
          <a:xfrm>
            <a:off x="6347329" y="2196268"/>
            <a:ext cx="595035" cy="523220"/>
          </a:xfrm>
          <a:prstGeom prst="rect">
            <a:avLst/>
          </a:prstGeom>
          <a:noFill/>
        </p:spPr>
        <p:txBody>
          <a:bodyPr wrap="none" rtlCol="0">
            <a:spAutoFit/>
          </a:bodyPr>
          <a:lstStyle/>
          <a:p>
            <a:r>
              <a:rPr lang="en-US" sz="2800">
                <a:solidFill>
                  <a:schemeClr val="bg1"/>
                </a:solidFill>
              </a:rPr>
              <a:t>01</a:t>
            </a:r>
            <a:endParaRPr lang="en-US" sz="2800">
              <a:solidFill>
                <a:schemeClr val="bg1"/>
              </a:solidFill>
            </a:endParaRPr>
          </a:p>
        </p:txBody>
      </p:sp>
      <p:sp>
        <p:nvSpPr>
          <p:cNvPr id="98" name="TextBox 69"/>
          <p:cNvSpPr txBox="1"/>
          <p:nvPr/>
        </p:nvSpPr>
        <p:spPr>
          <a:xfrm>
            <a:off x="7230969" y="4104119"/>
            <a:ext cx="595035" cy="523220"/>
          </a:xfrm>
          <a:prstGeom prst="rect">
            <a:avLst/>
          </a:prstGeom>
          <a:noFill/>
        </p:spPr>
        <p:txBody>
          <a:bodyPr wrap="none" rtlCol="0">
            <a:spAutoFit/>
          </a:bodyPr>
          <a:lstStyle/>
          <a:p>
            <a:r>
              <a:rPr lang="en-US" sz="2800">
                <a:solidFill>
                  <a:schemeClr val="bg1"/>
                </a:solidFill>
              </a:rPr>
              <a:t>02</a:t>
            </a:r>
            <a:endParaRPr lang="en-US" sz="2800">
              <a:solidFill>
                <a:schemeClr val="bg1"/>
              </a:solidFill>
            </a:endParaRPr>
          </a:p>
        </p:txBody>
      </p:sp>
      <p:sp>
        <p:nvSpPr>
          <p:cNvPr id="99" name="TextBox 70"/>
          <p:cNvSpPr txBox="1"/>
          <p:nvPr/>
        </p:nvSpPr>
        <p:spPr>
          <a:xfrm>
            <a:off x="5108962" y="4937810"/>
            <a:ext cx="595035" cy="523220"/>
          </a:xfrm>
          <a:prstGeom prst="rect">
            <a:avLst/>
          </a:prstGeom>
          <a:noFill/>
        </p:spPr>
        <p:txBody>
          <a:bodyPr wrap="none" rtlCol="0">
            <a:spAutoFit/>
          </a:bodyPr>
          <a:lstStyle/>
          <a:p>
            <a:r>
              <a:rPr lang="en-US" sz="2800">
                <a:solidFill>
                  <a:schemeClr val="bg1"/>
                </a:solidFill>
              </a:rPr>
              <a:t>03</a:t>
            </a:r>
            <a:endParaRPr lang="en-US" sz="2800">
              <a:solidFill>
                <a:schemeClr val="bg1"/>
              </a:solidFill>
            </a:endParaRPr>
          </a:p>
        </p:txBody>
      </p:sp>
      <p:sp>
        <p:nvSpPr>
          <p:cNvPr id="100" name="TextBox 71"/>
          <p:cNvSpPr txBox="1"/>
          <p:nvPr/>
        </p:nvSpPr>
        <p:spPr>
          <a:xfrm>
            <a:off x="4378497" y="3101663"/>
            <a:ext cx="595035" cy="523220"/>
          </a:xfrm>
          <a:prstGeom prst="rect">
            <a:avLst/>
          </a:prstGeom>
          <a:noFill/>
        </p:spPr>
        <p:txBody>
          <a:bodyPr wrap="none" rtlCol="0">
            <a:spAutoFit/>
          </a:bodyPr>
          <a:lstStyle/>
          <a:p>
            <a:r>
              <a:rPr lang="en-US" sz="2800">
                <a:solidFill>
                  <a:schemeClr val="bg1"/>
                </a:solidFill>
              </a:rPr>
              <a:t>04</a:t>
            </a:r>
            <a:endParaRPr lang="en-US" sz="2800">
              <a:solidFill>
                <a:schemeClr val="bg1"/>
              </a:solidFill>
            </a:endParaRPr>
          </a:p>
        </p:txBody>
      </p:sp>
      <p:sp>
        <p:nvSpPr>
          <p:cNvPr id="101" name="TextBox 72"/>
          <p:cNvSpPr txBox="1"/>
          <p:nvPr/>
        </p:nvSpPr>
        <p:spPr>
          <a:xfrm flipH="1">
            <a:off x="6213676" y="2620131"/>
            <a:ext cx="858248" cy="307777"/>
          </a:xfrm>
          <a:prstGeom prst="rect">
            <a:avLst/>
          </a:prstGeom>
          <a:noFill/>
        </p:spPr>
        <p:txBody>
          <a:bodyPr wrap="none" rtlCol="0">
            <a:spAutoFit/>
          </a:bodyPr>
          <a:lstStyle/>
          <a:p>
            <a:pPr algn="ctr"/>
            <a:r>
              <a:rPr lang="en-US" sz="1400" dirty="0">
                <a:solidFill>
                  <a:schemeClr val="bg1"/>
                </a:solidFill>
                <a:cs typeface="Lato Regular"/>
              </a:rPr>
              <a:t>text here</a:t>
            </a:r>
            <a:endParaRPr lang="id-ID" sz="1400" dirty="0">
              <a:solidFill>
                <a:schemeClr val="bg1"/>
              </a:solidFill>
              <a:cs typeface="Lato Regular"/>
            </a:endParaRPr>
          </a:p>
        </p:txBody>
      </p:sp>
      <p:sp>
        <p:nvSpPr>
          <p:cNvPr id="102" name="TextBox 73"/>
          <p:cNvSpPr txBox="1"/>
          <p:nvPr/>
        </p:nvSpPr>
        <p:spPr>
          <a:xfrm flipH="1">
            <a:off x="7024718" y="4548079"/>
            <a:ext cx="845040" cy="307777"/>
          </a:xfrm>
          <a:prstGeom prst="rect">
            <a:avLst/>
          </a:prstGeom>
          <a:noFill/>
        </p:spPr>
        <p:txBody>
          <a:bodyPr wrap="none" rtlCol="0">
            <a:spAutoFit/>
          </a:bodyPr>
          <a:lstStyle/>
          <a:p>
            <a:pPr algn="ctr"/>
            <a:r>
              <a:rPr lang="en-US" altLang="zh-CN" sz="1400" dirty="0">
                <a:solidFill>
                  <a:schemeClr val="bg1"/>
                </a:solidFill>
                <a:cs typeface="Lato Regular"/>
              </a:rPr>
              <a:t>text here</a:t>
            </a:r>
            <a:endParaRPr lang="id-ID" altLang="zh-CN" sz="1400" dirty="0">
              <a:solidFill>
                <a:schemeClr val="bg1"/>
              </a:solidFill>
              <a:cs typeface="Lato Regular"/>
            </a:endParaRPr>
          </a:p>
        </p:txBody>
      </p:sp>
      <p:sp>
        <p:nvSpPr>
          <p:cNvPr id="103" name="TextBox 74"/>
          <p:cNvSpPr txBox="1"/>
          <p:nvPr/>
        </p:nvSpPr>
        <p:spPr>
          <a:xfrm flipH="1">
            <a:off x="5113740" y="5368161"/>
            <a:ext cx="845040" cy="307777"/>
          </a:xfrm>
          <a:prstGeom prst="rect">
            <a:avLst/>
          </a:prstGeom>
          <a:noFill/>
        </p:spPr>
        <p:txBody>
          <a:bodyPr wrap="none" rtlCol="0">
            <a:spAutoFit/>
          </a:bodyPr>
          <a:lstStyle/>
          <a:p>
            <a:pPr algn="ctr"/>
            <a:r>
              <a:rPr lang="en-US" altLang="zh-CN" sz="1400" dirty="0">
                <a:solidFill>
                  <a:schemeClr val="bg1"/>
                </a:solidFill>
                <a:cs typeface="Lato Regular"/>
              </a:rPr>
              <a:t>text here</a:t>
            </a:r>
            <a:endParaRPr lang="id-ID" altLang="zh-CN" sz="1400" dirty="0">
              <a:solidFill>
                <a:schemeClr val="bg1"/>
              </a:solidFill>
              <a:cs typeface="Lato Regular"/>
            </a:endParaRPr>
          </a:p>
        </p:txBody>
      </p:sp>
      <p:sp>
        <p:nvSpPr>
          <p:cNvPr id="104" name="TextBox 75"/>
          <p:cNvSpPr txBox="1"/>
          <p:nvPr/>
        </p:nvSpPr>
        <p:spPr>
          <a:xfrm flipH="1">
            <a:off x="4213687" y="3528856"/>
            <a:ext cx="845040" cy="307777"/>
          </a:xfrm>
          <a:prstGeom prst="rect">
            <a:avLst/>
          </a:prstGeom>
          <a:noFill/>
        </p:spPr>
        <p:txBody>
          <a:bodyPr wrap="none" rtlCol="0">
            <a:spAutoFit/>
          </a:bodyPr>
          <a:lstStyle/>
          <a:p>
            <a:pPr algn="ctr"/>
            <a:r>
              <a:rPr lang="en-US" altLang="zh-CN" sz="1400" dirty="0">
                <a:solidFill>
                  <a:schemeClr val="bg1"/>
                </a:solidFill>
                <a:cs typeface="Lato Regular"/>
              </a:rPr>
              <a:t>text here</a:t>
            </a:r>
            <a:endParaRPr lang="id-ID" altLang="zh-CN" sz="1400" dirty="0">
              <a:solidFill>
                <a:schemeClr val="bg1"/>
              </a:solidFill>
              <a:cs typeface="Lato Regular"/>
            </a:endParaRPr>
          </a:p>
        </p:txBody>
      </p:sp>
      <p:grpSp>
        <p:nvGrpSpPr>
          <p:cNvPr id="105" name="Group 96"/>
          <p:cNvGrpSpPr/>
          <p:nvPr/>
        </p:nvGrpSpPr>
        <p:grpSpPr>
          <a:xfrm>
            <a:off x="8411828" y="2211542"/>
            <a:ext cx="596030" cy="407908"/>
            <a:chOff x="8690359" y="2461392"/>
            <a:chExt cx="318585" cy="218032"/>
          </a:xfrm>
          <a:solidFill>
            <a:srgbClr val="7EB73F"/>
          </a:solidFill>
        </p:grpSpPr>
        <p:sp>
          <p:nvSpPr>
            <p:cNvPr id="106" name="Freeform 287"/>
            <p:cNvSpPr>
              <a:spLocks noEditPoints="1"/>
            </p:cNvSpPr>
            <p:nvPr/>
          </p:nvSpPr>
          <p:spPr bwMode="auto">
            <a:xfrm>
              <a:off x="8690359" y="2650552"/>
              <a:ext cx="318585" cy="28872"/>
            </a:xfrm>
            <a:custGeom>
              <a:avLst/>
              <a:gdLst>
                <a:gd name="T0" fmla="*/ 320 w 320"/>
                <a:gd name="T1" fmla="*/ 0 h 29"/>
                <a:gd name="T2" fmla="*/ 0 w 320"/>
                <a:gd name="T3" fmla="*/ 0 h 29"/>
                <a:gd name="T4" fmla="*/ 0 w 320"/>
                <a:gd name="T5" fmla="*/ 29 h 29"/>
                <a:gd name="T6" fmla="*/ 320 w 320"/>
                <a:gd name="T7" fmla="*/ 29 h 29"/>
                <a:gd name="T8" fmla="*/ 320 w 320"/>
                <a:gd name="T9" fmla="*/ 0 h 29"/>
                <a:gd name="T10" fmla="*/ 306 w 320"/>
                <a:gd name="T11" fmla="*/ 18 h 29"/>
                <a:gd name="T12" fmla="*/ 279 w 320"/>
                <a:gd name="T13" fmla="*/ 18 h 29"/>
                <a:gd name="T14" fmla="*/ 279 w 320"/>
                <a:gd name="T15" fmla="*/ 12 h 29"/>
                <a:gd name="T16" fmla="*/ 306 w 320"/>
                <a:gd name="T17" fmla="*/ 12 h 29"/>
                <a:gd name="T18" fmla="*/ 306 w 320"/>
                <a:gd name="T19" fmla="*/ 1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0" h="29">
                  <a:moveTo>
                    <a:pt x="320" y="0"/>
                  </a:moveTo>
                  <a:lnTo>
                    <a:pt x="0" y="0"/>
                  </a:lnTo>
                  <a:lnTo>
                    <a:pt x="0" y="29"/>
                  </a:lnTo>
                  <a:lnTo>
                    <a:pt x="320" y="29"/>
                  </a:lnTo>
                  <a:lnTo>
                    <a:pt x="320" y="0"/>
                  </a:lnTo>
                  <a:close/>
                  <a:moveTo>
                    <a:pt x="306" y="18"/>
                  </a:moveTo>
                  <a:lnTo>
                    <a:pt x="279" y="18"/>
                  </a:lnTo>
                  <a:lnTo>
                    <a:pt x="279" y="12"/>
                  </a:lnTo>
                  <a:lnTo>
                    <a:pt x="306" y="12"/>
                  </a:lnTo>
                  <a:lnTo>
                    <a:pt x="306"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07" name="Freeform 288"/>
            <p:cNvSpPr>
              <a:spLocks noEditPoints="1"/>
            </p:cNvSpPr>
            <p:nvPr/>
          </p:nvSpPr>
          <p:spPr bwMode="auto">
            <a:xfrm>
              <a:off x="8704297" y="2461392"/>
              <a:ext cx="288717" cy="180200"/>
            </a:xfrm>
            <a:custGeom>
              <a:avLst/>
              <a:gdLst>
                <a:gd name="T0" fmla="*/ 290 w 290"/>
                <a:gd name="T1" fmla="*/ 0 h 181"/>
                <a:gd name="T2" fmla="*/ 0 w 290"/>
                <a:gd name="T3" fmla="*/ 0 h 181"/>
                <a:gd name="T4" fmla="*/ 0 w 290"/>
                <a:gd name="T5" fmla="*/ 181 h 181"/>
                <a:gd name="T6" fmla="*/ 290 w 290"/>
                <a:gd name="T7" fmla="*/ 181 h 181"/>
                <a:gd name="T8" fmla="*/ 290 w 290"/>
                <a:gd name="T9" fmla="*/ 0 h 181"/>
                <a:gd name="T10" fmla="*/ 258 w 290"/>
                <a:gd name="T11" fmla="*/ 155 h 181"/>
                <a:gd name="T12" fmla="*/ 32 w 290"/>
                <a:gd name="T13" fmla="*/ 155 h 181"/>
                <a:gd name="T14" fmla="*/ 32 w 290"/>
                <a:gd name="T15" fmla="*/ 25 h 181"/>
                <a:gd name="T16" fmla="*/ 258 w 290"/>
                <a:gd name="T17" fmla="*/ 25 h 181"/>
                <a:gd name="T18" fmla="*/ 258 w 290"/>
                <a:gd name="T19" fmla="*/ 155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0" h="181">
                  <a:moveTo>
                    <a:pt x="290" y="0"/>
                  </a:moveTo>
                  <a:lnTo>
                    <a:pt x="0" y="0"/>
                  </a:lnTo>
                  <a:lnTo>
                    <a:pt x="0" y="181"/>
                  </a:lnTo>
                  <a:lnTo>
                    <a:pt x="290" y="181"/>
                  </a:lnTo>
                  <a:lnTo>
                    <a:pt x="290" y="0"/>
                  </a:lnTo>
                  <a:close/>
                  <a:moveTo>
                    <a:pt x="258" y="155"/>
                  </a:moveTo>
                  <a:lnTo>
                    <a:pt x="32" y="155"/>
                  </a:lnTo>
                  <a:lnTo>
                    <a:pt x="32" y="25"/>
                  </a:lnTo>
                  <a:lnTo>
                    <a:pt x="258" y="25"/>
                  </a:lnTo>
                  <a:lnTo>
                    <a:pt x="258" y="1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08" name="Group 99"/>
          <p:cNvGrpSpPr/>
          <p:nvPr/>
        </p:nvGrpSpPr>
        <p:grpSpPr>
          <a:xfrm>
            <a:off x="8418348" y="4838155"/>
            <a:ext cx="582990" cy="420948"/>
            <a:chOff x="9186312" y="5744585"/>
            <a:chExt cx="311616" cy="225002"/>
          </a:xfrm>
          <a:solidFill>
            <a:srgbClr val="7EB73F"/>
          </a:solidFill>
        </p:grpSpPr>
        <p:sp>
          <p:nvSpPr>
            <p:cNvPr id="109" name="Freeform 289"/>
            <p:cNvSpPr/>
            <p:nvPr/>
          </p:nvSpPr>
          <p:spPr bwMode="auto">
            <a:xfrm>
              <a:off x="9276909" y="5885958"/>
              <a:ext cx="64713" cy="26881"/>
            </a:xfrm>
            <a:custGeom>
              <a:avLst/>
              <a:gdLst>
                <a:gd name="T0" fmla="*/ 62 w 65"/>
                <a:gd name="T1" fmla="*/ 27 h 27"/>
                <a:gd name="T2" fmla="*/ 65 w 65"/>
                <a:gd name="T3" fmla="*/ 0 h 27"/>
                <a:gd name="T4" fmla="*/ 0 w 65"/>
                <a:gd name="T5" fmla="*/ 0 h 27"/>
                <a:gd name="T6" fmla="*/ 4 w 65"/>
                <a:gd name="T7" fmla="*/ 27 h 27"/>
                <a:gd name="T8" fmla="*/ 62 w 65"/>
                <a:gd name="T9" fmla="*/ 27 h 27"/>
              </a:gdLst>
              <a:ahLst/>
              <a:cxnLst>
                <a:cxn ang="0">
                  <a:pos x="T0" y="T1"/>
                </a:cxn>
                <a:cxn ang="0">
                  <a:pos x="T2" y="T3"/>
                </a:cxn>
                <a:cxn ang="0">
                  <a:pos x="T4" y="T5"/>
                </a:cxn>
                <a:cxn ang="0">
                  <a:pos x="T6" y="T7"/>
                </a:cxn>
                <a:cxn ang="0">
                  <a:pos x="T8" y="T9"/>
                </a:cxn>
              </a:cxnLst>
              <a:rect l="0" t="0" r="r" b="b"/>
              <a:pathLst>
                <a:path w="65" h="27">
                  <a:moveTo>
                    <a:pt x="62" y="27"/>
                  </a:moveTo>
                  <a:lnTo>
                    <a:pt x="65" y="0"/>
                  </a:lnTo>
                  <a:lnTo>
                    <a:pt x="0" y="0"/>
                  </a:lnTo>
                  <a:lnTo>
                    <a:pt x="4" y="27"/>
                  </a:lnTo>
                  <a:lnTo>
                    <a:pt x="62" y="27"/>
                  </a:lnTo>
                  <a:close/>
                </a:path>
              </a:pathLst>
            </a:custGeom>
            <a:grpFill/>
            <a:ln>
              <a:noFill/>
            </a:ln>
          </p:spPr>
          <p:txBody>
            <a:bodyPr vert="horz" wrap="square" lIns="91440" tIns="45720" rIns="91440" bIns="45720" numCol="1" anchor="t" anchorCtr="0" compatLnSpc="1"/>
            <a:lstStyle/>
            <a:p>
              <a:endParaRPr lang="en-US"/>
            </a:p>
          </p:txBody>
        </p:sp>
        <p:sp>
          <p:nvSpPr>
            <p:cNvPr id="110" name="Freeform 290"/>
            <p:cNvSpPr/>
            <p:nvPr/>
          </p:nvSpPr>
          <p:spPr bwMode="auto">
            <a:xfrm>
              <a:off x="9350582" y="5830205"/>
              <a:ext cx="70686" cy="46792"/>
            </a:xfrm>
            <a:custGeom>
              <a:avLst/>
              <a:gdLst>
                <a:gd name="T0" fmla="*/ 0 w 71"/>
                <a:gd name="T1" fmla="*/ 47 h 47"/>
                <a:gd name="T2" fmla="*/ 59 w 71"/>
                <a:gd name="T3" fmla="*/ 47 h 47"/>
                <a:gd name="T4" fmla="*/ 71 w 71"/>
                <a:gd name="T5" fmla="*/ 0 h 47"/>
                <a:gd name="T6" fmla="*/ 5 w 71"/>
                <a:gd name="T7" fmla="*/ 0 h 47"/>
                <a:gd name="T8" fmla="*/ 0 w 71"/>
                <a:gd name="T9" fmla="*/ 47 h 47"/>
              </a:gdLst>
              <a:ahLst/>
              <a:cxnLst>
                <a:cxn ang="0">
                  <a:pos x="T0" y="T1"/>
                </a:cxn>
                <a:cxn ang="0">
                  <a:pos x="T2" y="T3"/>
                </a:cxn>
                <a:cxn ang="0">
                  <a:pos x="T4" y="T5"/>
                </a:cxn>
                <a:cxn ang="0">
                  <a:pos x="T6" y="T7"/>
                </a:cxn>
                <a:cxn ang="0">
                  <a:pos x="T8" y="T9"/>
                </a:cxn>
              </a:cxnLst>
              <a:rect l="0" t="0" r="r" b="b"/>
              <a:pathLst>
                <a:path w="71" h="47">
                  <a:moveTo>
                    <a:pt x="0" y="47"/>
                  </a:moveTo>
                  <a:lnTo>
                    <a:pt x="59" y="47"/>
                  </a:lnTo>
                  <a:lnTo>
                    <a:pt x="71" y="0"/>
                  </a:lnTo>
                  <a:lnTo>
                    <a:pt x="5" y="0"/>
                  </a:lnTo>
                  <a:lnTo>
                    <a:pt x="0" y="47"/>
                  </a:lnTo>
                  <a:close/>
                </a:path>
              </a:pathLst>
            </a:custGeom>
            <a:grpFill/>
            <a:ln>
              <a:noFill/>
            </a:ln>
          </p:spPr>
          <p:txBody>
            <a:bodyPr vert="horz" wrap="square" lIns="91440" tIns="45720" rIns="91440" bIns="45720" numCol="1" anchor="t" anchorCtr="0" compatLnSpc="1"/>
            <a:lstStyle/>
            <a:p>
              <a:endParaRPr lang="en-US"/>
            </a:p>
          </p:txBody>
        </p:sp>
        <p:sp>
          <p:nvSpPr>
            <p:cNvPr id="111" name="Freeform 291"/>
            <p:cNvSpPr/>
            <p:nvPr/>
          </p:nvSpPr>
          <p:spPr bwMode="auto">
            <a:xfrm>
              <a:off x="9212197" y="5885958"/>
              <a:ext cx="57743" cy="26881"/>
            </a:xfrm>
            <a:custGeom>
              <a:avLst/>
              <a:gdLst>
                <a:gd name="T0" fmla="*/ 0 w 58"/>
                <a:gd name="T1" fmla="*/ 0 h 27"/>
                <a:gd name="T2" fmla="*/ 7 w 58"/>
                <a:gd name="T3" fmla="*/ 27 h 27"/>
                <a:gd name="T4" fmla="*/ 58 w 58"/>
                <a:gd name="T5" fmla="*/ 27 h 27"/>
                <a:gd name="T6" fmla="*/ 57 w 58"/>
                <a:gd name="T7" fmla="*/ 0 h 27"/>
                <a:gd name="T8" fmla="*/ 0 w 58"/>
                <a:gd name="T9" fmla="*/ 0 h 27"/>
              </a:gdLst>
              <a:ahLst/>
              <a:cxnLst>
                <a:cxn ang="0">
                  <a:pos x="T0" y="T1"/>
                </a:cxn>
                <a:cxn ang="0">
                  <a:pos x="T2" y="T3"/>
                </a:cxn>
                <a:cxn ang="0">
                  <a:pos x="T4" y="T5"/>
                </a:cxn>
                <a:cxn ang="0">
                  <a:pos x="T6" y="T7"/>
                </a:cxn>
                <a:cxn ang="0">
                  <a:pos x="T8" y="T9"/>
                </a:cxn>
              </a:cxnLst>
              <a:rect l="0" t="0" r="r" b="b"/>
              <a:pathLst>
                <a:path w="58" h="27">
                  <a:moveTo>
                    <a:pt x="0" y="0"/>
                  </a:moveTo>
                  <a:lnTo>
                    <a:pt x="7" y="27"/>
                  </a:lnTo>
                  <a:lnTo>
                    <a:pt x="58" y="27"/>
                  </a:lnTo>
                  <a:lnTo>
                    <a:pt x="57" y="0"/>
                  </a:lnTo>
                  <a:lnTo>
                    <a:pt x="0" y="0"/>
                  </a:lnTo>
                  <a:close/>
                </a:path>
              </a:pathLst>
            </a:custGeom>
            <a:grpFill/>
            <a:ln>
              <a:noFill/>
            </a:ln>
          </p:spPr>
          <p:txBody>
            <a:bodyPr vert="horz" wrap="square" lIns="91440" tIns="45720" rIns="91440" bIns="45720" numCol="1" anchor="t" anchorCtr="0" compatLnSpc="1"/>
            <a:lstStyle/>
            <a:p>
              <a:endParaRPr lang="en-US"/>
            </a:p>
          </p:txBody>
        </p:sp>
        <p:sp>
          <p:nvSpPr>
            <p:cNvPr id="112" name="Freeform 292"/>
            <p:cNvSpPr/>
            <p:nvPr/>
          </p:nvSpPr>
          <p:spPr bwMode="auto">
            <a:xfrm>
              <a:off x="9348591" y="5885958"/>
              <a:ext cx="57743" cy="26881"/>
            </a:xfrm>
            <a:custGeom>
              <a:avLst/>
              <a:gdLst>
                <a:gd name="T0" fmla="*/ 58 w 58"/>
                <a:gd name="T1" fmla="*/ 0 h 27"/>
                <a:gd name="T2" fmla="*/ 2 w 58"/>
                <a:gd name="T3" fmla="*/ 0 h 27"/>
                <a:gd name="T4" fmla="*/ 0 w 58"/>
                <a:gd name="T5" fmla="*/ 27 h 27"/>
                <a:gd name="T6" fmla="*/ 51 w 58"/>
                <a:gd name="T7" fmla="*/ 27 h 27"/>
                <a:gd name="T8" fmla="*/ 58 w 58"/>
                <a:gd name="T9" fmla="*/ 0 h 27"/>
              </a:gdLst>
              <a:ahLst/>
              <a:cxnLst>
                <a:cxn ang="0">
                  <a:pos x="T0" y="T1"/>
                </a:cxn>
                <a:cxn ang="0">
                  <a:pos x="T2" y="T3"/>
                </a:cxn>
                <a:cxn ang="0">
                  <a:pos x="T4" y="T5"/>
                </a:cxn>
                <a:cxn ang="0">
                  <a:pos x="T6" y="T7"/>
                </a:cxn>
                <a:cxn ang="0">
                  <a:pos x="T8" y="T9"/>
                </a:cxn>
              </a:cxnLst>
              <a:rect l="0" t="0" r="r" b="b"/>
              <a:pathLst>
                <a:path w="58" h="27">
                  <a:moveTo>
                    <a:pt x="58" y="0"/>
                  </a:moveTo>
                  <a:lnTo>
                    <a:pt x="2" y="0"/>
                  </a:lnTo>
                  <a:lnTo>
                    <a:pt x="0" y="27"/>
                  </a:lnTo>
                  <a:lnTo>
                    <a:pt x="51" y="27"/>
                  </a:lnTo>
                  <a:lnTo>
                    <a:pt x="58" y="0"/>
                  </a:lnTo>
                  <a:close/>
                </a:path>
              </a:pathLst>
            </a:custGeom>
            <a:grpFill/>
            <a:ln>
              <a:noFill/>
            </a:ln>
          </p:spPr>
          <p:txBody>
            <a:bodyPr vert="horz" wrap="square" lIns="91440" tIns="45720" rIns="91440" bIns="45720" numCol="1" anchor="t" anchorCtr="0" compatLnSpc="1"/>
            <a:lstStyle/>
            <a:p>
              <a:endParaRPr lang="en-US"/>
            </a:p>
          </p:txBody>
        </p:sp>
        <p:sp>
          <p:nvSpPr>
            <p:cNvPr id="113" name="Freeform 293"/>
            <p:cNvSpPr/>
            <p:nvPr/>
          </p:nvSpPr>
          <p:spPr bwMode="auto">
            <a:xfrm>
              <a:off x="9355560" y="5744585"/>
              <a:ext cx="142368" cy="74669"/>
            </a:xfrm>
            <a:custGeom>
              <a:avLst/>
              <a:gdLst>
                <a:gd name="T0" fmla="*/ 57 w 84"/>
                <a:gd name="T1" fmla="*/ 0 h 44"/>
                <a:gd name="T2" fmla="*/ 53 w 84"/>
                <a:gd name="T3" fmla="*/ 1 h 44"/>
                <a:gd name="T4" fmla="*/ 51 w 84"/>
                <a:gd name="T5" fmla="*/ 3 h 44"/>
                <a:gd name="T6" fmla="*/ 30 w 84"/>
                <a:gd name="T7" fmla="*/ 24 h 44"/>
                <a:gd name="T8" fmla="*/ 28 w 84"/>
                <a:gd name="T9" fmla="*/ 27 h 44"/>
                <a:gd name="T10" fmla="*/ 2 w 84"/>
                <a:gd name="T11" fmla="*/ 27 h 44"/>
                <a:gd name="T12" fmla="*/ 0 w 84"/>
                <a:gd name="T13" fmla="*/ 44 h 44"/>
                <a:gd name="T14" fmla="*/ 40 w 84"/>
                <a:gd name="T15" fmla="*/ 44 h 44"/>
                <a:gd name="T16" fmla="*/ 43 w 84"/>
                <a:gd name="T17" fmla="*/ 33 h 44"/>
                <a:gd name="T18" fmla="*/ 60 w 84"/>
                <a:gd name="T19" fmla="*/ 17 h 44"/>
                <a:gd name="T20" fmla="*/ 74 w 84"/>
                <a:gd name="T21" fmla="*/ 17 h 44"/>
                <a:gd name="T22" fmla="*/ 74 w 84"/>
                <a:gd name="T23" fmla="*/ 0 h 44"/>
                <a:gd name="T24" fmla="*/ 57 w 84"/>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44">
                  <a:moveTo>
                    <a:pt x="57" y="0"/>
                  </a:moveTo>
                  <a:cubicBezTo>
                    <a:pt x="55" y="0"/>
                    <a:pt x="54" y="1"/>
                    <a:pt x="53" y="1"/>
                  </a:cubicBezTo>
                  <a:cubicBezTo>
                    <a:pt x="52" y="2"/>
                    <a:pt x="52" y="2"/>
                    <a:pt x="51" y="3"/>
                  </a:cubicBezTo>
                  <a:cubicBezTo>
                    <a:pt x="44" y="10"/>
                    <a:pt x="37" y="17"/>
                    <a:pt x="30" y="24"/>
                  </a:cubicBezTo>
                  <a:cubicBezTo>
                    <a:pt x="29" y="25"/>
                    <a:pt x="28" y="26"/>
                    <a:pt x="28" y="27"/>
                  </a:cubicBezTo>
                  <a:cubicBezTo>
                    <a:pt x="2" y="27"/>
                    <a:pt x="2" y="27"/>
                    <a:pt x="2" y="27"/>
                  </a:cubicBezTo>
                  <a:cubicBezTo>
                    <a:pt x="0" y="44"/>
                    <a:pt x="0" y="44"/>
                    <a:pt x="0" y="44"/>
                  </a:cubicBezTo>
                  <a:cubicBezTo>
                    <a:pt x="40" y="44"/>
                    <a:pt x="40" y="44"/>
                    <a:pt x="40" y="44"/>
                  </a:cubicBezTo>
                  <a:cubicBezTo>
                    <a:pt x="43" y="33"/>
                    <a:pt x="43" y="33"/>
                    <a:pt x="43" y="33"/>
                  </a:cubicBezTo>
                  <a:cubicBezTo>
                    <a:pt x="49" y="28"/>
                    <a:pt x="54" y="22"/>
                    <a:pt x="60" y="17"/>
                  </a:cubicBezTo>
                  <a:cubicBezTo>
                    <a:pt x="74" y="17"/>
                    <a:pt x="74" y="17"/>
                    <a:pt x="74" y="17"/>
                  </a:cubicBezTo>
                  <a:cubicBezTo>
                    <a:pt x="84" y="17"/>
                    <a:pt x="84" y="0"/>
                    <a:pt x="74" y="0"/>
                  </a:cubicBezTo>
                  <a:lnTo>
                    <a:pt x="57" y="0"/>
                  </a:lnTo>
                  <a:close/>
                </a:path>
              </a:pathLst>
            </a:custGeom>
            <a:grpFill/>
            <a:ln>
              <a:noFill/>
            </a:ln>
          </p:spPr>
          <p:txBody>
            <a:bodyPr vert="horz" wrap="square" lIns="91440" tIns="45720" rIns="91440" bIns="45720" numCol="1" anchor="t" anchorCtr="0" compatLnSpc="1"/>
            <a:lstStyle/>
            <a:p>
              <a:endParaRPr lang="en-US"/>
            </a:p>
          </p:txBody>
        </p:sp>
        <p:sp>
          <p:nvSpPr>
            <p:cNvPr id="114" name="Freeform 294"/>
            <p:cNvSpPr/>
            <p:nvPr/>
          </p:nvSpPr>
          <p:spPr bwMode="auto">
            <a:xfrm>
              <a:off x="9269940" y="5790382"/>
              <a:ext cx="78651" cy="28872"/>
            </a:xfrm>
            <a:custGeom>
              <a:avLst/>
              <a:gdLst>
                <a:gd name="T0" fmla="*/ 2 w 79"/>
                <a:gd name="T1" fmla="*/ 29 h 29"/>
                <a:gd name="T2" fmla="*/ 77 w 79"/>
                <a:gd name="T3" fmla="*/ 29 h 29"/>
                <a:gd name="T4" fmla="*/ 79 w 79"/>
                <a:gd name="T5" fmla="*/ 0 h 29"/>
                <a:gd name="T6" fmla="*/ 0 w 79"/>
                <a:gd name="T7" fmla="*/ 0 h 29"/>
                <a:gd name="T8" fmla="*/ 2 w 79"/>
                <a:gd name="T9" fmla="*/ 29 h 29"/>
              </a:gdLst>
              <a:ahLst/>
              <a:cxnLst>
                <a:cxn ang="0">
                  <a:pos x="T0" y="T1"/>
                </a:cxn>
                <a:cxn ang="0">
                  <a:pos x="T2" y="T3"/>
                </a:cxn>
                <a:cxn ang="0">
                  <a:pos x="T4" y="T5"/>
                </a:cxn>
                <a:cxn ang="0">
                  <a:pos x="T6" y="T7"/>
                </a:cxn>
                <a:cxn ang="0">
                  <a:pos x="T8" y="T9"/>
                </a:cxn>
              </a:cxnLst>
              <a:rect l="0" t="0" r="r" b="b"/>
              <a:pathLst>
                <a:path w="79" h="29">
                  <a:moveTo>
                    <a:pt x="2" y="29"/>
                  </a:moveTo>
                  <a:lnTo>
                    <a:pt x="77" y="29"/>
                  </a:lnTo>
                  <a:lnTo>
                    <a:pt x="79" y="0"/>
                  </a:lnTo>
                  <a:lnTo>
                    <a:pt x="0" y="0"/>
                  </a:lnTo>
                  <a:lnTo>
                    <a:pt x="2" y="29"/>
                  </a:lnTo>
                  <a:close/>
                </a:path>
              </a:pathLst>
            </a:custGeom>
            <a:grpFill/>
            <a:ln>
              <a:noFill/>
            </a:ln>
          </p:spPr>
          <p:txBody>
            <a:bodyPr vert="horz" wrap="square" lIns="91440" tIns="45720" rIns="91440" bIns="45720" numCol="1" anchor="t" anchorCtr="0" compatLnSpc="1"/>
            <a:lstStyle/>
            <a:p>
              <a:endParaRPr lang="en-US"/>
            </a:p>
          </p:txBody>
        </p:sp>
        <p:sp>
          <p:nvSpPr>
            <p:cNvPr id="115" name="Freeform 295"/>
            <p:cNvSpPr/>
            <p:nvPr/>
          </p:nvSpPr>
          <p:spPr bwMode="auto">
            <a:xfrm>
              <a:off x="9197263" y="5830205"/>
              <a:ext cx="71682" cy="46792"/>
            </a:xfrm>
            <a:custGeom>
              <a:avLst/>
              <a:gdLst>
                <a:gd name="T0" fmla="*/ 72 w 72"/>
                <a:gd name="T1" fmla="*/ 47 h 47"/>
                <a:gd name="T2" fmla="*/ 66 w 72"/>
                <a:gd name="T3" fmla="*/ 0 h 47"/>
                <a:gd name="T4" fmla="*/ 0 w 72"/>
                <a:gd name="T5" fmla="*/ 0 h 47"/>
                <a:gd name="T6" fmla="*/ 12 w 72"/>
                <a:gd name="T7" fmla="*/ 47 h 47"/>
                <a:gd name="T8" fmla="*/ 72 w 72"/>
                <a:gd name="T9" fmla="*/ 47 h 47"/>
              </a:gdLst>
              <a:ahLst/>
              <a:cxnLst>
                <a:cxn ang="0">
                  <a:pos x="T0" y="T1"/>
                </a:cxn>
                <a:cxn ang="0">
                  <a:pos x="T2" y="T3"/>
                </a:cxn>
                <a:cxn ang="0">
                  <a:pos x="T4" y="T5"/>
                </a:cxn>
                <a:cxn ang="0">
                  <a:pos x="T6" y="T7"/>
                </a:cxn>
                <a:cxn ang="0">
                  <a:pos x="T8" y="T9"/>
                </a:cxn>
              </a:cxnLst>
              <a:rect l="0" t="0" r="r" b="b"/>
              <a:pathLst>
                <a:path w="72" h="47">
                  <a:moveTo>
                    <a:pt x="72" y="47"/>
                  </a:moveTo>
                  <a:lnTo>
                    <a:pt x="66" y="0"/>
                  </a:lnTo>
                  <a:lnTo>
                    <a:pt x="0" y="0"/>
                  </a:lnTo>
                  <a:lnTo>
                    <a:pt x="12" y="47"/>
                  </a:lnTo>
                  <a:lnTo>
                    <a:pt x="72" y="47"/>
                  </a:lnTo>
                  <a:close/>
                </a:path>
              </a:pathLst>
            </a:custGeom>
            <a:grpFill/>
            <a:ln>
              <a:noFill/>
            </a:ln>
          </p:spPr>
          <p:txBody>
            <a:bodyPr vert="horz" wrap="square" lIns="91440" tIns="45720" rIns="91440" bIns="45720" numCol="1" anchor="t" anchorCtr="0" compatLnSpc="1"/>
            <a:lstStyle/>
            <a:p>
              <a:endParaRPr lang="en-US"/>
            </a:p>
          </p:txBody>
        </p:sp>
        <p:sp>
          <p:nvSpPr>
            <p:cNvPr id="116" name="Freeform 296"/>
            <p:cNvSpPr/>
            <p:nvPr/>
          </p:nvSpPr>
          <p:spPr bwMode="auto">
            <a:xfrm>
              <a:off x="9186312" y="5790382"/>
              <a:ext cx="76659" cy="28872"/>
            </a:xfrm>
            <a:custGeom>
              <a:avLst/>
              <a:gdLst>
                <a:gd name="T0" fmla="*/ 0 w 77"/>
                <a:gd name="T1" fmla="*/ 0 h 29"/>
                <a:gd name="T2" fmla="*/ 9 w 77"/>
                <a:gd name="T3" fmla="*/ 29 h 29"/>
                <a:gd name="T4" fmla="*/ 77 w 77"/>
                <a:gd name="T5" fmla="*/ 29 h 29"/>
                <a:gd name="T6" fmla="*/ 74 w 77"/>
                <a:gd name="T7" fmla="*/ 0 h 29"/>
                <a:gd name="T8" fmla="*/ 0 w 77"/>
                <a:gd name="T9" fmla="*/ 0 h 29"/>
              </a:gdLst>
              <a:ahLst/>
              <a:cxnLst>
                <a:cxn ang="0">
                  <a:pos x="T0" y="T1"/>
                </a:cxn>
                <a:cxn ang="0">
                  <a:pos x="T2" y="T3"/>
                </a:cxn>
                <a:cxn ang="0">
                  <a:pos x="T4" y="T5"/>
                </a:cxn>
                <a:cxn ang="0">
                  <a:pos x="T6" y="T7"/>
                </a:cxn>
                <a:cxn ang="0">
                  <a:pos x="T8" y="T9"/>
                </a:cxn>
              </a:cxnLst>
              <a:rect l="0" t="0" r="r" b="b"/>
              <a:pathLst>
                <a:path w="77" h="29">
                  <a:moveTo>
                    <a:pt x="0" y="0"/>
                  </a:moveTo>
                  <a:lnTo>
                    <a:pt x="9" y="29"/>
                  </a:lnTo>
                  <a:lnTo>
                    <a:pt x="77" y="29"/>
                  </a:lnTo>
                  <a:lnTo>
                    <a:pt x="74" y="0"/>
                  </a:lnTo>
                  <a:lnTo>
                    <a:pt x="0" y="0"/>
                  </a:lnTo>
                  <a:close/>
                </a:path>
              </a:pathLst>
            </a:custGeom>
            <a:grpFill/>
            <a:ln>
              <a:noFill/>
            </a:ln>
          </p:spPr>
          <p:txBody>
            <a:bodyPr vert="horz" wrap="square" lIns="91440" tIns="45720" rIns="91440" bIns="45720" numCol="1" anchor="t" anchorCtr="0" compatLnSpc="1"/>
            <a:lstStyle/>
            <a:p>
              <a:endParaRPr lang="en-US"/>
            </a:p>
          </p:txBody>
        </p:sp>
        <p:sp>
          <p:nvSpPr>
            <p:cNvPr id="117" name="Freeform 297"/>
            <p:cNvSpPr/>
            <p:nvPr/>
          </p:nvSpPr>
          <p:spPr bwMode="auto">
            <a:xfrm>
              <a:off x="9273923" y="5830205"/>
              <a:ext cx="70686" cy="46792"/>
            </a:xfrm>
            <a:custGeom>
              <a:avLst/>
              <a:gdLst>
                <a:gd name="T0" fmla="*/ 71 w 71"/>
                <a:gd name="T1" fmla="*/ 0 h 47"/>
                <a:gd name="T2" fmla="*/ 0 w 71"/>
                <a:gd name="T3" fmla="*/ 0 h 47"/>
                <a:gd name="T4" fmla="*/ 3 w 71"/>
                <a:gd name="T5" fmla="*/ 47 h 47"/>
                <a:gd name="T6" fmla="*/ 68 w 71"/>
                <a:gd name="T7" fmla="*/ 47 h 47"/>
                <a:gd name="T8" fmla="*/ 71 w 71"/>
                <a:gd name="T9" fmla="*/ 0 h 47"/>
              </a:gdLst>
              <a:ahLst/>
              <a:cxnLst>
                <a:cxn ang="0">
                  <a:pos x="T0" y="T1"/>
                </a:cxn>
                <a:cxn ang="0">
                  <a:pos x="T2" y="T3"/>
                </a:cxn>
                <a:cxn ang="0">
                  <a:pos x="T4" y="T5"/>
                </a:cxn>
                <a:cxn ang="0">
                  <a:pos x="T6" y="T7"/>
                </a:cxn>
                <a:cxn ang="0">
                  <a:pos x="T8" y="T9"/>
                </a:cxn>
              </a:cxnLst>
              <a:rect l="0" t="0" r="r" b="b"/>
              <a:pathLst>
                <a:path w="71" h="47">
                  <a:moveTo>
                    <a:pt x="71" y="0"/>
                  </a:moveTo>
                  <a:lnTo>
                    <a:pt x="0" y="0"/>
                  </a:lnTo>
                  <a:lnTo>
                    <a:pt x="3" y="47"/>
                  </a:lnTo>
                  <a:lnTo>
                    <a:pt x="68" y="47"/>
                  </a:lnTo>
                  <a:lnTo>
                    <a:pt x="71" y="0"/>
                  </a:lnTo>
                  <a:close/>
                </a:path>
              </a:pathLst>
            </a:custGeom>
            <a:grpFill/>
            <a:ln>
              <a:noFill/>
            </a:ln>
          </p:spPr>
          <p:txBody>
            <a:bodyPr vert="horz" wrap="square" lIns="91440" tIns="45720" rIns="91440" bIns="45720" numCol="1" anchor="t" anchorCtr="0" compatLnSpc="1"/>
            <a:lstStyle/>
            <a:p>
              <a:endParaRPr lang="en-US"/>
            </a:p>
          </p:txBody>
        </p:sp>
        <p:sp>
          <p:nvSpPr>
            <p:cNvPr id="118" name="Oval 298"/>
            <p:cNvSpPr>
              <a:spLocks noChangeArrowheads="1"/>
            </p:cNvSpPr>
            <p:nvPr/>
          </p:nvSpPr>
          <p:spPr bwMode="auto">
            <a:xfrm>
              <a:off x="9222153" y="5921799"/>
              <a:ext cx="47788" cy="47788"/>
            </a:xfrm>
            <a:prstGeom prst="ellipse">
              <a:avLst/>
            </a:prstGeom>
            <a:grpFill/>
            <a:ln>
              <a:noFill/>
            </a:ln>
          </p:spPr>
          <p:txBody>
            <a:bodyPr vert="horz" wrap="square" lIns="91440" tIns="45720" rIns="91440" bIns="45720" numCol="1" anchor="t" anchorCtr="0" compatLnSpc="1"/>
            <a:lstStyle/>
            <a:p>
              <a:endParaRPr lang="en-US"/>
            </a:p>
          </p:txBody>
        </p:sp>
        <p:sp>
          <p:nvSpPr>
            <p:cNvPr id="119" name="Oval 299"/>
            <p:cNvSpPr>
              <a:spLocks noChangeArrowheads="1"/>
            </p:cNvSpPr>
            <p:nvPr/>
          </p:nvSpPr>
          <p:spPr bwMode="auto">
            <a:xfrm>
              <a:off x="9348591" y="5921799"/>
              <a:ext cx="47788" cy="47788"/>
            </a:xfrm>
            <a:prstGeom prst="ellipse">
              <a:avLst/>
            </a:prstGeom>
            <a:grpFill/>
            <a:ln>
              <a:noFill/>
            </a:ln>
          </p:spPr>
          <p:txBody>
            <a:bodyPr vert="horz" wrap="square" lIns="91440" tIns="45720" rIns="91440" bIns="45720" numCol="1" anchor="t" anchorCtr="0" compatLnSpc="1"/>
            <a:lstStyle/>
            <a:p>
              <a:endParaRPr lang="en-US"/>
            </a:p>
          </p:txBody>
        </p:sp>
      </p:grpSp>
      <p:grpSp>
        <p:nvGrpSpPr>
          <p:cNvPr id="120" name="Group 111"/>
          <p:cNvGrpSpPr/>
          <p:nvPr/>
        </p:nvGrpSpPr>
        <p:grpSpPr>
          <a:xfrm>
            <a:off x="3199185" y="4889376"/>
            <a:ext cx="493582" cy="318504"/>
            <a:chOff x="4480676" y="4688509"/>
            <a:chExt cx="263827" cy="170245"/>
          </a:xfrm>
          <a:solidFill>
            <a:srgbClr val="7EB73F"/>
          </a:solidFill>
        </p:grpSpPr>
        <p:sp>
          <p:nvSpPr>
            <p:cNvPr id="121" name="Freeform 303"/>
            <p:cNvSpPr/>
            <p:nvPr/>
          </p:nvSpPr>
          <p:spPr bwMode="auto">
            <a:xfrm>
              <a:off x="4492622" y="4688509"/>
              <a:ext cx="239934" cy="108518"/>
            </a:xfrm>
            <a:custGeom>
              <a:avLst/>
              <a:gdLst>
                <a:gd name="T0" fmla="*/ 120 w 241"/>
                <a:gd name="T1" fmla="*/ 109 h 109"/>
                <a:gd name="T2" fmla="*/ 0 w 241"/>
                <a:gd name="T3" fmla="*/ 0 h 109"/>
                <a:gd name="T4" fmla="*/ 241 w 241"/>
                <a:gd name="T5" fmla="*/ 0 h 109"/>
                <a:gd name="T6" fmla="*/ 120 w 241"/>
                <a:gd name="T7" fmla="*/ 109 h 109"/>
              </a:gdLst>
              <a:ahLst/>
              <a:cxnLst>
                <a:cxn ang="0">
                  <a:pos x="T0" y="T1"/>
                </a:cxn>
                <a:cxn ang="0">
                  <a:pos x="T2" y="T3"/>
                </a:cxn>
                <a:cxn ang="0">
                  <a:pos x="T4" y="T5"/>
                </a:cxn>
                <a:cxn ang="0">
                  <a:pos x="T6" y="T7"/>
                </a:cxn>
              </a:cxnLst>
              <a:rect l="0" t="0" r="r" b="b"/>
              <a:pathLst>
                <a:path w="241" h="109">
                  <a:moveTo>
                    <a:pt x="120" y="109"/>
                  </a:moveTo>
                  <a:lnTo>
                    <a:pt x="0" y="0"/>
                  </a:lnTo>
                  <a:lnTo>
                    <a:pt x="241" y="0"/>
                  </a:lnTo>
                  <a:lnTo>
                    <a:pt x="120" y="109"/>
                  </a:lnTo>
                  <a:close/>
                </a:path>
              </a:pathLst>
            </a:custGeom>
            <a:grpFill/>
            <a:ln>
              <a:noFill/>
            </a:ln>
          </p:spPr>
          <p:txBody>
            <a:bodyPr vert="horz" wrap="square" lIns="91440" tIns="45720" rIns="91440" bIns="45720" numCol="1" anchor="t" anchorCtr="0" compatLnSpc="1"/>
            <a:lstStyle/>
            <a:p>
              <a:endParaRPr lang="en-US"/>
            </a:p>
          </p:txBody>
        </p:sp>
        <p:sp>
          <p:nvSpPr>
            <p:cNvPr id="122" name="Freeform 304"/>
            <p:cNvSpPr/>
            <p:nvPr/>
          </p:nvSpPr>
          <p:spPr bwMode="auto">
            <a:xfrm>
              <a:off x="4480676" y="4698465"/>
              <a:ext cx="83629" cy="151328"/>
            </a:xfrm>
            <a:custGeom>
              <a:avLst/>
              <a:gdLst>
                <a:gd name="T0" fmla="*/ 84 w 84"/>
                <a:gd name="T1" fmla="*/ 76 h 152"/>
                <a:gd name="T2" fmla="*/ 0 w 84"/>
                <a:gd name="T3" fmla="*/ 152 h 152"/>
                <a:gd name="T4" fmla="*/ 0 w 84"/>
                <a:gd name="T5" fmla="*/ 0 h 152"/>
                <a:gd name="T6" fmla="*/ 84 w 84"/>
                <a:gd name="T7" fmla="*/ 76 h 152"/>
              </a:gdLst>
              <a:ahLst/>
              <a:cxnLst>
                <a:cxn ang="0">
                  <a:pos x="T0" y="T1"/>
                </a:cxn>
                <a:cxn ang="0">
                  <a:pos x="T2" y="T3"/>
                </a:cxn>
                <a:cxn ang="0">
                  <a:pos x="T4" y="T5"/>
                </a:cxn>
                <a:cxn ang="0">
                  <a:pos x="T6" y="T7"/>
                </a:cxn>
              </a:cxnLst>
              <a:rect l="0" t="0" r="r" b="b"/>
              <a:pathLst>
                <a:path w="84" h="152">
                  <a:moveTo>
                    <a:pt x="84" y="76"/>
                  </a:moveTo>
                  <a:lnTo>
                    <a:pt x="0" y="152"/>
                  </a:lnTo>
                  <a:lnTo>
                    <a:pt x="0" y="0"/>
                  </a:lnTo>
                  <a:lnTo>
                    <a:pt x="84" y="76"/>
                  </a:lnTo>
                  <a:close/>
                </a:path>
              </a:pathLst>
            </a:custGeom>
            <a:grpFill/>
            <a:ln>
              <a:noFill/>
            </a:ln>
          </p:spPr>
          <p:txBody>
            <a:bodyPr vert="horz" wrap="square" lIns="91440" tIns="45720" rIns="91440" bIns="45720" numCol="1" anchor="t" anchorCtr="0" compatLnSpc="1"/>
            <a:lstStyle/>
            <a:p>
              <a:endParaRPr lang="en-US"/>
            </a:p>
          </p:txBody>
        </p:sp>
        <p:sp>
          <p:nvSpPr>
            <p:cNvPr id="123" name="Freeform 305"/>
            <p:cNvSpPr/>
            <p:nvPr/>
          </p:nvSpPr>
          <p:spPr bwMode="auto">
            <a:xfrm>
              <a:off x="4492622" y="4784085"/>
              <a:ext cx="239934" cy="74669"/>
            </a:xfrm>
            <a:custGeom>
              <a:avLst/>
              <a:gdLst>
                <a:gd name="T0" fmla="*/ 84 w 241"/>
                <a:gd name="T1" fmla="*/ 0 h 75"/>
                <a:gd name="T2" fmla="*/ 120 w 241"/>
                <a:gd name="T3" fmla="*/ 34 h 75"/>
                <a:gd name="T4" fmla="*/ 158 w 241"/>
                <a:gd name="T5" fmla="*/ 0 h 75"/>
                <a:gd name="T6" fmla="*/ 241 w 241"/>
                <a:gd name="T7" fmla="*/ 75 h 75"/>
                <a:gd name="T8" fmla="*/ 0 w 241"/>
                <a:gd name="T9" fmla="*/ 75 h 75"/>
                <a:gd name="T10" fmla="*/ 84 w 241"/>
                <a:gd name="T11" fmla="*/ 0 h 75"/>
              </a:gdLst>
              <a:ahLst/>
              <a:cxnLst>
                <a:cxn ang="0">
                  <a:pos x="T0" y="T1"/>
                </a:cxn>
                <a:cxn ang="0">
                  <a:pos x="T2" y="T3"/>
                </a:cxn>
                <a:cxn ang="0">
                  <a:pos x="T4" y="T5"/>
                </a:cxn>
                <a:cxn ang="0">
                  <a:pos x="T6" y="T7"/>
                </a:cxn>
                <a:cxn ang="0">
                  <a:pos x="T8" y="T9"/>
                </a:cxn>
                <a:cxn ang="0">
                  <a:pos x="T10" y="T11"/>
                </a:cxn>
              </a:cxnLst>
              <a:rect l="0" t="0" r="r" b="b"/>
              <a:pathLst>
                <a:path w="241" h="75">
                  <a:moveTo>
                    <a:pt x="84" y="0"/>
                  </a:moveTo>
                  <a:lnTo>
                    <a:pt x="120" y="34"/>
                  </a:lnTo>
                  <a:lnTo>
                    <a:pt x="158" y="0"/>
                  </a:lnTo>
                  <a:lnTo>
                    <a:pt x="241" y="75"/>
                  </a:lnTo>
                  <a:lnTo>
                    <a:pt x="0" y="75"/>
                  </a:lnTo>
                  <a:lnTo>
                    <a:pt x="84" y="0"/>
                  </a:lnTo>
                  <a:close/>
                </a:path>
              </a:pathLst>
            </a:custGeom>
            <a:grpFill/>
            <a:ln>
              <a:noFill/>
            </a:ln>
          </p:spPr>
          <p:txBody>
            <a:bodyPr vert="horz" wrap="square" lIns="91440" tIns="45720" rIns="91440" bIns="45720" numCol="1" anchor="t" anchorCtr="0" compatLnSpc="1"/>
            <a:lstStyle/>
            <a:p>
              <a:endParaRPr lang="en-US"/>
            </a:p>
          </p:txBody>
        </p:sp>
        <p:sp>
          <p:nvSpPr>
            <p:cNvPr id="124" name="Freeform 306"/>
            <p:cNvSpPr/>
            <p:nvPr/>
          </p:nvSpPr>
          <p:spPr bwMode="auto">
            <a:xfrm>
              <a:off x="4659879" y="4698465"/>
              <a:ext cx="84624" cy="151328"/>
            </a:xfrm>
            <a:custGeom>
              <a:avLst/>
              <a:gdLst>
                <a:gd name="T0" fmla="*/ 0 w 85"/>
                <a:gd name="T1" fmla="*/ 76 h 152"/>
                <a:gd name="T2" fmla="*/ 85 w 85"/>
                <a:gd name="T3" fmla="*/ 0 h 152"/>
                <a:gd name="T4" fmla="*/ 85 w 85"/>
                <a:gd name="T5" fmla="*/ 152 h 152"/>
                <a:gd name="T6" fmla="*/ 0 w 85"/>
                <a:gd name="T7" fmla="*/ 76 h 152"/>
              </a:gdLst>
              <a:ahLst/>
              <a:cxnLst>
                <a:cxn ang="0">
                  <a:pos x="T0" y="T1"/>
                </a:cxn>
                <a:cxn ang="0">
                  <a:pos x="T2" y="T3"/>
                </a:cxn>
                <a:cxn ang="0">
                  <a:pos x="T4" y="T5"/>
                </a:cxn>
                <a:cxn ang="0">
                  <a:pos x="T6" y="T7"/>
                </a:cxn>
              </a:cxnLst>
              <a:rect l="0" t="0" r="r" b="b"/>
              <a:pathLst>
                <a:path w="85" h="152">
                  <a:moveTo>
                    <a:pt x="0" y="76"/>
                  </a:moveTo>
                  <a:lnTo>
                    <a:pt x="85" y="0"/>
                  </a:lnTo>
                  <a:lnTo>
                    <a:pt x="85" y="152"/>
                  </a:lnTo>
                  <a:lnTo>
                    <a:pt x="0" y="76"/>
                  </a:lnTo>
                  <a:close/>
                </a:path>
              </a:pathLst>
            </a:custGeom>
            <a:grpFill/>
            <a:ln>
              <a:noFill/>
            </a:ln>
          </p:spPr>
          <p:txBody>
            <a:bodyPr vert="horz" wrap="square" lIns="91440" tIns="45720" rIns="91440" bIns="45720" numCol="1" anchor="t" anchorCtr="0" compatLnSpc="1"/>
            <a:lstStyle/>
            <a:p>
              <a:endParaRPr lang="en-US"/>
            </a:p>
          </p:txBody>
        </p:sp>
      </p:grpSp>
      <p:grpSp>
        <p:nvGrpSpPr>
          <p:cNvPr id="125" name="Group 116"/>
          <p:cNvGrpSpPr/>
          <p:nvPr/>
        </p:nvGrpSpPr>
        <p:grpSpPr>
          <a:xfrm>
            <a:off x="3226191" y="2204092"/>
            <a:ext cx="439570" cy="422808"/>
            <a:chOff x="5374704" y="2641592"/>
            <a:chExt cx="234956" cy="225997"/>
          </a:xfrm>
          <a:solidFill>
            <a:srgbClr val="7EB73F"/>
          </a:solidFill>
        </p:grpSpPr>
        <p:sp>
          <p:nvSpPr>
            <p:cNvPr id="126" name="Freeform 300"/>
            <p:cNvSpPr>
              <a:spLocks noEditPoints="1"/>
            </p:cNvSpPr>
            <p:nvPr/>
          </p:nvSpPr>
          <p:spPr bwMode="auto">
            <a:xfrm>
              <a:off x="5374704" y="2641592"/>
              <a:ext cx="227987" cy="225997"/>
            </a:xfrm>
            <a:custGeom>
              <a:avLst/>
              <a:gdLst>
                <a:gd name="T0" fmla="*/ 102 w 134"/>
                <a:gd name="T1" fmla="*/ 111 h 133"/>
                <a:gd name="T2" fmla="*/ 90 w 134"/>
                <a:gd name="T3" fmla="*/ 118 h 133"/>
                <a:gd name="T4" fmla="*/ 94 w 134"/>
                <a:gd name="T5" fmla="*/ 111 h 133"/>
                <a:gd name="T6" fmla="*/ 87 w 134"/>
                <a:gd name="T7" fmla="*/ 112 h 133"/>
                <a:gd name="T8" fmla="*/ 82 w 134"/>
                <a:gd name="T9" fmla="*/ 112 h 133"/>
                <a:gd name="T10" fmla="*/ 67 w 134"/>
                <a:gd name="T11" fmla="*/ 123 h 133"/>
                <a:gd name="T12" fmla="*/ 44 w 134"/>
                <a:gd name="T13" fmla="*/ 93 h 133"/>
                <a:gd name="T14" fmla="*/ 55 w 134"/>
                <a:gd name="T15" fmla="*/ 93 h 133"/>
                <a:gd name="T16" fmla="*/ 52 w 134"/>
                <a:gd name="T17" fmla="*/ 86 h 133"/>
                <a:gd name="T18" fmla="*/ 51 w 134"/>
                <a:gd name="T19" fmla="*/ 83 h 133"/>
                <a:gd name="T20" fmla="*/ 42 w 134"/>
                <a:gd name="T21" fmla="*/ 83 h 133"/>
                <a:gd name="T22" fmla="*/ 40 w 134"/>
                <a:gd name="T23" fmla="*/ 66 h 133"/>
                <a:gd name="T24" fmla="*/ 41 w 134"/>
                <a:gd name="T25" fmla="*/ 51 h 133"/>
                <a:gd name="T26" fmla="*/ 58 w 134"/>
                <a:gd name="T27" fmla="*/ 51 h 133"/>
                <a:gd name="T28" fmla="*/ 71 w 134"/>
                <a:gd name="T29" fmla="*/ 41 h 133"/>
                <a:gd name="T30" fmla="*/ 43 w 134"/>
                <a:gd name="T31" fmla="*/ 41 h 133"/>
                <a:gd name="T32" fmla="*/ 67 w 134"/>
                <a:gd name="T33" fmla="*/ 9 h 133"/>
                <a:gd name="T34" fmla="*/ 90 w 134"/>
                <a:gd name="T35" fmla="*/ 37 h 133"/>
                <a:gd name="T36" fmla="*/ 101 w 134"/>
                <a:gd name="T37" fmla="*/ 40 h 133"/>
                <a:gd name="T38" fmla="*/ 90 w 134"/>
                <a:gd name="T39" fmla="*/ 14 h 133"/>
                <a:gd name="T40" fmla="*/ 118 w 134"/>
                <a:gd name="T41" fmla="*/ 41 h 133"/>
                <a:gd name="T42" fmla="*/ 104 w 134"/>
                <a:gd name="T43" fmla="*/ 41 h 133"/>
                <a:gd name="T44" fmla="*/ 116 w 134"/>
                <a:gd name="T45" fmla="*/ 51 h 133"/>
                <a:gd name="T46" fmla="*/ 122 w 134"/>
                <a:gd name="T47" fmla="*/ 51 h 133"/>
                <a:gd name="T48" fmla="*/ 124 w 134"/>
                <a:gd name="T49" fmla="*/ 66 h 133"/>
                <a:gd name="T50" fmla="*/ 124 w 134"/>
                <a:gd name="T51" fmla="*/ 67 h 133"/>
                <a:gd name="T52" fmla="*/ 122 w 134"/>
                <a:gd name="T53" fmla="*/ 87 h 133"/>
                <a:gd name="T54" fmla="*/ 128 w 134"/>
                <a:gd name="T55" fmla="*/ 94 h 133"/>
                <a:gd name="T56" fmla="*/ 128 w 134"/>
                <a:gd name="T57" fmla="*/ 93 h 133"/>
                <a:gd name="T58" fmla="*/ 129 w 134"/>
                <a:gd name="T59" fmla="*/ 93 h 133"/>
                <a:gd name="T60" fmla="*/ 129 w 134"/>
                <a:gd name="T61" fmla="*/ 92 h 133"/>
                <a:gd name="T62" fmla="*/ 134 w 134"/>
                <a:gd name="T63" fmla="*/ 66 h 133"/>
                <a:gd name="T64" fmla="*/ 67 w 134"/>
                <a:gd name="T65" fmla="*/ 0 h 133"/>
                <a:gd name="T66" fmla="*/ 0 w 134"/>
                <a:gd name="T67" fmla="*/ 66 h 133"/>
                <a:gd name="T68" fmla="*/ 67 w 134"/>
                <a:gd name="T69" fmla="*/ 133 h 133"/>
                <a:gd name="T70" fmla="*/ 109 w 134"/>
                <a:gd name="T71" fmla="*/ 118 h 133"/>
                <a:gd name="T72" fmla="*/ 102 w 134"/>
                <a:gd name="T73" fmla="*/ 111 h 133"/>
                <a:gd name="T74" fmla="*/ 44 w 134"/>
                <a:gd name="T75" fmla="*/ 14 h 133"/>
                <a:gd name="T76" fmla="*/ 33 w 134"/>
                <a:gd name="T77" fmla="*/ 41 h 133"/>
                <a:gd name="T78" fmla="*/ 16 w 134"/>
                <a:gd name="T79" fmla="*/ 41 h 133"/>
                <a:gd name="T80" fmla="*/ 44 w 134"/>
                <a:gd name="T81" fmla="*/ 14 h 133"/>
                <a:gd name="T82" fmla="*/ 10 w 134"/>
                <a:gd name="T83" fmla="*/ 66 h 133"/>
                <a:gd name="T84" fmla="*/ 12 w 134"/>
                <a:gd name="T85" fmla="*/ 51 h 133"/>
                <a:gd name="T86" fmla="*/ 31 w 134"/>
                <a:gd name="T87" fmla="*/ 51 h 133"/>
                <a:gd name="T88" fmla="*/ 30 w 134"/>
                <a:gd name="T89" fmla="*/ 66 h 133"/>
                <a:gd name="T90" fmla="*/ 31 w 134"/>
                <a:gd name="T91" fmla="*/ 83 h 133"/>
                <a:gd name="T92" fmla="*/ 13 w 134"/>
                <a:gd name="T93" fmla="*/ 83 h 133"/>
                <a:gd name="T94" fmla="*/ 10 w 134"/>
                <a:gd name="T95" fmla="*/ 66 h 133"/>
                <a:gd name="T96" fmla="*/ 17 w 134"/>
                <a:gd name="T97" fmla="*/ 93 h 133"/>
                <a:gd name="T98" fmla="*/ 33 w 134"/>
                <a:gd name="T99" fmla="*/ 93 h 133"/>
                <a:gd name="T100" fmla="*/ 44 w 134"/>
                <a:gd name="T101" fmla="*/ 118 h 133"/>
                <a:gd name="T102" fmla="*/ 17 w 134"/>
                <a:gd name="T103" fmla="*/ 9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4" h="133">
                  <a:moveTo>
                    <a:pt x="102" y="111"/>
                  </a:moveTo>
                  <a:cubicBezTo>
                    <a:pt x="98" y="114"/>
                    <a:pt x="95" y="116"/>
                    <a:pt x="90" y="118"/>
                  </a:cubicBezTo>
                  <a:cubicBezTo>
                    <a:pt x="92" y="116"/>
                    <a:pt x="93" y="114"/>
                    <a:pt x="94" y="111"/>
                  </a:cubicBezTo>
                  <a:cubicBezTo>
                    <a:pt x="92" y="112"/>
                    <a:pt x="90" y="112"/>
                    <a:pt x="87" y="112"/>
                  </a:cubicBezTo>
                  <a:cubicBezTo>
                    <a:pt x="86" y="112"/>
                    <a:pt x="84" y="112"/>
                    <a:pt x="82" y="112"/>
                  </a:cubicBezTo>
                  <a:cubicBezTo>
                    <a:pt x="78" y="119"/>
                    <a:pt x="72" y="123"/>
                    <a:pt x="67" y="123"/>
                  </a:cubicBezTo>
                  <a:cubicBezTo>
                    <a:pt x="58" y="123"/>
                    <a:pt x="49" y="111"/>
                    <a:pt x="44" y="93"/>
                  </a:cubicBezTo>
                  <a:cubicBezTo>
                    <a:pt x="55" y="93"/>
                    <a:pt x="55" y="93"/>
                    <a:pt x="55" y="93"/>
                  </a:cubicBezTo>
                  <a:cubicBezTo>
                    <a:pt x="54" y="91"/>
                    <a:pt x="52" y="88"/>
                    <a:pt x="52" y="86"/>
                  </a:cubicBezTo>
                  <a:cubicBezTo>
                    <a:pt x="51" y="85"/>
                    <a:pt x="51" y="84"/>
                    <a:pt x="51" y="83"/>
                  </a:cubicBezTo>
                  <a:cubicBezTo>
                    <a:pt x="42" y="83"/>
                    <a:pt x="42" y="83"/>
                    <a:pt x="42" y="83"/>
                  </a:cubicBezTo>
                  <a:cubicBezTo>
                    <a:pt x="41" y="78"/>
                    <a:pt x="40" y="72"/>
                    <a:pt x="40" y="66"/>
                  </a:cubicBezTo>
                  <a:cubicBezTo>
                    <a:pt x="40" y="61"/>
                    <a:pt x="41" y="56"/>
                    <a:pt x="41" y="51"/>
                  </a:cubicBezTo>
                  <a:cubicBezTo>
                    <a:pt x="58" y="51"/>
                    <a:pt x="58" y="51"/>
                    <a:pt x="58" y="51"/>
                  </a:cubicBezTo>
                  <a:cubicBezTo>
                    <a:pt x="62" y="47"/>
                    <a:pt x="66" y="44"/>
                    <a:pt x="71" y="41"/>
                  </a:cubicBezTo>
                  <a:cubicBezTo>
                    <a:pt x="43" y="41"/>
                    <a:pt x="43" y="41"/>
                    <a:pt x="43" y="41"/>
                  </a:cubicBezTo>
                  <a:cubicBezTo>
                    <a:pt x="48" y="22"/>
                    <a:pt x="58" y="9"/>
                    <a:pt x="67" y="9"/>
                  </a:cubicBezTo>
                  <a:cubicBezTo>
                    <a:pt x="76" y="9"/>
                    <a:pt x="85" y="20"/>
                    <a:pt x="90" y="37"/>
                  </a:cubicBezTo>
                  <a:cubicBezTo>
                    <a:pt x="94" y="38"/>
                    <a:pt x="97" y="39"/>
                    <a:pt x="101" y="40"/>
                  </a:cubicBezTo>
                  <a:cubicBezTo>
                    <a:pt x="99" y="30"/>
                    <a:pt x="95" y="21"/>
                    <a:pt x="90" y="14"/>
                  </a:cubicBezTo>
                  <a:cubicBezTo>
                    <a:pt x="102" y="20"/>
                    <a:pt x="112" y="29"/>
                    <a:pt x="118" y="41"/>
                  </a:cubicBezTo>
                  <a:cubicBezTo>
                    <a:pt x="104" y="41"/>
                    <a:pt x="104" y="41"/>
                    <a:pt x="104" y="41"/>
                  </a:cubicBezTo>
                  <a:cubicBezTo>
                    <a:pt x="109" y="44"/>
                    <a:pt x="113" y="47"/>
                    <a:pt x="116" y="51"/>
                  </a:cubicBezTo>
                  <a:cubicBezTo>
                    <a:pt x="122" y="51"/>
                    <a:pt x="122" y="51"/>
                    <a:pt x="122" y="51"/>
                  </a:cubicBezTo>
                  <a:cubicBezTo>
                    <a:pt x="123" y="56"/>
                    <a:pt x="124" y="61"/>
                    <a:pt x="124" y="66"/>
                  </a:cubicBezTo>
                  <a:cubicBezTo>
                    <a:pt x="124" y="67"/>
                    <a:pt x="124" y="67"/>
                    <a:pt x="124" y="67"/>
                  </a:cubicBezTo>
                  <a:cubicBezTo>
                    <a:pt x="125" y="74"/>
                    <a:pt x="125" y="81"/>
                    <a:pt x="122" y="87"/>
                  </a:cubicBezTo>
                  <a:cubicBezTo>
                    <a:pt x="128" y="94"/>
                    <a:pt x="128" y="94"/>
                    <a:pt x="128" y="94"/>
                  </a:cubicBezTo>
                  <a:cubicBezTo>
                    <a:pt x="128" y="93"/>
                    <a:pt x="128" y="93"/>
                    <a:pt x="128" y="93"/>
                  </a:cubicBezTo>
                  <a:cubicBezTo>
                    <a:pt x="129" y="93"/>
                    <a:pt x="129" y="93"/>
                    <a:pt x="129" y="93"/>
                  </a:cubicBezTo>
                  <a:cubicBezTo>
                    <a:pt x="129" y="92"/>
                    <a:pt x="129" y="92"/>
                    <a:pt x="129" y="92"/>
                  </a:cubicBezTo>
                  <a:cubicBezTo>
                    <a:pt x="132" y="84"/>
                    <a:pt x="134" y="75"/>
                    <a:pt x="134" y="66"/>
                  </a:cubicBezTo>
                  <a:cubicBezTo>
                    <a:pt x="134" y="29"/>
                    <a:pt x="104" y="0"/>
                    <a:pt x="67" y="0"/>
                  </a:cubicBezTo>
                  <a:cubicBezTo>
                    <a:pt x="30" y="0"/>
                    <a:pt x="0" y="29"/>
                    <a:pt x="0" y="66"/>
                  </a:cubicBezTo>
                  <a:cubicBezTo>
                    <a:pt x="0" y="103"/>
                    <a:pt x="30" y="133"/>
                    <a:pt x="67" y="133"/>
                  </a:cubicBezTo>
                  <a:cubicBezTo>
                    <a:pt x="83" y="133"/>
                    <a:pt x="97" y="127"/>
                    <a:pt x="109" y="118"/>
                  </a:cubicBezTo>
                  <a:lnTo>
                    <a:pt x="102" y="111"/>
                  </a:lnTo>
                  <a:close/>
                  <a:moveTo>
                    <a:pt x="44" y="14"/>
                  </a:moveTo>
                  <a:cubicBezTo>
                    <a:pt x="39" y="22"/>
                    <a:pt x="35" y="31"/>
                    <a:pt x="33" y="41"/>
                  </a:cubicBezTo>
                  <a:cubicBezTo>
                    <a:pt x="16" y="41"/>
                    <a:pt x="16" y="41"/>
                    <a:pt x="16" y="41"/>
                  </a:cubicBezTo>
                  <a:cubicBezTo>
                    <a:pt x="22" y="29"/>
                    <a:pt x="32" y="20"/>
                    <a:pt x="44" y="14"/>
                  </a:cubicBezTo>
                  <a:close/>
                  <a:moveTo>
                    <a:pt x="10" y="66"/>
                  </a:moveTo>
                  <a:cubicBezTo>
                    <a:pt x="10" y="61"/>
                    <a:pt x="11" y="56"/>
                    <a:pt x="12" y="51"/>
                  </a:cubicBezTo>
                  <a:cubicBezTo>
                    <a:pt x="31" y="51"/>
                    <a:pt x="31" y="51"/>
                    <a:pt x="31" y="51"/>
                  </a:cubicBezTo>
                  <a:cubicBezTo>
                    <a:pt x="31" y="56"/>
                    <a:pt x="30" y="61"/>
                    <a:pt x="30" y="66"/>
                  </a:cubicBezTo>
                  <a:cubicBezTo>
                    <a:pt x="30" y="72"/>
                    <a:pt x="31" y="78"/>
                    <a:pt x="31" y="83"/>
                  </a:cubicBezTo>
                  <a:cubicBezTo>
                    <a:pt x="13" y="83"/>
                    <a:pt x="13" y="83"/>
                    <a:pt x="13" y="83"/>
                  </a:cubicBezTo>
                  <a:cubicBezTo>
                    <a:pt x="11" y="78"/>
                    <a:pt x="10" y="72"/>
                    <a:pt x="10" y="66"/>
                  </a:cubicBezTo>
                  <a:close/>
                  <a:moveTo>
                    <a:pt x="17" y="93"/>
                  </a:moveTo>
                  <a:cubicBezTo>
                    <a:pt x="33" y="93"/>
                    <a:pt x="33" y="93"/>
                    <a:pt x="33" y="93"/>
                  </a:cubicBezTo>
                  <a:cubicBezTo>
                    <a:pt x="36" y="103"/>
                    <a:pt x="39" y="111"/>
                    <a:pt x="44" y="118"/>
                  </a:cubicBezTo>
                  <a:cubicBezTo>
                    <a:pt x="32" y="113"/>
                    <a:pt x="23" y="104"/>
                    <a:pt x="17" y="9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27" name="Freeform 301"/>
            <p:cNvSpPr>
              <a:spLocks noEditPoints="1"/>
            </p:cNvSpPr>
            <p:nvPr/>
          </p:nvSpPr>
          <p:spPr bwMode="auto">
            <a:xfrm>
              <a:off x="5468288" y="2712278"/>
              <a:ext cx="141372" cy="145355"/>
            </a:xfrm>
            <a:custGeom>
              <a:avLst/>
              <a:gdLst>
                <a:gd name="T0" fmla="*/ 83 w 83"/>
                <a:gd name="T1" fmla="*/ 74 h 85"/>
                <a:gd name="T2" fmla="*/ 58 w 83"/>
                <a:gd name="T3" fmla="*/ 47 h 85"/>
                <a:gd name="T4" fmla="*/ 57 w 83"/>
                <a:gd name="T5" fmla="*/ 47 h 85"/>
                <a:gd name="T6" fmla="*/ 60 w 83"/>
                <a:gd name="T7" fmla="*/ 24 h 85"/>
                <a:gd name="T8" fmla="*/ 24 w 83"/>
                <a:gd name="T9" fmla="*/ 5 h 85"/>
                <a:gd name="T10" fmla="*/ 5 w 83"/>
                <a:gd name="T11" fmla="*/ 41 h 85"/>
                <a:gd name="T12" fmla="*/ 41 w 83"/>
                <a:gd name="T13" fmla="*/ 60 h 85"/>
                <a:gd name="T14" fmla="*/ 48 w 83"/>
                <a:gd name="T15" fmla="*/ 57 h 85"/>
                <a:gd name="T16" fmla="*/ 72 w 83"/>
                <a:gd name="T17" fmla="*/ 84 h 85"/>
                <a:gd name="T18" fmla="*/ 76 w 83"/>
                <a:gd name="T19" fmla="*/ 83 h 85"/>
                <a:gd name="T20" fmla="*/ 82 w 83"/>
                <a:gd name="T21" fmla="*/ 78 h 85"/>
                <a:gd name="T22" fmla="*/ 83 w 83"/>
                <a:gd name="T23" fmla="*/ 74 h 85"/>
                <a:gd name="T24" fmla="*/ 12 w 83"/>
                <a:gd name="T25" fmla="*/ 39 h 85"/>
                <a:gd name="T26" fmla="*/ 26 w 83"/>
                <a:gd name="T27" fmla="*/ 12 h 85"/>
                <a:gd name="T28" fmla="*/ 52 w 83"/>
                <a:gd name="T29" fmla="*/ 26 h 85"/>
                <a:gd name="T30" fmla="*/ 39 w 83"/>
                <a:gd name="T31" fmla="*/ 53 h 85"/>
                <a:gd name="T32" fmla="*/ 12 w 83"/>
                <a:gd name="T33"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85">
                  <a:moveTo>
                    <a:pt x="83" y="74"/>
                  </a:moveTo>
                  <a:cubicBezTo>
                    <a:pt x="58" y="47"/>
                    <a:pt x="58" y="47"/>
                    <a:pt x="58" y="47"/>
                  </a:cubicBezTo>
                  <a:cubicBezTo>
                    <a:pt x="57" y="47"/>
                    <a:pt x="57" y="47"/>
                    <a:pt x="57" y="47"/>
                  </a:cubicBezTo>
                  <a:cubicBezTo>
                    <a:pt x="61" y="40"/>
                    <a:pt x="62" y="32"/>
                    <a:pt x="60" y="24"/>
                  </a:cubicBezTo>
                  <a:cubicBezTo>
                    <a:pt x="55" y="9"/>
                    <a:pt x="39" y="0"/>
                    <a:pt x="24" y="5"/>
                  </a:cubicBezTo>
                  <a:cubicBezTo>
                    <a:pt x="8" y="10"/>
                    <a:pt x="0" y="26"/>
                    <a:pt x="5" y="41"/>
                  </a:cubicBezTo>
                  <a:cubicBezTo>
                    <a:pt x="9" y="57"/>
                    <a:pt x="26" y="65"/>
                    <a:pt x="41" y="60"/>
                  </a:cubicBezTo>
                  <a:cubicBezTo>
                    <a:pt x="43" y="60"/>
                    <a:pt x="46" y="59"/>
                    <a:pt x="48" y="57"/>
                  </a:cubicBezTo>
                  <a:cubicBezTo>
                    <a:pt x="72" y="84"/>
                    <a:pt x="72" y="84"/>
                    <a:pt x="72" y="84"/>
                  </a:cubicBezTo>
                  <a:cubicBezTo>
                    <a:pt x="73" y="85"/>
                    <a:pt x="75" y="84"/>
                    <a:pt x="76" y="83"/>
                  </a:cubicBezTo>
                  <a:cubicBezTo>
                    <a:pt x="82" y="78"/>
                    <a:pt x="82" y="78"/>
                    <a:pt x="82" y="78"/>
                  </a:cubicBezTo>
                  <a:cubicBezTo>
                    <a:pt x="83" y="77"/>
                    <a:pt x="83" y="75"/>
                    <a:pt x="83" y="74"/>
                  </a:cubicBezTo>
                  <a:close/>
                  <a:moveTo>
                    <a:pt x="12" y="39"/>
                  </a:moveTo>
                  <a:cubicBezTo>
                    <a:pt x="9" y="28"/>
                    <a:pt x="15" y="16"/>
                    <a:pt x="26" y="12"/>
                  </a:cubicBezTo>
                  <a:cubicBezTo>
                    <a:pt x="37" y="9"/>
                    <a:pt x="49" y="15"/>
                    <a:pt x="52" y="26"/>
                  </a:cubicBezTo>
                  <a:cubicBezTo>
                    <a:pt x="56" y="37"/>
                    <a:pt x="50" y="49"/>
                    <a:pt x="39" y="53"/>
                  </a:cubicBezTo>
                  <a:cubicBezTo>
                    <a:pt x="27" y="56"/>
                    <a:pt x="16" y="50"/>
                    <a:pt x="12"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28" name="Freeform 302"/>
            <p:cNvSpPr/>
            <p:nvPr/>
          </p:nvSpPr>
          <p:spPr bwMode="auto">
            <a:xfrm>
              <a:off x="5505125" y="2748119"/>
              <a:ext cx="45797" cy="28872"/>
            </a:xfrm>
            <a:custGeom>
              <a:avLst/>
              <a:gdLst>
                <a:gd name="T0" fmla="*/ 0 w 27"/>
                <a:gd name="T1" fmla="*/ 3 h 17"/>
                <a:gd name="T2" fmla="*/ 27 w 27"/>
                <a:gd name="T3" fmla="*/ 17 h 17"/>
              </a:gdLst>
              <a:ahLst/>
              <a:cxnLst>
                <a:cxn ang="0">
                  <a:pos x="T0" y="T1"/>
                </a:cxn>
                <a:cxn ang="0">
                  <a:pos x="T2" y="T3"/>
                </a:cxn>
              </a:cxnLst>
              <a:rect l="0" t="0" r="r" b="b"/>
              <a:pathLst>
                <a:path w="27" h="17">
                  <a:moveTo>
                    <a:pt x="0" y="3"/>
                  </a:moveTo>
                  <a:cubicBezTo>
                    <a:pt x="12" y="0"/>
                    <a:pt x="24" y="6"/>
                    <a:pt x="27" y="1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129" name="文本框 128"/>
          <p:cNvSpPr txBox="1"/>
          <p:nvPr/>
        </p:nvSpPr>
        <p:spPr>
          <a:xfrm>
            <a:off x="8708879" y="2605164"/>
            <a:ext cx="2039912" cy="763735"/>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0" name="文本框 129"/>
          <p:cNvSpPr txBox="1"/>
          <p:nvPr/>
        </p:nvSpPr>
        <p:spPr>
          <a:xfrm>
            <a:off x="9124921" y="2316266"/>
            <a:ext cx="11809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1" name="文本框 130"/>
          <p:cNvSpPr txBox="1"/>
          <p:nvPr/>
        </p:nvSpPr>
        <p:spPr>
          <a:xfrm>
            <a:off x="8708879" y="5259102"/>
            <a:ext cx="2039912" cy="763735"/>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2" name="文本框 131"/>
          <p:cNvSpPr txBox="1"/>
          <p:nvPr/>
        </p:nvSpPr>
        <p:spPr>
          <a:xfrm>
            <a:off x="9124921" y="4970204"/>
            <a:ext cx="11809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3" name="文本框 132"/>
          <p:cNvSpPr txBox="1"/>
          <p:nvPr/>
        </p:nvSpPr>
        <p:spPr>
          <a:xfrm>
            <a:off x="1506951" y="2605164"/>
            <a:ext cx="2039912" cy="763735"/>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4" name="文本框 133"/>
          <p:cNvSpPr txBox="1"/>
          <p:nvPr/>
        </p:nvSpPr>
        <p:spPr>
          <a:xfrm>
            <a:off x="1922993" y="2316266"/>
            <a:ext cx="11809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5" name="文本框 134"/>
          <p:cNvSpPr txBox="1"/>
          <p:nvPr/>
        </p:nvSpPr>
        <p:spPr>
          <a:xfrm>
            <a:off x="1506951" y="5259102"/>
            <a:ext cx="2039912" cy="763735"/>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6" name="文本框 135"/>
          <p:cNvSpPr txBox="1"/>
          <p:nvPr/>
        </p:nvSpPr>
        <p:spPr>
          <a:xfrm>
            <a:off x="1922993" y="4970204"/>
            <a:ext cx="11809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num">
                                      <p:cBhvr>
                                        <p:cTn id="7" dur="500" fill="hold"/>
                                        <p:tgtEl>
                                          <p:spTgt spid="105"/>
                                        </p:tgtEl>
                                        <p:attrNameLst>
                                          <p:attrName>ppt_w</p:attrName>
                                        </p:attrNameLst>
                                      </p:cBhvr>
                                      <p:tavLst>
                                        <p:tav tm="0">
                                          <p:val>
                                            <p:fltVal val="0"/>
                                          </p:val>
                                        </p:tav>
                                        <p:tav tm="100000">
                                          <p:val>
                                            <p:strVal val="#ppt_w"/>
                                          </p:val>
                                        </p:tav>
                                      </p:tavLst>
                                    </p:anim>
                                    <p:anim calcmode="lin" valueType="num">
                                      <p:cBhvr>
                                        <p:cTn id="8" dur="500" fill="hold"/>
                                        <p:tgtEl>
                                          <p:spTgt spid="105"/>
                                        </p:tgtEl>
                                        <p:attrNameLst>
                                          <p:attrName>ppt_h</p:attrName>
                                        </p:attrNameLst>
                                      </p:cBhvr>
                                      <p:tavLst>
                                        <p:tav tm="0">
                                          <p:val>
                                            <p:fltVal val="0"/>
                                          </p:val>
                                        </p:tav>
                                        <p:tav tm="100000">
                                          <p:val>
                                            <p:strVal val="#ppt_h"/>
                                          </p:val>
                                        </p:tav>
                                      </p:tavLst>
                                    </p:anim>
                                    <p:animEffect transition="in" filter="fade">
                                      <p:cBhvr>
                                        <p:cTn id="9" dur="500"/>
                                        <p:tgtEl>
                                          <p:spTgt spid="105"/>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08"/>
                                        </p:tgtEl>
                                        <p:attrNameLst>
                                          <p:attrName>style.visibility</p:attrName>
                                        </p:attrNameLst>
                                      </p:cBhvr>
                                      <p:to>
                                        <p:strVal val="visible"/>
                                      </p:to>
                                    </p:set>
                                    <p:anim calcmode="lin" valueType="num">
                                      <p:cBhvr>
                                        <p:cTn id="13" dur="500" fill="hold"/>
                                        <p:tgtEl>
                                          <p:spTgt spid="108"/>
                                        </p:tgtEl>
                                        <p:attrNameLst>
                                          <p:attrName>ppt_w</p:attrName>
                                        </p:attrNameLst>
                                      </p:cBhvr>
                                      <p:tavLst>
                                        <p:tav tm="0">
                                          <p:val>
                                            <p:fltVal val="0"/>
                                          </p:val>
                                        </p:tav>
                                        <p:tav tm="100000">
                                          <p:val>
                                            <p:strVal val="#ppt_w"/>
                                          </p:val>
                                        </p:tav>
                                      </p:tavLst>
                                    </p:anim>
                                    <p:anim calcmode="lin" valueType="num">
                                      <p:cBhvr>
                                        <p:cTn id="14" dur="500" fill="hold"/>
                                        <p:tgtEl>
                                          <p:spTgt spid="108"/>
                                        </p:tgtEl>
                                        <p:attrNameLst>
                                          <p:attrName>ppt_h</p:attrName>
                                        </p:attrNameLst>
                                      </p:cBhvr>
                                      <p:tavLst>
                                        <p:tav tm="0">
                                          <p:val>
                                            <p:fltVal val="0"/>
                                          </p:val>
                                        </p:tav>
                                        <p:tav tm="100000">
                                          <p:val>
                                            <p:strVal val="#ppt_h"/>
                                          </p:val>
                                        </p:tav>
                                      </p:tavLst>
                                    </p:anim>
                                    <p:animEffect transition="in" filter="fade">
                                      <p:cBhvr>
                                        <p:cTn id="15" dur="500"/>
                                        <p:tgtEl>
                                          <p:spTgt spid="108"/>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20"/>
                                        </p:tgtEl>
                                        <p:attrNameLst>
                                          <p:attrName>style.visibility</p:attrName>
                                        </p:attrNameLst>
                                      </p:cBhvr>
                                      <p:to>
                                        <p:strVal val="visible"/>
                                      </p:to>
                                    </p:set>
                                    <p:anim calcmode="lin" valueType="num">
                                      <p:cBhvr>
                                        <p:cTn id="19" dur="500" fill="hold"/>
                                        <p:tgtEl>
                                          <p:spTgt spid="120"/>
                                        </p:tgtEl>
                                        <p:attrNameLst>
                                          <p:attrName>ppt_w</p:attrName>
                                        </p:attrNameLst>
                                      </p:cBhvr>
                                      <p:tavLst>
                                        <p:tav tm="0">
                                          <p:val>
                                            <p:fltVal val="0"/>
                                          </p:val>
                                        </p:tav>
                                        <p:tav tm="100000">
                                          <p:val>
                                            <p:strVal val="#ppt_w"/>
                                          </p:val>
                                        </p:tav>
                                      </p:tavLst>
                                    </p:anim>
                                    <p:anim calcmode="lin" valueType="num">
                                      <p:cBhvr>
                                        <p:cTn id="20" dur="500" fill="hold"/>
                                        <p:tgtEl>
                                          <p:spTgt spid="120"/>
                                        </p:tgtEl>
                                        <p:attrNameLst>
                                          <p:attrName>ppt_h</p:attrName>
                                        </p:attrNameLst>
                                      </p:cBhvr>
                                      <p:tavLst>
                                        <p:tav tm="0">
                                          <p:val>
                                            <p:fltVal val="0"/>
                                          </p:val>
                                        </p:tav>
                                        <p:tav tm="100000">
                                          <p:val>
                                            <p:strVal val="#ppt_h"/>
                                          </p:val>
                                        </p:tav>
                                      </p:tavLst>
                                    </p:anim>
                                    <p:animEffect transition="in" filter="fade">
                                      <p:cBhvr>
                                        <p:cTn id="21" dur="500"/>
                                        <p:tgtEl>
                                          <p:spTgt spid="120"/>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25"/>
                                        </p:tgtEl>
                                        <p:attrNameLst>
                                          <p:attrName>style.visibility</p:attrName>
                                        </p:attrNameLst>
                                      </p:cBhvr>
                                      <p:to>
                                        <p:strVal val="visible"/>
                                      </p:to>
                                    </p:set>
                                    <p:anim calcmode="lin" valueType="num">
                                      <p:cBhvr>
                                        <p:cTn id="25" dur="500" fill="hold"/>
                                        <p:tgtEl>
                                          <p:spTgt spid="125"/>
                                        </p:tgtEl>
                                        <p:attrNameLst>
                                          <p:attrName>ppt_w</p:attrName>
                                        </p:attrNameLst>
                                      </p:cBhvr>
                                      <p:tavLst>
                                        <p:tav tm="0">
                                          <p:val>
                                            <p:fltVal val="0"/>
                                          </p:val>
                                        </p:tav>
                                        <p:tav tm="100000">
                                          <p:val>
                                            <p:strVal val="#ppt_w"/>
                                          </p:val>
                                        </p:tav>
                                      </p:tavLst>
                                    </p:anim>
                                    <p:anim calcmode="lin" valueType="num">
                                      <p:cBhvr>
                                        <p:cTn id="26" dur="500" fill="hold"/>
                                        <p:tgtEl>
                                          <p:spTgt spid="125"/>
                                        </p:tgtEl>
                                        <p:attrNameLst>
                                          <p:attrName>ppt_h</p:attrName>
                                        </p:attrNameLst>
                                      </p:cBhvr>
                                      <p:tavLst>
                                        <p:tav tm="0">
                                          <p:val>
                                            <p:fltVal val="0"/>
                                          </p:val>
                                        </p:tav>
                                        <p:tav tm="100000">
                                          <p:val>
                                            <p:strVal val="#ppt_h"/>
                                          </p:val>
                                        </p:tav>
                                      </p:tavLst>
                                    </p:anim>
                                    <p:animEffect transition="in" filter="fade">
                                      <p:cBhvr>
                                        <p:cTn id="27"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01</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1654944" y="337812"/>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最新工作概述</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597709" y="855277"/>
            <a:ext cx="5022106" cy="338554"/>
          </a:xfrm>
          <a:prstGeom prst="snip1Rect">
            <a:avLst>
              <a:gd name="adj" fmla="val 0"/>
            </a:avLst>
          </a:prstGeom>
          <a:noFill/>
          <a:ln w="28575">
            <a:noFill/>
          </a:ln>
        </p:spPr>
        <p:txBody>
          <a:bodyPr wrap="square" rtlCol="0">
            <a:spAutoFit/>
          </a:bodyPr>
          <a:lstStyle/>
          <a:p>
            <a:r>
              <a:rPr lang="en-US" altLang="zh-CN" sz="16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a:t>
            </a:r>
            <a:r>
              <a:rPr lang="en-US" altLang="zh-CN" sz="1600" dirty="0">
                <a:solidFill>
                  <a:schemeClr val="tx1">
                    <a:lumMod val="75000"/>
                    <a:lumOff val="25000"/>
                  </a:schemeClr>
                </a:solidFill>
                <a:latin typeface="Arial" panose="020B0604020202020204" pitchFamily="34" charset="0"/>
                <a:cs typeface="Arial" panose="020B0604020202020204" pitchFamily="34" charset="0"/>
              </a:rPr>
              <a:t>The Latest Work Overview</a:t>
            </a:r>
            <a:endParaRPr lang="zh-CN" altLang="en-US" sz="16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9" name="组合 8"/>
          <p:cNvGrpSpPr/>
          <p:nvPr/>
        </p:nvGrpSpPr>
        <p:grpSpPr>
          <a:xfrm>
            <a:off x="1141522" y="1981529"/>
            <a:ext cx="9908956" cy="3969328"/>
            <a:chOff x="1065980" y="1952852"/>
            <a:chExt cx="10052131" cy="4026681"/>
          </a:xfrm>
        </p:grpSpPr>
        <p:sp>
          <p:nvSpPr>
            <p:cNvPr id="10" name="Oval 2"/>
            <p:cNvSpPr/>
            <p:nvPr/>
          </p:nvSpPr>
          <p:spPr>
            <a:xfrm>
              <a:off x="1756997" y="1990802"/>
              <a:ext cx="1907012" cy="1907010"/>
            </a:xfrm>
            <a:prstGeom prst="ellipse">
              <a:avLst/>
            </a:prstGeom>
            <a:solidFill>
              <a:srgbClr val="7EB73F"/>
            </a:solidFill>
            <a:ln w="7620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1" name="Picture 3"/>
            <p:cNvPicPr>
              <a:picLocks noChangeAspect="1"/>
            </p:cNvPicPr>
            <p:nvPr/>
          </p:nvPicPr>
          <p:blipFill>
            <a:blip r:embed="rId1" cstate="email"/>
            <a:srcRect/>
            <a:stretch>
              <a:fillRect/>
            </a:stretch>
          </p:blipFill>
          <p:spPr bwMode="auto">
            <a:xfrm>
              <a:off x="2351555" y="2395607"/>
              <a:ext cx="743198" cy="11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Oval 76"/>
            <p:cNvSpPr/>
            <p:nvPr/>
          </p:nvSpPr>
          <p:spPr>
            <a:xfrm>
              <a:off x="5178864" y="1952852"/>
              <a:ext cx="1910173" cy="1907010"/>
            </a:xfrm>
            <a:prstGeom prst="ellipse">
              <a:avLst/>
            </a:prstGeom>
            <a:solidFill>
              <a:srgbClr val="7EB73F"/>
            </a:solidFill>
            <a:ln w="7620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8" name="Picture 77"/>
            <p:cNvPicPr>
              <a:picLocks noChangeAspect="1"/>
            </p:cNvPicPr>
            <p:nvPr/>
          </p:nvPicPr>
          <p:blipFill>
            <a:blip r:embed="rId2"/>
            <a:srcRect/>
            <a:stretch>
              <a:fillRect/>
            </a:stretch>
          </p:blipFill>
          <p:spPr bwMode="auto">
            <a:xfrm>
              <a:off x="5637433" y="2468345"/>
              <a:ext cx="993037" cy="94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Oval 78"/>
            <p:cNvSpPr/>
            <p:nvPr/>
          </p:nvSpPr>
          <p:spPr>
            <a:xfrm>
              <a:off x="8550130" y="2009778"/>
              <a:ext cx="1910173" cy="1907010"/>
            </a:xfrm>
            <a:prstGeom prst="ellipse">
              <a:avLst/>
            </a:prstGeom>
            <a:solidFill>
              <a:srgbClr val="7EB73F"/>
            </a:solidFill>
            <a:ln w="7620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0" name="Picture 79"/>
            <p:cNvPicPr>
              <a:picLocks noChangeAspect="1"/>
            </p:cNvPicPr>
            <p:nvPr/>
          </p:nvPicPr>
          <p:blipFill>
            <a:blip r:embed="rId3"/>
            <a:srcRect/>
            <a:stretch>
              <a:fillRect/>
            </a:stretch>
          </p:blipFill>
          <p:spPr bwMode="auto">
            <a:xfrm>
              <a:off x="8967585" y="2449370"/>
              <a:ext cx="1113214" cy="109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73"/>
            <p:cNvSpPr/>
            <p:nvPr/>
          </p:nvSpPr>
          <p:spPr bwMode="auto">
            <a:xfrm>
              <a:off x="7892322" y="4144490"/>
              <a:ext cx="3225789" cy="316254"/>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70"/>
            <p:cNvSpPr/>
            <p:nvPr/>
          </p:nvSpPr>
          <p:spPr bwMode="auto">
            <a:xfrm>
              <a:off x="4489430" y="4144490"/>
              <a:ext cx="3225789" cy="316254"/>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64"/>
            <p:cNvSpPr/>
            <p:nvPr/>
          </p:nvSpPr>
          <p:spPr bwMode="auto">
            <a:xfrm>
              <a:off x="1086539" y="4144490"/>
              <a:ext cx="3225789" cy="316254"/>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文本框 23"/>
            <p:cNvSpPr txBox="1"/>
            <p:nvPr/>
          </p:nvSpPr>
          <p:spPr>
            <a:xfrm>
              <a:off x="2018457" y="4091412"/>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25" name="文本框 24"/>
            <p:cNvSpPr txBox="1"/>
            <p:nvPr/>
          </p:nvSpPr>
          <p:spPr>
            <a:xfrm>
              <a:off x="5429253" y="4091412"/>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26" name="文本框 25"/>
            <p:cNvSpPr txBox="1"/>
            <p:nvPr/>
          </p:nvSpPr>
          <p:spPr>
            <a:xfrm>
              <a:off x="8840049" y="4091412"/>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27" name="文本框 26"/>
            <p:cNvSpPr txBox="1"/>
            <p:nvPr/>
          </p:nvSpPr>
          <p:spPr>
            <a:xfrm>
              <a:off x="1065980" y="4963870"/>
              <a:ext cx="3246348"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029637" y="4654344"/>
              <a:ext cx="1319035"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4468871" y="4963870"/>
              <a:ext cx="3246348"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5432528" y="4654344"/>
              <a:ext cx="1319035"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7867022" y="4963870"/>
              <a:ext cx="3246348" cy="1015663"/>
            </a:xfrm>
            <a:prstGeom prst="rect">
              <a:avLst/>
            </a:prstGeom>
            <a:noFill/>
          </p:spPr>
          <p:txBody>
            <a:bodyPr wrap="square" rtlCol="0">
              <a:spAutoFit/>
            </a:bodyPr>
            <a:lstStyle/>
            <a:p>
              <a:pPr algn="ct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8830679" y="4654344"/>
              <a:ext cx="1319035"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email"/>
          <a:stretch>
            <a:fillRect/>
          </a:stretch>
        </p:blipFill>
        <p:spPr>
          <a:xfrm rot="5400000">
            <a:off x="2667000" y="-2667000"/>
            <a:ext cx="6858000" cy="12192000"/>
          </a:xfrm>
          <a:prstGeom prst="rect">
            <a:avLst/>
          </a:prstGeom>
        </p:spPr>
      </p:pic>
      <p:pic>
        <p:nvPicPr>
          <p:cNvPr id="7" name="图片 6"/>
          <p:cNvPicPr>
            <a:picLocks noChangeAspect="1"/>
          </p:cNvPicPr>
          <p:nvPr/>
        </p:nvPicPr>
        <p:blipFill rotWithShape="1">
          <a:blip r:embed="rId2" cstate="email"/>
          <a:srcRect/>
          <a:stretch>
            <a:fillRect/>
          </a:stretch>
        </p:blipFill>
        <p:spPr>
          <a:xfrm>
            <a:off x="1782536" y="3956197"/>
            <a:ext cx="1436914" cy="1838632"/>
          </a:xfrm>
          <a:prstGeom prst="rect">
            <a:avLst/>
          </a:prstGeom>
        </p:spPr>
      </p:pic>
      <p:sp>
        <p:nvSpPr>
          <p:cNvPr id="8" name="文本框 7"/>
          <p:cNvSpPr txBox="1"/>
          <p:nvPr/>
        </p:nvSpPr>
        <p:spPr>
          <a:xfrm>
            <a:off x="4432300" y="2476916"/>
            <a:ext cx="3327400" cy="830997"/>
          </a:xfrm>
          <a:prstGeom prst="rect">
            <a:avLst/>
          </a:prstGeom>
          <a:noFill/>
        </p:spPr>
        <p:txBody>
          <a:bodyPr wrap="square" rtlCol="0">
            <a:spAutoFit/>
          </a:bodyPr>
          <a:lstStyle/>
          <a:p>
            <a:pPr algn="ctr"/>
            <a:r>
              <a:rPr lang="en-US" altLang="zh-CN" sz="4800" dirty="0">
                <a:ln w="28575">
                  <a:noFill/>
                </a:ln>
                <a:solidFill>
                  <a:srgbClr val="7EB73F"/>
                </a:solidFill>
                <a:latin typeface="华文中宋" panose="02010600040101010101" pitchFamily="2" charset="-122"/>
                <a:ea typeface="华文中宋" panose="02010600040101010101" pitchFamily="2" charset="-122"/>
              </a:rPr>
              <a:t>Part Two</a:t>
            </a:r>
            <a:endParaRPr lang="zh-CN" altLang="en-US" sz="4800" dirty="0">
              <a:ln w="28575">
                <a:noFill/>
              </a:ln>
              <a:solidFill>
                <a:srgbClr val="7EB73F"/>
              </a:solidFill>
              <a:latin typeface="华文中宋" panose="02010600040101010101" pitchFamily="2" charset="-122"/>
              <a:ea typeface="华文中宋" panose="02010600040101010101" pitchFamily="2" charset="-122"/>
            </a:endParaRPr>
          </a:p>
        </p:txBody>
      </p:sp>
      <p:sp>
        <p:nvSpPr>
          <p:cNvPr id="12" name="文本框 11"/>
          <p:cNvSpPr txBox="1"/>
          <p:nvPr/>
        </p:nvSpPr>
        <p:spPr>
          <a:xfrm>
            <a:off x="3616035" y="3117389"/>
            <a:ext cx="4959929" cy="650306"/>
          </a:xfrm>
          <a:prstGeom prst="rect">
            <a:avLst/>
          </a:prstGeom>
          <a:noFill/>
        </p:spPr>
        <p:txBody>
          <a:bodyPr wrap="square" rtlCol="0">
            <a:spAutoFit/>
          </a:bodyPr>
          <a:lstStyle/>
          <a:p>
            <a:pPr algn="ctr">
              <a:lnSpc>
                <a:spcPct val="175000"/>
              </a:lnSpc>
            </a:pPr>
            <a:r>
              <a:rPr lang="zh-CN" altLang="en-US" sz="2400" dirty="0">
                <a:solidFill>
                  <a:srgbClr val="7EB73F"/>
                </a:solidFill>
                <a:latin typeface="微软雅黑" panose="020B0503020204020204" pitchFamily="34" charset="-122"/>
                <a:ea typeface="微软雅黑" panose="020B0503020204020204" pitchFamily="34" charset="-122"/>
              </a:rPr>
              <a:t>工作完成情况</a:t>
            </a:r>
            <a:endParaRPr lang="en-US" altLang="zh-CN" sz="2400" dirty="0">
              <a:solidFill>
                <a:srgbClr val="7EB73F"/>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3584946" y="3817673"/>
            <a:ext cx="5022106" cy="338554"/>
          </a:xfrm>
          <a:prstGeom prst="snip1Rect">
            <a:avLst>
              <a:gd name="adj" fmla="val 0"/>
            </a:avLst>
          </a:prstGeom>
          <a:noFill/>
          <a:ln w="28575">
            <a:noFill/>
          </a:ln>
        </p:spPr>
        <p:txBody>
          <a:bodyPr wrap="square" rtlCol="0">
            <a:spAutoFit/>
          </a:bodyPr>
          <a:lstStyle/>
          <a:p>
            <a:pPr algn="ctr"/>
            <a:r>
              <a:rPr lang="en-US" altLang="zh-CN" sz="1600" dirty="0">
                <a:solidFill>
                  <a:srgbClr val="7EB73F"/>
                </a:solidFill>
                <a:latin typeface="Arial" panose="020B0604020202020204" pitchFamily="34" charset="0"/>
                <a:cs typeface="Arial" panose="020B0604020202020204" pitchFamily="34" charset="0"/>
              </a:rPr>
              <a:t>WORK COMPLETION</a:t>
            </a:r>
            <a:endParaRPr lang="zh-CN" altLang="en-US" sz="1600" dirty="0">
              <a:solidFill>
                <a:srgbClr val="7EB73F"/>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02</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9" name="矩形 8"/>
          <p:cNvSpPr/>
          <p:nvPr/>
        </p:nvSpPr>
        <p:spPr>
          <a:xfrm>
            <a:off x="1679359" y="295646"/>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工作完成情况</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679359" y="871781"/>
            <a:ext cx="5022106"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Work Completion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1" name="组合 10"/>
          <p:cNvGrpSpPr/>
          <p:nvPr/>
        </p:nvGrpSpPr>
        <p:grpSpPr>
          <a:xfrm>
            <a:off x="1428509" y="2168920"/>
            <a:ext cx="9048848" cy="3825481"/>
            <a:chOff x="1243993" y="2090252"/>
            <a:chExt cx="9417880" cy="3981492"/>
          </a:xfrm>
        </p:grpSpPr>
        <p:sp>
          <p:nvSpPr>
            <p:cNvPr id="15" name="Oval 2"/>
            <p:cNvSpPr/>
            <p:nvPr/>
          </p:nvSpPr>
          <p:spPr>
            <a:xfrm>
              <a:off x="2811650" y="2667495"/>
              <a:ext cx="2215620" cy="2215620"/>
            </a:xfrm>
            <a:prstGeom prst="ellipse">
              <a:avLst/>
            </a:prstGeom>
            <a:solidFill>
              <a:srgbClr val="7EB73F"/>
            </a:solidFill>
            <a:ln w="5715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Oval 37"/>
            <p:cNvSpPr/>
            <p:nvPr/>
          </p:nvSpPr>
          <p:spPr>
            <a:xfrm>
              <a:off x="5209416" y="2124041"/>
              <a:ext cx="1385509" cy="1388496"/>
            </a:xfrm>
            <a:prstGeom prst="ellipse">
              <a:avLst/>
            </a:prstGeom>
            <a:solidFill>
              <a:srgbClr val="7EB73F"/>
            </a:solidFill>
            <a:ln w="5715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Oval 38"/>
            <p:cNvSpPr/>
            <p:nvPr/>
          </p:nvSpPr>
          <p:spPr>
            <a:xfrm>
              <a:off x="1243993" y="2124041"/>
              <a:ext cx="1385509" cy="1388496"/>
            </a:xfrm>
            <a:prstGeom prst="ellipse">
              <a:avLst/>
            </a:prstGeom>
            <a:solidFill>
              <a:srgbClr val="7EB73F"/>
            </a:solidFill>
            <a:ln w="5715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Oval 39"/>
            <p:cNvSpPr/>
            <p:nvPr/>
          </p:nvSpPr>
          <p:spPr>
            <a:xfrm>
              <a:off x="5209416" y="4229180"/>
              <a:ext cx="1385509" cy="1385509"/>
            </a:xfrm>
            <a:prstGeom prst="ellipse">
              <a:avLst/>
            </a:prstGeom>
            <a:solidFill>
              <a:srgbClr val="7EB73F"/>
            </a:solidFill>
            <a:ln w="5715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Oval 41"/>
            <p:cNvSpPr/>
            <p:nvPr/>
          </p:nvSpPr>
          <p:spPr>
            <a:xfrm>
              <a:off x="1243993" y="4235152"/>
              <a:ext cx="1385509" cy="1385509"/>
            </a:xfrm>
            <a:prstGeom prst="ellipse">
              <a:avLst/>
            </a:prstGeom>
            <a:solidFill>
              <a:srgbClr val="7EB73F"/>
            </a:solidFill>
            <a:ln w="57150">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0" name="Straight Connector 5"/>
            <p:cNvCxnSpPr/>
            <p:nvPr/>
          </p:nvCxnSpPr>
          <p:spPr>
            <a:xfrm>
              <a:off x="2563810" y="3148244"/>
              <a:ext cx="334433" cy="146314"/>
            </a:xfrm>
            <a:prstGeom prst="line">
              <a:avLst/>
            </a:prstGeom>
            <a:ln w="5715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21" name="Straight Connector 44"/>
            <p:cNvCxnSpPr/>
            <p:nvPr/>
          </p:nvCxnSpPr>
          <p:spPr>
            <a:xfrm flipV="1">
              <a:off x="2602629" y="4360564"/>
              <a:ext cx="391167" cy="256797"/>
            </a:xfrm>
            <a:prstGeom prst="line">
              <a:avLst/>
            </a:prstGeom>
            <a:ln w="5715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22" name="Straight Connector 46"/>
            <p:cNvCxnSpPr/>
            <p:nvPr/>
          </p:nvCxnSpPr>
          <p:spPr>
            <a:xfrm flipV="1">
              <a:off x="4940675" y="3148244"/>
              <a:ext cx="361308" cy="146314"/>
            </a:xfrm>
            <a:prstGeom prst="line">
              <a:avLst/>
            </a:prstGeom>
            <a:ln w="57150">
              <a:solidFill>
                <a:srgbClr val="7EB73F"/>
              </a:solidFill>
            </a:ln>
          </p:spPr>
          <p:style>
            <a:lnRef idx="1">
              <a:schemeClr val="accent1"/>
            </a:lnRef>
            <a:fillRef idx="0">
              <a:schemeClr val="accent1"/>
            </a:fillRef>
            <a:effectRef idx="0">
              <a:schemeClr val="accent1"/>
            </a:effectRef>
            <a:fontRef idx="minor">
              <a:schemeClr val="tx1"/>
            </a:fontRef>
          </p:style>
        </p:cxnSp>
        <p:cxnSp>
          <p:nvCxnSpPr>
            <p:cNvPr id="23" name="Straight Connector 48"/>
            <p:cNvCxnSpPr/>
            <p:nvPr/>
          </p:nvCxnSpPr>
          <p:spPr>
            <a:xfrm>
              <a:off x="4857067" y="4360564"/>
              <a:ext cx="432973" cy="256797"/>
            </a:xfrm>
            <a:prstGeom prst="line">
              <a:avLst/>
            </a:prstGeom>
            <a:ln w="57150">
              <a:solidFill>
                <a:srgbClr val="7EB73F"/>
              </a:solidFill>
            </a:ln>
          </p:spPr>
          <p:style>
            <a:lnRef idx="1">
              <a:schemeClr val="accent1"/>
            </a:lnRef>
            <a:fillRef idx="0">
              <a:schemeClr val="accent1"/>
            </a:fillRef>
            <a:effectRef idx="0">
              <a:schemeClr val="accent1"/>
            </a:effectRef>
            <a:fontRef idx="minor">
              <a:schemeClr val="tx1"/>
            </a:fontRef>
          </p:style>
        </p:cxnSp>
        <p:pic>
          <p:nvPicPr>
            <p:cNvPr id="24" name="Picture 51"/>
            <p:cNvPicPr>
              <a:picLocks noChangeAspect="1"/>
            </p:cNvPicPr>
            <p:nvPr/>
          </p:nvPicPr>
          <p:blipFill>
            <a:blip r:embed="rId1" cstate="email"/>
            <a:srcRect/>
            <a:stretch>
              <a:fillRect/>
            </a:stretch>
          </p:blipFill>
          <p:spPr bwMode="auto">
            <a:xfrm>
              <a:off x="5567737" y="2470418"/>
              <a:ext cx="713658" cy="71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2"/>
            <p:cNvPicPr>
              <a:picLocks noChangeAspect="1"/>
            </p:cNvPicPr>
            <p:nvPr/>
          </p:nvPicPr>
          <p:blipFill>
            <a:blip r:embed="rId2" cstate="email"/>
            <a:srcRect/>
            <a:stretch>
              <a:fillRect/>
            </a:stretch>
          </p:blipFill>
          <p:spPr bwMode="auto">
            <a:xfrm>
              <a:off x="3340173" y="3091509"/>
              <a:ext cx="1140656" cy="1269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3"/>
            <p:cNvPicPr>
              <a:picLocks noChangeAspect="1"/>
            </p:cNvPicPr>
            <p:nvPr/>
          </p:nvPicPr>
          <p:blipFill>
            <a:blip r:embed="rId3" cstate="email"/>
            <a:srcRect/>
            <a:stretch>
              <a:fillRect/>
            </a:stretch>
          </p:blipFill>
          <p:spPr bwMode="auto">
            <a:xfrm>
              <a:off x="1560510" y="2425629"/>
              <a:ext cx="725602" cy="785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65"/>
            <p:cNvSpPr/>
            <p:nvPr/>
          </p:nvSpPr>
          <p:spPr bwMode="auto">
            <a:xfrm>
              <a:off x="7230947" y="2159873"/>
              <a:ext cx="3424954" cy="310545"/>
            </a:xfrm>
            <a:prstGeom prst="rect">
              <a:avLst/>
            </a:prstGeom>
            <a:solidFill>
              <a:srgbClr val="7EB73F"/>
            </a:solidFill>
            <a:ln>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ectangle 88"/>
            <p:cNvSpPr/>
            <p:nvPr/>
          </p:nvSpPr>
          <p:spPr bwMode="auto">
            <a:xfrm>
              <a:off x="7233932" y="2159873"/>
              <a:ext cx="235896" cy="304573"/>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ectangle 79"/>
            <p:cNvSpPr/>
            <p:nvPr/>
          </p:nvSpPr>
          <p:spPr bwMode="auto">
            <a:xfrm>
              <a:off x="7236919" y="3207964"/>
              <a:ext cx="3424954" cy="295614"/>
            </a:xfrm>
            <a:prstGeom prst="rect">
              <a:avLst/>
            </a:prstGeom>
            <a:solidFill>
              <a:srgbClr val="7EB73F"/>
            </a:solidFill>
            <a:ln>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ectangle 89"/>
            <p:cNvSpPr/>
            <p:nvPr/>
          </p:nvSpPr>
          <p:spPr bwMode="auto">
            <a:xfrm>
              <a:off x="7230947" y="3213936"/>
              <a:ext cx="217978" cy="295614"/>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Rectangle 90"/>
            <p:cNvSpPr/>
            <p:nvPr/>
          </p:nvSpPr>
          <p:spPr bwMode="auto">
            <a:xfrm>
              <a:off x="7230947" y="4178417"/>
              <a:ext cx="3424954" cy="310545"/>
            </a:xfrm>
            <a:prstGeom prst="rect">
              <a:avLst/>
            </a:prstGeom>
            <a:solidFill>
              <a:srgbClr val="7EB73F"/>
            </a:solidFill>
            <a:ln>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96"/>
            <p:cNvSpPr/>
            <p:nvPr/>
          </p:nvSpPr>
          <p:spPr bwMode="auto">
            <a:xfrm>
              <a:off x="7233932" y="4181404"/>
              <a:ext cx="235896" cy="319502"/>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93"/>
            <p:cNvSpPr/>
            <p:nvPr/>
          </p:nvSpPr>
          <p:spPr bwMode="auto">
            <a:xfrm>
              <a:off x="7236919" y="5211576"/>
              <a:ext cx="3424954" cy="310545"/>
            </a:xfrm>
            <a:prstGeom prst="rect">
              <a:avLst/>
            </a:prstGeom>
            <a:solidFill>
              <a:srgbClr val="7EB73F"/>
            </a:solidFill>
            <a:ln>
              <a:solidFill>
                <a:srgbClr val="7EB73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97"/>
            <p:cNvSpPr/>
            <p:nvPr/>
          </p:nvSpPr>
          <p:spPr bwMode="auto">
            <a:xfrm>
              <a:off x="7230947" y="5211576"/>
              <a:ext cx="238881" cy="310545"/>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5" name="Picture 13"/>
            <p:cNvPicPr>
              <a:picLocks noChangeAspect="1"/>
            </p:cNvPicPr>
            <p:nvPr/>
          </p:nvPicPr>
          <p:blipFill>
            <a:blip r:embed="rId4" cstate="email"/>
            <a:srcRect/>
            <a:stretch>
              <a:fillRect/>
            </a:stretch>
          </p:blipFill>
          <p:spPr bwMode="auto">
            <a:xfrm>
              <a:off x="1557525" y="4533753"/>
              <a:ext cx="782335" cy="788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4"/>
            <p:cNvPicPr>
              <a:picLocks noChangeAspect="1"/>
            </p:cNvPicPr>
            <p:nvPr/>
          </p:nvPicPr>
          <p:blipFill>
            <a:blip r:embed="rId5" cstate="email"/>
            <a:srcRect/>
            <a:stretch>
              <a:fillRect/>
            </a:stretch>
          </p:blipFill>
          <p:spPr bwMode="auto">
            <a:xfrm>
              <a:off x="5549821" y="4527781"/>
              <a:ext cx="764419" cy="773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文本框 36"/>
            <p:cNvSpPr txBox="1"/>
            <p:nvPr/>
          </p:nvSpPr>
          <p:spPr>
            <a:xfrm>
              <a:off x="8219323" y="2090252"/>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38" name="文本框 37"/>
            <p:cNvSpPr txBox="1"/>
            <p:nvPr/>
          </p:nvSpPr>
          <p:spPr>
            <a:xfrm>
              <a:off x="8219323" y="3137197"/>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39" name="文本框 38"/>
            <p:cNvSpPr txBox="1"/>
            <p:nvPr/>
          </p:nvSpPr>
          <p:spPr>
            <a:xfrm>
              <a:off x="8219323" y="4126676"/>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40" name="文本框 39"/>
            <p:cNvSpPr txBox="1"/>
            <p:nvPr/>
          </p:nvSpPr>
          <p:spPr>
            <a:xfrm>
              <a:off x="8219323" y="5143408"/>
              <a:ext cx="1409394" cy="369332"/>
            </a:xfrm>
            <a:prstGeom prst="rect">
              <a:avLst/>
            </a:prstGeom>
            <a:noFill/>
          </p:spPr>
          <p:txBody>
            <a:bodyPr wrap="square" rtlCol="0">
              <a:spAutoFit/>
            </a:bodyPr>
            <a:lstStyle/>
            <a:p>
              <a:pPr algn="ctr"/>
              <a:r>
                <a:rPr lang="en-US" altLang="zh-CN" dirty="0">
                  <a:solidFill>
                    <a:schemeClr val="bg1"/>
                  </a:solidFill>
                </a:rPr>
                <a:t>text</a:t>
              </a:r>
              <a:endParaRPr lang="zh-CN" altLang="en-US" dirty="0">
                <a:solidFill>
                  <a:schemeClr val="bg1"/>
                </a:solidFill>
              </a:endParaRPr>
            </a:p>
          </p:txBody>
        </p:sp>
        <p:sp>
          <p:nvSpPr>
            <p:cNvPr id="41" name="文本框 40"/>
            <p:cNvSpPr txBox="1"/>
            <p:nvPr/>
          </p:nvSpPr>
          <p:spPr>
            <a:xfrm>
              <a:off x="7230948" y="2510357"/>
              <a:ext cx="3424954"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7230948" y="3512820"/>
              <a:ext cx="3424954"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7230948" y="4500769"/>
              <a:ext cx="3424954"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7230948" y="5517746"/>
              <a:ext cx="3424954"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CFCFB"/>
        </a:solidFill>
        <a:effectLst/>
      </p:bgPr>
    </p:bg>
    <p:spTree>
      <p:nvGrpSpPr>
        <p:cNvPr id="1" name=""/>
        <p:cNvGrpSpPr/>
        <p:nvPr/>
      </p:nvGrpSpPr>
      <p:grpSpPr>
        <a:xfrm>
          <a:off x="0" y="0"/>
          <a:ext cx="0" cy="0"/>
          <a:chOff x="0" y="0"/>
          <a:chExt cx="0" cy="0"/>
        </a:xfrm>
      </p:grpSpPr>
      <p:sp>
        <p:nvSpPr>
          <p:cNvPr id="8" name="矩形 7"/>
          <p:cNvSpPr/>
          <p:nvPr/>
        </p:nvSpPr>
        <p:spPr>
          <a:xfrm>
            <a:off x="0" y="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6762750"/>
            <a:ext cx="12192000" cy="95250"/>
          </a:xfrm>
          <a:prstGeom prst="rect">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820965" y="481354"/>
            <a:ext cx="717550" cy="717550"/>
          </a:xfrm>
          <a:prstGeom prst="ellipse">
            <a:avLst/>
          </a:prstGeom>
          <a:solidFill>
            <a:srgbClr val="7EB7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50562" y="609296"/>
            <a:ext cx="658356" cy="461665"/>
          </a:xfrm>
          <a:prstGeom prst="rect">
            <a:avLst/>
          </a:prstGeom>
          <a:noFill/>
        </p:spPr>
        <p:txBody>
          <a:bodyPr wrap="square" rtlCol="0">
            <a:spAutoFit/>
          </a:bodyPr>
          <a:lstStyle/>
          <a:p>
            <a:pPr algn="ctr"/>
            <a:r>
              <a:rPr lang="en-US" altLang="zh-CN" sz="2400" b="1" dirty="0">
                <a:ln w="28575">
                  <a:noFill/>
                </a:ln>
                <a:solidFill>
                  <a:schemeClr val="bg1"/>
                </a:solidFill>
                <a:latin typeface="微软雅黑" panose="020B0503020204020204" pitchFamily="34" charset="-122"/>
                <a:ea typeface="微软雅黑" panose="020B0503020204020204" pitchFamily="34" charset="-122"/>
              </a:rPr>
              <a:t>02</a:t>
            </a:r>
            <a:endParaRPr lang="zh-CN" altLang="en-US" sz="4000" b="1" dirty="0">
              <a:ln w="28575">
                <a:noFill/>
              </a:ln>
              <a:solidFill>
                <a:schemeClr val="bg1"/>
              </a:solidFill>
              <a:latin typeface="微软雅黑" panose="020B0503020204020204" pitchFamily="34" charset="-122"/>
              <a:ea typeface="微软雅黑" panose="020B0503020204020204" pitchFamily="34" charset="-122"/>
            </a:endParaRPr>
          </a:p>
        </p:txBody>
      </p:sp>
      <p:sp>
        <p:nvSpPr>
          <p:cNvPr id="9" name="矩形 8"/>
          <p:cNvSpPr/>
          <p:nvPr/>
        </p:nvSpPr>
        <p:spPr>
          <a:xfrm>
            <a:off x="1679359" y="295646"/>
            <a:ext cx="1569660" cy="510845"/>
          </a:xfrm>
          <a:prstGeom prst="rect">
            <a:avLst/>
          </a:prstGeom>
        </p:spPr>
        <p:txBody>
          <a:bodyPr wrap="none">
            <a:spAutoFit/>
          </a:bodyPr>
          <a:lstStyle/>
          <a:p>
            <a:pPr>
              <a:lnSpc>
                <a:spcPct val="175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工作完成情况</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679359" y="871781"/>
            <a:ext cx="5022106" cy="369332"/>
          </a:xfrm>
          <a:prstGeom prst="snip1Rect">
            <a:avLst>
              <a:gd name="adj" fmla="val 0"/>
            </a:avLst>
          </a:prstGeom>
          <a:noFill/>
          <a:ln w="28575">
            <a:noFill/>
          </a:ln>
        </p:spPr>
        <p:txBody>
          <a:bodyPr wrap="square" rtlCol="0">
            <a:spAutoFit/>
          </a:bodyPr>
          <a:lstStyle/>
          <a:p>
            <a:r>
              <a:rPr lang="en-US" altLang="zh-CN" dirty="0">
                <a:solidFill>
                  <a:schemeClr val="tx1">
                    <a:lumMod val="75000"/>
                    <a:lumOff val="25000"/>
                  </a:schemeClr>
                </a:solidFill>
                <a:latin typeface="Arial" panose="020B0604020202020204" pitchFamily="34" charset="0"/>
                <a:cs typeface="Arial" panose="020B0604020202020204" pitchFamily="34" charset="0"/>
              </a:rPr>
              <a:t>Work Completion</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1" name="组合 10"/>
          <p:cNvGrpSpPr/>
          <p:nvPr/>
        </p:nvGrpSpPr>
        <p:grpSpPr>
          <a:xfrm>
            <a:off x="1091399" y="2199678"/>
            <a:ext cx="10113630" cy="3630309"/>
            <a:chOff x="731430" y="2057809"/>
            <a:chExt cx="10833568" cy="3888732"/>
          </a:xfrm>
        </p:grpSpPr>
        <p:sp>
          <p:nvSpPr>
            <p:cNvPr id="15" name="Oval 17"/>
            <p:cNvSpPr/>
            <p:nvPr/>
          </p:nvSpPr>
          <p:spPr>
            <a:xfrm>
              <a:off x="731430" y="2102457"/>
              <a:ext cx="1060661" cy="1058804"/>
            </a:xfrm>
            <a:prstGeom prst="ellipse">
              <a:avLst/>
            </a:prstGeom>
            <a:solidFill>
              <a:srgbClr val="7EB73F"/>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6" name="Picture 2"/>
            <p:cNvPicPr>
              <a:picLocks noChangeAspect="1" noChangeArrowheads="1"/>
            </p:cNvPicPr>
            <p:nvPr/>
          </p:nvPicPr>
          <p:blipFill>
            <a:blip r:embed="rId1"/>
            <a:srcRect/>
            <a:stretch>
              <a:fillRect/>
            </a:stretch>
          </p:blipFill>
          <p:spPr bwMode="auto">
            <a:xfrm>
              <a:off x="1051606" y="2398968"/>
              <a:ext cx="420309" cy="44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Oval 13"/>
            <p:cNvSpPr/>
            <p:nvPr/>
          </p:nvSpPr>
          <p:spPr>
            <a:xfrm>
              <a:off x="731430" y="3468650"/>
              <a:ext cx="1060661" cy="1058804"/>
            </a:xfrm>
            <a:prstGeom prst="ellipse">
              <a:avLst/>
            </a:prstGeom>
            <a:solidFill>
              <a:srgbClr val="7EB73F"/>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8" name="Picture 6"/>
            <p:cNvPicPr>
              <a:picLocks noChangeAspect="1" noChangeArrowheads="1"/>
            </p:cNvPicPr>
            <p:nvPr/>
          </p:nvPicPr>
          <p:blipFill>
            <a:blip r:embed="rId2"/>
            <a:srcRect/>
            <a:stretch>
              <a:fillRect/>
            </a:stretch>
          </p:blipFill>
          <p:spPr bwMode="auto">
            <a:xfrm>
              <a:off x="1018933" y="3777146"/>
              <a:ext cx="452982" cy="44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Oval 36"/>
            <p:cNvSpPr/>
            <p:nvPr/>
          </p:nvSpPr>
          <p:spPr>
            <a:xfrm>
              <a:off x="731430" y="4819479"/>
              <a:ext cx="1060661" cy="1058804"/>
            </a:xfrm>
            <a:prstGeom prst="ellipse">
              <a:avLst/>
            </a:prstGeom>
            <a:solidFill>
              <a:srgbClr val="7EB73F"/>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0" name="Picture 5"/>
            <p:cNvPicPr>
              <a:picLocks noChangeAspect="1" noChangeArrowheads="1"/>
            </p:cNvPicPr>
            <p:nvPr/>
          </p:nvPicPr>
          <p:blipFill>
            <a:blip r:embed="rId3"/>
            <a:srcRect/>
            <a:stretch>
              <a:fillRect/>
            </a:stretch>
          </p:blipFill>
          <p:spPr bwMode="auto">
            <a:xfrm>
              <a:off x="1051606" y="5127975"/>
              <a:ext cx="442586" cy="44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Oval 45"/>
            <p:cNvSpPr/>
            <p:nvPr/>
          </p:nvSpPr>
          <p:spPr>
            <a:xfrm>
              <a:off x="6389028" y="2102457"/>
              <a:ext cx="1060661" cy="1058804"/>
            </a:xfrm>
            <a:prstGeom prst="ellipse">
              <a:avLst/>
            </a:prstGeom>
            <a:solidFill>
              <a:srgbClr val="7EB73F"/>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2" name="Picture 3"/>
            <p:cNvPicPr>
              <a:picLocks noChangeAspect="1" noChangeArrowheads="1"/>
            </p:cNvPicPr>
            <p:nvPr/>
          </p:nvPicPr>
          <p:blipFill>
            <a:blip r:embed="rId4"/>
            <a:srcRect/>
            <a:stretch>
              <a:fillRect/>
            </a:stretch>
          </p:blipFill>
          <p:spPr bwMode="auto">
            <a:xfrm>
              <a:off x="6662179" y="2396363"/>
              <a:ext cx="442586" cy="452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Oval 44"/>
            <p:cNvSpPr/>
            <p:nvPr/>
          </p:nvSpPr>
          <p:spPr>
            <a:xfrm>
              <a:off x="6389028" y="3468650"/>
              <a:ext cx="1060661" cy="1058804"/>
            </a:xfrm>
            <a:prstGeom prst="ellipse">
              <a:avLst/>
            </a:prstGeom>
            <a:solidFill>
              <a:srgbClr val="7EB73F"/>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4" name="Picture 7"/>
            <p:cNvPicPr>
              <a:picLocks noChangeAspect="1" noChangeArrowheads="1"/>
            </p:cNvPicPr>
            <p:nvPr/>
          </p:nvPicPr>
          <p:blipFill>
            <a:blip r:embed="rId5"/>
            <a:srcRect/>
            <a:stretch>
              <a:fillRect/>
            </a:stretch>
          </p:blipFill>
          <p:spPr bwMode="auto">
            <a:xfrm>
              <a:off x="6709204" y="3777146"/>
              <a:ext cx="452982" cy="37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Oval 52"/>
            <p:cNvSpPr/>
            <p:nvPr/>
          </p:nvSpPr>
          <p:spPr>
            <a:xfrm>
              <a:off x="6389028" y="4819479"/>
              <a:ext cx="1060661" cy="1058804"/>
            </a:xfrm>
            <a:prstGeom prst="ellipse">
              <a:avLst/>
            </a:prstGeom>
            <a:solidFill>
              <a:srgbClr val="7EB73F"/>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6" name="Picture 4"/>
            <p:cNvPicPr>
              <a:picLocks noChangeAspect="1" noChangeArrowheads="1"/>
            </p:cNvPicPr>
            <p:nvPr/>
          </p:nvPicPr>
          <p:blipFill>
            <a:blip r:embed="rId6"/>
            <a:srcRect/>
            <a:stretch>
              <a:fillRect/>
            </a:stretch>
          </p:blipFill>
          <p:spPr bwMode="auto">
            <a:xfrm>
              <a:off x="6656981" y="5127975"/>
              <a:ext cx="452982" cy="452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文本框 26"/>
            <p:cNvSpPr txBox="1"/>
            <p:nvPr/>
          </p:nvSpPr>
          <p:spPr>
            <a:xfrm>
              <a:off x="1927723" y="2367335"/>
              <a:ext cx="3907020" cy="8406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1927723" y="2057809"/>
              <a:ext cx="13190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1927723" y="3713531"/>
              <a:ext cx="3907020" cy="8406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1927723" y="3404005"/>
              <a:ext cx="13190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1927723" y="5105843"/>
              <a:ext cx="3907020" cy="8406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1927723" y="4796317"/>
              <a:ext cx="13190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7657978" y="2367335"/>
              <a:ext cx="3907020" cy="8406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7657978" y="2057809"/>
              <a:ext cx="13190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7657978" y="3713531"/>
              <a:ext cx="3907020" cy="8406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7657978" y="3404005"/>
              <a:ext cx="13190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7657978" y="5105843"/>
              <a:ext cx="3907020" cy="8406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7657978" y="4796317"/>
              <a:ext cx="1319035"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3162</Words>
  <Application>WPS 演示</Application>
  <PresentationFormat>宽屏</PresentationFormat>
  <Paragraphs>347</Paragraphs>
  <Slides>21</Slides>
  <Notes>0</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21</vt:i4>
      </vt:variant>
    </vt:vector>
  </HeadingPairs>
  <TitlesOfParts>
    <vt:vector size="44" baseType="lpstr">
      <vt:lpstr>Arial</vt:lpstr>
      <vt:lpstr>宋体</vt:lpstr>
      <vt:lpstr>Wingdings</vt:lpstr>
      <vt:lpstr>萝莉体 第二版</vt:lpstr>
      <vt:lpstr>微软雅黑</vt:lpstr>
      <vt:lpstr>华文中宋</vt:lpstr>
      <vt:lpstr>华文仿宋</vt:lpstr>
      <vt:lpstr>Lato Regular</vt:lpstr>
      <vt:lpstr>Segoe Print</vt:lpstr>
      <vt:lpstr>Calibri</vt:lpstr>
      <vt:lpstr>MS PGothic</vt:lpstr>
      <vt:lpstr>Roboto</vt:lpstr>
      <vt:lpstr>Times New Roman</vt:lpstr>
      <vt:lpstr>Arial Unicode MS</vt:lpstr>
      <vt:lpstr>等线 Light</vt:lpstr>
      <vt:lpstr>等线</vt:lpstr>
      <vt:lpstr>Calibri Light</vt:lpstr>
      <vt:lpstr>Gill Sans</vt:lpstr>
      <vt:lpstr>ヒラギノ角ゴ ProN W3</vt:lpstr>
      <vt:lpstr>Yu Gothic</vt:lpstr>
      <vt:lpstr>Raleway Light</vt:lpstr>
      <vt:lpstr>Road Rage</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2</cp:revision>
  <dcterms:created xsi:type="dcterms:W3CDTF">2017-10-16T05:34:00Z</dcterms:created>
  <dcterms:modified xsi:type="dcterms:W3CDTF">2024-04-24T18:14:50Z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50E6840E8651439ABB8617CA15E9CC24_13</vt:lpwstr>
  </property>
</Properties>
</file>