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3"/>
    <p:sldId id="294" r:id="rId4"/>
    <p:sldId id="295" r:id="rId5"/>
    <p:sldId id="312" r:id="rId6"/>
    <p:sldId id="296" r:id="rId7"/>
    <p:sldId id="313" r:id="rId8"/>
    <p:sldId id="301" r:id="rId9"/>
    <p:sldId id="303" r:id="rId10"/>
    <p:sldId id="330" r:id="rId11"/>
    <p:sldId id="350" r:id="rId12"/>
    <p:sldId id="349" r:id="rId13"/>
    <p:sldId id="311" r:id="rId14"/>
    <p:sldId id="315" r:id="rId15"/>
    <p:sldId id="332" r:id="rId16"/>
    <p:sldId id="333" r:id="rId17"/>
    <p:sldId id="308" r:id="rId18"/>
    <p:sldId id="358" r:id="rId19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4"/>
    </p:embeddedFont>
    <p:embeddedFont>
      <p:font typeface="方正正中黑简体" panose="02000000000000000000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华文细黑" panose="02010600040101010101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5"/>
    <a:srgbClr val="8BCD43"/>
    <a:srgbClr val="9CD45E"/>
    <a:srgbClr val="97D256"/>
    <a:srgbClr val="4B731F"/>
    <a:srgbClr val="588725"/>
    <a:srgbClr val="619428"/>
    <a:srgbClr val="76B531"/>
    <a:srgbClr val="A6D86E"/>
    <a:srgbClr val="2C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53" d="100"/>
          <a:sy n="153" d="100"/>
        </p:scale>
        <p:origin x="3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0BC3B-932F-4304-9FC7-49073098DB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A8BF-9CBE-44E1-AFF6-CE275E5241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5518-7772-4686-BD5D-2FEE0711F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FE078-DB24-4AF0-B804-EC003AEE07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 flipH="1">
            <a:off x="4093598" y="1848257"/>
            <a:ext cx="898708" cy="18036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3555" y="2211710"/>
            <a:ext cx="7136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latin typeface="+mn-ea"/>
              </a:rPr>
              <a:t>公司介绍 </a:t>
            </a:r>
            <a:r>
              <a:rPr lang="en-US" altLang="zh-CN" sz="6000" b="1" dirty="0" smtClean="0">
                <a:solidFill>
                  <a:schemeClr val="bg1"/>
                </a:solidFill>
                <a:latin typeface="+mn-ea"/>
              </a:rPr>
              <a:t>· </a:t>
            </a:r>
            <a:r>
              <a:rPr lang="zh-CN" altLang="en-US" sz="6000" b="1" dirty="0" smtClean="0">
                <a:solidFill>
                  <a:schemeClr val="bg1"/>
                </a:solidFill>
                <a:latin typeface="+mn-ea"/>
              </a:rPr>
              <a:t>模板分享</a:t>
            </a:r>
            <a:endParaRPr lang="zh-CN" altLang="en-US" sz="6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584" y="1707654"/>
            <a:ext cx="2381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公司横版</a:t>
            </a:r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LOGO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 rot="597069">
            <a:off x="2504004" y="1509538"/>
            <a:ext cx="4135991" cy="1692377"/>
            <a:chOff x="2756708" y="1533426"/>
            <a:chExt cx="3103360" cy="1270234"/>
          </a:xfrm>
          <a:solidFill>
            <a:schemeClr val="bg1">
              <a:lumMod val="75000"/>
            </a:schemeClr>
          </a:solidFill>
        </p:grpSpPr>
        <p:sp>
          <p:nvSpPr>
            <p:cNvPr id="15" name="椭圆 14"/>
            <p:cNvSpPr/>
            <p:nvPr/>
          </p:nvSpPr>
          <p:spPr>
            <a:xfrm>
              <a:off x="4896792" y="1533426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2843808" y="1564433"/>
              <a:ext cx="2088232" cy="115212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21175419" flipH="1" flipV="1">
              <a:off x="4991814" y="1549735"/>
              <a:ext cx="177956" cy="981404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5231136" y="2529247"/>
              <a:ext cx="592930" cy="7546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173871" y="2471990"/>
              <a:ext cx="114523" cy="1145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788060" y="2493244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56708" y="2644552"/>
              <a:ext cx="159108" cy="15910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23728" y="2222084"/>
            <a:ext cx="465326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具体业务介绍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580" y="93861"/>
            <a:ext cx="1887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PART Ⅱ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业务内容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122362"/>
            <a:ext cx="179388" cy="3809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2"/>
          <p:cNvGrpSpPr/>
          <p:nvPr/>
        </p:nvGrpSpPr>
        <p:grpSpPr bwMode="auto">
          <a:xfrm>
            <a:off x="9525" y="3446075"/>
            <a:ext cx="9144000" cy="1584176"/>
            <a:chOff x="247" y="4566"/>
            <a:chExt cx="3829" cy="1431"/>
          </a:xfrm>
        </p:grpSpPr>
        <p:grpSp>
          <p:nvGrpSpPr>
            <p:cNvPr id="279" name="Group 3"/>
            <p:cNvGrpSpPr/>
            <p:nvPr/>
          </p:nvGrpSpPr>
          <p:grpSpPr bwMode="auto"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318" name="Line 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9" name="Line 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0" name="Line 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1" name="Line 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2" name="Line 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3" name="Line 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4" name="Line 1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5" name="Line 1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6" name="Line 1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7" name="Line 1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0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" name="Line 1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9" name="Line 1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" name="Line 1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1" name="Line 1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2" name="Line 18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3" name="Line 1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4" name="Line 2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5" name="Line 2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6" name="Line 2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7" name="Line 2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" name="Line 2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80" name="Group 25"/>
            <p:cNvGrpSpPr/>
            <p:nvPr/>
          </p:nvGrpSpPr>
          <p:grpSpPr bwMode="auto"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297" name="Line 2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" name="Line 2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" name="Line 2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" name="Line 29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1" name="Line 30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0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2" name="Line 31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3" name="Line 32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4" name="Line 33"/>
              <p:cNvSpPr>
                <a:spLocks noChangeShapeType="1"/>
              </p:cNvSpPr>
              <p:nvPr/>
            </p:nvSpPr>
            <p:spPr bwMode="auto">
              <a:xfrm flipH="1">
                <a:off x="1872" y="1824"/>
                <a:ext cx="982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5" name="Line 34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6" name="Line 35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" name="Line 3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8" name="Line 3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" name="Line 3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" name="Line 3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1" name="Line 4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7" cy="64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" name="Line 4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3" name="Line 4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" name="Line 4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5" name="Line 4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6" name="Line 4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" name="Line 4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81" name="Group 47"/>
            <p:cNvGrpSpPr/>
            <p:nvPr/>
          </p:nvGrpSpPr>
          <p:grpSpPr bwMode="auto"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282" name="Group 48"/>
              <p:cNvGrpSpPr/>
              <p:nvPr/>
            </p:nvGrpSpPr>
            <p:grpSpPr bwMode="auto"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293" name="Line 49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4" name="Line 50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5" name="Line 51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6" name="Line 52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83" name="Group 53"/>
              <p:cNvGrpSpPr/>
              <p:nvPr/>
            </p:nvGrpSpPr>
            <p:grpSpPr bwMode="auto"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284" name="Line 54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6" name="Line 56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7" name="Line 57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9" name="Line 59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1" name="Line 61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2" name="Line 62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99" name="Oval 63"/>
          <p:cNvSpPr>
            <a:spLocks noChangeArrowheads="1"/>
          </p:cNvSpPr>
          <p:nvPr/>
        </p:nvSpPr>
        <p:spPr bwMode="auto">
          <a:xfrm>
            <a:off x="3193191" y="4365190"/>
            <a:ext cx="2746961" cy="478512"/>
          </a:xfrm>
          <a:prstGeom prst="ellipse">
            <a:avLst/>
          </a:prstGeom>
          <a:gradFill rotWithShape="1">
            <a:gsLst>
              <a:gs pos="0">
                <a:srgbClr val="000000">
                  <a:alpha val="38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92212" y="381893"/>
            <a:ext cx="4874064" cy="461665"/>
            <a:chOff x="504180" y="381893"/>
            <a:chExt cx="4874064" cy="461665"/>
          </a:xfrm>
        </p:grpSpPr>
        <p:sp>
          <p:nvSpPr>
            <p:cNvPr id="275" name="矩形 274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6" name="矩形 275"/>
            <p:cNvSpPr/>
            <p:nvPr/>
          </p:nvSpPr>
          <p:spPr>
            <a:xfrm>
              <a:off x="683568" y="381893"/>
              <a:ext cx="46946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业务范围覆盖</a:t>
              </a:r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AAAAAA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0" name="椭圆 159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椭圆 171"/>
          <p:cNvSpPr/>
          <p:nvPr/>
        </p:nvSpPr>
        <p:spPr>
          <a:xfrm>
            <a:off x="3363093" y="260117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3363093" y="260117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3363093" y="260117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3363093" y="260117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椭圆 175"/>
          <p:cNvSpPr/>
          <p:nvPr/>
        </p:nvSpPr>
        <p:spPr>
          <a:xfrm>
            <a:off x="3363093" y="260117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3355484" y="260341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5657823" y="261177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5660974" y="259548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5660974" y="259090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5309484" y="187254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5312635" y="18562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5312635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5309484" y="186242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309484" y="186850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4109612" y="386551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4122632" y="388138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4119457" y="38812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4122632" y="388763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4119457" y="388763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4119457" y="38812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4122375" y="388168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4902392" y="3874667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4915412" y="3890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4912237" y="389043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4915412" y="3896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4912237" y="3896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4912237" y="389043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4909062" y="3874667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0" name="Picture 2" descr="C:\Users\zhanghuili\Desktop\未标题-1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186" y="1740497"/>
            <a:ext cx="2156573" cy="21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411552" y="1347614"/>
            <a:ext cx="4204878" cy="2898311"/>
            <a:chOff x="418203" y="1275606"/>
            <a:chExt cx="4204878" cy="2898311"/>
          </a:xfrm>
        </p:grpSpPr>
        <p:sp>
          <p:nvSpPr>
            <p:cNvPr id="351" name="矩形 350"/>
            <p:cNvSpPr/>
            <p:nvPr/>
          </p:nvSpPr>
          <p:spPr>
            <a:xfrm>
              <a:off x="2155096" y="1275606"/>
              <a:ext cx="9476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AAAAAAA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矩形 351"/>
            <p:cNvSpPr/>
            <p:nvPr/>
          </p:nvSpPr>
          <p:spPr>
            <a:xfrm>
              <a:off x="723598" y="1668971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AAAAAA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" name="矩形 352"/>
            <p:cNvSpPr/>
            <p:nvPr/>
          </p:nvSpPr>
          <p:spPr>
            <a:xfrm>
              <a:off x="3404384" y="1676866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AAAAAA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4" name="矩形 353"/>
            <p:cNvSpPr/>
            <p:nvPr/>
          </p:nvSpPr>
          <p:spPr>
            <a:xfrm>
              <a:off x="418203" y="2439290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AAAAAA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5" name="矩形 354"/>
            <p:cNvSpPr/>
            <p:nvPr/>
          </p:nvSpPr>
          <p:spPr>
            <a:xfrm>
              <a:off x="3784390" y="2439290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AAAAAA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6" name="矩形 355"/>
            <p:cNvSpPr/>
            <p:nvPr/>
          </p:nvSpPr>
          <p:spPr>
            <a:xfrm>
              <a:off x="477912" y="3165800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AAAAAA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7" name="矩形 356"/>
            <p:cNvSpPr/>
            <p:nvPr/>
          </p:nvSpPr>
          <p:spPr>
            <a:xfrm>
              <a:off x="3715893" y="3185649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AAAAAA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" name="矩形 357"/>
            <p:cNvSpPr/>
            <p:nvPr/>
          </p:nvSpPr>
          <p:spPr>
            <a:xfrm>
              <a:off x="1400841" y="3896918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AAAAAA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9" name="矩形 358"/>
            <p:cNvSpPr/>
            <p:nvPr/>
          </p:nvSpPr>
          <p:spPr>
            <a:xfrm>
              <a:off x="2763527" y="3896918"/>
              <a:ext cx="1023094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AAAAAA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0" name="椭圆 359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1" name="椭圆 360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2" name="椭圆 361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3" name="椭圆 362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4" name="椭圆 363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5" name="椭圆 364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6" name="椭圆 365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7" name="椭圆 366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" name="椭圆 367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" name="椭圆 368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0" name="椭圆 369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1" name="椭圆 370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2" name="椭圆 371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3" name="椭圆 372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4" name="椭圆 373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5" name="椭圆 374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6" name="椭圆 375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7" name="椭圆 376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8" name="Picture 4" descr="C:\Users\zhanghuili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75" y="1998632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" name="Picture 4" descr="C:\Users\zhanghuili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8223">
            <a:off x="4018605" y="1509711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" name="Picture 4" descr="C:\Users\zhanghuili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1454">
            <a:off x="4791997" y="1509712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" name="Picture 4" descr="C:\Users\zhanghuili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709">
            <a:off x="5411730" y="2036015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" name="Picture 4" descr="C:\Users\zhanghuili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3965">
            <a:off x="5521127" y="2810093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Picture 4" descr="C:\Users\zhanghuili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5975">
            <a:off x="5157594" y="3458407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" name="Picture 4" descr="C:\Users\zhanghuili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2405">
            <a:off x="4360783" y="3722720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" name="Picture 4" descr="C:\Users\zhanghuili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31184">
            <a:off x="3633064" y="3454225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" name="Picture 4" descr="C:\Users\zhanghuili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4580">
            <a:off x="3248356" y="2781206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" name="椭圆 386"/>
          <p:cNvSpPr/>
          <p:nvPr/>
        </p:nvSpPr>
        <p:spPr>
          <a:xfrm>
            <a:off x="5663778" y="2627555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8" name="椭圆 387"/>
          <p:cNvSpPr/>
          <p:nvPr/>
        </p:nvSpPr>
        <p:spPr>
          <a:xfrm>
            <a:off x="5666276" y="261463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" name="椭圆 388"/>
          <p:cNvSpPr/>
          <p:nvPr/>
        </p:nvSpPr>
        <p:spPr>
          <a:xfrm>
            <a:off x="5666276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0" name="椭圆 389"/>
          <p:cNvSpPr/>
          <p:nvPr/>
        </p:nvSpPr>
        <p:spPr>
          <a:xfrm>
            <a:off x="5296128" y="1881583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1" name="椭圆 390"/>
          <p:cNvSpPr/>
          <p:nvPr/>
        </p:nvSpPr>
        <p:spPr>
          <a:xfrm>
            <a:off x="5298626" y="1868660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2" name="椭圆 391"/>
          <p:cNvSpPr/>
          <p:nvPr/>
        </p:nvSpPr>
        <p:spPr>
          <a:xfrm>
            <a:off x="5298626" y="186503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3" name="椭圆 392"/>
          <p:cNvSpPr/>
          <p:nvPr/>
        </p:nvSpPr>
        <p:spPr>
          <a:xfrm>
            <a:off x="5296128" y="187356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4" name="椭圆 393"/>
          <p:cNvSpPr/>
          <p:nvPr/>
        </p:nvSpPr>
        <p:spPr>
          <a:xfrm>
            <a:off x="5296128" y="1878380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5" name="椭圆 394"/>
          <p:cNvSpPr/>
          <p:nvPr/>
        </p:nvSpPr>
        <p:spPr>
          <a:xfrm>
            <a:off x="4127355" y="3876295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6" name="椭圆 395"/>
          <p:cNvSpPr/>
          <p:nvPr/>
        </p:nvSpPr>
        <p:spPr>
          <a:xfrm>
            <a:off x="4137678" y="388888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7" name="椭圆 396"/>
          <p:cNvSpPr/>
          <p:nvPr/>
        </p:nvSpPr>
        <p:spPr>
          <a:xfrm>
            <a:off x="4135160" y="388879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8" name="椭圆 397"/>
          <p:cNvSpPr/>
          <p:nvPr/>
        </p:nvSpPr>
        <p:spPr>
          <a:xfrm>
            <a:off x="4137678" y="389383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" name="椭圆 398"/>
          <p:cNvSpPr/>
          <p:nvPr/>
        </p:nvSpPr>
        <p:spPr>
          <a:xfrm>
            <a:off x="4135160" y="389383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0" name="椭圆 399"/>
          <p:cNvSpPr/>
          <p:nvPr/>
        </p:nvSpPr>
        <p:spPr>
          <a:xfrm>
            <a:off x="4135160" y="388879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1" name="椭圆 400"/>
          <p:cNvSpPr/>
          <p:nvPr/>
        </p:nvSpPr>
        <p:spPr>
          <a:xfrm>
            <a:off x="4132643" y="3876295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2" name="椭圆 401"/>
          <p:cNvSpPr/>
          <p:nvPr/>
        </p:nvSpPr>
        <p:spPr>
          <a:xfrm>
            <a:off x="4897483" y="387311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3" name="椭圆 402"/>
          <p:cNvSpPr/>
          <p:nvPr/>
        </p:nvSpPr>
        <p:spPr>
          <a:xfrm>
            <a:off x="4907806" y="388569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4" name="椭圆 403"/>
          <p:cNvSpPr/>
          <p:nvPr/>
        </p:nvSpPr>
        <p:spPr>
          <a:xfrm>
            <a:off x="4905288" y="388561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5" name="椭圆 404"/>
          <p:cNvSpPr/>
          <p:nvPr/>
        </p:nvSpPr>
        <p:spPr>
          <a:xfrm>
            <a:off x="4907806" y="389064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6" name="椭圆 405"/>
          <p:cNvSpPr/>
          <p:nvPr/>
        </p:nvSpPr>
        <p:spPr>
          <a:xfrm>
            <a:off x="4905288" y="389064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7" name="椭圆 406"/>
          <p:cNvSpPr/>
          <p:nvPr/>
        </p:nvSpPr>
        <p:spPr>
          <a:xfrm>
            <a:off x="4905288" y="388561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8" name="椭圆 407"/>
          <p:cNvSpPr/>
          <p:nvPr/>
        </p:nvSpPr>
        <p:spPr>
          <a:xfrm>
            <a:off x="4902771" y="387311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" name="椭圆 408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" name="椭圆 409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" name="椭圆 410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" name="椭圆 411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3" name="椭圆 412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4" name="椭圆 413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5" name="椭圆 414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6" name="椭圆 415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7" name="椭圆 416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8" name="椭圆 417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" name="椭圆 418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椭圆 419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椭圆 420"/>
          <p:cNvSpPr/>
          <p:nvPr/>
        </p:nvSpPr>
        <p:spPr>
          <a:xfrm>
            <a:off x="4514496" y="1622648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2" name="椭圆 421"/>
          <p:cNvSpPr/>
          <p:nvPr/>
        </p:nvSpPr>
        <p:spPr>
          <a:xfrm>
            <a:off x="5283383" y="1856880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3" name="椭圆 422"/>
          <p:cNvSpPr/>
          <p:nvPr/>
        </p:nvSpPr>
        <p:spPr>
          <a:xfrm>
            <a:off x="3757742" y="1852835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4" name="椭圆 423"/>
          <p:cNvSpPr/>
          <p:nvPr/>
        </p:nvSpPr>
        <p:spPr>
          <a:xfrm>
            <a:off x="3371646" y="2594190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5" name="椭圆 424"/>
          <p:cNvSpPr/>
          <p:nvPr/>
        </p:nvSpPr>
        <p:spPr>
          <a:xfrm>
            <a:off x="5640392" y="2594190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6" name="椭圆 425"/>
          <p:cNvSpPr/>
          <p:nvPr/>
        </p:nvSpPr>
        <p:spPr>
          <a:xfrm>
            <a:off x="5521660" y="3337294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7" name="椭圆 426"/>
          <p:cNvSpPr/>
          <p:nvPr/>
        </p:nvSpPr>
        <p:spPr>
          <a:xfrm>
            <a:off x="3486417" y="3337294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8" name="椭圆 427"/>
          <p:cNvSpPr/>
          <p:nvPr/>
        </p:nvSpPr>
        <p:spPr>
          <a:xfrm>
            <a:off x="4880370" y="3865373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9" name="椭圆 428"/>
          <p:cNvSpPr/>
          <p:nvPr/>
        </p:nvSpPr>
        <p:spPr>
          <a:xfrm>
            <a:off x="4113209" y="3857284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85092" y="1271972"/>
            <a:ext cx="1988578" cy="740224"/>
            <a:chOff x="1785092" y="1271972"/>
            <a:chExt cx="1988578" cy="740224"/>
          </a:xfrm>
        </p:grpSpPr>
        <p:cxnSp>
          <p:nvCxnSpPr>
            <p:cNvPr id="46" name="直接连接符 45"/>
            <p:cNvCxnSpPr/>
            <p:nvPr/>
          </p:nvCxnSpPr>
          <p:spPr bwMode="auto">
            <a:xfrm flipH="1" flipV="1">
              <a:off x="3450612" y="1638149"/>
              <a:ext cx="323058" cy="37404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 bwMode="auto">
            <a:xfrm>
              <a:off x="1810402" y="1632330"/>
              <a:ext cx="163738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785092" y="1271972"/>
              <a:ext cx="1003857" cy="363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1111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66986" y="1638707"/>
            <a:ext cx="1847036" cy="1752997"/>
            <a:chOff x="3311525" y="2047875"/>
            <a:chExt cx="2492376" cy="1869282"/>
          </a:xfrm>
        </p:grpSpPr>
        <p:sp>
          <p:nvSpPr>
            <p:cNvPr id="32" name="任意多边形 31"/>
            <p:cNvSpPr/>
            <p:nvPr/>
          </p:nvSpPr>
          <p:spPr>
            <a:xfrm>
              <a:off x="3311525" y="2047875"/>
              <a:ext cx="1962150" cy="934641"/>
            </a:xfrm>
            <a:custGeom>
              <a:avLst/>
              <a:gdLst>
                <a:gd name="connsiteX0" fmla="*/ 539750 w 1079500"/>
                <a:gd name="connsiteY0" fmla="*/ 0 h 685800"/>
                <a:gd name="connsiteX1" fmla="*/ 648529 w 1079500"/>
                <a:gd name="connsiteY1" fmla="*/ 10966 h 685800"/>
                <a:gd name="connsiteX2" fmla="*/ 685800 w 1079500"/>
                <a:gd name="connsiteY2" fmla="*/ 22536 h 685800"/>
                <a:gd name="connsiteX3" fmla="*/ 680818 w 1079500"/>
                <a:gd name="connsiteY3" fmla="*/ 24083 h 685800"/>
                <a:gd name="connsiteX4" fmla="*/ 680820 w 1079500"/>
                <a:gd name="connsiteY4" fmla="*/ 24083 h 685800"/>
                <a:gd name="connsiteX5" fmla="*/ 685801 w 1079500"/>
                <a:gd name="connsiteY5" fmla="*/ 22537 h 685800"/>
                <a:gd name="connsiteX6" fmla="*/ 749846 w 1079500"/>
                <a:gd name="connsiteY6" fmla="*/ 42417 h 685800"/>
                <a:gd name="connsiteX7" fmla="*/ 1037085 w 1079500"/>
                <a:gd name="connsiteY7" fmla="*/ 329656 h 685800"/>
                <a:gd name="connsiteX8" fmla="*/ 1038237 w 1079500"/>
                <a:gd name="connsiteY8" fmla="*/ 333366 h 685800"/>
                <a:gd name="connsiteX9" fmla="*/ 1038236 w 1079500"/>
                <a:gd name="connsiteY9" fmla="*/ 333366 h 685800"/>
                <a:gd name="connsiteX10" fmla="*/ 1068534 w 1079500"/>
                <a:gd name="connsiteY10" fmla="*/ 430971 h 685800"/>
                <a:gd name="connsiteX11" fmla="*/ 1079500 w 1079500"/>
                <a:gd name="connsiteY11" fmla="*/ 539750 h 685800"/>
                <a:gd name="connsiteX12" fmla="*/ 1068534 w 1079500"/>
                <a:gd name="connsiteY12" fmla="*/ 648529 h 685800"/>
                <a:gd name="connsiteX13" fmla="*/ 1056965 w 1079500"/>
                <a:gd name="connsiteY13" fmla="*/ 685800 h 685800"/>
                <a:gd name="connsiteX14" fmla="*/ 1037084 w 1079500"/>
                <a:gd name="connsiteY14" fmla="*/ 621755 h 685800"/>
                <a:gd name="connsiteX15" fmla="*/ 749845 w 1079500"/>
                <a:gd name="connsiteY15" fmla="*/ 334516 h 685800"/>
                <a:gd name="connsiteX16" fmla="*/ 685802 w 1079500"/>
                <a:gd name="connsiteY16" fmla="*/ 314637 h 685800"/>
                <a:gd name="connsiteX17" fmla="*/ 685801 w 1079500"/>
                <a:gd name="connsiteY17" fmla="*/ 314637 h 685800"/>
                <a:gd name="connsiteX18" fmla="*/ 648530 w 1079500"/>
                <a:gd name="connsiteY18" fmla="*/ 303067 h 685800"/>
                <a:gd name="connsiteX19" fmla="*/ 539751 w 1079500"/>
                <a:gd name="connsiteY19" fmla="*/ 292101 h 685800"/>
                <a:gd name="connsiteX20" fmla="*/ 430972 w 1079500"/>
                <a:gd name="connsiteY20" fmla="*/ 303067 h 685800"/>
                <a:gd name="connsiteX21" fmla="*/ 333366 w 1079500"/>
                <a:gd name="connsiteY21" fmla="*/ 333366 h 685800"/>
                <a:gd name="connsiteX22" fmla="*/ 334517 w 1079500"/>
                <a:gd name="connsiteY22" fmla="*/ 329656 h 685800"/>
                <a:gd name="connsiteX23" fmla="*/ 357326 w 1079500"/>
                <a:gd name="connsiteY23" fmla="*/ 287635 h 685800"/>
                <a:gd name="connsiteX24" fmla="*/ 357324 w 1079500"/>
                <a:gd name="connsiteY24" fmla="*/ 287635 h 685800"/>
                <a:gd name="connsiteX25" fmla="*/ 334516 w 1079500"/>
                <a:gd name="connsiteY25" fmla="*/ 329655 h 685800"/>
                <a:gd name="connsiteX26" fmla="*/ 333365 w 1079500"/>
                <a:gd name="connsiteY26" fmla="*/ 333365 h 685800"/>
                <a:gd name="connsiteX27" fmla="*/ 329655 w 1079500"/>
                <a:gd name="connsiteY27" fmla="*/ 334516 h 685800"/>
                <a:gd name="connsiteX28" fmla="*/ 42416 w 1079500"/>
                <a:gd name="connsiteY28" fmla="*/ 621755 h 685800"/>
                <a:gd name="connsiteX29" fmla="*/ 22536 w 1079500"/>
                <a:gd name="connsiteY29" fmla="*/ 685800 h 685800"/>
                <a:gd name="connsiteX30" fmla="*/ 10966 w 1079500"/>
                <a:gd name="connsiteY30" fmla="*/ 648529 h 685800"/>
                <a:gd name="connsiteX31" fmla="*/ 0 w 1079500"/>
                <a:gd name="connsiteY31" fmla="*/ 539750 h 685800"/>
                <a:gd name="connsiteX32" fmla="*/ 539750 w 1079500"/>
                <a:gd name="connsiteY32" fmla="*/ 0 h 685800"/>
                <a:gd name="connsiteX0-1" fmla="*/ 539750 w 1079500"/>
                <a:gd name="connsiteY0-2" fmla="*/ 0 h 685800"/>
                <a:gd name="connsiteX1-3" fmla="*/ 648529 w 1079500"/>
                <a:gd name="connsiteY1-4" fmla="*/ 10966 h 685800"/>
                <a:gd name="connsiteX2-5" fmla="*/ 685800 w 1079500"/>
                <a:gd name="connsiteY2-6" fmla="*/ 22536 h 685800"/>
                <a:gd name="connsiteX3-7" fmla="*/ 680818 w 1079500"/>
                <a:gd name="connsiteY3-8" fmla="*/ 24083 h 685800"/>
                <a:gd name="connsiteX4-9" fmla="*/ 680820 w 1079500"/>
                <a:gd name="connsiteY4-10" fmla="*/ 24083 h 685800"/>
                <a:gd name="connsiteX5-11" fmla="*/ 685801 w 1079500"/>
                <a:gd name="connsiteY5-12" fmla="*/ 22537 h 685800"/>
                <a:gd name="connsiteX6-13" fmla="*/ 749846 w 1079500"/>
                <a:gd name="connsiteY6-14" fmla="*/ 42417 h 685800"/>
                <a:gd name="connsiteX7-15" fmla="*/ 1037085 w 1079500"/>
                <a:gd name="connsiteY7-16" fmla="*/ 329656 h 685800"/>
                <a:gd name="connsiteX8-17" fmla="*/ 1038237 w 1079500"/>
                <a:gd name="connsiteY8-18" fmla="*/ 333366 h 685800"/>
                <a:gd name="connsiteX9-19" fmla="*/ 1038236 w 1079500"/>
                <a:gd name="connsiteY9-20" fmla="*/ 333366 h 685800"/>
                <a:gd name="connsiteX10-21" fmla="*/ 1068534 w 1079500"/>
                <a:gd name="connsiteY10-22" fmla="*/ 430971 h 685800"/>
                <a:gd name="connsiteX11-23" fmla="*/ 1079500 w 1079500"/>
                <a:gd name="connsiteY11-24" fmla="*/ 539750 h 685800"/>
                <a:gd name="connsiteX12-25" fmla="*/ 1068534 w 1079500"/>
                <a:gd name="connsiteY12-26" fmla="*/ 648529 h 685800"/>
                <a:gd name="connsiteX13-27" fmla="*/ 1056965 w 1079500"/>
                <a:gd name="connsiteY13-28" fmla="*/ 685800 h 685800"/>
                <a:gd name="connsiteX14-29" fmla="*/ 1037084 w 1079500"/>
                <a:gd name="connsiteY14-30" fmla="*/ 621755 h 685800"/>
                <a:gd name="connsiteX15-31" fmla="*/ 749845 w 1079500"/>
                <a:gd name="connsiteY15-32" fmla="*/ 334516 h 685800"/>
                <a:gd name="connsiteX16-33" fmla="*/ 685802 w 1079500"/>
                <a:gd name="connsiteY16-34" fmla="*/ 314637 h 685800"/>
                <a:gd name="connsiteX17-35" fmla="*/ 685801 w 1079500"/>
                <a:gd name="connsiteY17-36" fmla="*/ 314637 h 685800"/>
                <a:gd name="connsiteX18-37" fmla="*/ 648530 w 1079500"/>
                <a:gd name="connsiteY18-38" fmla="*/ 303067 h 685800"/>
                <a:gd name="connsiteX19-39" fmla="*/ 539751 w 1079500"/>
                <a:gd name="connsiteY19-40" fmla="*/ 292101 h 685800"/>
                <a:gd name="connsiteX20-41" fmla="*/ 430972 w 1079500"/>
                <a:gd name="connsiteY20-42" fmla="*/ 303067 h 685800"/>
                <a:gd name="connsiteX21-43" fmla="*/ 333366 w 1079500"/>
                <a:gd name="connsiteY21-44" fmla="*/ 333366 h 685800"/>
                <a:gd name="connsiteX22-45" fmla="*/ 334517 w 1079500"/>
                <a:gd name="connsiteY22-46" fmla="*/ 329656 h 685800"/>
                <a:gd name="connsiteX23-47" fmla="*/ 357326 w 1079500"/>
                <a:gd name="connsiteY23-48" fmla="*/ 287635 h 685800"/>
                <a:gd name="connsiteX24-49" fmla="*/ 334516 w 1079500"/>
                <a:gd name="connsiteY24-50" fmla="*/ 329655 h 685800"/>
                <a:gd name="connsiteX25-51" fmla="*/ 333365 w 1079500"/>
                <a:gd name="connsiteY25-52" fmla="*/ 333365 h 685800"/>
                <a:gd name="connsiteX26-53" fmla="*/ 329655 w 1079500"/>
                <a:gd name="connsiteY26-54" fmla="*/ 334516 h 685800"/>
                <a:gd name="connsiteX27-55" fmla="*/ 42416 w 1079500"/>
                <a:gd name="connsiteY27-56" fmla="*/ 621755 h 685800"/>
                <a:gd name="connsiteX28-57" fmla="*/ 22536 w 1079500"/>
                <a:gd name="connsiteY28-58" fmla="*/ 685800 h 685800"/>
                <a:gd name="connsiteX29-59" fmla="*/ 10966 w 1079500"/>
                <a:gd name="connsiteY29-60" fmla="*/ 648529 h 685800"/>
                <a:gd name="connsiteX30-61" fmla="*/ 0 w 1079500"/>
                <a:gd name="connsiteY30-62" fmla="*/ 539750 h 685800"/>
                <a:gd name="connsiteX31-63" fmla="*/ 539750 w 1079500"/>
                <a:gd name="connsiteY31-64" fmla="*/ 0 h 685800"/>
                <a:gd name="connsiteX0-65" fmla="*/ 539750 w 1079500"/>
                <a:gd name="connsiteY0-66" fmla="*/ 0 h 685800"/>
                <a:gd name="connsiteX1-67" fmla="*/ 648529 w 1079500"/>
                <a:gd name="connsiteY1-68" fmla="*/ 10966 h 685800"/>
                <a:gd name="connsiteX2-69" fmla="*/ 685800 w 1079500"/>
                <a:gd name="connsiteY2-70" fmla="*/ 22536 h 685800"/>
                <a:gd name="connsiteX3-71" fmla="*/ 680818 w 1079500"/>
                <a:gd name="connsiteY3-72" fmla="*/ 24083 h 685800"/>
                <a:gd name="connsiteX4-73" fmla="*/ 680820 w 1079500"/>
                <a:gd name="connsiteY4-74" fmla="*/ 24083 h 685800"/>
                <a:gd name="connsiteX5-75" fmla="*/ 685801 w 1079500"/>
                <a:gd name="connsiteY5-76" fmla="*/ 22537 h 685800"/>
                <a:gd name="connsiteX6-77" fmla="*/ 749846 w 1079500"/>
                <a:gd name="connsiteY6-78" fmla="*/ 42417 h 685800"/>
                <a:gd name="connsiteX7-79" fmla="*/ 1037085 w 1079500"/>
                <a:gd name="connsiteY7-80" fmla="*/ 329656 h 685800"/>
                <a:gd name="connsiteX8-81" fmla="*/ 1038237 w 1079500"/>
                <a:gd name="connsiteY8-82" fmla="*/ 333366 h 685800"/>
                <a:gd name="connsiteX9-83" fmla="*/ 1038236 w 1079500"/>
                <a:gd name="connsiteY9-84" fmla="*/ 333366 h 685800"/>
                <a:gd name="connsiteX10-85" fmla="*/ 1068534 w 1079500"/>
                <a:gd name="connsiteY10-86" fmla="*/ 430971 h 685800"/>
                <a:gd name="connsiteX11-87" fmla="*/ 1079500 w 1079500"/>
                <a:gd name="connsiteY11-88" fmla="*/ 539750 h 685800"/>
                <a:gd name="connsiteX12-89" fmla="*/ 1068534 w 1079500"/>
                <a:gd name="connsiteY12-90" fmla="*/ 648529 h 685800"/>
                <a:gd name="connsiteX13-91" fmla="*/ 1056965 w 1079500"/>
                <a:gd name="connsiteY13-92" fmla="*/ 685800 h 685800"/>
                <a:gd name="connsiteX14-93" fmla="*/ 1037084 w 1079500"/>
                <a:gd name="connsiteY14-94" fmla="*/ 621755 h 685800"/>
                <a:gd name="connsiteX15-95" fmla="*/ 749845 w 1079500"/>
                <a:gd name="connsiteY15-96" fmla="*/ 334516 h 685800"/>
                <a:gd name="connsiteX16-97" fmla="*/ 685802 w 1079500"/>
                <a:gd name="connsiteY16-98" fmla="*/ 314637 h 685800"/>
                <a:gd name="connsiteX17-99" fmla="*/ 685801 w 1079500"/>
                <a:gd name="connsiteY17-100" fmla="*/ 314637 h 685800"/>
                <a:gd name="connsiteX18-101" fmla="*/ 648530 w 1079500"/>
                <a:gd name="connsiteY18-102" fmla="*/ 303067 h 685800"/>
                <a:gd name="connsiteX19-103" fmla="*/ 539751 w 1079500"/>
                <a:gd name="connsiteY19-104" fmla="*/ 292101 h 685800"/>
                <a:gd name="connsiteX20-105" fmla="*/ 430972 w 1079500"/>
                <a:gd name="connsiteY20-106" fmla="*/ 303067 h 685800"/>
                <a:gd name="connsiteX21-107" fmla="*/ 333366 w 1079500"/>
                <a:gd name="connsiteY21-108" fmla="*/ 333366 h 685800"/>
                <a:gd name="connsiteX22-109" fmla="*/ 334517 w 1079500"/>
                <a:gd name="connsiteY22-110" fmla="*/ 329656 h 685800"/>
                <a:gd name="connsiteX23-111" fmla="*/ 334516 w 1079500"/>
                <a:gd name="connsiteY23-112" fmla="*/ 329655 h 685800"/>
                <a:gd name="connsiteX24-113" fmla="*/ 333365 w 1079500"/>
                <a:gd name="connsiteY24-114" fmla="*/ 333365 h 685800"/>
                <a:gd name="connsiteX25-115" fmla="*/ 329655 w 1079500"/>
                <a:gd name="connsiteY25-116" fmla="*/ 334516 h 685800"/>
                <a:gd name="connsiteX26-117" fmla="*/ 42416 w 1079500"/>
                <a:gd name="connsiteY26-118" fmla="*/ 621755 h 685800"/>
                <a:gd name="connsiteX27-119" fmla="*/ 22536 w 1079500"/>
                <a:gd name="connsiteY27-120" fmla="*/ 685800 h 685800"/>
                <a:gd name="connsiteX28-121" fmla="*/ 10966 w 1079500"/>
                <a:gd name="connsiteY28-122" fmla="*/ 648529 h 685800"/>
                <a:gd name="connsiteX29-123" fmla="*/ 0 w 1079500"/>
                <a:gd name="connsiteY29-124" fmla="*/ 539750 h 685800"/>
                <a:gd name="connsiteX30-125" fmla="*/ 539750 w 1079500"/>
                <a:gd name="connsiteY30-126" fmla="*/ 0 h 685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</a:cxnLst>
              <a:rect l="l" t="t" r="r" b="b"/>
              <a:pathLst>
                <a:path w="1079500" h="685800">
                  <a:moveTo>
                    <a:pt x="539750" y="0"/>
                  </a:moveTo>
                  <a:cubicBezTo>
                    <a:pt x="577012" y="0"/>
                    <a:pt x="613392" y="3776"/>
                    <a:pt x="648529" y="10966"/>
                  </a:cubicBezTo>
                  <a:lnTo>
                    <a:pt x="685800" y="22536"/>
                  </a:lnTo>
                  <a:lnTo>
                    <a:pt x="680818" y="24083"/>
                  </a:lnTo>
                  <a:lnTo>
                    <a:pt x="680820" y="24083"/>
                  </a:lnTo>
                  <a:lnTo>
                    <a:pt x="685801" y="22537"/>
                  </a:lnTo>
                  <a:lnTo>
                    <a:pt x="749846" y="42417"/>
                  </a:lnTo>
                  <a:cubicBezTo>
                    <a:pt x="878996" y="97043"/>
                    <a:pt x="982459" y="200506"/>
                    <a:pt x="1037085" y="329656"/>
                  </a:cubicBezTo>
                  <a:lnTo>
                    <a:pt x="1038237" y="333366"/>
                  </a:lnTo>
                  <a:lnTo>
                    <a:pt x="1038236" y="333366"/>
                  </a:lnTo>
                  <a:lnTo>
                    <a:pt x="1068534" y="430971"/>
                  </a:lnTo>
                  <a:cubicBezTo>
                    <a:pt x="1075724" y="466108"/>
                    <a:pt x="1079500" y="502488"/>
                    <a:pt x="1079500" y="539750"/>
                  </a:cubicBezTo>
                  <a:cubicBezTo>
                    <a:pt x="1079500" y="577012"/>
                    <a:pt x="1075724" y="613392"/>
                    <a:pt x="1068534" y="648529"/>
                  </a:cubicBezTo>
                  <a:lnTo>
                    <a:pt x="1056965" y="685800"/>
                  </a:lnTo>
                  <a:lnTo>
                    <a:pt x="1037084" y="621755"/>
                  </a:lnTo>
                  <a:cubicBezTo>
                    <a:pt x="982458" y="492605"/>
                    <a:pt x="878995" y="389142"/>
                    <a:pt x="749845" y="334516"/>
                  </a:cubicBezTo>
                  <a:lnTo>
                    <a:pt x="685802" y="314637"/>
                  </a:lnTo>
                  <a:lnTo>
                    <a:pt x="685801" y="314637"/>
                  </a:lnTo>
                  <a:lnTo>
                    <a:pt x="648530" y="303067"/>
                  </a:lnTo>
                  <a:cubicBezTo>
                    <a:pt x="613393" y="295877"/>
                    <a:pt x="577013" y="292101"/>
                    <a:pt x="539751" y="292101"/>
                  </a:cubicBezTo>
                  <a:cubicBezTo>
                    <a:pt x="502489" y="292101"/>
                    <a:pt x="466109" y="295877"/>
                    <a:pt x="430972" y="303067"/>
                  </a:cubicBezTo>
                  <a:lnTo>
                    <a:pt x="333366" y="333366"/>
                  </a:lnTo>
                  <a:lnTo>
                    <a:pt x="334517" y="329656"/>
                  </a:lnTo>
                  <a:lnTo>
                    <a:pt x="334516" y="329655"/>
                  </a:lnTo>
                  <a:lnTo>
                    <a:pt x="333365" y="333365"/>
                  </a:lnTo>
                  <a:lnTo>
                    <a:pt x="329655" y="334516"/>
                  </a:lnTo>
                  <a:cubicBezTo>
                    <a:pt x="200505" y="389142"/>
                    <a:pt x="97042" y="492605"/>
                    <a:pt x="42416" y="621755"/>
                  </a:cubicBezTo>
                  <a:lnTo>
                    <a:pt x="22536" y="685800"/>
                  </a:lnTo>
                  <a:lnTo>
                    <a:pt x="10966" y="648529"/>
                  </a:lnTo>
                  <a:cubicBezTo>
                    <a:pt x="3776" y="613392"/>
                    <a:pt x="0" y="577012"/>
                    <a:pt x="0" y="539750"/>
                  </a:cubicBezTo>
                  <a:cubicBezTo>
                    <a:pt x="0" y="241654"/>
                    <a:pt x="241654" y="0"/>
                    <a:pt x="53975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557714" y="2047875"/>
              <a:ext cx="1246187" cy="1471613"/>
            </a:xfrm>
            <a:custGeom>
              <a:avLst/>
              <a:gdLst>
                <a:gd name="connsiteX0" fmla="*/ 146050 w 685800"/>
                <a:gd name="connsiteY0" fmla="*/ 0 h 1079500"/>
                <a:gd name="connsiteX1" fmla="*/ 685800 w 685800"/>
                <a:gd name="connsiteY1" fmla="*/ 539750 h 1079500"/>
                <a:gd name="connsiteX2" fmla="*/ 674834 w 685800"/>
                <a:gd name="connsiteY2" fmla="*/ 648529 h 1079500"/>
                <a:gd name="connsiteX3" fmla="*/ 663265 w 685800"/>
                <a:gd name="connsiteY3" fmla="*/ 685799 h 1079500"/>
                <a:gd name="connsiteX4" fmla="*/ 663266 w 685800"/>
                <a:gd name="connsiteY4" fmla="*/ 685801 h 1079500"/>
                <a:gd name="connsiteX5" fmla="*/ 643385 w 685800"/>
                <a:gd name="connsiteY5" fmla="*/ 749846 h 1079500"/>
                <a:gd name="connsiteX6" fmla="*/ 356146 w 685800"/>
                <a:gd name="connsiteY6" fmla="*/ 1037085 h 1079500"/>
                <a:gd name="connsiteX7" fmla="*/ 352437 w 685800"/>
                <a:gd name="connsiteY7" fmla="*/ 1038237 h 1079500"/>
                <a:gd name="connsiteX8" fmla="*/ 359518 w 685800"/>
                <a:gd name="connsiteY8" fmla="*/ 1015427 h 1079500"/>
                <a:gd name="connsiteX9" fmla="*/ 359516 w 685800"/>
                <a:gd name="connsiteY9" fmla="*/ 1015428 h 1079500"/>
                <a:gd name="connsiteX10" fmla="*/ 352436 w 685800"/>
                <a:gd name="connsiteY10" fmla="*/ 1038236 h 1079500"/>
                <a:gd name="connsiteX11" fmla="*/ 254829 w 685800"/>
                <a:gd name="connsiteY11" fmla="*/ 1068534 h 1079500"/>
                <a:gd name="connsiteX12" fmla="*/ 146050 w 685800"/>
                <a:gd name="connsiteY12" fmla="*/ 1079500 h 1079500"/>
                <a:gd name="connsiteX13" fmla="*/ 37271 w 685800"/>
                <a:gd name="connsiteY13" fmla="*/ 1068534 h 1079500"/>
                <a:gd name="connsiteX14" fmla="*/ 0 w 685800"/>
                <a:gd name="connsiteY14" fmla="*/ 1056965 h 1079500"/>
                <a:gd name="connsiteX15" fmla="*/ 64045 w 685800"/>
                <a:gd name="connsiteY15" fmla="*/ 1037084 h 1079500"/>
                <a:gd name="connsiteX16" fmla="*/ 351284 w 685800"/>
                <a:gd name="connsiteY16" fmla="*/ 749845 h 1079500"/>
                <a:gd name="connsiteX17" fmla="*/ 371165 w 685800"/>
                <a:gd name="connsiteY17" fmla="*/ 685800 h 1079500"/>
                <a:gd name="connsiteX18" fmla="*/ 380846 w 685800"/>
                <a:gd name="connsiteY18" fmla="*/ 716988 h 1079500"/>
                <a:gd name="connsiteX19" fmla="*/ 380846 w 685800"/>
                <a:gd name="connsiteY19" fmla="*/ 716987 h 1079500"/>
                <a:gd name="connsiteX20" fmla="*/ 371166 w 685800"/>
                <a:gd name="connsiteY20" fmla="*/ 685801 h 1079500"/>
                <a:gd name="connsiteX21" fmla="*/ 382735 w 685800"/>
                <a:gd name="connsiteY21" fmla="*/ 648530 h 1079500"/>
                <a:gd name="connsiteX22" fmla="*/ 393701 w 685800"/>
                <a:gd name="connsiteY22" fmla="*/ 539751 h 1079500"/>
                <a:gd name="connsiteX23" fmla="*/ 382735 w 685800"/>
                <a:gd name="connsiteY23" fmla="*/ 430972 h 1079500"/>
                <a:gd name="connsiteX24" fmla="*/ 352437 w 685800"/>
                <a:gd name="connsiteY24" fmla="*/ 333366 h 1079500"/>
                <a:gd name="connsiteX25" fmla="*/ 356146 w 685800"/>
                <a:gd name="connsiteY25" fmla="*/ 334517 h 1079500"/>
                <a:gd name="connsiteX26" fmla="*/ 361544 w 685800"/>
                <a:gd name="connsiteY26" fmla="*/ 337447 h 1079500"/>
                <a:gd name="connsiteX27" fmla="*/ 361543 w 685800"/>
                <a:gd name="connsiteY27" fmla="*/ 337446 h 1079500"/>
                <a:gd name="connsiteX28" fmla="*/ 356145 w 685800"/>
                <a:gd name="connsiteY28" fmla="*/ 334516 h 1079500"/>
                <a:gd name="connsiteX29" fmla="*/ 352436 w 685800"/>
                <a:gd name="connsiteY29" fmla="*/ 333365 h 1079500"/>
                <a:gd name="connsiteX30" fmla="*/ 351284 w 685800"/>
                <a:gd name="connsiteY30" fmla="*/ 329655 h 1079500"/>
                <a:gd name="connsiteX31" fmla="*/ 64045 w 685800"/>
                <a:gd name="connsiteY31" fmla="*/ 42416 h 1079500"/>
                <a:gd name="connsiteX32" fmla="*/ 0 w 685800"/>
                <a:gd name="connsiteY32" fmla="*/ 22536 h 1079500"/>
                <a:gd name="connsiteX33" fmla="*/ 37271 w 685800"/>
                <a:gd name="connsiteY33" fmla="*/ 10966 h 1079500"/>
                <a:gd name="connsiteX34" fmla="*/ 146050 w 685800"/>
                <a:gd name="connsiteY34" fmla="*/ 0 h 1079500"/>
                <a:gd name="connsiteX0-1" fmla="*/ 146050 w 685800"/>
                <a:gd name="connsiteY0-2" fmla="*/ 0 h 1079500"/>
                <a:gd name="connsiteX1-3" fmla="*/ 685800 w 685800"/>
                <a:gd name="connsiteY1-4" fmla="*/ 539750 h 1079500"/>
                <a:gd name="connsiteX2-5" fmla="*/ 674834 w 685800"/>
                <a:gd name="connsiteY2-6" fmla="*/ 648529 h 1079500"/>
                <a:gd name="connsiteX3-7" fmla="*/ 663265 w 685800"/>
                <a:gd name="connsiteY3-8" fmla="*/ 685799 h 1079500"/>
                <a:gd name="connsiteX4-9" fmla="*/ 663266 w 685800"/>
                <a:gd name="connsiteY4-10" fmla="*/ 685801 h 1079500"/>
                <a:gd name="connsiteX5-11" fmla="*/ 643385 w 685800"/>
                <a:gd name="connsiteY5-12" fmla="*/ 749846 h 1079500"/>
                <a:gd name="connsiteX6-13" fmla="*/ 356146 w 685800"/>
                <a:gd name="connsiteY6-14" fmla="*/ 1037085 h 1079500"/>
                <a:gd name="connsiteX7-15" fmla="*/ 352437 w 685800"/>
                <a:gd name="connsiteY7-16" fmla="*/ 1038237 h 1079500"/>
                <a:gd name="connsiteX8-17" fmla="*/ 359518 w 685800"/>
                <a:gd name="connsiteY8-18" fmla="*/ 1015427 h 1079500"/>
                <a:gd name="connsiteX9-19" fmla="*/ 359516 w 685800"/>
                <a:gd name="connsiteY9-20" fmla="*/ 1015428 h 1079500"/>
                <a:gd name="connsiteX10-21" fmla="*/ 352436 w 685800"/>
                <a:gd name="connsiteY10-22" fmla="*/ 1038236 h 1079500"/>
                <a:gd name="connsiteX11-23" fmla="*/ 254829 w 685800"/>
                <a:gd name="connsiteY11-24" fmla="*/ 1068534 h 1079500"/>
                <a:gd name="connsiteX12-25" fmla="*/ 146050 w 685800"/>
                <a:gd name="connsiteY12-26" fmla="*/ 1079500 h 1079500"/>
                <a:gd name="connsiteX13-27" fmla="*/ 37271 w 685800"/>
                <a:gd name="connsiteY13-28" fmla="*/ 1068534 h 1079500"/>
                <a:gd name="connsiteX14-29" fmla="*/ 0 w 685800"/>
                <a:gd name="connsiteY14-30" fmla="*/ 1056965 h 1079500"/>
                <a:gd name="connsiteX15-31" fmla="*/ 64045 w 685800"/>
                <a:gd name="connsiteY15-32" fmla="*/ 1037084 h 1079500"/>
                <a:gd name="connsiteX16-33" fmla="*/ 351284 w 685800"/>
                <a:gd name="connsiteY16-34" fmla="*/ 749845 h 1079500"/>
                <a:gd name="connsiteX17-35" fmla="*/ 371165 w 685800"/>
                <a:gd name="connsiteY17-36" fmla="*/ 685800 h 1079500"/>
                <a:gd name="connsiteX18-37" fmla="*/ 380846 w 685800"/>
                <a:gd name="connsiteY18-38" fmla="*/ 716988 h 1079500"/>
                <a:gd name="connsiteX19-39" fmla="*/ 371166 w 685800"/>
                <a:gd name="connsiteY19-40" fmla="*/ 685801 h 1079500"/>
                <a:gd name="connsiteX20-41" fmla="*/ 382735 w 685800"/>
                <a:gd name="connsiteY20-42" fmla="*/ 648530 h 1079500"/>
                <a:gd name="connsiteX21-43" fmla="*/ 393701 w 685800"/>
                <a:gd name="connsiteY21-44" fmla="*/ 539751 h 1079500"/>
                <a:gd name="connsiteX22-45" fmla="*/ 382735 w 685800"/>
                <a:gd name="connsiteY22-46" fmla="*/ 430972 h 1079500"/>
                <a:gd name="connsiteX23-47" fmla="*/ 352437 w 685800"/>
                <a:gd name="connsiteY23-48" fmla="*/ 333366 h 1079500"/>
                <a:gd name="connsiteX24-49" fmla="*/ 356146 w 685800"/>
                <a:gd name="connsiteY24-50" fmla="*/ 334517 h 1079500"/>
                <a:gd name="connsiteX25-51" fmla="*/ 361544 w 685800"/>
                <a:gd name="connsiteY25-52" fmla="*/ 337447 h 1079500"/>
                <a:gd name="connsiteX26-53" fmla="*/ 361543 w 685800"/>
                <a:gd name="connsiteY26-54" fmla="*/ 337446 h 1079500"/>
                <a:gd name="connsiteX27-55" fmla="*/ 356145 w 685800"/>
                <a:gd name="connsiteY27-56" fmla="*/ 334516 h 1079500"/>
                <a:gd name="connsiteX28-57" fmla="*/ 352436 w 685800"/>
                <a:gd name="connsiteY28-58" fmla="*/ 333365 h 1079500"/>
                <a:gd name="connsiteX29-59" fmla="*/ 351284 w 685800"/>
                <a:gd name="connsiteY29-60" fmla="*/ 329655 h 1079500"/>
                <a:gd name="connsiteX30-61" fmla="*/ 64045 w 685800"/>
                <a:gd name="connsiteY30-62" fmla="*/ 42416 h 1079500"/>
                <a:gd name="connsiteX31-63" fmla="*/ 0 w 685800"/>
                <a:gd name="connsiteY31-64" fmla="*/ 22536 h 1079500"/>
                <a:gd name="connsiteX32-65" fmla="*/ 37271 w 685800"/>
                <a:gd name="connsiteY32-66" fmla="*/ 10966 h 1079500"/>
                <a:gd name="connsiteX33-67" fmla="*/ 146050 w 685800"/>
                <a:gd name="connsiteY33-68" fmla="*/ 0 h 1079500"/>
                <a:gd name="connsiteX0-69" fmla="*/ 146050 w 685800"/>
                <a:gd name="connsiteY0-70" fmla="*/ 0 h 1079500"/>
                <a:gd name="connsiteX1-71" fmla="*/ 685800 w 685800"/>
                <a:gd name="connsiteY1-72" fmla="*/ 539750 h 1079500"/>
                <a:gd name="connsiteX2-73" fmla="*/ 674834 w 685800"/>
                <a:gd name="connsiteY2-74" fmla="*/ 648529 h 1079500"/>
                <a:gd name="connsiteX3-75" fmla="*/ 663265 w 685800"/>
                <a:gd name="connsiteY3-76" fmla="*/ 685799 h 1079500"/>
                <a:gd name="connsiteX4-77" fmla="*/ 663266 w 685800"/>
                <a:gd name="connsiteY4-78" fmla="*/ 685801 h 1079500"/>
                <a:gd name="connsiteX5-79" fmla="*/ 643385 w 685800"/>
                <a:gd name="connsiteY5-80" fmla="*/ 749846 h 1079500"/>
                <a:gd name="connsiteX6-81" fmla="*/ 356146 w 685800"/>
                <a:gd name="connsiteY6-82" fmla="*/ 1037085 h 1079500"/>
                <a:gd name="connsiteX7-83" fmla="*/ 352437 w 685800"/>
                <a:gd name="connsiteY7-84" fmla="*/ 1038237 h 1079500"/>
                <a:gd name="connsiteX8-85" fmla="*/ 359518 w 685800"/>
                <a:gd name="connsiteY8-86" fmla="*/ 1015427 h 1079500"/>
                <a:gd name="connsiteX9-87" fmla="*/ 359516 w 685800"/>
                <a:gd name="connsiteY9-88" fmla="*/ 1015428 h 1079500"/>
                <a:gd name="connsiteX10-89" fmla="*/ 352436 w 685800"/>
                <a:gd name="connsiteY10-90" fmla="*/ 1038236 h 1079500"/>
                <a:gd name="connsiteX11-91" fmla="*/ 254829 w 685800"/>
                <a:gd name="connsiteY11-92" fmla="*/ 1068534 h 1079500"/>
                <a:gd name="connsiteX12-93" fmla="*/ 146050 w 685800"/>
                <a:gd name="connsiteY12-94" fmla="*/ 1079500 h 1079500"/>
                <a:gd name="connsiteX13-95" fmla="*/ 37271 w 685800"/>
                <a:gd name="connsiteY13-96" fmla="*/ 1068534 h 1079500"/>
                <a:gd name="connsiteX14-97" fmla="*/ 0 w 685800"/>
                <a:gd name="connsiteY14-98" fmla="*/ 1056965 h 1079500"/>
                <a:gd name="connsiteX15-99" fmla="*/ 64045 w 685800"/>
                <a:gd name="connsiteY15-100" fmla="*/ 1037084 h 1079500"/>
                <a:gd name="connsiteX16-101" fmla="*/ 351284 w 685800"/>
                <a:gd name="connsiteY16-102" fmla="*/ 749845 h 1079500"/>
                <a:gd name="connsiteX17-103" fmla="*/ 371165 w 685800"/>
                <a:gd name="connsiteY17-104" fmla="*/ 685800 h 1079500"/>
                <a:gd name="connsiteX18-105" fmla="*/ 371166 w 685800"/>
                <a:gd name="connsiteY18-106" fmla="*/ 685801 h 1079500"/>
                <a:gd name="connsiteX19-107" fmla="*/ 382735 w 685800"/>
                <a:gd name="connsiteY19-108" fmla="*/ 648530 h 1079500"/>
                <a:gd name="connsiteX20-109" fmla="*/ 393701 w 685800"/>
                <a:gd name="connsiteY20-110" fmla="*/ 539751 h 1079500"/>
                <a:gd name="connsiteX21-111" fmla="*/ 382735 w 685800"/>
                <a:gd name="connsiteY21-112" fmla="*/ 430972 h 1079500"/>
                <a:gd name="connsiteX22-113" fmla="*/ 352437 w 685800"/>
                <a:gd name="connsiteY22-114" fmla="*/ 333366 h 1079500"/>
                <a:gd name="connsiteX23-115" fmla="*/ 356146 w 685800"/>
                <a:gd name="connsiteY23-116" fmla="*/ 334517 h 1079500"/>
                <a:gd name="connsiteX24-117" fmla="*/ 361544 w 685800"/>
                <a:gd name="connsiteY24-118" fmla="*/ 337447 h 1079500"/>
                <a:gd name="connsiteX25-119" fmla="*/ 361543 w 685800"/>
                <a:gd name="connsiteY25-120" fmla="*/ 337446 h 1079500"/>
                <a:gd name="connsiteX26-121" fmla="*/ 356145 w 685800"/>
                <a:gd name="connsiteY26-122" fmla="*/ 334516 h 1079500"/>
                <a:gd name="connsiteX27-123" fmla="*/ 352436 w 685800"/>
                <a:gd name="connsiteY27-124" fmla="*/ 333365 h 1079500"/>
                <a:gd name="connsiteX28-125" fmla="*/ 351284 w 685800"/>
                <a:gd name="connsiteY28-126" fmla="*/ 329655 h 1079500"/>
                <a:gd name="connsiteX29-127" fmla="*/ 64045 w 685800"/>
                <a:gd name="connsiteY29-128" fmla="*/ 42416 h 1079500"/>
                <a:gd name="connsiteX30-129" fmla="*/ 0 w 685800"/>
                <a:gd name="connsiteY30-130" fmla="*/ 22536 h 1079500"/>
                <a:gd name="connsiteX31-131" fmla="*/ 37271 w 685800"/>
                <a:gd name="connsiteY31-132" fmla="*/ 10966 h 1079500"/>
                <a:gd name="connsiteX32-133" fmla="*/ 146050 w 685800"/>
                <a:gd name="connsiteY32-134" fmla="*/ 0 h 1079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685800" h="1079500">
                  <a:moveTo>
                    <a:pt x="146050" y="0"/>
                  </a:moveTo>
                  <a:cubicBezTo>
                    <a:pt x="444146" y="0"/>
                    <a:pt x="685800" y="241654"/>
                    <a:pt x="685800" y="539750"/>
                  </a:cubicBezTo>
                  <a:cubicBezTo>
                    <a:pt x="685800" y="577012"/>
                    <a:pt x="682024" y="613392"/>
                    <a:pt x="674834" y="648529"/>
                  </a:cubicBezTo>
                  <a:lnTo>
                    <a:pt x="663265" y="685799"/>
                  </a:lnTo>
                  <a:cubicBezTo>
                    <a:pt x="663265" y="685800"/>
                    <a:pt x="663266" y="685800"/>
                    <a:pt x="663266" y="685801"/>
                  </a:cubicBezTo>
                  <a:lnTo>
                    <a:pt x="643385" y="749846"/>
                  </a:lnTo>
                  <a:cubicBezTo>
                    <a:pt x="588759" y="878996"/>
                    <a:pt x="485296" y="982459"/>
                    <a:pt x="356146" y="1037085"/>
                  </a:cubicBezTo>
                  <a:lnTo>
                    <a:pt x="352437" y="1038237"/>
                  </a:lnTo>
                  <a:lnTo>
                    <a:pt x="359518" y="1015427"/>
                  </a:lnTo>
                  <a:cubicBezTo>
                    <a:pt x="359517" y="1015427"/>
                    <a:pt x="359517" y="1015428"/>
                    <a:pt x="359516" y="1015428"/>
                  </a:cubicBezTo>
                  <a:lnTo>
                    <a:pt x="352436" y="1038236"/>
                  </a:lnTo>
                  <a:lnTo>
                    <a:pt x="254829" y="1068534"/>
                  </a:lnTo>
                  <a:cubicBezTo>
                    <a:pt x="219692" y="1075724"/>
                    <a:pt x="183312" y="1079500"/>
                    <a:pt x="146050" y="1079500"/>
                  </a:cubicBezTo>
                  <a:cubicBezTo>
                    <a:pt x="108788" y="1079500"/>
                    <a:pt x="72408" y="1075724"/>
                    <a:pt x="37271" y="1068534"/>
                  </a:cubicBezTo>
                  <a:lnTo>
                    <a:pt x="0" y="1056965"/>
                  </a:lnTo>
                  <a:lnTo>
                    <a:pt x="64045" y="1037084"/>
                  </a:lnTo>
                  <a:cubicBezTo>
                    <a:pt x="193195" y="982458"/>
                    <a:pt x="296658" y="878995"/>
                    <a:pt x="351284" y="749845"/>
                  </a:cubicBezTo>
                  <a:lnTo>
                    <a:pt x="371165" y="685800"/>
                  </a:lnTo>
                  <a:lnTo>
                    <a:pt x="371166" y="685801"/>
                  </a:lnTo>
                  <a:lnTo>
                    <a:pt x="382735" y="648530"/>
                  </a:lnTo>
                  <a:cubicBezTo>
                    <a:pt x="389925" y="613393"/>
                    <a:pt x="393701" y="577013"/>
                    <a:pt x="393701" y="539751"/>
                  </a:cubicBezTo>
                  <a:cubicBezTo>
                    <a:pt x="393701" y="502489"/>
                    <a:pt x="389925" y="466109"/>
                    <a:pt x="382735" y="430972"/>
                  </a:cubicBezTo>
                  <a:lnTo>
                    <a:pt x="352437" y="333366"/>
                  </a:lnTo>
                  <a:lnTo>
                    <a:pt x="356146" y="334517"/>
                  </a:lnTo>
                  <a:lnTo>
                    <a:pt x="361544" y="337447"/>
                  </a:lnTo>
                  <a:lnTo>
                    <a:pt x="361543" y="337446"/>
                  </a:lnTo>
                  <a:lnTo>
                    <a:pt x="356145" y="334516"/>
                  </a:lnTo>
                  <a:lnTo>
                    <a:pt x="352436" y="333365"/>
                  </a:lnTo>
                  <a:lnTo>
                    <a:pt x="351284" y="329655"/>
                  </a:lnTo>
                  <a:cubicBezTo>
                    <a:pt x="296658" y="200505"/>
                    <a:pt x="193195" y="97042"/>
                    <a:pt x="64045" y="42416"/>
                  </a:cubicBezTo>
                  <a:lnTo>
                    <a:pt x="0" y="22536"/>
                  </a:lnTo>
                  <a:lnTo>
                    <a:pt x="37271" y="10966"/>
                  </a:lnTo>
                  <a:cubicBezTo>
                    <a:pt x="72408" y="3776"/>
                    <a:pt x="108788" y="0"/>
                    <a:pt x="146050" y="0"/>
                  </a:cubicBezTo>
                  <a:close/>
                </a:path>
              </a:pathLst>
            </a:custGeom>
            <a:solidFill>
              <a:srgbClr val="92D050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3311525" y="2445543"/>
              <a:ext cx="1246188" cy="1471613"/>
            </a:xfrm>
            <a:custGeom>
              <a:avLst/>
              <a:gdLst>
                <a:gd name="connsiteX0" fmla="*/ 539750 w 685800"/>
                <a:gd name="connsiteY0" fmla="*/ 0 h 1079500"/>
                <a:gd name="connsiteX1" fmla="*/ 648529 w 685800"/>
                <a:gd name="connsiteY1" fmla="*/ 10966 h 1079500"/>
                <a:gd name="connsiteX2" fmla="*/ 685800 w 685800"/>
                <a:gd name="connsiteY2" fmla="*/ 22536 h 1079500"/>
                <a:gd name="connsiteX3" fmla="*/ 621755 w 685800"/>
                <a:gd name="connsiteY3" fmla="*/ 42416 h 1079500"/>
                <a:gd name="connsiteX4" fmla="*/ 334516 w 685800"/>
                <a:gd name="connsiteY4" fmla="*/ 329655 h 1079500"/>
                <a:gd name="connsiteX5" fmla="*/ 314636 w 685800"/>
                <a:gd name="connsiteY5" fmla="*/ 393699 h 1079500"/>
                <a:gd name="connsiteX6" fmla="*/ 314637 w 685800"/>
                <a:gd name="connsiteY6" fmla="*/ 393701 h 1079500"/>
                <a:gd name="connsiteX7" fmla="*/ 303067 w 685800"/>
                <a:gd name="connsiteY7" fmla="*/ 430972 h 1079500"/>
                <a:gd name="connsiteX8" fmla="*/ 292101 w 685800"/>
                <a:gd name="connsiteY8" fmla="*/ 539751 h 1079500"/>
                <a:gd name="connsiteX9" fmla="*/ 303067 w 685800"/>
                <a:gd name="connsiteY9" fmla="*/ 648530 h 1079500"/>
                <a:gd name="connsiteX10" fmla="*/ 333366 w 685800"/>
                <a:gd name="connsiteY10" fmla="*/ 746137 h 1079500"/>
                <a:gd name="connsiteX11" fmla="*/ 333365 w 685800"/>
                <a:gd name="connsiteY11" fmla="*/ 746137 h 1079500"/>
                <a:gd name="connsiteX12" fmla="*/ 334516 w 685800"/>
                <a:gd name="connsiteY12" fmla="*/ 749845 h 1079500"/>
                <a:gd name="connsiteX13" fmla="*/ 621755 w 685800"/>
                <a:gd name="connsiteY13" fmla="*/ 1037084 h 1079500"/>
                <a:gd name="connsiteX14" fmla="*/ 685800 w 685800"/>
                <a:gd name="connsiteY14" fmla="*/ 1056965 h 1079500"/>
                <a:gd name="connsiteX15" fmla="*/ 648529 w 685800"/>
                <a:gd name="connsiteY15" fmla="*/ 1068534 h 1079500"/>
                <a:gd name="connsiteX16" fmla="*/ 539750 w 685800"/>
                <a:gd name="connsiteY16" fmla="*/ 1079500 h 1079500"/>
                <a:gd name="connsiteX17" fmla="*/ 0 w 685800"/>
                <a:gd name="connsiteY17" fmla="*/ 539750 h 1079500"/>
                <a:gd name="connsiteX18" fmla="*/ 10966 w 685800"/>
                <a:gd name="connsiteY18" fmla="*/ 430971 h 1079500"/>
                <a:gd name="connsiteX19" fmla="*/ 22536 w 685800"/>
                <a:gd name="connsiteY19" fmla="*/ 393700 h 1079500"/>
                <a:gd name="connsiteX20" fmla="*/ 26577 w 685800"/>
                <a:gd name="connsiteY20" fmla="*/ 406720 h 1079500"/>
                <a:gd name="connsiteX21" fmla="*/ 26578 w 685800"/>
                <a:gd name="connsiteY21" fmla="*/ 406718 h 1079500"/>
                <a:gd name="connsiteX22" fmla="*/ 22537 w 685800"/>
                <a:gd name="connsiteY22" fmla="*/ 393701 h 1079500"/>
                <a:gd name="connsiteX23" fmla="*/ 42417 w 685800"/>
                <a:gd name="connsiteY23" fmla="*/ 329656 h 1079500"/>
                <a:gd name="connsiteX24" fmla="*/ 329656 w 685800"/>
                <a:gd name="connsiteY24" fmla="*/ 42417 h 1079500"/>
                <a:gd name="connsiteX25" fmla="*/ 333365 w 685800"/>
                <a:gd name="connsiteY25" fmla="*/ 41266 h 1079500"/>
                <a:gd name="connsiteX26" fmla="*/ 333365 w 685800"/>
                <a:gd name="connsiteY26" fmla="*/ 41265 h 1079500"/>
                <a:gd name="connsiteX27" fmla="*/ 430971 w 685800"/>
                <a:gd name="connsiteY27" fmla="*/ 10966 h 1079500"/>
                <a:gd name="connsiteX28" fmla="*/ 539750 w 685800"/>
                <a:gd name="connsiteY28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85800" h="1079500">
                  <a:moveTo>
                    <a:pt x="539750" y="0"/>
                  </a:moveTo>
                  <a:cubicBezTo>
                    <a:pt x="577012" y="0"/>
                    <a:pt x="613392" y="3776"/>
                    <a:pt x="648529" y="10966"/>
                  </a:cubicBezTo>
                  <a:lnTo>
                    <a:pt x="685800" y="22536"/>
                  </a:lnTo>
                  <a:lnTo>
                    <a:pt x="621755" y="42416"/>
                  </a:lnTo>
                  <a:cubicBezTo>
                    <a:pt x="492605" y="97042"/>
                    <a:pt x="389142" y="200505"/>
                    <a:pt x="334516" y="329655"/>
                  </a:cubicBezTo>
                  <a:lnTo>
                    <a:pt x="314636" y="393699"/>
                  </a:lnTo>
                  <a:lnTo>
                    <a:pt x="314637" y="393701"/>
                  </a:lnTo>
                  <a:lnTo>
                    <a:pt x="303067" y="430972"/>
                  </a:lnTo>
                  <a:cubicBezTo>
                    <a:pt x="295877" y="466109"/>
                    <a:pt x="292101" y="502489"/>
                    <a:pt x="292101" y="539751"/>
                  </a:cubicBezTo>
                  <a:cubicBezTo>
                    <a:pt x="292101" y="577013"/>
                    <a:pt x="295877" y="613393"/>
                    <a:pt x="303067" y="648530"/>
                  </a:cubicBezTo>
                  <a:lnTo>
                    <a:pt x="333366" y="746137"/>
                  </a:lnTo>
                  <a:lnTo>
                    <a:pt x="333365" y="746137"/>
                  </a:lnTo>
                  <a:lnTo>
                    <a:pt x="334516" y="749845"/>
                  </a:lnTo>
                  <a:cubicBezTo>
                    <a:pt x="389142" y="878995"/>
                    <a:pt x="492605" y="982458"/>
                    <a:pt x="621755" y="1037084"/>
                  </a:cubicBezTo>
                  <a:lnTo>
                    <a:pt x="685800" y="1056965"/>
                  </a:lnTo>
                  <a:lnTo>
                    <a:pt x="648529" y="1068534"/>
                  </a:lnTo>
                  <a:cubicBezTo>
                    <a:pt x="613392" y="1075724"/>
                    <a:pt x="577012" y="1079500"/>
                    <a:pt x="539750" y="1079500"/>
                  </a:cubicBezTo>
                  <a:cubicBezTo>
                    <a:pt x="241654" y="1079500"/>
                    <a:pt x="0" y="837846"/>
                    <a:pt x="0" y="539750"/>
                  </a:cubicBezTo>
                  <a:cubicBezTo>
                    <a:pt x="0" y="502488"/>
                    <a:pt x="3776" y="466108"/>
                    <a:pt x="10966" y="430971"/>
                  </a:cubicBezTo>
                  <a:lnTo>
                    <a:pt x="22536" y="393700"/>
                  </a:lnTo>
                  <a:lnTo>
                    <a:pt x="26577" y="406720"/>
                  </a:lnTo>
                  <a:lnTo>
                    <a:pt x="26578" y="406718"/>
                  </a:lnTo>
                  <a:lnTo>
                    <a:pt x="22537" y="393701"/>
                  </a:lnTo>
                  <a:lnTo>
                    <a:pt x="42417" y="329656"/>
                  </a:lnTo>
                  <a:cubicBezTo>
                    <a:pt x="97043" y="200506"/>
                    <a:pt x="200506" y="97043"/>
                    <a:pt x="329656" y="42417"/>
                  </a:cubicBezTo>
                  <a:lnTo>
                    <a:pt x="333365" y="41266"/>
                  </a:lnTo>
                  <a:lnTo>
                    <a:pt x="333365" y="41265"/>
                  </a:lnTo>
                  <a:lnTo>
                    <a:pt x="430971" y="10966"/>
                  </a:lnTo>
                  <a:cubicBezTo>
                    <a:pt x="466108" y="3776"/>
                    <a:pt x="502488" y="0"/>
                    <a:pt x="539750" y="0"/>
                  </a:cubicBezTo>
                  <a:close/>
                </a:path>
              </a:pathLst>
            </a:custGeom>
            <a:solidFill>
              <a:srgbClr val="89A22E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3843337" y="2982517"/>
              <a:ext cx="1960562" cy="934640"/>
            </a:xfrm>
            <a:custGeom>
              <a:avLst/>
              <a:gdLst>
                <a:gd name="connsiteX0" fmla="*/ 22536 w 1079500"/>
                <a:gd name="connsiteY0" fmla="*/ 0 h 685800"/>
                <a:gd name="connsiteX1" fmla="*/ 42416 w 1079500"/>
                <a:gd name="connsiteY1" fmla="*/ 64045 h 685800"/>
                <a:gd name="connsiteX2" fmla="*/ 329655 w 1079500"/>
                <a:gd name="connsiteY2" fmla="*/ 351284 h 685800"/>
                <a:gd name="connsiteX3" fmla="*/ 393700 w 1079500"/>
                <a:gd name="connsiteY3" fmla="*/ 371165 h 685800"/>
                <a:gd name="connsiteX4" fmla="*/ 363348 w 1079500"/>
                <a:gd name="connsiteY4" fmla="*/ 380587 h 685800"/>
                <a:gd name="connsiteX5" fmla="*/ 363349 w 1079500"/>
                <a:gd name="connsiteY5" fmla="*/ 380588 h 685800"/>
                <a:gd name="connsiteX6" fmla="*/ 393701 w 1079500"/>
                <a:gd name="connsiteY6" fmla="*/ 371166 h 685800"/>
                <a:gd name="connsiteX7" fmla="*/ 430972 w 1079500"/>
                <a:gd name="connsiteY7" fmla="*/ 382735 h 685800"/>
                <a:gd name="connsiteX8" fmla="*/ 539751 w 1079500"/>
                <a:gd name="connsiteY8" fmla="*/ 393701 h 685800"/>
                <a:gd name="connsiteX9" fmla="*/ 648530 w 1079500"/>
                <a:gd name="connsiteY9" fmla="*/ 382735 h 685800"/>
                <a:gd name="connsiteX10" fmla="*/ 746136 w 1079500"/>
                <a:gd name="connsiteY10" fmla="*/ 352438 h 685800"/>
                <a:gd name="connsiteX11" fmla="*/ 746136 w 1079500"/>
                <a:gd name="connsiteY11" fmla="*/ 352436 h 685800"/>
                <a:gd name="connsiteX12" fmla="*/ 749845 w 1079500"/>
                <a:gd name="connsiteY12" fmla="*/ 351284 h 685800"/>
                <a:gd name="connsiteX13" fmla="*/ 1037084 w 1079500"/>
                <a:gd name="connsiteY13" fmla="*/ 64045 h 685800"/>
                <a:gd name="connsiteX14" fmla="*/ 1056965 w 1079500"/>
                <a:gd name="connsiteY14" fmla="*/ 0 h 685800"/>
                <a:gd name="connsiteX15" fmla="*/ 1068534 w 1079500"/>
                <a:gd name="connsiteY15" fmla="*/ 37271 h 685800"/>
                <a:gd name="connsiteX16" fmla="*/ 1079500 w 1079500"/>
                <a:gd name="connsiteY16" fmla="*/ 146050 h 685800"/>
                <a:gd name="connsiteX17" fmla="*/ 539750 w 1079500"/>
                <a:gd name="connsiteY17" fmla="*/ 685800 h 685800"/>
                <a:gd name="connsiteX18" fmla="*/ 430971 w 1079500"/>
                <a:gd name="connsiteY18" fmla="*/ 674834 h 685800"/>
                <a:gd name="connsiteX19" fmla="*/ 393702 w 1079500"/>
                <a:gd name="connsiteY19" fmla="*/ 663266 h 685800"/>
                <a:gd name="connsiteX20" fmla="*/ 393701 w 1079500"/>
                <a:gd name="connsiteY20" fmla="*/ 663266 h 685800"/>
                <a:gd name="connsiteX21" fmla="*/ 329656 w 1079500"/>
                <a:gd name="connsiteY21" fmla="*/ 643385 h 685800"/>
                <a:gd name="connsiteX22" fmla="*/ 42417 w 1079500"/>
                <a:gd name="connsiteY22" fmla="*/ 356146 h 685800"/>
                <a:gd name="connsiteX23" fmla="*/ 41266 w 1079500"/>
                <a:gd name="connsiteY23" fmla="*/ 352437 h 685800"/>
                <a:gd name="connsiteX24" fmla="*/ 87611 w 1079500"/>
                <a:gd name="connsiteY24" fmla="*/ 366823 h 685800"/>
                <a:gd name="connsiteX25" fmla="*/ 87612 w 1079500"/>
                <a:gd name="connsiteY25" fmla="*/ 366823 h 685800"/>
                <a:gd name="connsiteX26" fmla="*/ 41265 w 1079500"/>
                <a:gd name="connsiteY26" fmla="*/ 352436 h 685800"/>
                <a:gd name="connsiteX27" fmla="*/ 10966 w 1079500"/>
                <a:gd name="connsiteY27" fmla="*/ 254829 h 685800"/>
                <a:gd name="connsiteX28" fmla="*/ 0 w 1079500"/>
                <a:gd name="connsiteY28" fmla="*/ 146050 h 685800"/>
                <a:gd name="connsiteX29" fmla="*/ 10966 w 1079500"/>
                <a:gd name="connsiteY29" fmla="*/ 37271 h 685800"/>
                <a:gd name="connsiteX0-1" fmla="*/ 22536 w 1079500"/>
                <a:gd name="connsiteY0-2" fmla="*/ 0 h 685800"/>
                <a:gd name="connsiteX1-3" fmla="*/ 42416 w 1079500"/>
                <a:gd name="connsiteY1-4" fmla="*/ 64045 h 685800"/>
                <a:gd name="connsiteX2-5" fmla="*/ 329655 w 1079500"/>
                <a:gd name="connsiteY2-6" fmla="*/ 351284 h 685800"/>
                <a:gd name="connsiteX3-7" fmla="*/ 393700 w 1079500"/>
                <a:gd name="connsiteY3-8" fmla="*/ 371165 h 685800"/>
                <a:gd name="connsiteX4-9" fmla="*/ 363348 w 1079500"/>
                <a:gd name="connsiteY4-10" fmla="*/ 380587 h 685800"/>
                <a:gd name="connsiteX5-11" fmla="*/ 363349 w 1079500"/>
                <a:gd name="connsiteY5-12" fmla="*/ 380588 h 685800"/>
                <a:gd name="connsiteX6-13" fmla="*/ 393701 w 1079500"/>
                <a:gd name="connsiteY6-14" fmla="*/ 371166 h 685800"/>
                <a:gd name="connsiteX7-15" fmla="*/ 430972 w 1079500"/>
                <a:gd name="connsiteY7-16" fmla="*/ 382735 h 685800"/>
                <a:gd name="connsiteX8-17" fmla="*/ 539751 w 1079500"/>
                <a:gd name="connsiteY8-18" fmla="*/ 393701 h 685800"/>
                <a:gd name="connsiteX9-19" fmla="*/ 648530 w 1079500"/>
                <a:gd name="connsiteY9-20" fmla="*/ 382735 h 685800"/>
                <a:gd name="connsiteX10-21" fmla="*/ 746136 w 1079500"/>
                <a:gd name="connsiteY10-22" fmla="*/ 352438 h 685800"/>
                <a:gd name="connsiteX11-23" fmla="*/ 746136 w 1079500"/>
                <a:gd name="connsiteY11-24" fmla="*/ 352436 h 685800"/>
                <a:gd name="connsiteX12-25" fmla="*/ 749845 w 1079500"/>
                <a:gd name="connsiteY12-26" fmla="*/ 351284 h 685800"/>
                <a:gd name="connsiteX13-27" fmla="*/ 1037084 w 1079500"/>
                <a:gd name="connsiteY13-28" fmla="*/ 64045 h 685800"/>
                <a:gd name="connsiteX14-29" fmla="*/ 1056965 w 1079500"/>
                <a:gd name="connsiteY14-30" fmla="*/ 0 h 685800"/>
                <a:gd name="connsiteX15-31" fmla="*/ 1068534 w 1079500"/>
                <a:gd name="connsiteY15-32" fmla="*/ 37271 h 685800"/>
                <a:gd name="connsiteX16-33" fmla="*/ 1079500 w 1079500"/>
                <a:gd name="connsiteY16-34" fmla="*/ 146050 h 685800"/>
                <a:gd name="connsiteX17-35" fmla="*/ 539750 w 1079500"/>
                <a:gd name="connsiteY17-36" fmla="*/ 685800 h 685800"/>
                <a:gd name="connsiteX18-37" fmla="*/ 430971 w 1079500"/>
                <a:gd name="connsiteY18-38" fmla="*/ 674834 h 685800"/>
                <a:gd name="connsiteX19-39" fmla="*/ 393702 w 1079500"/>
                <a:gd name="connsiteY19-40" fmla="*/ 663266 h 685800"/>
                <a:gd name="connsiteX20-41" fmla="*/ 393701 w 1079500"/>
                <a:gd name="connsiteY20-42" fmla="*/ 663266 h 685800"/>
                <a:gd name="connsiteX21-43" fmla="*/ 329656 w 1079500"/>
                <a:gd name="connsiteY21-44" fmla="*/ 643385 h 685800"/>
                <a:gd name="connsiteX22-45" fmla="*/ 42417 w 1079500"/>
                <a:gd name="connsiteY22-46" fmla="*/ 356146 h 685800"/>
                <a:gd name="connsiteX23-47" fmla="*/ 41266 w 1079500"/>
                <a:gd name="connsiteY23-48" fmla="*/ 352437 h 685800"/>
                <a:gd name="connsiteX24-49" fmla="*/ 87611 w 1079500"/>
                <a:gd name="connsiteY24-50" fmla="*/ 366823 h 685800"/>
                <a:gd name="connsiteX25-51" fmla="*/ 41265 w 1079500"/>
                <a:gd name="connsiteY25-52" fmla="*/ 352436 h 685800"/>
                <a:gd name="connsiteX26-53" fmla="*/ 10966 w 1079500"/>
                <a:gd name="connsiteY26-54" fmla="*/ 254829 h 685800"/>
                <a:gd name="connsiteX27-55" fmla="*/ 0 w 1079500"/>
                <a:gd name="connsiteY27-56" fmla="*/ 146050 h 685800"/>
                <a:gd name="connsiteX28-57" fmla="*/ 10966 w 1079500"/>
                <a:gd name="connsiteY28-58" fmla="*/ 37271 h 685800"/>
                <a:gd name="connsiteX29-59" fmla="*/ 22536 w 1079500"/>
                <a:gd name="connsiteY29-60" fmla="*/ 0 h 685800"/>
                <a:gd name="connsiteX0-61" fmla="*/ 22536 w 1079500"/>
                <a:gd name="connsiteY0-62" fmla="*/ 0 h 685800"/>
                <a:gd name="connsiteX1-63" fmla="*/ 42416 w 1079500"/>
                <a:gd name="connsiteY1-64" fmla="*/ 64045 h 685800"/>
                <a:gd name="connsiteX2-65" fmla="*/ 329655 w 1079500"/>
                <a:gd name="connsiteY2-66" fmla="*/ 351284 h 685800"/>
                <a:gd name="connsiteX3-67" fmla="*/ 393700 w 1079500"/>
                <a:gd name="connsiteY3-68" fmla="*/ 371165 h 685800"/>
                <a:gd name="connsiteX4-69" fmla="*/ 363348 w 1079500"/>
                <a:gd name="connsiteY4-70" fmla="*/ 380587 h 685800"/>
                <a:gd name="connsiteX5-71" fmla="*/ 363349 w 1079500"/>
                <a:gd name="connsiteY5-72" fmla="*/ 380588 h 685800"/>
                <a:gd name="connsiteX6-73" fmla="*/ 393701 w 1079500"/>
                <a:gd name="connsiteY6-74" fmla="*/ 371166 h 685800"/>
                <a:gd name="connsiteX7-75" fmla="*/ 430972 w 1079500"/>
                <a:gd name="connsiteY7-76" fmla="*/ 382735 h 685800"/>
                <a:gd name="connsiteX8-77" fmla="*/ 539751 w 1079500"/>
                <a:gd name="connsiteY8-78" fmla="*/ 393701 h 685800"/>
                <a:gd name="connsiteX9-79" fmla="*/ 648530 w 1079500"/>
                <a:gd name="connsiteY9-80" fmla="*/ 382735 h 685800"/>
                <a:gd name="connsiteX10-81" fmla="*/ 746136 w 1079500"/>
                <a:gd name="connsiteY10-82" fmla="*/ 352438 h 685800"/>
                <a:gd name="connsiteX11-83" fmla="*/ 746136 w 1079500"/>
                <a:gd name="connsiteY11-84" fmla="*/ 352436 h 685800"/>
                <a:gd name="connsiteX12-85" fmla="*/ 749845 w 1079500"/>
                <a:gd name="connsiteY12-86" fmla="*/ 351284 h 685800"/>
                <a:gd name="connsiteX13-87" fmla="*/ 1037084 w 1079500"/>
                <a:gd name="connsiteY13-88" fmla="*/ 64045 h 685800"/>
                <a:gd name="connsiteX14-89" fmla="*/ 1056965 w 1079500"/>
                <a:gd name="connsiteY14-90" fmla="*/ 0 h 685800"/>
                <a:gd name="connsiteX15-91" fmla="*/ 1068534 w 1079500"/>
                <a:gd name="connsiteY15-92" fmla="*/ 37271 h 685800"/>
                <a:gd name="connsiteX16-93" fmla="*/ 1079500 w 1079500"/>
                <a:gd name="connsiteY16-94" fmla="*/ 146050 h 685800"/>
                <a:gd name="connsiteX17-95" fmla="*/ 539750 w 1079500"/>
                <a:gd name="connsiteY17-96" fmla="*/ 685800 h 685800"/>
                <a:gd name="connsiteX18-97" fmla="*/ 430971 w 1079500"/>
                <a:gd name="connsiteY18-98" fmla="*/ 674834 h 685800"/>
                <a:gd name="connsiteX19-99" fmla="*/ 393702 w 1079500"/>
                <a:gd name="connsiteY19-100" fmla="*/ 663266 h 685800"/>
                <a:gd name="connsiteX20-101" fmla="*/ 393701 w 1079500"/>
                <a:gd name="connsiteY20-102" fmla="*/ 663266 h 685800"/>
                <a:gd name="connsiteX21-103" fmla="*/ 329656 w 1079500"/>
                <a:gd name="connsiteY21-104" fmla="*/ 643385 h 685800"/>
                <a:gd name="connsiteX22-105" fmla="*/ 42417 w 1079500"/>
                <a:gd name="connsiteY22-106" fmla="*/ 356146 h 685800"/>
                <a:gd name="connsiteX23-107" fmla="*/ 41266 w 1079500"/>
                <a:gd name="connsiteY23-108" fmla="*/ 352437 h 685800"/>
                <a:gd name="connsiteX24-109" fmla="*/ 41265 w 1079500"/>
                <a:gd name="connsiteY24-110" fmla="*/ 352436 h 685800"/>
                <a:gd name="connsiteX25-111" fmla="*/ 10966 w 1079500"/>
                <a:gd name="connsiteY25-112" fmla="*/ 254829 h 685800"/>
                <a:gd name="connsiteX26-113" fmla="*/ 0 w 1079500"/>
                <a:gd name="connsiteY26-114" fmla="*/ 146050 h 685800"/>
                <a:gd name="connsiteX27-115" fmla="*/ 10966 w 1079500"/>
                <a:gd name="connsiteY27-116" fmla="*/ 37271 h 685800"/>
                <a:gd name="connsiteX28-117" fmla="*/ 22536 w 1079500"/>
                <a:gd name="connsiteY28-118" fmla="*/ 0 h 685800"/>
                <a:gd name="connsiteX0-119" fmla="*/ 22536 w 1079500"/>
                <a:gd name="connsiteY0-120" fmla="*/ 0 h 685800"/>
                <a:gd name="connsiteX1-121" fmla="*/ 42416 w 1079500"/>
                <a:gd name="connsiteY1-122" fmla="*/ 64045 h 685800"/>
                <a:gd name="connsiteX2-123" fmla="*/ 329655 w 1079500"/>
                <a:gd name="connsiteY2-124" fmla="*/ 351284 h 685800"/>
                <a:gd name="connsiteX3-125" fmla="*/ 393700 w 1079500"/>
                <a:gd name="connsiteY3-126" fmla="*/ 371165 h 685800"/>
                <a:gd name="connsiteX4-127" fmla="*/ 363348 w 1079500"/>
                <a:gd name="connsiteY4-128" fmla="*/ 380587 h 685800"/>
                <a:gd name="connsiteX5-129" fmla="*/ 393701 w 1079500"/>
                <a:gd name="connsiteY5-130" fmla="*/ 371166 h 685800"/>
                <a:gd name="connsiteX6-131" fmla="*/ 430972 w 1079500"/>
                <a:gd name="connsiteY6-132" fmla="*/ 382735 h 685800"/>
                <a:gd name="connsiteX7-133" fmla="*/ 539751 w 1079500"/>
                <a:gd name="connsiteY7-134" fmla="*/ 393701 h 685800"/>
                <a:gd name="connsiteX8-135" fmla="*/ 648530 w 1079500"/>
                <a:gd name="connsiteY8-136" fmla="*/ 382735 h 685800"/>
                <a:gd name="connsiteX9-137" fmla="*/ 746136 w 1079500"/>
                <a:gd name="connsiteY9-138" fmla="*/ 352438 h 685800"/>
                <a:gd name="connsiteX10-139" fmla="*/ 746136 w 1079500"/>
                <a:gd name="connsiteY10-140" fmla="*/ 352436 h 685800"/>
                <a:gd name="connsiteX11-141" fmla="*/ 749845 w 1079500"/>
                <a:gd name="connsiteY11-142" fmla="*/ 351284 h 685800"/>
                <a:gd name="connsiteX12-143" fmla="*/ 1037084 w 1079500"/>
                <a:gd name="connsiteY12-144" fmla="*/ 64045 h 685800"/>
                <a:gd name="connsiteX13-145" fmla="*/ 1056965 w 1079500"/>
                <a:gd name="connsiteY13-146" fmla="*/ 0 h 685800"/>
                <a:gd name="connsiteX14-147" fmla="*/ 1068534 w 1079500"/>
                <a:gd name="connsiteY14-148" fmla="*/ 37271 h 685800"/>
                <a:gd name="connsiteX15-149" fmla="*/ 1079500 w 1079500"/>
                <a:gd name="connsiteY15-150" fmla="*/ 146050 h 685800"/>
                <a:gd name="connsiteX16-151" fmla="*/ 539750 w 1079500"/>
                <a:gd name="connsiteY16-152" fmla="*/ 685800 h 685800"/>
                <a:gd name="connsiteX17-153" fmla="*/ 430971 w 1079500"/>
                <a:gd name="connsiteY17-154" fmla="*/ 674834 h 685800"/>
                <a:gd name="connsiteX18-155" fmla="*/ 393702 w 1079500"/>
                <a:gd name="connsiteY18-156" fmla="*/ 663266 h 685800"/>
                <a:gd name="connsiteX19-157" fmla="*/ 393701 w 1079500"/>
                <a:gd name="connsiteY19-158" fmla="*/ 663266 h 685800"/>
                <a:gd name="connsiteX20-159" fmla="*/ 329656 w 1079500"/>
                <a:gd name="connsiteY20-160" fmla="*/ 643385 h 685800"/>
                <a:gd name="connsiteX21-161" fmla="*/ 42417 w 1079500"/>
                <a:gd name="connsiteY21-162" fmla="*/ 356146 h 685800"/>
                <a:gd name="connsiteX22-163" fmla="*/ 41266 w 1079500"/>
                <a:gd name="connsiteY22-164" fmla="*/ 352437 h 685800"/>
                <a:gd name="connsiteX23-165" fmla="*/ 41265 w 1079500"/>
                <a:gd name="connsiteY23-166" fmla="*/ 352436 h 685800"/>
                <a:gd name="connsiteX24-167" fmla="*/ 10966 w 1079500"/>
                <a:gd name="connsiteY24-168" fmla="*/ 254829 h 685800"/>
                <a:gd name="connsiteX25-169" fmla="*/ 0 w 1079500"/>
                <a:gd name="connsiteY25-170" fmla="*/ 146050 h 685800"/>
                <a:gd name="connsiteX26-171" fmla="*/ 10966 w 1079500"/>
                <a:gd name="connsiteY26-172" fmla="*/ 37271 h 685800"/>
                <a:gd name="connsiteX27-173" fmla="*/ 22536 w 1079500"/>
                <a:gd name="connsiteY27-174" fmla="*/ 0 h 685800"/>
                <a:gd name="connsiteX0-175" fmla="*/ 22536 w 1079500"/>
                <a:gd name="connsiteY0-176" fmla="*/ 0 h 685800"/>
                <a:gd name="connsiteX1-177" fmla="*/ 42416 w 1079500"/>
                <a:gd name="connsiteY1-178" fmla="*/ 64045 h 685800"/>
                <a:gd name="connsiteX2-179" fmla="*/ 329655 w 1079500"/>
                <a:gd name="connsiteY2-180" fmla="*/ 351284 h 685800"/>
                <a:gd name="connsiteX3-181" fmla="*/ 393700 w 1079500"/>
                <a:gd name="connsiteY3-182" fmla="*/ 371165 h 685800"/>
                <a:gd name="connsiteX4-183" fmla="*/ 393701 w 1079500"/>
                <a:gd name="connsiteY4-184" fmla="*/ 371166 h 685800"/>
                <a:gd name="connsiteX5-185" fmla="*/ 430972 w 1079500"/>
                <a:gd name="connsiteY5-186" fmla="*/ 382735 h 685800"/>
                <a:gd name="connsiteX6-187" fmla="*/ 539751 w 1079500"/>
                <a:gd name="connsiteY6-188" fmla="*/ 393701 h 685800"/>
                <a:gd name="connsiteX7-189" fmla="*/ 648530 w 1079500"/>
                <a:gd name="connsiteY7-190" fmla="*/ 382735 h 685800"/>
                <a:gd name="connsiteX8-191" fmla="*/ 746136 w 1079500"/>
                <a:gd name="connsiteY8-192" fmla="*/ 352438 h 685800"/>
                <a:gd name="connsiteX9-193" fmla="*/ 746136 w 1079500"/>
                <a:gd name="connsiteY9-194" fmla="*/ 352436 h 685800"/>
                <a:gd name="connsiteX10-195" fmla="*/ 749845 w 1079500"/>
                <a:gd name="connsiteY10-196" fmla="*/ 351284 h 685800"/>
                <a:gd name="connsiteX11-197" fmla="*/ 1037084 w 1079500"/>
                <a:gd name="connsiteY11-198" fmla="*/ 64045 h 685800"/>
                <a:gd name="connsiteX12-199" fmla="*/ 1056965 w 1079500"/>
                <a:gd name="connsiteY12-200" fmla="*/ 0 h 685800"/>
                <a:gd name="connsiteX13-201" fmla="*/ 1068534 w 1079500"/>
                <a:gd name="connsiteY13-202" fmla="*/ 37271 h 685800"/>
                <a:gd name="connsiteX14-203" fmla="*/ 1079500 w 1079500"/>
                <a:gd name="connsiteY14-204" fmla="*/ 146050 h 685800"/>
                <a:gd name="connsiteX15-205" fmla="*/ 539750 w 1079500"/>
                <a:gd name="connsiteY15-206" fmla="*/ 685800 h 685800"/>
                <a:gd name="connsiteX16-207" fmla="*/ 430971 w 1079500"/>
                <a:gd name="connsiteY16-208" fmla="*/ 674834 h 685800"/>
                <a:gd name="connsiteX17-209" fmla="*/ 393702 w 1079500"/>
                <a:gd name="connsiteY17-210" fmla="*/ 663266 h 685800"/>
                <a:gd name="connsiteX18-211" fmla="*/ 393701 w 1079500"/>
                <a:gd name="connsiteY18-212" fmla="*/ 663266 h 685800"/>
                <a:gd name="connsiteX19-213" fmla="*/ 329656 w 1079500"/>
                <a:gd name="connsiteY19-214" fmla="*/ 643385 h 685800"/>
                <a:gd name="connsiteX20-215" fmla="*/ 42417 w 1079500"/>
                <a:gd name="connsiteY20-216" fmla="*/ 356146 h 685800"/>
                <a:gd name="connsiteX21-217" fmla="*/ 41266 w 1079500"/>
                <a:gd name="connsiteY21-218" fmla="*/ 352437 h 685800"/>
                <a:gd name="connsiteX22-219" fmla="*/ 41265 w 1079500"/>
                <a:gd name="connsiteY22-220" fmla="*/ 352436 h 685800"/>
                <a:gd name="connsiteX23-221" fmla="*/ 10966 w 1079500"/>
                <a:gd name="connsiteY23-222" fmla="*/ 254829 h 685800"/>
                <a:gd name="connsiteX24-223" fmla="*/ 0 w 1079500"/>
                <a:gd name="connsiteY24-224" fmla="*/ 146050 h 685800"/>
                <a:gd name="connsiteX25-225" fmla="*/ 10966 w 1079500"/>
                <a:gd name="connsiteY25-226" fmla="*/ 37271 h 685800"/>
                <a:gd name="connsiteX26-227" fmla="*/ 22536 w 1079500"/>
                <a:gd name="connsiteY26-228" fmla="*/ 0 h 685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1079500" h="685800">
                  <a:moveTo>
                    <a:pt x="22536" y="0"/>
                  </a:moveTo>
                  <a:lnTo>
                    <a:pt x="42416" y="64045"/>
                  </a:lnTo>
                  <a:cubicBezTo>
                    <a:pt x="97042" y="193195"/>
                    <a:pt x="200505" y="296658"/>
                    <a:pt x="329655" y="351284"/>
                  </a:cubicBezTo>
                  <a:lnTo>
                    <a:pt x="393700" y="371165"/>
                  </a:lnTo>
                  <a:lnTo>
                    <a:pt x="393701" y="371166"/>
                  </a:lnTo>
                  <a:lnTo>
                    <a:pt x="430972" y="382735"/>
                  </a:lnTo>
                  <a:cubicBezTo>
                    <a:pt x="466109" y="389925"/>
                    <a:pt x="502489" y="393701"/>
                    <a:pt x="539751" y="393701"/>
                  </a:cubicBezTo>
                  <a:cubicBezTo>
                    <a:pt x="577013" y="393701"/>
                    <a:pt x="613393" y="389925"/>
                    <a:pt x="648530" y="382735"/>
                  </a:cubicBezTo>
                  <a:lnTo>
                    <a:pt x="746136" y="352438"/>
                  </a:lnTo>
                  <a:lnTo>
                    <a:pt x="746136" y="352436"/>
                  </a:lnTo>
                  <a:lnTo>
                    <a:pt x="749845" y="351284"/>
                  </a:lnTo>
                  <a:cubicBezTo>
                    <a:pt x="878995" y="296658"/>
                    <a:pt x="982458" y="193195"/>
                    <a:pt x="1037084" y="64045"/>
                  </a:cubicBezTo>
                  <a:lnTo>
                    <a:pt x="1056965" y="0"/>
                  </a:lnTo>
                  <a:lnTo>
                    <a:pt x="1068534" y="37271"/>
                  </a:lnTo>
                  <a:cubicBezTo>
                    <a:pt x="1075724" y="72408"/>
                    <a:pt x="1079500" y="108788"/>
                    <a:pt x="1079500" y="146050"/>
                  </a:cubicBezTo>
                  <a:cubicBezTo>
                    <a:pt x="1079500" y="444146"/>
                    <a:pt x="837846" y="685800"/>
                    <a:pt x="539750" y="685800"/>
                  </a:cubicBezTo>
                  <a:cubicBezTo>
                    <a:pt x="502488" y="685800"/>
                    <a:pt x="466108" y="682024"/>
                    <a:pt x="430971" y="674834"/>
                  </a:cubicBezTo>
                  <a:lnTo>
                    <a:pt x="393702" y="663266"/>
                  </a:lnTo>
                  <a:lnTo>
                    <a:pt x="393701" y="663266"/>
                  </a:lnTo>
                  <a:lnTo>
                    <a:pt x="329656" y="643385"/>
                  </a:lnTo>
                  <a:cubicBezTo>
                    <a:pt x="200506" y="588759"/>
                    <a:pt x="97043" y="485296"/>
                    <a:pt x="42417" y="356146"/>
                  </a:cubicBezTo>
                  <a:lnTo>
                    <a:pt x="41266" y="352437"/>
                  </a:lnTo>
                  <a:lnTo>
                    <a:pt x="41265" y="352436"/>
                  </a:lnTo>
                  <a:lnTo>
                    <a:pt x="10966" y="254829"/>
                  </a:lnTo>
                  <a:cubicBezTo>
                    <a:pt x="3776" y="219692"/>
                    <a:pt x="0" y="183312"/>
                    <a:pt x="0" y="146050"/>
                  </a:cubicBezTo>
                  <a:cubicBezTo>
                    <a:pt x="0" y="108788"/>
                    <a:pt x="3776" y="72408"/>
                    <a:pt x="10966" y="37271"/>
                  </a:cubicBezTo>
                  <a:lnTo>
                    <a:pt x="22536" y="0"/>
                  </a:lnTo>
                  <a:close/>
                </a:path>
              </a:pathLst>
            </a:cu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>
                <a:latin typeface="微软雅黑" panose="020B0503020204020204" pitchFamily="34" charset="-122"/>
              </a:endParaRPr>
            </a:p>
          </p:txBody>
        </p:sp>
        <p:sp>
          <p:nvSpPr>
            <p:cNvPr id="36" name="新月形 35"/>
            <p:cNvSpPr/>
            <p:nvPr/>
          </p:nvSpPr>
          <p:spPr>
            <a:xfrm>
              <a:off x="3355976" y="2644378"/>
              <a:ext cx="708025" cy="1060847"/>
            </a:xfrm>
            <a:prstGeom prst="moon">
              <a:avLst>
                <a:gd name="adj" fmla="val 30003"/>
              </a:avLst>
            </a:prstGeom>
            <a:gradFill flip="none" rotWithShape="1">
              <a:gsLst>
                <a:gs pos="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新月形 36"/>
            <p:cNvSpPr/>
            <p:nvPr/>
          </p:nvSpPr>
          <p:spPr>
            <a:xfrm rot="5400000">
              <a:off x="4024511" y="1639293"/>
              <a:ext cx="529828" cy="1416050"/>
            </a:xfrm>
            <a:prstGeom prst="moon">
              <a:avLst>
                <a:gd name="adj" fmla="val 30003"/>
              </a:avLst>
            </a:prstGeom>
            <a:gradFill flip="none" rotWithShape="1">
              <a:gsLst>
                <a:gs pos="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新月形 37"/>
            <p:cNvSpPr/>
            <p:nvPr/>
          </p:nvSpPr>
          <p:spPr>
            <a:xfrm rot="10800000">
              <a:off x="5013326" y="2244328"/>
              <a:ext cx="708025" cy="1062038"/>
            </a:xfrm>
            <a:prstGeom prst="moon">
              <a:avLst>
                <a:gd name="adj" fmla="val 30003"/>
              </a:avLst>
            </a:prstGeom>
            <a:gradFill flip="none" rotWithShape="1">
              <a:gsLst>
                <a:gs pos="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新月形 38"/>
            <p:cNvSpPr/>
            <p:nvPr/>
          </p:nvSpPr>
          <p:spPr>
            <a:xfrm rot="16200000">
              <a:off x="4589860" y="2884885"/>
              <a:ext cx="531019" cy="1414462"/>
            </a:xfrm>
            <a:prstGeom prst="moon">
              <a:avLst>
                <a:gd name="adj" fmla="val 30003"/>
              </a:avLst>
            </a:prstGeom>
            <a:gradFill flip="none" rotWithShape="1">
              <a:gsLst>
                <a:gs pos="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94353" y="1271972"/>
            <a:ext cx="1966397" cy="740224"/>
            <a:chOff x="5394353" y="1271972"/>
            <a:chExt cx="1966397" cy="740224"/>
          </a:xfrm>
        </p:grpSpPr>
        <p:sp>
          <p:nvSpPr>
            <p:cNvPr id="54" name="矩形 53"/>
            <p:cNvSpPr/>
            <p:nvPr/>
          </p:nvSpPr>
          <p:spPr>
            <a:xfrm>
              <a:off x="6356893" y="1271972"/>
              <a:ext cx="1003857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2222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 bwMode="auto">
            <a:xfrm flipV="1">
              <a:off x="5394353" y="1638149"/>
              <a:ext cx="331990" cy="37404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>
              <a:off x="5723366" y="1638149"/>
              <a:ext cx="1637384" cy="55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348025" y="3105304"/>
            <a:ext cx="2076790" cy="736839"/>
            <a:chOff x="5348025" y="3105304"/>
            <a:chExt cx="2076790" cy="736839"/>
          </a:xfrm>
        </p:grpSpPr>
        <p:cxnSp>
          <p:nvCxnSpPr>
            <p:cNvPr id="43" name="直接连接符 42"/>
            <p:cNvCxnSpPr/>
            <p:nvPr/>
          </p:nvCxnSpPr>
          <p:spPr bwMode="auto">
            <a:xfrm>
              <a:off x="5348025" y="3105304"/>
              <a:ext cx="331990" cy="37404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 bwMode="auto">
            <a:xfrm>
              <a:off x="5677015" y="3479351"/>
              <a:ext cx="1637384" cy="55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6420958" y="3479351"/>
              <a:ext cx="1003857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3333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27514" y="3101336"/>
            <a:ext cx="2068837" cy="740807"/>
            <a:chOff x="1719185" y="3105304"/>
            <a:chExt cx="2068837" cy="740807"/>
          </a:xfrm>
        </p:grpSpPr>
        <p:cxnSp>
          <p:nvCxnSpPr>
            <p:cNvPr id="49" name="直接连接符 48"/>
            <p:cNvCxnSpPr/>
            <p:nvPr/>
          </p:nvCxnSpPr>
          <p:spPr bwMode="auto">
            <a:xfrm flipH="1">
              <a:off x="3464964" y="3105304"/>
              <a:ext cx="323058" cy="37404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 bwMode="auto">
            <a:xfrm>
              <a:off x="1815343" y="3479351"/>
              <a:ext cx="1637384" cy="111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719185" y="3483319"/>
              <a:ext cx="1003857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4444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283376" y="4011910"/>
            <a:ext cx="6577247" cy="1059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792212" y="381893"/>
            <a:ext cx="3347740" cy="461665"/>
            <a:chOff x="504180" y="381893"/>
            <a:chExt cx="3347740" cy="461665"/>
          </a:xfrm>
        </p:grpSpPr>
        <p:sp>
          <p:nvSpPr>
            <p:cNvPr id="58" name="矩形 57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683568" y="381893"/>
              <a:ext cx="31683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大业务范围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5696" y="712403"/>
            <a:ext cx="7308304" cy="4307619"/>
            <a:chOff x="1835696" y="712403"/>
            <a:chExt cx="7308304" cy="4307619"/>
          </a:xfrm>
        </p:grpSpPr>
        <p:pic>
          <p:nvPicPr>
            <p:cNvPr id="1028" name="Picture 4" descr="C:\Users\Administrator\Desktop\图片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712403"/>
              <a:ext cx="4641903" cy="4307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4247436" y="1034056"/>
              <a:ext cx="6270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1111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4247436" y="1471558"/>
              <a:ext cx="6270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2222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4247436" y="1859326"/>
              <a:ext cx="6270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3333</a:t>
              </a:r>
              <a:endPara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>
              <a:spLocks noChangeArrowheads="1"/>
            </p:cNvSpPr>
            <p:nvPr/>
          </p:nvSpPr>
          <p:spPr bwMode="auto">
            <a:xfrm>
              <a:off x="4247436" y="4197097"/>
              <a:ext cx="6270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8888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4247436" y="2784069"/>
              <a:ext cx="6270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5555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9"/>
            <p:cNvSpPr txBox="1">
              <a:spLocks noChangeArrowheads="1"/>
            </p:cNvSpPr>
            <p:nvPr/>
          </p:nvSpPr>
          <p:spPr bwMode="auto">
            <a:xfrm>
              <a:off x="4247436" y="4648514"/>
              <a:ext cx="6270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9999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30"/>
            <p:cNvSpPr txBox="1">
              <a:spLocks noChangeArrowheads="1"/>
            </p:cNvSpPr>
            <p:nvPr/>
          </p:nvSpPr>
          <p:spPr bwMode="auto">
            <a:xfrm>
              <a:off x="4247436" y="2341520"/>
              <a:ext cx="6270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4444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31"/>
            <p:cNvSpPr txBox="1">
              <a:spLocks noChangeArrowheads="1"/>
            </p:cNvSpPr>
            <p:nvPr/>
          </p:nvSpPr>
          <p:spPr bwMode="auto">
            <a:xfrm>
              <a:off x="4247436" y="3346253"/>
              <a:ext cx="6270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6666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4247436" y="3793236"/>
              <a:ext cx="6270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7777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5934980" y="1882409"/>
              <a:ext cx="21595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具体介绍、具体介绍、具体介绍</a:t>
              </a:r>
              <a:endPara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5888550" y="1496026"/>
              <a:ext cx="21595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具体介绍、具体介绍、具体介绍</a:t>
              </a:r>
              <a:endPara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6122176" y="4236185"/>
              <a:ext cx="21595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具体介绍、具体介绍、具体介绍</a:t>
              </a:r>
              <a:endPara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0"/>
            <p:cNvSpPr txBox="1">
              <a:spLocks noChangeArrowheads="1"/>
            </p:cNvSpPr>
            <p:nvPr/>
          </p:nvSpPr>
          <p:spPr bwMode="auto">
            <a:xfrm>
              <a:off x="6122176" y="1056553"/>
              <a:ext cx="21595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具体介绍、具体介绍、具体介绍</a:t>
              </a:r>
              <a:endPara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6338796" y="2352808"/>
              <a:ext cx="28052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具体介绍、具体介绍、具体介绍</a:t>
              </a:r>
              <a:endPara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5956781" y="3800968"/>
              <a:ext cx="21595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具体介绍、具体介绍、具体介绍</a:t>
              </a:r>
              <a:endPara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2"/>
            <p:cNvSpPr txBox="1">
              <a:spLocks noChangeArrowheads="1"/>
            </p:cNvSpPr>
            <p:nvPr/>
          </p:nvSpPr>
          <p:spPr bwMode="auto">
            <a:xfrm>
              <a:off x="5888550" y="2819804"/>
              <a:ext cx="21595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具体介绍、具体介绍、具体介绍</a:t>
              </a:r>
              <a:endPara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22"/>
            <p:cNvSpPr txBox="1">
              <a:spLocks noChangeArrowheads="1"/>
            </p:cNvSpPr>
            <p:nvPr/>
          </p:nvSpPr>
          <p:spPr bwMode="auto">
            <a:xfrm>
              <a:off x="5975478" y="3392420"/>
              <a:ext cx="21595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具体介绍、具体介绍、具体介绍</a:t>
              </a:r>
              <a:endPara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5975478" y="4659982"/>
              <a:ext cx="21595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具体介绍、具体介绍、具体介绍</a:t>
              </a:r>
              <a:endPara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2212" y="381893"/>
            <a:ext cx="3347740" cy="461665"/>
            <a:chOff x="504180" y="381893"/>
            <a:chExt cx="3347740" cy="461665"/>
          </a:xfrm>
        </p:grpSpPr>
        <p:sp>
          <p:nvSpPr>
            <p:cNvPr id="32" name="矩形 31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683568" y="381893"/>
              <a:ext cx="31683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我们的业务价值链条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" b="2002"/>
          <a:stretch>
            <a:fillRect/>
          </a:stretch>
        </p:blipFill>
        <p:spPr>
          <a:xfrm>
            <a:off x="395696" y="2199092"/>
            <a:ext cx="1440000" cy="14400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 rot="597069">
            <a:off x="2504004" y="1509538"/>
            <a:ext cx="4135991" cy="1692377"/>
            <a:chOff x="2756708" y="1533426"/>
            <a:chExt cx="3103360" cy="1270234"/>
          </a:xfrm>
          <a:solidFill>
            <a:schemeClr val="bg1">
              <a:lumMod val="75000"/>
            </a:schemeClr>
          </a:solidFill>
        </p:grpSpPr>
        <p:sp>
          <p:nvSpPr>
            <p:cNvPr id="15" name="椭圆 14"/>
            <p:cNvSpPr/>
            <p:nvPr/>
          </p:nvSpPr>
          <p:spPr>
            <a:xfrm>
              <a:off x="4896792" y="1533426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2843808" y="1564433"/>
              <a:ext cx="2088232" cy="115212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21175419" flipH="1" flipV="1">
              <a:off x="4991814" y="1549735"/>
              <a:ext cx="177956" cy="981404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5231136" y="2529247"/>
              <a:ext cx="592930" cy="7546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173871" y="2471990"/>
              <a:ext cx="114523" cy="1145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788060" y="2493244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56708" y="2644552"/>
              <a:ext cx="159108" cy="159108"/>
            </a:xfrm>
            <a:prstGeom prst="ellipse">
              <a:avLst/>
            </a:prstGeom>
            <a:solidFill>
              <a:srgbClr val="FCA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79712" y="2190479"/>
            <a:ext cx="5020806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企业发展历史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579" y="93861"/>
            <a:ext cx="2224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PART Ⅲ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发展历史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122362"/>
            <a:ext cx="179388" cy="380902"/>
          </a:xfrm>
          <a:prstGeom prst="rect">
            <a:avLst/>
          </a:prstGeom>
          <a:solidFill>
            <a:srgbClr val="FCA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书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6"/>
          <a:stretch>
            <a:fillRect/>
          </a:stretch>
        </p:blipFill>
        <p:spPr bwMode="auto">
          <a:xfrm>
            <a:off x="1086956" y="3870998"/>
            <a:ext cx="7042932" cy="127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 flipH="1">
            <a:off x="5273495" y="843557"/>
            <a:ext cx="738664" cy="264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anchor="ctr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111111111111111111111111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22222222222222222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 flipH="1">
            <a:off x="7743140" y="843557"/>
            <a:ext cx="276999" cy="27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ja-JP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11111111111111111111111</a:t>
            </a:r>
            <a:endParaRPr lang="ja-JP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 flipH="1">
            <a:off x="520968" y="843557"/>
            <a:ext cx="738664" cy="22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anchor="ctr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11111111111111111111111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22222222222222222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连接符 44"/>
          <p:cNvCxnSpPr>
            <a:cxnSpLocks noChangeShapeType="1"/>
          </p:cNvCxnSpPr>
          <p:nvPr/>
        </p:nvCxnSpPr>
        <p:spPr bwMode="auto">
          <a:xfrm rot="5400000">
            <a:off x="6183050" y="2185883"/>
            <a:ext cx="2685874" cy="1222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6"/>
          <p:cNvSpPr txBox="1">
            <a:spLocks noChangeArrowheads="1"/>
          </p:cNvSpPr>
          <p:nvPr/>
        </p:nvSpPr>
        <p:spPr bwMode="auto">
          <a:xfrm flipH="1">
            <a:off x="4594066" y="843557"/>
            <a:ext cx="553998" cy="220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11111111111111111111111</a:t>
            </a:r>
            <a:endParaRPr lang="en-US" altLang="ja-JP" sz="1200" b="1" dirty="0" smtClean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2222222222222222</a:t>
            </a:r>
            <a:endParaRPr lang="ja-JP" altLang="en-US" sz="1200" dirty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 flipH="1">
            <a:off x="8266474" y="843557"/>
            <a:ext cx="553998" cy="27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ja-JP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11111111111111</a:t>
            </a:r>
            <a:endParaRPr lang="en-US" altLang="ja-JP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ja-JP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2222222222</a:t>
            </a:r>
            <a:endParaRPr lang="ja-JP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连接符 40"/>
          <p:cNvCxnSpPr>
            <a:cxnSpLocks noChangeShapeType="1"/>
          </p:cNvCxnSpPr>
          <p:nvPr/>
        </p:nvCxnSpPr>
        <p:spPr bwMode="auto">
          <a:xfrm rot="5400000">
            <a:off x="6901101" y="2042848"/>
            <a:ext cx="2399805" cy="1223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12"/>
          <p:cNvSpPr>
            <a:spLocks noChangeArrowheads="1"/>
          </p:cNvSpPr>
          <p:nvPr/>
        </p:nvSpPr>
        <p:spPr bwMode="auto">
          <a:xfrm flipH="1">
            <a:off x="6065584" y="843557"/>
            <a:ext cx="738664" cy="272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22222222222222222222222222222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连接符 39"/>
          <p:cNvCxnSpPr>
            <a:cxnSpLocks noChangeShapeType="1"/>
          </p:cNvCxnSpPr>
          <p:nvPr/>
        </p:nvCxnSpPr>
        <p:spPr bwMode="auto">
          <a:xfrm rot="5400000">
            <a:off x="4620484" y="2195663"/>
            <a:ext cx="2705435" cy="1223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ectangle 11"/>
          <p:cNvSpPr>
            <a:spLocks noChangeArrowheads="1"/>
          </p:cNvSpPr>
          <p:nvPr/>
        </p:nvSpPr>
        <p:spPr bwMode="auto">
          <a:xfrm flipH="1">
            <a:off x="3761328" y="843557"/>
            <a:ext cx="738664" cy="226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1111111111111111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222222222222222222222222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3" name="直连接符 42"/>
          <p:cNvCxnSpPr>
            <a:cxnSpLocks noChangeShapeType="1"/>
          </p:cNvCxnSpPr>
          <p:nvPr/>
        </p:nvCxnSpPr>
        <p:spPr bwMode="auto">
          <a:xfrm flipH="1">
            <a:off x="2845031" y="843557"/>
            <a:ext cx="1" cy="1815576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直连接符 43"/>
          <p:cNvCxnSpPr>
            <a:cxnSpLocks noChangeShapeType="1"/>
          </p:cNvCxnSpPr>
          <p:nvPr/>
        </p:nvCxnSpPr>
        <p:spPr bwMode="auto">
          <a:xfrm rot="5400000">
            <a:off x="2537595" y="1977444"/>
            <a:ext cx="2268995" cy="1222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Rectangle 13"/>
          <p:cNvSpPr>
            <a:spLocks noChangeArrowheads="1"/>
          </p:cNvSpPr>
          <p:nvPr/>
        </p:nvSpPr>
        <p:spPr bwMode="auto">
          <a:xfrm flipH="1">
            <a:off x="2969240" y="843557"/>
            <a:ext cx="738664" cy="275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anchor="ctr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111111111111111111111111111</a:t>
            </a:r>
            <a:endParaRPr lang="en-US" sz="1200" b="1" dirty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2222222222222222222</a:t>
            </a:r>
            <a:endParaRPr lang="zh-CN" altLang="en-US" sz="1200" dirty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Rectangle 14"/>
          <p:cNvSpPr>
            <a:spLocks noChangeArrowheads="1"/>
          </p:cNvSpPr>
          <p:nvPr/>
        </p:nvSpPr>
        <p:spPr bwMode="auto">
          <a:xfrm flipH="1">
            <a:off x="1193140" y="843557"/>
            <a:ext cx="738664" cy="264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anchor="ctr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111111111111111111111111111</a:t>
            </a:r>
            <a:endParaRPr lang="en-US" sz="1200" b="1" dirty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22222222222222222222</a:t>
            </a:r>
            <a:endParaRPr lang="zh-CN" altLang="en-US" sz="1200" dirty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 flipH="1">
            <a:off x="2257553" y="843557"/>
            <a:ext cx="553998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11111111111111111111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222222222222222222222222222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0" name="直连接符 40"/>
          <p:cNvCxnSpPr>
            <a:cxnSpLocks noChangeShapeType="1"/>
          </p:cNvCxnSpPr>
          <p:nvPr/>
        </p:nvCxnSpPr>
        <p:spPr bwMode="auto">
          <a:xfrm rot="5400000">
            <a:off x="871013" y="2042849"/>
            <a:ext cx="2399805" cy="1223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直连接符 41"/>
          <p:cNvCxnSpPr>
            <a:cxnSpLocks noChangeShapeType="1"/>
          </p:cNvCxnSpPr>
          <p:nvPr/>
        </p:nvCxnSpPr>
        <p:spPr bwMode="auto">
          <a:xfrm rot="5400000">
            <a:off x="4295786" y="1745777"/>
            <a:ext cx="1805661" cy="1222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直连接符 41"/>
          <p:cNvCxnSpPr>
            <a:cxnSpLocks noChangeShapeType="1"/>
          </p:cNvCxnSpPr>
          <p:nvPr/>
        </p:nvCxnSpPr>
        <p:spPr bwMode="auto">
          <a:xfrm>
            <a:off x="4429206" y="843557"/>
            <a:ext cx="0" cy="1443882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直连接符 40"/>
          <p:cNvCxnSpPr>
            <a:cxnSpLocks noChangeShapeType="1"/>
          </p:cNvCxnSpPr>
          <p:nvPr/>
        </p:nvCxnSpPr>
        <p:spPr bwMode="auto">
          <a:xfrm rot="5400000">
            <a:off x="-11667" y="2042849"/>
            <a:ext cx="2399805" cy="1223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直连接符 40"/>
          <p:cNvCxnSpPr>
            <a:cxnSpLocks noChangeShapeType="1"/>
          </p:cNvCxnSpPr>
          <p:nvPr/>
        </p:nvCxnSpPr>
        <p:spPr bwMode="auto">
          <a:xfrm flipH="1">
            <a:off x="394312" y="843557"/>
            <a:ext cx="1224" cy="1661645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AutoShape 21"/>
          <p:cNvSpPr>
            <a:spLocks noChangeArrowheads="1"/>
          </p:cNvSpPr>
          <p:nvPr/>
        </p:nvSpPr>
        <p:spPr bwMode="auto">
          <a:xfrm rot="2700000" flipH="1">
            <a:off x="8262552" y="1729826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AutoShape 21"/>
          <p:cNvSpPr>
            <a:spLocks noChangeArrowheads="1"/>
          </p:cNvSpPr>
          <p:nvPr/>
        </p:nvSpPr>
        <p:spPr bwMode="auto">
          <a:xfrm rot="2700000" flipH="1">
            <a:off x="7753768" y="3451824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AutoShape 21"/>
          <p:cNvSpPr>
            <a:spLocks noChangeArrowheads="1"/>
          </p:cNvSpPr>
          <p:nvPr/>
        </p:nvSpPr>
        <p:spPr bwMode="auto">
          <a:xfrm rot="2700000" flipH="1">
            <a:off x="6169074" y="3402507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AutoShape 21"/>
          <p:cNvSpPr>
            <a:spLocks noChangeArrowheads="1"/>
          </p:cNvSpPr>
          <p:nvPr/>
        </p:nvSpPr>
        <p:spPr bwMode="auto">
          <a:xfrm rot="2700000" flipH="1">
            <a:off x="5356914" y="2600626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AutoShape 21"/>
          <p:cNvSpPr>
            <a:spLocks noChangeArrowheads="1"/>
          </p:cNvSpPr>
          <p:nvPr/>
        </p:nvSpPr>
        <p:spPr bwMode="auto">
          <a:xfrm rot="2700000" flipH="1">
            <a:off x="4584147" y="2258633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AutoShape 21"/>
          <p:cNvSpPr>
            <a:spLocks noChangeArrowheads="1"/>
          </p:cNvSpPr>
          <p:nvPr/>
        </p:nvSpPr>
        <p:spPr bwMode="auto">
          <a:xfrm rot="2700000" flipH="1">
            <a:off x="3839789" y="3074478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AutoShape 21"/>
          <p:cNvSpPr>
            <a:spLocks noChangeArrowheads="1"/>
          </p:cNvSpPr>
          <p:nvPr/>
        </p:nvSpPr>
        <p:spPr bwMode="auto">
          <a:xfrm rot="2700000" flipH="1">
            <a:off x="3038929" y="2684071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AutoShape 21"/>
          <p:cNvSpPr>
            <a:spLocks noChangeArrowheads="1"/>
          </p:cNvSpPr>
          <p:nvPr/>
        </p:nvSpPr>
        <p:spPr bwMode="auto">
          <a:xfrm rot="2700000" flipH="1">
            <a:off x="2258690" y="3162419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AutoShape 21"/>
          <p:cNvSpPr>
            <a:spLocks noChangeArrowheads="1"/>
          </p:cNvSpPr>
          <p:nvPr/>
        </p:nvSpPr>
        <p:spPr bwMode="auto">
          <a:xfrm rot="2700000" flipH="1">
            <a:off x="1416546" y="3400396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AutoShape 21"/>
          <p:cNvSpPr>
            <a:spLocks noChangeArrowheads="1"/>
          </p:cNvSpPr>
          <p:nvPr/>
        </p:nvSpPr>
        <p:spPr bwMode="auto">
          <a:xfrm rot="2700000" flipH="1">
            <a:off x="605874" y="2481639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 Box 13"/>
          <p:cNvSpPr txBox="1">
            <a:spLocks noChangeArrowheads="1"/>
          </p:cNvSpPr>
          <p:nvPr/>
        </p:nvSpPr>
        <p:spPr bwMode="auto">
          <a:xfrm flipH="1">
            <a:off x="6931910" y="843557"/>
            <a:ext cx="553998" cy="29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ja-JP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11111111111111111111111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ja-JP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222222222222222222222222</a:t>
            </a:r>
            <a:endParaRPr lang="ja-JP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0" name="直连接符 39"/>
          <p:cNvCxnSpPr>
            <a:cxnSpLocks noChangeShapeType="1"/>
          </p:cNvCxnSpPr>
          <p:nvPr/>
        </p:nvCxnSpPr>
        <p:spPr bwMode="auto">
          <a:xfrm flipH="1">
            <a:off x="6733463" y="843557"/>
            <a:ext cx="1" cy="2372542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" name="AutoShape 21"/>
          <p:cNvSpPr>
            <a:spLocks noChangeArrowheads="1"/>
          </p:cNvSpPr>
          <p:nvPr/>
        </p:nvSpPr>
        <p:spPr bwMode="auto">
          <a:xfrm rot="2700000" flipH="1">
            <a:off x="6911107" y="3193467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</p:spPr>
        <p:txBody>
          <a:bodyPr wrap="none" anchor="ctr"/>
          <a:lstStyle/>
          <a:p>
            <a:pPr algn="r"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805709" y="2067694"/>
            <a:ext cx="4176464" cy="1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7584" y="1059582"/>
            <a:ext cx="1867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Thanks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582" y="1687909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我也不知道你是哪个公司的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 rot="597069">
            <a:off x="2504004" y="1509538"/>
            <a:ext cx="4135991" cy="1692377"/>
            <a:chOff x="2756708" y="1533426"/>
            <a:chExt cx="3103360" cy="1270234"/>
          </a:xfrm>
          <a:solidFill>
            <a:schemeClr val="bg1">
              <a:lumMod val="75000"/>
            </a:schemeClr>
          </a:solidFill>
        </p:grpSpPr>
        <p:sp>
          <p:nvSpPr>
            <p:cNvPr id="15" name="椭圆 14"/>
            <p:cNvSpPr/>
            <p:nvPr/>
          </p:nvSpPr>
          <p:spPr>
            <a:xfrm>
              <a:off x="4896792" y="1533426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2843808" y="1564433"/>
              <a:ext cx="2088232" cy="115212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21175419" flipH="1" flipV="1">
              <a:off x="4991814" y="1549735"/>
              <a:ext cx="177956" cy="981404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5231136" y="2529247"/>
              <a:ext cx="592930" cy="7546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173871" y="2471990"/>
              <a:ext cx="114523" cy="1145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788060" y="2493244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56708" y="2644552"/>
              <a:ext cx="159108" cy="159108"/>
            </a:xfrm>
            <a:prstGeom prst="ellipse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74622" y="2336635"/>
            <a:ext cx="3803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方正正中黑简体" panose="02000000000000000000" pitchFamily="2" charset="-122"/>
              </a:rPr>
              <a:t>WHO ARE YOU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方正正中黑简体" panose="02000000000000000000" pitchFamily="2" charset="-122"/>
              </a:rPr>
              <a:t>？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ea typeface="方正正中黑简体" panose="02000000000000000000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580" y="93861"/>
            <a:ext cx="1977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PART Ⅰ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公司概况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122362"/>
            <a:ext cx="179388" cy="380902"/>
          </a:xfrm>
          <a:prstGeom prst="rect">
            <a:avLst/>
          </a:prstGeom>
          <a:solidFill>
            <a:srgbClr val="B6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92212" y="381893"/>
            <a:ext cx="6084044" cy="461665"/>
            <a:chOff x="504180" y="381893"/>
            <a:chExt cx="6084044" cy="461665"/>
          </a:xfrm>
        </p:grpSpPr>
        <p:sp>
          <p:nvSpPr>
            <p:cNvPr id="22" name="矩形 21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83568" y="381893"/>
              <a:ext cx="59046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这是一家什么样的公司？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905120" y="1816241"/>
            <a:ext cx="954912" cy="582208"/>
          </a:xfrm>
          <a:prstGeom prst="rect">
            <a:avLst/>
          </a:prstGeom>
          <a:solidFill>
            <a:srgbClr val="B6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成立时间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177966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成立于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——2055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年，是中国最晚成立的一批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公司，我们与中国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业共存亡。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02284" y="3117884"/>
            <a:ext cx="954912" cy="582208"/>
          </a:xfrm>
          <a:prstGeom prst="rect">
            <a:avLst/>
          </a:prstGeom>
          <a:solidFill>
            <a:srgbClr val="B6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行业定位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3075806"/>
            <a:ext cx="36724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年来的见证、创新、引领行业的发展，现已成长为中国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业的扛旗者。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5"/>
          <a:stretch>
            <a:fillRect/>
          </a:stretch>
        </p:blipFill>
        <p:spPr>
          <a:xfrm>
            <a:off x="792211" y="1816241"/>
            <a:ext cx="2944391" cy="1873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92212" y="381893"/>
            <a:ext cx="5724004" cy="461665"/>
            <a:chOff x="504180" y="381893"/>
            <a:chExt cx="5724004" cy="461665"/>
          </a:xfrm>
        </p:grpSpPr>
        <p:sp>
          <p:nvSpPr>
            <p:cNvPr id="37" name="矩形 36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83568" y="381893"/>
              <a:ext cx="5544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公司的创始人及核心团队是谁？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9" y="1419622"/>
            <a:ext cx="4320000" cy="28777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92080" y="2590720"/>
            <a:ext cx="27815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张三：有什么样的经历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李</a:t>
            </a:r>
            <a:r>
              <a:rPr lang="zh-CN" altLang="en-US" dirty="0" smtClean="0"/>
              <a:t>四：有什么样的经历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王</a:t>
            </a:r>
            <a:r>
              <a:rPr lang="zh-CN" altLang="en-US" dirty="0" smtClean="0"/>
              <a:t>五：有什么样的经历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赵</a:t>
            </a:r>
            <a:r>
              <a:rPr lang="zh-CN" altLang="en-US" dirty="0" smtClean="0"/>
              <a:t>六：有什么样的经历</a:t>
            </a:r>
            <a:endParaRPr lang="en-US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空心弧 17"/>
          <p:cNvSpPr/>
          <p:nvPr/>
        </p:nvSpPr>
        <p:spPr bwMode="auto">
          <a:xfrm>
            <a:off x="1547664" y="1757482"/>
            <a:ext cx="1539875" cy="1541462"/>
          </a:xfrm>
          <a:custGeom>
            <a:avLst/>
            <a:gdLst>
              <a:gd name="T0" fmla="*/ 0 w 1540990"/>
              <a:gd name="T1" fmla="*/ 770495 h 1540990"/>
              <a:gd name="T2" fmla="*/ 549894 w 1540990"/>
              <a:gd name="T3" fmla="*/ 32255 h 1540990"/>
              <a:gd name="T4" fmla="*/ 1414669 w 1540990"/>
              <a:gd name="T5" fmla="*/ 347764 h 1540990"/>
              <a:gd name="T6" fmla="*/ 1359963 w 1540990"/>
              <a:gd name="T7" fmla="*/ 1266670 h 1540990"/>
              <a:gd name="T8" fmla="*/ 463862 w 1540990"/>
              <a:gd name="T9" fmla="*/ 1477346 h 1540990"/>
              <a:gd name="T10" fmla="*/ 479004 w 1540990"/>
              <a:gd name="T11" fmla="*/ 1442442 h 1540990"/>
              <a:gd name="T12" fmla="*/ 1330856 w 1540990"/>
              <a:gd name="T13" fmla="*/ 1242169 h 1540990"/>
              <a:gd name="T14" fmla="*/ 1382861 w 1540990"/>
              <a:gd name="T15" fmla="*/ 368638 h 1540990"/>
              <a:gd name="T16" fmla="*/ 560788 w 1540990"/>
              <a:gd name="T17" fmla="*/ 68709 h 1540990"/>
              <a:gd name="T18" fmla="*/ 38048 w 1540990"/>
              <a:gd name="T19" fmla="*/ 770495 h 1540990"/>
              <a:gd name="T20" fmla="*/ 0 w 1540990"/>
              <a:gd name="T21" fmla="*/ 770495 h 1540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0990" h="1540990">
                <a:moveTo>
                  <a:pt x="0" y="770495"/>
                </a:moveTo>
                <a:cubicBezTo>
                  <a:pt x="0" y="429929"/>
                  <a:pt x="223586" y="129763"/>
                  <a:pt x="549894" y="32255"/>
                </a:cubicBezTo>
                <a:cubicBezTo>
                  <a:pt x="876203" y="-65252"/>
                  <a:pt x="1227818" y="63033"/>
                  <a:pt x="1414669" y="347764"/>
                </a:cubicBezTo>
                <a:cubicBezTo>
                  <a:pt x="1601520" y="632495"/>
                  <a:pt x="1579277" y="1006120"/>
                  <a:pt x="1359963" y="1266670"/>
                </a:cubicBezTo>
                <a:cubicBezTo>
                  <a:pt x="1140649" y="1527220"/>
                  <a:pt x="776296" y="1612881"/>
                  <a:pt x="463862" y="1477346"/>
                </a:cubicBezTo>
                <a:lnTo>
                  <a:pt x="479004" y="1442442"/>
                </a:lnTo>
                <a:cubicBezTo>
                  <a:pt x="776011" y="1571284"/>
                  <a:pt x="1122372" y="1489853"/>
                  <a:pt x="1330856" y="1242169"/>
                </a:cubicBezTo>
                <a:cubicBezTo>
                  <a:pt x="1539340" y="994485"/>
                  <a:pt x="1560485" y="639309"/>
                  <a:pt x="1382861" y="368638"/>
                </a:cubicBezTo>
                <a:cubicBezTo>
                  <a:pt x="1205237" y="97967"/>
                  <a:pt x="870984" y="-23983"/>
                  <a:pt x="560788" y="68709"/>
                </a:cubicBezTo>
                <a:cubicBezTo>
                  <a:pt x="250593" y="161402"/>
                  <a:pt x="38047" y="446746"/>
                  <a:pt x="38048" y="770495"/>
                </a:cubicBezTo>
                <a:lnTo>
                  <a:pt x="0" y="770495"/>
                </a:lnTo>
                <a:close/>
              </a:path>
            </a:pathLst>
          </a:custGeom>
          <a:solidFill>
            <a:srgbClr val="B60005"/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68" name="空心弧 27"/>
          <p:cNvSpPr/>
          <p:nvPr/>
        </p:nvSpPr>
        <p:spPr bwMode="auto">
          <a:xfrm rot="2401022">
            <a:off x="3793984" y="1757482"/>
            <a:ext cx="1539875" cy="1541462"/>
          </a:xfrm>
          <a:custGeom>
            <a:avLst/>
            <a:gdLst>
              <a:gd name="T0" fmla="*/ 0 w 1540990"/>
              <a:gd name="T1" fmla="*/ 770495 h 1540990"/>
              <a:gd name="T2" fmla="*/ 549894 w 1540990"/>
              <a:gd name="T3" fmla="*/ 32255 h 1540990"/>
              <a:gd name="T4" fmla="*/ 1414669 w 1540990"/>
              <a:gd name="T5" fmla="*/ 347764 h 1540990"/>
              <a:gd name="T6" fmla="*/ 1359963 w 1540990"/>
              <a:gd name="T7" fmla="*/ 1266670 h 1540990"/>
              <a:gd name="T8" fmla="*/ 463862 w 1540990"/>
              <a:gd name="T9" fmla="*/ 1477346 h 1540990"/>
              <a:gd name="T10" fmla="*/ 479004 w 1540990"/>
              <a:gd name="T11" fmla="*/ 1442442 h 1540990"/>
              <a:gd name="T12" fmla="*/ 1330856 w 1540990"/>
              <a:gd name="T13" fmla="*/ 1242169 h 1540990"/>
              <a:gd name="T14" fmla="*/ 1382861 w 1540990"/>
              <a:gd name="T15" fmla="*/ 368638 h 1540990"/>
              <a:gd name="T16" fmla="*/ 560788 w 1540990"/>
              <a:gd name="T17" fmla="*/ 68709 h 1540990"/>
              <a:gd name="T18" fmla="*/ 38048 w 1540990"/>
              <a:gd name="T19" fmla="*/ 770495 h 1540990"/>
              <a:gd name="T20" fmla="*/ 0 w 1540990"/>
              <a:gd name="T21" fmla="*/ 770495 h 1540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0990" h="1540990">
                <a:moveTo>
                  <a:pt x="0" y="770495"/>
                </a:moveTo>
                <a:cubicBezTo>
                  <a:pt x="0" y="429929"/>
                  <a:pt x="223586" y="129763"/>
                  <a:pt x="549894" y="32255"/>
                </a:cubicBezTo>
                <a:cubicBezTo>
                  <a:pt x="876203" y="-65252"/>
                  <a:pt x="1227818" y="63033"/>
                  <a:pt x="1414669" y="347764"/>
                </a:cubicBezTo>
                <a:cubicBezTo>
                  <a:pt x="1601520" y="632495"/>
                  <a:pt x="1579277" y="1006120"/>
                  <a:pt x="1359963" y="1266670"/>
                </a:cubicBezTo>
                <a:cubicBezTo>
                  <a:pt x="1140649" y="1527220"/>
                  <a:pt x="776296" y="1612881"/>
                  <a:pt x="463862" y="1477346"/>
                </a:cubicBezTo>
                <a:lnTo>
                  <a:pt x="479004" y="1442442"/>
                </a:lnTo>
                <a:cubicBezTo>
                  <a:pt x="776011" y="1571284"/>
                  <a:pt x="1122372" y="1489853"/>
                  <a:pt x="1330856" y="1242169"/>
                </a:cubicBezTo>
                <a:cubicBezTo>
                  <a:pt x="1539340" y="994485"/>
                  <a:pt x="1560485" y="639309"/>
                  <a:pt x="1382861" y="368638"/>
                </a:cubicBezTo>
                <a:cubicBezTo>
                  <a:pt x="1205237" y="97967"/>
                  <a:pt x="870984" y="-23983"/>
                  <a:pt x="560788" y="68709"/>
                </a:cubicBezTo>
                <a:cubicBezTo>
                  <a:pt x="250593" y="161402"/>
                  <a:pt x="38047" y="446746"/>
                  <a:pt x="38048" y="770495"/>
                </a:cubicBezTo>
                <a:lnTo>
                  <a:pt x="0" y="770495"/>
                </a:lnTo>
                <a:close/>
              </a:path>
            </a:pathLst>
          </a:custGeom>
          <a:solidFill>
            <a:srgbClr val="FD5555"/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70" name="空心弧 29"/>
          <p:cNvSpPr/>
          <p:nvPr/>
        </p:nvSpPr>
        <p:spPr bwMode="auto">
          <a:xfrm rot="14547044">
            <a:off x="6065945" y="1759069"/>
            <a:ext cx="1554162" cy="1538287"/>
          </a:xfrm>
          <a:custGeom>
            <a:avLst/>
            <a:gdLst>
              <a:gd name="T0" fmla="*/ 0 w 1554642"/>
              <a:gd name="T1" fmla="*/ 769104 h 1538208"/>
              <a:gd name="T2" fmla="*/ 556929 w 1554642"/>
              <a:gd name="T3" fmla="*/ 31561 h 1538208"/>
              <a:gd name="T4" fmla="*/ 1425112 w 1554642"/>
              <a:gd name="T5" fmla="*/ 344000 h 1538208"/>
              <a:gd name="T6" fmla="*/ 1369381 w 1554642"/>
              <a:gd name="T7" fmla="*/ 1267460 h 1538208"/>
              <a:gd name="T8" fmla="*/ 470731 w 1554642"/>
              <a:gd name="T9" fmla="*/ 1475857 h 1538208"/>
              <a:gd name="T10" fmla="*/ 485845 w 1554642"/>
              <a:gd name="T11" fmla="*/ 1441015 h 1538208"/>
              <a:gd name="T12" fmla="*/ 1340324 w 1554642"/>
              <a:gd name="T13" fmla="*/ 1243002 h 1538208"/>
              <a:gd name="T14" fmla="*/ 1393359 w 1554642"/>
              <a:gd name="T15" fmla="*/ 364837 h 1538208"/>
              <a:gd name="T16" fmla="*/ 567803 w 1554642"/>
              <a:gd name="T17" fmla="*/ 67950 h 1538208"/>
              <a:gd name="T18" fmla="*/ 37979 w 1554642"/>
              <a:gd name="T19" fmla="*/ 769105 h 1538208"/>
              <a:gd name="T20" fmla="*/ 0 w 1554642"/>
              <a:gd name="T21" fmla="*/ 769104 h 1538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4642" h="1538208">
                <a:moveTo>
                  <a:pt x="0" y="769104"/>
                </a:moveTo>
                <a:cubicBezTo>
                  <a:pt x="0" y="428327"/>
                  <a:pt x="226644" y="128181"/>
                  <a:pt x="556929" y="31561"/>
                </a:cubicBezTo>
                <a:cubicBezTo>
                  <a:pt x="884266" y="-64197"/>
                  <a:pt x="1236442" y="62543"/>
                  <a:pt x="1425112" y="344000"/>
                </a:cubicBezTo>
                <a:cubicBezTo>
                  <a:pt x="1616630" y="629705"/>
                  <a:pt x="1593900" y="1006335"/>
                  <a:pt x="1369381" y="1267460"/>
                </a:cubicBezTo>
                <a:cubicBezTo>
                  <a:pt x="1148445" y="1524417"/>
                  <a:pt x="784056" y="1608919"/>
                  <a:pt x="470731" y="1475857"/>
                </a:cubicBezTo>
                <a:lnTo>
                  <a:pt x="485845" y="1441015"/>
                </a:lnTo>
                <a:cubicBezTo>
                  <a:pt x="783768" y="1567398"/>
                  <a:pt x="1130199" y="1487117"/>
                  <a:pt x="1340324" y="1243002"/>
                </a:cubicBezTo>
                <a:cubicBezTo>
                  <a:pt x="1554035" y="994720"/>
                  <a:pt x="1575669" y="636507"/>
                  <a:pt x="1393359" y="364837"/>
                </a:cubicBezTo>
                <a:cubicBezTo>
                  <a:pt x="1213899" y="97414"/>
                  <a:pt x="879055" y="-23003"/>
                  <a:pt x="567803" y="67950"/>
                </a:cubicBezTo>
                <a:cubicBezTo>
                  <a:pt x="253603" y="159764"/>
                  <a:pt x="37979" y="445115"/>
                  <a:pt x="37979" y="769105"/>
                </a:cubicBezTo>
                <a:lnTo>
                  <a:pt x="0" y="76910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72" name="文本框 72"/>
          <p:cNvSpPr>
            <a:spLocks noChangeArrowheads="1"/>
          </p:cNvSpPr>
          <p:nvPr/>
        </p:nvSpPr>
        <p:spPr bwMode="auto">
          <a:xfrm>
            <a:off x="1717339" y="3298944"/>
            <a:ext cx="1196393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总资产</a:t>
            </a:r>
            <a:endParaRPr lang="zh-CN" alt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文本框 72"/>
          <p:cNvSpPr>
            <a:spLocks noChangeArrowheads="1"/>
          </p:cNvSpPr>
          <p:nvPr/>
        </p:nvSpPr>
        <p:spPr bwMode="auto">
          <a:xfrm>
            <a:off x="3912851" y="3298944"/>
            <a:ext cx="1302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营业收入</a:t>
            </a:r>
            <a:endParaRPr lang="zh-CN" alt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4" name="文本框 72"/>
          <p:cNvSpPr>
            <a:spLocks noChangeArrowheads="1"/>
          </p:cNvSpPr>
          <p:nvPr/>
        </p:nvSpPr>
        <p:spPr bwMode="auto">
          <a:xfrm>
            <a:off x="6191956" y="3298943"/>
            <a:ext cx="1302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年净利润</a:t>
            </a:r>
            <a:endParaRPr lang="zh-CN" alt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83567" y="4011910"/>
            <a:ext cx="777686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介绍、你的公司介绍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你的公司介绍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zh-CN" altLang="en-US" sz="1400" dirty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792212" y="381893"/>
            <a:ext cx="5075932" cy="461665"/>
            <a:chOff x="504180" y="381893"/>
            <a:chExt cx="5075932" cy="461665"/>
          </a:xfrm>
        </p:grpSpPr>
        <p:sp>
          <p:nvSpPr>
            <p:cNvPr id="77" name="矩形 76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683568" y="381893"/>
              <a:ext cx="4896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公司的营业状况是什么样的？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31439" y="2211710"/>
            <a:ext cx="1281121" cy="858287"/>
            <a:chOff x="3931439" y="2298819"/>
            <a:chExt cx="1281121" cy="858287"/>
          </a:xfrm>
        </p:grpSpPr>
        <p:sp>
          <p:nvSpPr>
            <p:cNvPr id="69" name="文本框 28"/>
            <p:cNvSpPr txBox="1">
              <a:spLocks noChangeArrowheads="1"/>
            </p:cNvSpPr>
            <p:nvPr/>
          </p:nvSpPr>
          <p:spPr bwMode="auto">
            <a:xfrm>
              <a:off x="3931439" y="2298819"/>
              <a:ext cx="128112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000" b="1" dirty="0" smtClean="0">
                  <a:solidFill>
                    <a:srgbClr val="3E48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3000" b="1" dirty="0" smtClean="0">
                  <a:solidFill>
                    <a:srgbClr val="3E48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  <a:endParaRPr lang="zh-CN" altLang="en-US" sz="3000" b="1" dirty="0">
                <a:solidFill>
                  <a:srgbClr val="3E48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83849" y="2787774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3E484F"/>
                  </a:solidFill>
                </a:rPr>
                <a:t>+60%</a:t>
              </a:r>
              <a:endParaRPr lang="zh-CN" altLang="en-US" dirty="0">
                <a:solidFill>
                  <a:srgbClr val="3E484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74975" y="2211710"/>
            <a:ext cx="1281121" cy="858287"/>
            <a:chOff x="1674975" y="2298819"/>
            <a:chExt cx="1281121" cy="858287"/>
          </a:xfrm>
        </p:grpSpPr>
        <p:sp>
          <p:nvSpPr>
            <p:cNvPr id="67" name="文本框 26"/>
            <p:cNvSpPr txBox="1">
              <a:spLocks noChangeArrowheads="1"/>
            </p:cNvSpPr>
            <p:nvPr/>
          </p:nvSpPr>
          <p:spPr bwMode="auto">
            <a:xfrm>
              <a:off x="1674975" y="2298819"/>
              <a:ext cx="128112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000" b="1" dirty="0" smtClean="0">
                  <a:solidFill>
                    <a:srgbClr val="3E48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3000" b="1" dirty="0" smtClean="0">
                  <a:solidFill>
                    <a:srgbClr val="3E48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  <a:endParaRPr lang="zh-CN" altLang="en-US" sz="3000" b="1" dirty="0">
                <a:solidFill>
                  <a:srgbClr val="3E48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37529" y="2787774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3E484F"/>
                  </a:solidFill>
                </a:rPr>
                <a:t>+60%</a:t>
              </a:r>
              <a:endParaRPr lang="zh-CN" altLang="en-US" dirty="0">
                <a:solidFill>
                  <a:srgbClr val="3E484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56176" y="2211710"/>
            <a:ext cx="1382754" cy="858287"/>
            <a:chOff x="6156176" y="2298819"/>
            <a:chExt cx="1382754" cy="858287"/>
          </a:xfrm>
        </p:grpSpPr>
        <p:sp>
          <p:nvSpPr>
            <p:cNvPr id="71" name="文本框 30"/>
            <p:cNvSpPr txBox="1">
              <a:spLocks noChangeArrowheads="1"/>
            </p:cNvSpPr>
            <p:nvPr/>
          </p:nvSpPr>
          <p:spPr bwMode="auto">
            <a:xfrm>
              <a:off x="6156176" y="2298819"/>
              <a:ext cx="138275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000" b="1" dirty="0" smtClean="0">
                  <a:solidFill>
                    <a:srgbClr val="3E48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3000" b="1" dirty="0" smtClean="0">
                  <a:solidFill>
                    <a:srgbClr val="3E48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  <a:endParaRPr lang="zh-CN" altLang="en-US" sz="3000" b="1" dirty="0">
                <a:solidFill>
                  <a:srgbClr val="3E48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67481" y="2787774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3E484F"/>
                  </a:solidFill>
                </a:rPr>
                <a:t>+60%</a:t>
              </a:r>
              <a:endParaRPr lang="zh-CN" altLang="en-US" dirty="0">
                <a:solidFill>
                  <a:srgbClr val="3E484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9" y="1681374"/>
            <a:ext cx="900000" cy="1332574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792212" y="381893"/>
            <a:ext cx="4499868" cy="461665"/>
            <a:chOff x="504180" y="381893"/>
            <a:chExt cx="4499868" cy="461665"/>
          </a:xfrm>
        </p:grpSpPr>
        <p:sp>
          <p:nvSpPr>
            <p:cNvPr id="37" name="矩形 36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83568" y="381893"/>
              <a:ext cx="43204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获得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过什么样的荣誉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49703" y="3651870"/>
            <a:ext cx="7848872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获得过什么样的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荣誉、获得过什么样的荣誉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获得过什么样的荣誉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获得过什么样的荣誉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获得过什么样的荣誉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获得过什么样的荣誉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获得过什么样的荣誉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获得过什么样的荣誉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获得过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什么样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36"/>
          <p:cNvGrpSpPr/>
          <p:nvPr/>
        </p:nvGrpSpPr>
        <p:grpSpPr bwMode="auto">
          <a:xfrm>
            <a:off x="5675982" y="1083444"/>
            <a:ext cx="2496418" cy="2496418"/>
            <a:chOff x="0" y="0"/>
            <a:chExt cx="2625438" cy="2625438"/>
          </a:xfrm>
        </p:grpSpPr>
        <p:sp>
          <p:nvSpPr>
            <p:cNvPr id="20" name="空心弧 37"/>
            <p:cNvSpPr/>
            <p:nvPr/>
          </p:nvSpPr>
          <p:spPr bwMode="auto">
            <a:xfrm>
              <a:off x="0" y="0"/>
              <a:ext cx="2625438" cy="2625438"/>
            </a:xfrm>
            <a:custGeom>
              <a:avLst/>
              <a:gdLst>
                <a:gd name="T0" fmla="*/ 0 w 2625438"/>
                <a:gd name="T1" fmla="*/ 1312719 h 2625438"/>
                <a:gd name="T2" fmla="*/ 936874 w 2625438"/>
                <a:gd name="T3" fmla="*/ 54954 h 2625438"/>
                <a:gd name="T4" fmla="*/ 2410221 w 2625438"/>
                <a:gd name="T5" fmla="*/ 592497 h 2625438"/>
                <a:gd name="T6" fmla="*/ 2317016 w 2625438"/>
                <a:gd name="T7" fmla="*/ 2158070 h 2625438"/>
                <a:gd name="T8" fmla="*/ 790297 w 2625438"/>
                <a:gd name="T9" fmla="*/ 2517007 h 2625438"/>
                <a:gd name="T10" fmla="*/ 816095 w 2625438"/>
                <a:gd name="T11" fmla="*/ 2457539 h 2625438"/>
                <a:gd name="T12" fmla="*/ 2267424 w 2625438"/>
                <a:gd name="T13" fmla="*/ 2116326 h 2625438"/>
                <a:gd name="T14" fmla="*/ 2356026 w 2625438"/>
                <a:gd name="T15" fmla="*/ 628061 h 2625438"/>
                <a:gd name="T16" fmla="*/ 955432 w 2625438"/>
                <a:gd name="T17" fmla="*/ 117062 h 2625438"/>
                <a:gd name="T18" fmla="*/ 64821 w 2625438"/>
                <a:gd name="T19" fmla="*/ 1312719 h 2625438"/>
                <a:gd name="T20" fmla="*/ 0 w 2625438"/>
                <a:gd name="T21" fmla="*/ 1312719 h 2625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5438" h="2625438">
                  <a:moveTo>
                    <a:pt x="0" y="1312719"/>
                  </a:moveTo>
                  <a:cubicBezTo>
                    <a:pt x="0" y="732485"/>
                    <a:pt x="380931" y="221081"/>
                    <a:pt x="936874" y="54954"/>
                  </a:cubicBezTo>
                  <a:cubicBezTo>
                    <a:pt x="1492817" y="-111173"/>
                    <a:pt x="2091877" y="107391"/>
                    <a:pt x="2410221" y="592497"/>
                  </a:cubicBezTo>
                  <a:cubicBezTo>
                    <a:pt x="2728566" y="1077603"/>
                    <a:pt x="2690669" y="1714161"/>
                    <a:pt x="2317016" y="2158070"/>
                  </a:cubicBezTo>
                  <a:cubicBezTo>
                    <a:pt x="1943363" y="2601978"/>
                    <a:pt x="1322603" y="2747921"/>
                    <a:pt x="790297" y="2517007"/>
                  </a:cubicBezTo>
                  <a:lnTo>
                    <a:pt x="816095" y="2457539"/>
                  </a:lnTo>
                  <a:cubicBezTo>
                    <a:pt x="1322115" y="2677051"/>
                    <a:pt x="1912223" y="2538315"/>
                    <a:pt x="2267424" y="2116326"/>
                  </a:cubicBezTo>
                  <a:cubicBezTo>
                    <a:pt x="2622626" y="1694338"/>
                    <a:pt x="2658651" y="1089213"/>
                    <a:pt x="2356026" y="628061"/>
                  </a:cubicBezTo>
                  <a:cubicBezTo>
                    <a:pt x="2053401" y="166910"/>
                    <a:pt x="1483923" y="-40861"/>
                    <a:pt x="955432" y="117062"/>
                  </a:cubicBezTo>
                  <a:cubicBezTo>
                    <a:pt x="426941" y="274986"/>
                    <a:pt x="64821" y="761137"/>
                    <a:pt x="64821" y="1312719"/>
                  </a:cubicBezTo>
                  <a:lnTo>
                    <a:pt x="0" y="1312719"/>
                  </a:lnTo>
                  <a:close/>
                </a:path>
              </a:pathLst>
            </a:custGeom>
            <a:solidFill>
              <a:srgbClr val="B6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/>
            <a:p>
              <a:endParaRPr lang="zh-CN" altLang="en-US"/>
            </a:p>
          </p:txBody>
        </p:sp>
        <p:sp>
          <p:nvSpPr>
            <p:cNvPr id="22" name="空心弧 38"/>
            <p:cNvSpPr/>
            <p:nvPr/>
          </p:nvSpPr>
          <p:spPr bwMode="auto">
            <a:xfrm>
              <a:off x="152369" y="152369"/>
              <a:ext cx="2320700" cy="2320700"/>
            </a:xfrm>
            <a:custGeom>
              <a:avLst/>
              <a:gdLst>
                <a:gd name="T0" fmla="*/ 0 w 2320700"/>
                <a:gd name="T1" fmla="*/ 1160350 h 2320700"/>
                <a:gd name="T2" fmla="*/ 721124 w 2320700"/>
                <a:gd name="T3" fmla="*/ 86342 h 2320700"/>
                <a:gd name="T4" fmla="*/ 1988181 w 2320700"/>
                <a:gd name="T5" fmla="*/ 347265 h 2320700"/>
                <a:gd name="T6" fmla="*/ 2226291 w 2320700"/>
                <a:gd name="T7" fmla="*/ 1618806 h 2320700"/>
                <a:gd name="T8" fmla="*/ 1139497 w 2320700"/>
                <a:gd name="T9" fmla="*/ 2320512 h 2320700"/>
                <a:gd name="T10" fmla="*/ 1140799 w 2320700"/>
                <a:gd name="T11" fmla="*/ 2248049 h 2320700"/>
                <a:gd name="T12" fmla="*/ 2159712 w 2320700"/>
                <a:gd name="T13" fmla="*/ 1590171 h 2320700"/>
                <a:gd name="T14" fmla="*/ 1936475 w 2320700"/>
                <a:gd name="T15" fmla="*/ 398050 h 2320700"/>
                <a:gd name="T16" fmla="*/ 748558 w 2320700"/>
                <a:gd name="T17" fmla="*/ 153424 h 2320700"/>
                <a:gd name="T18" fmla="*/ 72475 w 2320700"/>
                <a:gd name="T19" fmla="*/ 1160350 h 2320700"/>
                <a:gd name="T20" fmla="*/ 0 w 2320700"/>
                <a:gd name="T21" fmla="*/ 1160350 h 2320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700" h="2320700">
                  <a:moveTo>
                    <a:pt x="0" y="1160350"/>
                  </a:moveTo>
                  <a:cubicBezTo>
                    <a:pt x="0" y="689134"/>
                    <a:pt x="284972" y="264711"/>
                    <a:pt x="721124" y="86342"/>
                  </a:cubicBezTo>
                  <a:cubicBezTo>
                    <a:pt x="1157277" y="-92027"/>
                    <a:pt x="1657988" y="11084"/>
                    <a:pt x="1988181" y="347265"/>
                  </a:cubicBezTo>
                  <a:cubicBezTo>
                    <a:pt x="2318374" y="683446"/>
                    <a:pt x="2412469" y="1185929"/>
                    <a:pt x="2226291" y="1618806"/>
                  </a:cubicBezTo>
                  <a:cubicBezTo>
                    <a:pt x="2040113" y="2051683"/>
                    <a:pt x="1610637" y="2328981"/>
                    <a:pt x="1139497" y="2320512"/>
                  </a:cubicBezTo>
                  <a:lnTo>
                    <a:pt x="1140799" y="2248049"/>
                  </a:lnTo>
                  <a:cubicBezTo>
                    <a:pt x="1582512" y="2255989"/>
                    <a:pt x="1985163" y="1996010"/>
                    <a:pt x="2159712" y="1590171"/>
                  </a:cubicBezTo>
                  <a:cubicBezTo>
                    <a:pt x="2334262" y="1184332"/>
                    <a:pt x="2246043" y="713233"/>
                    <a:pt x="1936475" y="398050"/>
                  </a:cubicBezTo>
                  <a:cubicBezTo>
                    <a:pt x="1626906" y="82867"/>
                    <a:pt x="1157469" y="-13804"/>
                    <a:pt x="748558" y="153424"/>
                  </a:cubicBezTo>
                  <a:cubicBezTo>
                    <a:pt x="339647" y="320652"/>
                    <a:pt x="72475" y="718566"/>
                    <a:pt x="72475" y="1160350"/>
                  </a:cubicBezTo>
                  <a:lnTo>
                    <a:pt x="0" y="1160350"/>
                  </a:lnTo>
                  <a:close/>
                </a:path>
              </a:pathLst>
            </a:custGeom>
            <a:solidFill>
              <a:srgbClr val="B60005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/>
            <a:p>
              <a:endParaRPr lang="zh-CN" altLang="en-US"/>
            </a:p>
          </p:txBody>
        </p:sp>
        <p:sp>
          <p:nvSpPr>
            <p:cNvPr id="23" name="空心弧 39"/>
            <p:cNvSpPr/>
            <p:nvPr/>
          </p:nvSpPr>
          <p:spPr bwMode="auto">
            <a:xfrm>
              <a:off x="353086" y="353086"/>
              <a:ext cx="1919267" cy="1919267"/>
            </a:xfrm>
            <a:custGeom>
              <a:avLst/>
              <a:gdLst>
                <a:gd name="T0" fmla="*/ 0 w 1919267"/>
                <a:gd name="T1" fmla="*/ 959634 h 1919267"/>
                <a:gd name="T2" fmla="*/ 815194 w 1919267"/>
                <a:gd name="T3" fmla="*/ 10933 h 1919267"/>
                <a:gd name="T4" fmla="*/ 1875787 w 1919267"/>
                <a:gd name="T5" fmla="*/ 674045 h 1919267"/>
                <a:gd name="T6" fmla="*/ 1379865 w 1919267"/>
                <a:gd name="T7" fmla="*/ 1822364 h 1919267"/>
                <a:gd name="T8" fmla="*/ 1350583 w 1919267"/>
                <a:gd name="T9" fmla="*/ 1762248 h 1919267"/>
                <a:gd name="T10" fmla="*/ 1811949 w 1919267"/>
                <a:gd name="T11" fmla="*/ 693945 h 1919267"/>
                <a:gd name="T12" fmla="*/ 825259 w 1919267"/>
                <a:gd name="T13" fmla="*/ 77039 h 1919267"/>
                <a:gd name="T14" fmla="*/ 66868 w 1919267"/>
                <a:gd name="T15" fmla="*/ 959634 h 1919267"/>
                <a:gd name="T16" fmla="*/ 0 w 1919267"/>
                <a:gd name="T17" fmla="*/ 959634 h 1919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9267" h="1919267">
                  <a:moveTo>
                    <a:pt x="0" y="959634"/>
                  </a:moveTo>
                  <a:cubicBezTo>
                    <a:pt x="0" y="485419"/>
                    <a:pt x="346382" y="82309"/>
                    <a:pt x="815194" y="10933"/>
                  </a:cubicBezTo>
                  <a:cubicBezTo>
                    <a:pt x="1284006" y="-60444"/>
                    <a:pt x="1734660" y="221317"/>
                    <a:pt x="1875787" y="674045"/>
                  </a:cubicBezTo>
                  <a:cubicBezTo>
                    <a:pt x="2016914" y="1126773"/>
                    <a:pt x="1806194" y="1614702"/>
                    <a:pt x="1379865" y="1822364"/>
                  </a:cubicBezTo>
                  <a:lnTo>
                    <a:pt x="1350583" y="1762248"/>
                  </a:lnTo>
                  <a:cubicBezTo>
                    <a:pt x="1747205" y="1569056"/>
                    <a:pt x="1943242" y="1115126"/>
                    <a:pt x="1811949" y="693945"/>
                  </a:cubicBezTo>
                  <a:cubicBezTo>
                    <a:pt x="1680656" y="272763"/>
                    <a:pt x="1261404" y="10636"/>
                    <a:pt x="825259" y="77039"/>
                  </a:cubicBezTo>
                  <a:cubicBezTo>
                    <a:pt x="389114" y="143442"/>
                    <a:pt x="66868" y="518463"/>
                    <a:pt x="66868" y="959634"/>
                  </a:cubicBezTo>
                  <a:lnTo>
                    <a:pt x="0" y="959634"/>
                  </a:lnTo>
                  <a:close/>
                </a:path>
              </a:pathLst>
            </a:custGeom>
            <a:solidFill>
              <a:srgbClr val="B60005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36619" y="2019064"/>
            <a:ext cx="1975146" cy="880901"/>
            <a:chOff x="5144531" y="1948829"/>
            <a:chExt cx="1975146" cy="880901"/>
          </a:xfrm>
        </p:grpSpPr>
        <p:sp>
          <p:nvSpPr>
            <p:cNvPr id="25" name="文本框 41"/>
            <p:cNvSpPr txBox="1">
              <a:spLocks noChangeArrowheads="1"/>
            </p:cNvSpPr>
            <p:nvPr/>
          </p:nvSpPr>
          <p:spPr bwMode="auto">
            <a:xfrm>
              <a:off x="5144531" y="1948829"/>
              <a:ext cx="1975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 dirty="0" smtClean="0">
                  <a:solidFill>
                    <a:srgbClr val="B6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3600" b="1" dirty="0" smtClean="0">
                  <a:solidFill>
                    <a:srgbClr val="B600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  <a:endParaRPr lang="zh-CN" altLang="en-US" sz="800" b="1" dirty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75114" y="249117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市值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5978" y="3115810"/>
            <a:ext cx="1241822" cy="421898"/>
            <a:chOff x="815978" y="3198034"/>
            <a:chExt cx="1241822" cy="421898"/>
          </a:xfrm>
        </p:grpSpPr>
        <p:sp>
          <p:nvSpPr>
            <p:cNvPr id="7" name="矩形 6"/>
            <p:cNvSpPr/>
            <p:nvPr/>
          </p:nvSpPr>
          <p:spPr>
            <a:xfrm>
              <a:off x="815978" y="3198034"/>
              <a:ext cx="1241822" cy="4218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6754" y="3254023"/>
              <a:ext cx="761747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zh-CN" altLang="en-US" sz="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吹牛逼大奖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92187" y="1563638"/>
            <a:ext cx="1241822" cy="1974070"/>
            <a:chOff x="3892187" y="1645866"/>
            <a:chExt cx="1241822" cy="1974070"/>
          </a:xfrm>
        </p:grpSpPr>
        <p:sp>
          <p:nvSpPr>
            <p:cNvPr id="43" name="矩形 42"/>
            <p:cNvSpPr/>
            <p:nvPr/>
          </p:nvSpPr>
          <p:spPr>
            <a:xfrm>
              <a:off x="3892187" y="3198038"/>
              <a:ext cx="1241822" cy="4218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Picture 28" descr="半透明白色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187" y="1645866"/>
              <a:ext cx="1241822" cy="155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4122963" y="3254027"/>
              <a:ext cx="761747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zh-CN" altLang="en-US" sz="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吹牛逼大奖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54083" y="1563638"/>
            <a:ext cx="1241822" cy="1974070"/>
            <a:chOff x="2339752" y="1645864"/>
            <a:chExt cx="1241822" cy="1974070"/>
          </a:xfrm>
        </p:grpSpPr>
        <p:sp>
          <p:nvSpPr>
            <p:cNvPr id="40" name="矩形 39"/>
            <p:cNvSpPr/>
            <p:nvPr/>
          </p:nvSpPr>
          <p:spPr>
            <a:xfrm>
              <a:off x="2339752" y="3198036"/>
              <a:ext cx="1241822" cy="4218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Picture 28" descr="半透明白色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645864"/>
              <a:ext cx="1241822" cy="155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2570530" y="3254025"/>
              <a:ext cx="761747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zh-CN" altLang="en-US" sz="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吹牛逼大奖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94" y="1664723"/>
            <a:ext cx="900000" cy="135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>
            <a:fillRect/>
          </a:stretch>
        </p:blipFill>
        <p:spPr>
          <a:xfrm>
            <a:off x="4063099" y="1662115"/>
            <a:ext cx="900000" cy="133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48026" y="1256203"/>
            <a:ext cx="3131266" cy="131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都有哪些牛逼之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处、都有哪些牛逼之处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都有哪些牛逼之处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都有哪些牛逼之处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endParaRPr lang="zh-CN" altLang="en-US" sz="14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348026" y="2605921"/>
            <a:ext cx="3178776" cy="430109"/>
            <a:chOff x="348026" y="2605921"/>
            <a:chExt cx="3178776" cy="430109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95536" y="2605921"/>
              <a:ext cx="313126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8026" y="263592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牛逼之处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24608" y="1592419"/>
            <a:ext cx="3249556" cy="416061"/>
            <a:chOff x="5615634" y="1572485"/>
            <a:chExt cx="3249556" cy="416061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615634" y="1988546"/>
              <a:ext cx="3132830" cy="0"/>
            </a:xfrm>
            <a:prstGeom prst="line">
              <a:avLst/>
            </a:prstGeom>
            <a:ln w="28575">
              <a:solidFill>
                <a:srgbClr val="3232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654602" y="157248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牛</a:t>
              </a:r>
              <a:r>
                <a:rPr lang="zh-CN" altLang="en-US" sz="20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逼之处</a:t>
              </a:r>
              <a:endPara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543751" y="1998560"/>
            <a:ext cx="3213687" cy="131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都有哪些牛逼之处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都有哪些牛逼之处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都有哪些牛逼之处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都有哪些牛逼之处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都有哪些牛逼之处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endParaRPr lang="zh-CN" altLang="en-US" sz="1400" dirty="0"/>
          </a:p>
        </p:txBody>
      </p:sp>
      <p:grpSp>
        <p:nvGrpSpPr>
          <p:cNvPr id="49" name="组合 48"/>
          <p:cNvGrpSpPr/>
          <p:nvPr/>
        </p:nvGrpSpPr>
        <p:grpSpPr>
          <a:xfrm>
            <a:off x="3650123" y="771550"/>
            <a:ext cx="1842188" cy="2760432"/>
            <a:chOff x="3650123" y="771550"/>
            <a:chExt cx="1842188" cy="2760432"/>
          </a:xfrm>
        </p:grpSpPr>
        <p:grpSp>
          <p:nvGrpSpPr>
            <p:cNvPr id="3" name="组合 2"/>
            <p:cNvGrpSpPr/>
            <p:nvPr/>
          </p:nvGrpSpPr>
          <p:grpSpPr>
            <a:xfrm>
              <a:off x="3650123" y="771550"/>
              <a:ext cx="1842188" cy="2760432"/>
              <a:chOff x="3568080" y="531398"/>
              <a:chExt cx="2049809" cy="3071542"/>
            </a:xfrm>
          </p:grpSpPr>
          <p:sp>
            <p:nvSpPr>
              <p:cNvPr id="21" name="五边形 20"/>
              <p:cNvSpPr/>
              <p:nvPr/>
            </p:nvSpPr>
            <p:spPr>
              <a:xfrm rot="16200000">
                <a:off x="3214026" y="885452"/>
                <a:ext cx="2055830" cy="1347722"/>
              </a:xfrm>
              <a:prstGeom prst="homePlate">
                <a:avLst>
                  <a:gd name="adj" fmla="val 3385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五边形 21"/>
              <p:cNvSpPr/>
              <p:nvPr/>
            </p:nvSpPr>
            <p:spPr>
              <a:xfrm rot="5400000" flipV="1">
                <a:off x="4085335" y="2070386"/>
                <a:ext cx="1717387" cy="1347721"/>
              </a:xfrm>
              <a:prstGeom prst="homePlate">
                <a:avLst>
                  <a:gd name="adj" fmla="val 28026"/>
                </a:avLst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直角三角形 24"/>
              <p:cNvSpPr/>
              <p:nvPr/>
            </p:nvSpPr>
            <p:spPr>
              <a:xfrm flipH="1">
                <a:off x="3568080" y="1885553"/>
                <a:ext cx="701675" cy="701675"/>
              </a:xfrm>
              <a:prstGeom prst="rtTriangle">
                <a:avLst/>
              </a:prstGeom>
              <a:solidFill>
                <a:srgbClr val="681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794779" y="1085150"/>
              <a:ext cx="8990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牛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7195" y="2248584"/>
              <a:ext cx="8990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逼</a:t>
              </a:r>
              <a:endParaRPr lang="zh-CN" altLang="en-US" sz="5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60263"/>
            <a:ext cx="2520000" cy="16753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2167" y="339502"/>
            <a:ext cx="2520000" cy="1485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6" b="44305"/>
          <a:stretch>
            <a:fillRect/>
          </a:stretch>
        </p:blipFill>
        <p:spPr bwMode="auto">
          <a:xfrm>
            <a:off x="3448" y="2475725"/>
            <a:ext cx="9147448" cy="9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69" y="1352435"/>
            <a:ext cx="2382912" cy="158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16" y="1347614"/>
            <a:ext cx="2382912" cy="158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9" y="1339974"/>
            <a:ext cx="2382912" cy="158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66418" y="3723297"/>
            <a:ext cx="7407712" cy="8890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什么样的人才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体系、什么样的人才体系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什么样的人才体系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什么样的人才体系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什么样的人才体系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什么样的人才体系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什么样的人才体系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什么样的人才体系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14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什么样的人才体系</a:t>
            </a:r>
            <a:r>
              <a:rPr lang="zh-CN" altLang="en-US" sz="14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endParaRPr lang="zh-CN" altLang="en-US" sz="1400" dirty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92212" y="381893"/>
            <a:ext cx="5075932" cy="461665"/>
            <a:chOff x="504180" y="381893"/>
            <a:chExt cx="5075932" cy="461665"/>
          </a:xfrm>
        </p:grpSpPr>
        <p:sp>
          <p:nvSpPr>
            <p:cNvPr id="35" name="矩形 34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83568" y="381893"/>
              <a:ext cx="4896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有着什么样的人才体系？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792212" y="381893"/>
            <a:ext cx="5291956" cy="461665"/>
            <a:chOff x="504180" y="381893"/>
            <a:chExt cx="5291956" cy="461665"/>
          </a:xfrm>
        </p:grpSpPr>
        <p:sp>
          <p:nvSpPr>
            <p:cNvPr id="35" name="矩形 34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83568" y="381893"/>
              <a:ext cx="51125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服务过什么惊天地的大品牌？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04527" y="1186534"/>
            <a:ext cx="3380656" cy="32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100" b="1" dirty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我们服务</a:t>
            </a:r>
            <a:r>
              <a:rPr lang="en-US" altLang="zh-CN" sz="1100" b="1" dirty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100" b="1" dirty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年以上的品牌：</a:t>
            </a:r>
            <a:endParaRPr lang="en-US" altLang="zh-CN" sz="1100" b="1" dirty="0">
              <a:solidFill>
                <a:srgbClr val="B6000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中国移动、中国移动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中国移动、</a:t>
            </a:r>
            <a:endParaRPr lang="en-US" altLang="zh-CN" sz="1100" dirty="0" smtClean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100" b="1" dirty="0" smtClean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我们服务</a:t>
            </a:r>
            <a:r>
              <a:rPr lang="en-US" altLang="zh-CN" sz="1100" b="1" dirty="0" smtClean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b="1" dirty="0" smtClean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100" b="1" dirty="0" smtClean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100" b="1" dirty="0" smtClean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100" b="1" dirty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的品牌：</a:t>
            </a:r>
            <a:endParaRPr lang="en-US" altLang="zh-CN" sz="1100" b="1" dirty="0">
              <a:solidFill>
                <a:srgbClr val="B6000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中国移动、</a:t>
            </a:r>
            <a:endParaRPr lang="en-US" altLang="zh-CN" sz="1100" dirty="0" smtClean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100" b="1" dirty="0" smtClean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我们服务</a:t>
            </a:r>
            <a:r>
              <a:rPr lang="en-US" altLang="zh-CN" sz="1100" b="1" dirty="0" smtClean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b="1" dirty="0" smtClean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100" b="1" dirty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以上的品牌占</a:t>
            </a:r>
            <a:r>
              <a:rPr lang="en-US" altLang="zh-CN" sz="1100" b="1" dirty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100" b="1" dirty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zh-CN" altLang="en-US" sz="1100" b="1" dirty="0" smtClean="0">
                <a:solidFill>
                  <a:srgbClr val="B600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en-US" altLang="zh-CN" sz="1100" b="1" dirty="0">
              <a:solidFill>
                <a:srgbClr val="B6000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</a:t>
            </a:r>
            <a:r>
              <a:rPr lang="zh-CN" altLang="en-US" sz="1100" dirty="0" smtClean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dirty="0">
                <a:solidFill>
                  <a:srgbClr val="0E1E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中国移动、</a:t>
            </a:r>
            <a:endParaRPr lang="zh-CN" altLang="en-US" sz="1100" dirty="0">
              <a:solidFill>
                <a:srgbClr val="0E1E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23678"/>
            <a:ext cx="3645767" cy="235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微软雅黑-华文细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-华文细黑">
      <a:majorFont>
        <a:latin typeface="华文细黑"/>
        <a:ea typeface="微软雅黑"/>
        <a:cs typeface=""/>
      </a:majorFont>
      <a:minorFont>
        <a:latin typeface="华文细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1767</Words>
  <Application>WPS 演示</Application>
  <PresentationFormat>全屏显示(16:9)</PresentationFormat>
  <Paragraphs>208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方正正中黑简体</vt:lpstr>
      <vt:lpstr>Calibri</vt:lpstr>
      <vt:lpstr>Meiryo</vt:lpstr>
      <vt:lpstr>Arial Narrow</vt:lpstr>
      <vt:lpstr>Arial Unicode MS</vt:lpstr>
      <vt:lpstr>华文细黑</vt:lpstr>
      <vt:lpstr>Calibri Light</vt:lpstr>
      <vt:lpstr>微软雅黑-华文细黑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632</cp:revision>
  <dcterms:created xsi:type="dcterms:W3CDTF">2014-02-20T13:25:00Z</dcterms:created>
  <dcterms:modified xsi:type="dcterms:W3CDTF">2024-04-24T18:23:05Z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1E019B4B355C4A9EA5ACB8F6AE5DD4F9_13</vt:lpwstr>
  </property>
  <property fmtid="{D5CDD505-2E9C-101B-9397-08002B2CF9AE}" pid="3" name="KSOProductBuildVer">
    <vt:lpwstr>2052-12.1.0.16417</vt:lpwstr>
  </property>
</Properties>
</file>