
<file path=[Content_Types].xml><?xml version="1.0" encoding="utf-8"?>
<Types xmlns="http://schemas.openxmlformats.org/package/2006/content-types">
  <Default Extension="jpeg" ContentType="image/jpeg"/>
  <Default Extension="JPG" ContentType="image/.jpg"/>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3" r:id="rId3"/>
  </p:sldMasterIdLst>
  <p:notesMasterIdLst>
    <p:notesMasterId r:id="rId5"/>
  </p:notesMasterIdLst>
  <p:sldIdLst>
    <p:sldId id="294" r:id="rId4"/>
    <p:sldId id="266" r:id="rId6"/>
    <p:sldId id="295" r:id="rId7"/>
    <p:sldId id="323" r:id="rId8"/>
    <p:sldId id="324" r:id="rId9"/>
    <p:sldId id="325" r:id="rId10"/>
    <p:sldId id="326" r:id="rId11"/>
    <p:sldId id="327" r:id="rId12"/>
    <p:sldId id="328" r:id="rId13"/>
    <p:sldId id="329" r:id="rId14"/>
    <p:sldId id="330" r:id="rId15"/>
    <p:sldId id="333" r:id="rId16"/>
    <p:sldId id="332" r:id="rId17"/>
    <p:sldId id="331" r:id="rId18"/>
    <p:sldId id="334" r:id="rId19"/>
    <p:sldId id="335" r:id="rId20"/>
    <p:sldId id="336" r:id="rId21"/>
    <p:sldId id="337" r:id="rId22"/>
    <p:sldId id="342" r:id="rId23"/>
    <p:sldId id="338" r:id="rId24"/>
    <p:sldId id="340" r:id="rId25"/>
    <p:sldId id="341" r:id="rId26"/>
    <p:sldId id="339" r:id="rId27"/>
    <p:sldId id="344" r:id="rId28"/>
    <p:sldId id="343" r:id="rId29"/>
    <p:sldId id="345" r:id="rId30"/>
    <p:sldId id="321" r:id="rId31"/>
    <p:sldId id="352" r:id="rId32"/>
  </p:sldIdLst>
  <p:sldSz cx="12190095" cy="6859270"/>
  <p:notesSz cx="6858000" cy="9144000"/>
  <p:custDataLst>
    <p:tags r:id="rId3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1"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983B7"/>
    <a:srgbClr val="18D2A6"/>
    <a:srgbClr val="03A6AF"/>
    <a:srgbClr val="0374AF"/>
    <a:srgbClr val="14B28B"/>
    <a:srgbClr val="01ACBE"/>
    <a:srgbClr val="0170C1"/>
    <a:srgbClr val="EB5145"/>
    <a:srgbClr val="EB53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00" autoAdjust="0"/>
    <p:restoredTop sz="96314" autoAdjust="0"/>
  </p:normalViewPr>
  <p:slideViewPr>
    <p:cSldViewPr snapToGrid="0" showGuides="1">
      <p:cViewPr varScale="1">
        <p:scale>
          <a:sx n="108" d="100"/>
          <a:sy n="108" d="100"/>
        </p:scale>
        <p:origin x="636" y="114"/>
      </p:cViewPr>
      <p:guideLst>
        <p:guide orient="horz" pos="2161"/>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6" Type="http://schemas.openxmlformats.org/officeDocument/2006/relationships/tags" Target="tags/tag73.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Workbook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销售额</c:v>
                </c:pt>
              </c:strCache>
            </c:strRef>
          </c:tx>
          <c:spPr>
            <a:solidFill>
              <a:srgbClr val="1983B7"/>
            </a:solidFill>
          </c:spPr>
          <c:explosion val="0"/>
          <c:dPt>
            <c:idx val="0"/>
            <c:bubble3D val="0"/>
            <c:spPr>
              <a:solidFill>
                <a:srgbClr val="1983B7"/>
              </a:solidFill>
            </c:spPr>
          </c:dPt>
          <c:dPt>
            <c:idx val="1"/>
            <c:bubble3D val="0"/>
            <c:spPr>
              <a:solidFill>
                <a:srgbClr val="1983B7"/>
              </a:solidFill>
            </c:spPr>
          </c:dPt>
          <c:dPt>
            <c:idx val="2"/>
            <c:bubble3D val="0"/>
            <c:spPr>
              <a:solidFill>
                <a:srgbClr val="1983B7"/>
              </a:solidFill>
            </c:spPr>
          </c:dPt>
          <c:dPt>
            <c:idx val="3"/>
            <c:bubble3D val="0"/>
            <c:spPr>
              <a:solidFill>
                <a:srgbClr val="1983B7"/>
              </a:solidFill>
            </c:spPr>
          </c:dPt>
          <c:dLbls>
            <c:dLbl>
              <c:idx val="0"/>
              <c:layout/>
              <c:tx>
                <c:rich>
                  <a:bodyPr rot="0" spcFirstLastPara="0" vertOverflow="ellipsis" vert="horz" wrap="square" lIns="38100" tIns="19050" rIns="38100" bIns="19050" anchor="ctr" anchorCtr="1"/>
                  <a:lstStyle/>
                  <a:p>
                    <a:pPr>
                      <a:defRPr lang="zh-CN" sz="1795" b="0" i="0" u="none" strike="noStrike" kern="1200" baseline="0">
                        <a:solidFill>
                          <a:schemeClr val="bg1"/>
                        </a:solidFill>
                        <a:latin typeface="+mn-lt"/>
                        <a:ea typeface="+mn-ea"/>
                        <a:cs typeface="+mn-ea"/>
                        <a:sym typeface="+mn-lt"/>
                      </a:defRPr>
                    </a:pPr>
                    <a:r>
                      <a:rPr lang="en-US" altLang="en-US" dirty="0">
                        <a:latin typeface="印品黑体" panose="00000500000000000000" pitchFamily="2" charset="-122"/>
                      </a:rPr>
                      <a:t> 68</a:t>
                    </a:r>
                    <a:endParaRPr lang="en-US" altLang="en-US" dirty="0">
                      <a:latin typeface="印品黑体" panose="00000500000000000000" pitchFamily="2" charset="-122"/>
                    </a:endParaRPr>
                  </a:p>
                </c:rich>
              </c:tx>
              <c:showLegendKey val="0"/>
              <c:showVal val="0"/>
              <c:showCatName val="0"/>
              <c:showSerName val="0"/>
              <c:showPercent val="0"/>
              <c:showBubbleSize val="0"/>
              <c:extLst>
                <c:ext xmlns:c15="http://schemas.microsoft.com/office/drawing/2012/chart" uri="{CE6537A1-D6FC-4f65-9D91-7224C49458BB}"/>
              </c:extLst>
            </c:dLbl>
            <c:dLbl>
              <c:idx val="2"/>
              <c:layout/>
              <c:tx>
                <c:rich>
                  <a:bodyPr rot="0" spcFirstLastPara="0" vertOverflow="ellipsis" vert="horz" wrap="square" lIns="38100" tIns="19050" rIns="38100" bIns="19050" anchor="ctr" anchorCtr="1"/>
                  <a:lstStyle/>
                  <a:p>
                    <a:pPr>
                      <a:defRPr lang="zh-CN" sz="1795" b="0" i="0" u="none" strike="noStrike" kern="1200" baseline="0">
                        <a:solidFill>
                          <a:schemeClr val="bg1"/>
                        </a:solidFill>
                        <a:latin typeface="+mn-lt"/>
                        <a:ea typeface="+mn-ea"/>
                        <a:cs typeface="+mn-ea"/>
                        <a:sym typeface="+mn-lt"/>
                      </a:defRPr>
                    </a:pPr>
                    <a:r>
                      <a:rPr lang="en-US" altLang="en-US">
                        <a:latin typeface="印品黑体" panose="00000500000000000000" pitchFamily="2" charset="-122"/>
                      </a:rPr>
                      <a:t> 9</a:t>
                    </a:r>
                    <a:endParaRPr lang="en-US" altLang="en-US" dirty="0">
                      <a:latin typeface="印品黑体" panose="00000500000000000000" pitchFamily="2" charset="-122"/>
                    </a:endParaRPr>
                  </a:p>
                </c:rich>
              </c:tx>
              <c:showLegendKey val="0"/>
              <c:showVal val="0"/>
              <c:showCatName val="0"/>
              <c:showSerName val="0"/>
              <c:showPercent val="0"/>
              <c:showBubbleSize val="0"/>
              <c:extLst>
                <c:ext xmlns:c15="http://schemas.microsoft.com/office/drawing/2012/chart" uri="{CE6537A1-D6FC-4f65-9D91-7224C49458BB}"/>
              </c:extLst>
            </c:dLbl>
            <c:dLbl>
              <c:idx val="3"/>
              <c:layout/>
              <c:tx>
                <c:rich>
                  <a:bodyPr rot="0" spcFirstLastPara="0" vertOverflow="ellipsis" vert="horz" wrap="square" lIns="38100" tIns="19050" rIns="38100" bIns="19050" anchor="ctr" anchorCtr="1"/>
                  <a:lstStyle/>
                  <a:p>
                    <a:pPr>
                      <a:defRPr lang="zh-CN" sz="1795" b="0" i="0" u="none" strike="noStrike" kern="1200" baseline="0">
                        <a:solidFill>
                          <a:schemeClr val="bg1"/>
                        </a:solidFill>
                        <a:latin typeface="+mn-lt"/>
                        <a:ea typeface="+mn-ea"/>
                        <a:cs typeface="+mn-ea"/>
                        <a:sym typeface="+mn-lt"/>
                      </a:defRPr>
                    </a:pPr>
                    <a:r>
                      <a:rPr lang="en-US" altLang="en-US">
                        <a:latin typeface="印品黑体" panose="00000500000000000000" pitchFamily="2" charset="-122"/>
                      </a:rPr>
                      <a:t> 3</a:t>
                    </a:r>
                    <a:endParaRPr lang="en-US" altLang="en-US" dirty="0">
                      <a:latin typeface="印品黑体" panose="00000500000000000000" pitchFamily="2" charset="-122"/>
                    </a:endParaRPr>
                  </a:p>
                </c:rich>
              </c:tx>
              <c:showLegendKey val="0"/>
              <c:showVal val="0"/>
              <c:showCatName val="0"/>
              <c:showSerName val="0"/>
              <c:showPercent val="0"/>
              <c:showBubbleSize val="0"/>
              <c:extLst>
                <c:ext xmlns:c15="http://schemas.microsoft.com/office/drawing/2012/chart" uri="{CE6537A1-D6FC-4f65-9D91-7224C49458BB}"/>
              </c:extLst>
            </c:dLbl>
            <c:spPr>
              <a:noFill/>
              <a:ln w="25323">
                <a:noFill/>
              </a:ln>
              <a:effectLst/>
            </c:spPr>
            <c:txPr>
              <a:bodyPr rot="0" spcFirstLastPara="0" vertOverflow="ellipsis" vert="horz" wrap="square" lIns="38100" tIns="19050" rIns="38100" bIns="19050" anchor="ctr" anchorCtr="1"/>
              <a:lstStyle/>
              <a:p>
                <a:pPr>
                  <a:defRPr lang="zh-CN" sz="1795" b="0" i="0" u="none" strike="noStrike" kern="1200" baseline="0">
                    <a:solidFill>
                      <a:schemeClr val="bg1"/>
                    </a:solidFill>
                    <a:latin typeface="+mn-lt"/>
                    <a:ea typeface="+mn-ea"/>
                    <a:cs typeface="+mn-ea"/>
                    <a:sym typeface="+mn-lt"/>
                  </a:defRPr>
                </a:pPr>
              </a:p>
            </c:txPr>
            <c:showLegendKey val="0"/>
            <c:showVal val="1"/>
            <c:showCatName val="1"/>
            <c:showSerName val="0"/>
            <c:showPercent val="0"/>
            <c:showBubbleSize val="0"/>
            <c:separator> </c:separator>
            <c:showLeaderLines val="0"/>
            <c:extLst>
              <c:ext xmlns:c15="http://schemas.microsoft.com/office/drawing/2012/chart" uri="{CE6537A1-D6FC-4f65-9D91-7224C49458BB}">
                <c15:layout/>
                <c15:showLeaderLines val="0"/>
                <c15:leaderLines/>
              </c:ext>
            </c:extLst>
          </c:dLbls>
          <c:cat>
            <c:numRef>
              <c:f>Sheet1!$A$2:$A$5</c:f>
              <c:numCache>
                <c:formatCode>General</c:formatCode>
                <c:ptCount val="4"/>
              </c:numCache>
            </c:numRef>
          </c:cat>
          <c:val>
            <c:numRef>
              <c:f>Sheet1!$B$2:$B$5</c:f>
              <c:numCache>
                <c:formatCode>General</c:formatCode>
                <c:ptCount val="4"/>
                <c:pt idx="0">
                  <c:v>60</c:v>
                </c:pt>
                <c:pt idx="1">
                  <c:v>20</c:v>
                </c:pt>
                <c:pt idx="2">
                  <c:v>12</c:v>
                </c:pt>
                <c:pt idx="3">
                  <c:v>8</c:v>
                </c:pt>
              </c:numCache>
            </c:numRef>
          </c:val>
        </c:ser>
        <c:dLbls>
          <c:showLegendKey val="0"/>
          <c:showVal val="0"/>
          <c:showCatName val="0"/>
          <c:showSerName val="0"/>
          <c:showPercent val="0"/>
          <c:showBubbleSize val="0"/>
          <c:showLeaderLines val="0"/>
        </c:dLbls>
        <c:firstSliceAng val="0"/>
        <c:holeSize val="75"/>
      </c:doughnutChart>
      <c:spPr>
        <a:noFill/>
        <a:ln w="25323">
          <a:noFill/>
        </a:ln>
      </c:spPr>
    </c:plotArea>
    <c:plotVisOnly val="1"/>
    <c:dispBlanksAs val="gap"/>
    <c:showDLblsOverMax val="0"/>
  </c:chart>
  <c:txPr>
    <a:bodyPr/>
    <a:lstStyle/>
    <a:p>
      <a:pPr>
        <a:defRPr lang="zh-CN" sz="1795" b="0">
          <a:solidFill>
            <a:schemeClr val="bg1"/>
          </a:solidFill>
          <a:latin typeface="+mn-lt"/>
          <a:ea typeface="+mn-ea"/>
          <a:cs typeface="+mn-ea"/>
          <a:sym typeface="+mn-lt"/>
        </a:defRPr>
      </a:pP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印品黑体" panose="00000500000000000000" pitchFamily="2" charset="-122"/>
                <a:ea typeface="印品黑体" panose="00000500000000000000" pitchFamily="2"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印品黑体" panose="00000500000000000000" pitchFamily="2" charset="-122"/>
                <a:ea typeface="印品黑体" panose="00000500000000000000" pitchFamily="2" charset="-122"/>
              </a:defRPr>
            </a:lvl1pPr>
          </a:lstStyle>
          <a:p>
            <a:fld id="{9012C8C0-A3D3-487B-AECC-CB6663EAE28D}"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7388" y="1143000"/>
            <a:ext cx="5483225"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印品黑体" panose="00000500000000000000" pitchFamily="2" charset="-122"/>
                <a:ea typeface="印品黑体" panose="00000500000000000000" pitchFamily="2"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印品黑体" panose="00000500000000000000" pitchFamily="2" charset="-122"/>
                <a:ea typeface="印品黑体" panose="00000500000000000000" pitchFamily="2" charset="-122"/>
              </a:defRPr>
            </a:lvl1pPr>
          </a:lstStyle>
          <a:p>
            <a:fld id="{3849D3E0-124D-4DFF-AE99-4EA4CC201DB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印品黑体" panose="00000500000000000000" pitchFamily="2" charset="-122"/>
        <a:ea typeface="印品黑体" panose="00000500000000000000" pitchFamily="2" charset="-122"/>
        <a:cs typeface="+mn-cs"/>
      </a:defRPr>
    </a:lvl1pPr>
    <a:lvl2pPr marL="457200" algn="l" defTabSz="914400" rtl="0" eaLnBrk="1" latinLnBrk="0" hangingPunct="1">
      <a:defRPr sz="1200" kern="1200">
        <a:solidFill>
          <a:schemeClr val="tx1"/>
        </a:solidFill>
        <a:latin typeface="印品黑体" panose="00000500000000000000" pitchFamily="2" charset="-122"/>
        <a:ea typeface="印品黑体" panose="00000500000000000000" pitchFamily="2" charset="-122"/>
        <a:cs typeface="+mn-cs"/>
      </a:defRPr>
    </a:lvl2pPr>
    <a:lvl3pPr marL="914400" algn="l" defTabSz="914400" rtl="0" eaLnBrk="1" latinLnBrk="0" hangingPunct="1">
      <a:defRPr sz="1200" kern="1200">
        <a:solidFill>
          <a:schemeClr val="tx1"/>
        </a:solidFill>
        <a:latin typeface="印品黑体" panose="00000500000000000000" pitchFamily="2" charset="-122"/>
        <a:ea typeface="印品黑体" panose="00000500000000000000" pitchFamily="2" charset="-122"/>
        <a:cs typeface="+mn-cs"/>
      </a:defRPr>
    </a:lvl3pPr>
    <a:lvl4pPr marL="1371600" algn="l" defTabSz="914400" rtl="0" eaLnBrk="1" latinLnBrk="0" hangingPunct="1">
      <a:defRPr sz="1200" kern="1200">
        <a:solidFill>
          <a:schemeClr val="tx1"/>
        </a:solidFill>
        <a:latin typeface="印品黑体" panose="00000500000000000000" pitchFamily="2" charset="-122"/>
        <a:ea typeface="印品黑体" panose="00000500000000000000" pitchFamily="2" charset="-122"/>
        <a:cs typeface="+mn-cs"/>
      </a:defRPr>
    </a:lvl4pPr>
    <a:lvl5pPr marL="1828800" algn="l" defTabSz="914400" rtl="0" eaLnBrk="1" latinLnBrk="0" hangingPunct="1">
      <a:defRPr sz="1200" kern="1200">
        <a:solidFill>
          <a:schemeClr val="tx1"/>
        </a:solidFill>
        <a:latin typeface="印品黑体" panose="00000500000000000000" pitchFamily="2" charset="-122"/>
        <a:ea typeface="印品黑体" panose="00000500000000000000"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3802" y="1122624"/>
            <a:ext cx="9142810" cy="2388153"/>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hasCustomPrompt="1"/>
          </p:nvPr>
        </p:nvSpPr>
        <p:spPr>
          <a:xfrm>
            <a:off x="1523802" y="3602873"/>
            <a:ext cx="9142810" cy="165614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zh-CN" altLang="en-US"/>
          </a:p>
        </p:txBody>
      </p:sp>
      <p:sp>
        <p:nvSpPr>
          <p:cNvPr id="4" name="日期占位符 3"/>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D3EE65E-57D2-4566-898C-4F2076833F8D}"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679" y="457307"/>
            <a:ext cx="3931725" cy="1600571"/>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2514" y="987654"/>
            <a:ext cx="6171397" cy="487475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679" y="2057877"/>
            <a:ext cx="3931725" cy="38124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D3EE65E-57D2-4566-898C-4F2076833F8D}"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D3EE65E-57D2-4566-898C-4F2076833F8D}"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3764" y="365209"/>
            <a:ext cx="2628558" cy="5813184"/>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092" y="365209"/>
            <a:ext cx="7733293" cy="5813184"/>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D3EE65E-57D2-4566-898C-4F2076833F8D}"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521" y="274701"/>
            <a:ext cx="10971372" cy="1143265"/>
          </a:xfrm>
          <a:prstGeom prst="rect">
            <a:avLst/>
          </a:prstGeom>
        </p:spPr>
        <p:txBody>
          <a:bodyPr lIns="108850" tIns="54425" rIns="108850" bIns="54425"/>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521" y="1600571"/>
            <a:ext cx="10971372" cy="4527011"/>
          </a:xfrm>
          <a:prstGeom prst="rect">
            <a:avLst/>
          </a:prstGeom>
        </p:spPr>
        <p:txBody>
          <a:bodyPr vert="eaVert" lIns="108850" tIns="54425" rIns="108850" bIns="54425"/>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520" y="6357822"/>
            <a:ext cx="2844430" cy="365210"/>
          </a:xfrm>
          <a:prstGeom prst="rect">
            <a:avLst/>
          </a:prstGeom>
        </p:spPr>
        <p:txBody>
          <a:bodyPr lIns="108850" tIns="54425" rIns="108850" bIns="54425"/>
          <a:lstStyle/>
          <a:p>
            <a:pPr defTabSz="1088390"/>
            <a:fld id="{2E3AAC11-D570-4EA9-AFC0-30FB72BA45EB}" type="datetimeFigureOut">
              <a:rPr lang="zh-CN" altLang="en-US" sz="2100" smtClean="0">
                <a:solidFill>
                  <a:prstClr val="black"/>
                </a:solidFill>
              </a:rPr>
            </a:fld>
            <a:endParaRPr lang="zh-CN" altLang="en-US" sz="2100">
              <a:solidFill>
                <a:prstClr val="black"/>
              </a:solidFill>
            </a:endParaRPr>
          </a:p>
        </p:txBody>
      </p:sp>
      <p:sp>
        <p:nvSpPr>
          <p:cNvPr id="5" name="页脚占位符 4"/>
          <p:cNvSpPr>
            <a:spLocks noGrp="1"/>
          </p:cNvSpPr>
          <p:nvPr>
            <p:ph type="ftr" sz="quarter" idx="11"/>
          </p:nvPr>
        </p:nvSpPr>
        <p:spPr>
          <a:xfrm>
            <a:off x="4165058" y="6357822"/>
            <a:ext cx="3860297" cy="365210"/>
          </a:xfrm>
          <a:prstGeom prst="rect">
            <a:avLst/>
          </a:prstGeom>
        </p:spPr>
        <p:txBody>
          <a:bodyPr lIns="108850" tIns="54425" rIns="108850" bIns="54425"/>
          <a:lstStyle/>
          <a:p>
            <a:pPr defTabSz="1088390"/>
            <a:endParaRPr lang="zh-CN" altLang="en-US" sz="2100">
              <a:solidFill>
                <a:prstClr val="black"/>
              </a:solidFill>
            </a:endParaRPr>
          </a:p>
        </p:txBody>
      </p:sp>
      <p:sp>
        <p:nvSpPr>
          <p:cNvPr id="6" name="灯片编号占位符 5"/>
          <p:cNvSpPr>
            <a:spLocks noGrp="1"/>
          </p:cNvSpPr>
          <p:nvPr>
            <p:ph type="sldNum" sz="quarter" idx="12"/>
          </p:nvPr>
        </p:nvSpPr>
        <p:spPr>
          <a:xfrm>
            <a:off x="8736463" y="6357822"/>
            <a:ext cx="2844430" cy="365210"/>
          </a:xfrm>
          <a:prstGeom prst="rect">
            <a:avLst/>
          </a:prstGeom>
        </p:spPr>
        <p:txBody>
          <a:bodyPr lIns="108850" tIns="54425" rIns="108850" bIns="54425"/>
          <a:lstStyle/>
          <a:p>
            <a:pPr defTabSz="1088390"/>
            <a:fld id="{55ECCFAA-F4FB-487C-9F1E-C8836D0C3DC9}" type="slidenum">
              <a:rPr lang="zh-CN" altLang="en-US" sz="2100" smtClean="0">
                <a:solidFill>
                  <a:prstClr val="black"/>
                </a:solidFill>
              </a:rPr>
            </a:fld>
            <a:endParaRPr lang="zh-CN" altLang="en-US" sz="2100">
              <a:solidFill>
                <a:prstClr val="black"/>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8049" y="274702"/>
            <a:ext cx="2742843" cy="5852880"/>
          </a:xfrm>
          <a:prstGeom prst="rect">
            <a:avLst/>
          </a:prstGeom>
        </p:spPr>
        <p:txBody>
          <a:bodyPr vert="eaVert" lIns="108850" tIns="54425" rIns="108850" bIns="54425"/>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521" y="274702"/>
            <a:ext cx="8025355" cy="5852880"/>
          </a:xfrm>
          <a:prstGeom prst="rect">
            <a:avLst/>
          </a:prstGeom>
        </p:spPr>
        <p:txBody>
          <a:bodyPr vert="eaVert" lIns="108850" tIns="54425" rIns="108850" bIns="54425"/>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520" y="6357822"/>
            <a:ext cx="2844430" cy="365210"/>
          </a:xfrm>
          <a:prstGeom prst="rect">
            <a:avLst/>
          </a:prstGeom>
        </p:spPr>
        <p:txBody>
          <a:bodyPr lIns="108850" tIns="54425" rIns="108850" bIns="54425"/>
          <a:lstStyle/>
          <a:p>
            <a:pPr defTabSz="1088390"/>
            <a:fld id="{2E3AAC11-D570-4EA9-AFC0-30FB72BA45EB}" type="datetimeFigureOut">
              <a:rPr lang="zh-CN" altLang="en-US" sz="2100" smtClean="0">
                <a:solidFill>
                  <a:prstClr val="black"/>
                </a:solidFill>
              </a:rPr>
            </a:fld>
            <a:endParaRPr lang="zh-CN" altLang="en-US" sz="2100">
              <a:solidFill>
                <a:prstClr val="black"/>
              </a:solidFill>
            </a:endParaRPr>
          </a:p>
        </p:txBody>
      </p:sp>
      <p:sp>
        <p:nvSpPr>
          <p:cNvPr id="5" name="页脚占位符 4"/>
          <p:cNvSpPr>
            <a:spLocks noGrp="1"/>
          </p:cNvSpPr>
          <p:nvPr>
            <p:ph type="ftr" sz="quarter" idx="11"/>
          </p:nvPr>
        </p:nvSpPr>
        <p:spPr>
          <a:xfrm>
            <a:off x="4165058" y="6357822"/>
            <a:ext cx="3860297" cy="365210"/>
          </a:xfrm>
          <a:prstGeom prst="rect">
            <a:avLst/>
          </a:prstGeom>
        </p:spPr>
        <p:txBody>
          <a:bodyPr lIns="108850" tIns="54425" rIns="108850" bIns="54425"/>
          <a:lstStyle/>
          <a:p>
            <a:pPr defTabSz="1088390"/>
            <a:endParaRPr lang="zh-CN" altLang="en-US" sz="2100">
              <a:solidFill>
                <a:prstClr val="black"/>
              </a:solidFill>
            </a:endParaRPr>
          </a:p>
        </p:txBody>
      </p:sp>
      <p:sp>
        <p:nvSpPr>
          <p:cNvPr id="6" name="灯片编号占位符 5"/>
          <p:cNvSpPr>
            <a:spLocks noGrp="1"/>
          </p:cNvSpPr>
          <p:nvPr>
            <p:ph type="sldNum" sz="quarter" idx="12"/>
          </p:nvPr>
        </p:nvSpPr>
        <p:spPr>
          <a:xfrm>
            <a:off x="8736463" y="6357822"/>
            <a:ext cx="2844430" cy="365210"/>
          </a:xfrm>
          <a:prstGeom prst="rect">
            <a:avLst/>
          </a:prstGeom>
        </p:spPr>
        <p:txBody>
          <a:bodyPr lIns="108850" tIns="54425" rIns="108850" bIns="54425"/>
          <a:lstStyle/>
          <a:p>
            <a:pPr defTabSz="1088390"/>
            <a:fld id="{55ECCFAA-F4FB-487C-9F1E-C8836D0C3DC9}" type="slidenum">
              <a:rPr lang="zh-CN" altLang="en-US" sz="2100" smtClean="0">
                <a:solidFill>
                  <a:prstClr val="black"/>
                </a:solidFill>
              </a:rPr>
            </a:fld>
            <a:endParaRPr lang="zh-CN" altLang="en-US" sz="2100">
              <a:solidFill>
                <a:prstClr val="black"/>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D3EE65E-57D2-4566-898C-4F2076833F8D}"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743" y="1710135"/>
            <a:ext cx="10514231" cy="2853398"/>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743" y="4590527"/>
            <a:ext cx="10514231" cy="150053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D3EE65E-57D2-4566-898C-4F2076833F8D}"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091" y="1826048"/>
            <a:ext cx="5180926" cy="4352346"/>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1396" y="1826048"/>
            <a:ext cx="5180926" cy="4352346"/>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D3EE65E-57D2-4566-898C-4F2076833F8D}"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680" y="365211"/>
            <a:ext cx="10514231" cy="1325870"/>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679" y="1681553"/>
            <a:ext cx="5157116" cy="82410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679" y="2505656"/>
            <a:ext cx="5157116" cy="3685441"/>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1398" y="1681553"/>
            <a:ext cx="5182513" cy="82410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1398" y="2505656"/>
            <a:ext cx="5182513" cy="3685441"/>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D3EE65E-57D2-4566-898C-4F2076833F8D}"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680" y="365211"/>
            <a:ext cx="10514231" cy="1325870"/>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679" y="1681553"/>
            <a:ext cx="5157116" cy="82410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679" y="2505656"/>
            <a:ext cx="5157116" cy="3685441"/>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1398" y="1681553"/>
            <a:ext cx="5182513" cy="82410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1398" y="2505656"/>
            <a:ext cx="5182513" cy="3685441"/>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D3EE65E-57D2-4566-898C-4F2076833F8D}" type="slidenum">
              <a:rPr lang="zh-CN" altLang="en-US" smtClean="0"/>
            </a:fld>
            <a:endParaRPr lang="zh-CN" altLang="en-US"/>
          </a:p>
        </p:txBody>
      </p:sp>
      <p:sp>
        <p:nvSpPr>
          <p:cNvPr id="11" name="TextBox 10"/>
          <p:cNvSpPr txBox="1"/>
          <p:nvPr userDrawn="1"/>
        </p:nvSpPr>
        <p:spPr>
          <a:xfrm>
            <a:off x="2067361" y="6713197"/>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下载</a:t>
            </a:r>
            <a:r>
              <a:rPr kumimoji="0" lang="zh-CN" altLang="en-US" sz="100" b="0" i="0" u="none" strike="noStrike" kern="0" cap="none" spc="0" normalizeH="0" baseline="0" noProof="0" dirty="0" smtClean="0">
                <a:ln>
                  <a:noFill/>
                </a:ln>
                <a:solidFill>
                  <a:prstClr val="black"/>
                </a:solidFill>
                <a:effectLst/>
                <a:uLnTx/>
                <a:uFillTx/>
              </a:rPr>
              <a:t> </a:t>
            </a:r>
            <a:r>
              <a:rPr kumimoji="0" lang="en-US" altLang="zh-CN" sz="100" b="0" i="0" u="none" strike="noStrike" kern="0" cap="none" spc="0" normalizeH="0" baseline="0" noProof="0" dirty="0" smtClean="0">
                <a:ln>
                  <a:noFill/>
                </a:ln>
                <a:solidFill>
                  <a:prstClr val="black"/>
                </a:solidFill>
                <a:effectLst/>
                <a:uLnTx/>
                <a:uFillTx/>
              </a:rPr>
              <a:t>http://www.ypppt.com/xiazai/</a:t>
            </a:r>
            <a:endParaRPr kumimoji="0" lang="en-US" altLang="zh-CN" sz="100" b="0" i="0" u="none" strike="noStrike" kern="0" cap="none" spc="0" normalizeH="0" baseline="0" noProof="0" dirty="0" smtClean="0">
              <a:ln>
                <a:noFill/>
              </a:ln>
              <a:solidFill>
                <a:prstClr val="black"/>
              </a:solidFill>
              <a:effectLst/>
              <a:uLnTx/>
              <a:uFillTx/>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D3EE65E-57D2-4566-898C-4F2076833F8D}"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D3EE65E-57D2-4566-898C-4F2076833F8D}"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679" y="457307"/>
            <a:ext cx="3931725" cy="1600571"/>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2514" y="987654"/>
            <a:ext cx="6171397" cy="487475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679" y="2057877"/>
            <a:ext cx="3931725" cy="38124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D3EE65E-57D2-4566-898C-4F2076833F8D}"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092" y="365211"/>
            <a:ext cx="10514231" cy="1325870"/>
          </a:xfrm>
          <a:prstGeom prst="rect">
            <a:avLst/>
          </a:prstGeom>
        </p:spPr>
        <p:txBody>
          <a:bodyPr vert="horz" lIns="91436" tIns="45718" rIns="91436" bIns="45718"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092" y="1826048"/>
            <a:ext cx="10514231" cy="4352346"/>
          </a:xfrm>
          <a:prstGeom prst="rect">
            <a:avLst/>
          </a:prstGeom>
        </p:spPr>
        <p:txBody>
          <a:bodyPr vert="horz" lIns="91436" tIns="45718" rIns="91436" bIns="45718"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092" y="6357823"/>
            <a:ext cx="2742843" cy="365210"/>
          </a:xfrm>
          <a:prstGeom prst="rect">
            <a:avLst/>
          </a:prstGeom>
        </p:spPr>
        <p:txBody>
          <a:bodyPr vert="horz" lIns="91436" tIns="45718" rIns="91436" bIns="45718" rtlCol="0" anchor="ctr"/>
          <a:lstStyle>
            <a:lvl1pPr algn="l">
              <a:defRPr sz="1200">
                <a:solidFill>
                  <a:schemeClr val="tx1">
                    <a:tint val="75000"/>
                  </a:schemeClr>
                </a:solidFill>
                <a:latin typeface="微软雅黑" panose="020B0503020204020204" pitchFamily="34" charset="-122"/>
                <a:ea typeface="微软雅黑" panose="020B0503020204020204" pitchFamily="34" charset="-122"/>
              </a:defRPr>
            </a:lvl1pPr>
          </a:lstStyle>
          <a:p>
            <a:fld id="{4C4388EF-52D1-4258-9BE5-BCD010C7D4DE}" type="datetimeFigureOut">
              <a:rPr lang="zh-CN" altLang="en-US" smtClean="0"/>
            </a:fld>
            <a:endParaRPr lang="zh-CN" altLang="en-US"/>
          </a:p>
        </p:txBody>
      </p:sp>
      <p:sp>
        <p:nvSpPr>
          <p:cNvPr id="5" name="页脚占位符 4"/>
          <p:cNvSpPr>
            <a:spLocks noGrp="1"/>
          </p:cNvSpPr>
          <p:nvPr>
            <p:ph type="ftr" sz="quarter" idx="3"/>
          </p:nvPr>
        </p:nvSpPr>
        <p:spPr>
          <a:xfrm>
            <a:off x="4038075" y="6357823"/>
            <a:ext cx="4114264" cy="365210"/>
          </a:xfrm>
          <a:prstGeom prst="rect">
            <a:avLst/>
          </a:prstGeom>
        </p:spPr>
        <p:txBody>
          <a:bodyPr vert="horz" lIns="91436" tIns="45718" rIns="91436" bIns="45718" rtlCol="0" anchor="ctr"/>
          <a:lstStyle>
            <a:lvl1pPr algn="ctr">
              <a:defRPr sz="1200">
                <a:solidFill>
                  <a:schemeClr val="tx1">
                    <a:tint val="75000"/>
                  </a:schemeClr>
                </a:solidFill>
                <a:latin typeface="微软雅黑" panose="020B0503020204020204" pitchFamily="34" charset="-122"/>
                <a:ea typeface="微软雅黑" panose="020B0503020204020204" pitchFamily="34" charset="-122"/>
              </a:defRPr>
            </a:lvl1pPr>
          </a:lstStyle>
          <a:p>
            <a:endParaRPr lang="zh-CN" altLang="en-US"/>
          </a:p>
        </p:txBody>
      </p:sp>
      <p:sp>
        <p:nvSpPr>
          <p:cNvPr id="6" name="灯片编号占位符 5"/>
          <p:cNvSpPr>
            <a:spLocks noGrp="1"/>
          </p:cNvSpPr>
          <p:nvPr>
            <p:ph type="sldNum" sz="quarter" idx="4"/>
          </p:nvPr>
        </p:nvSpPr>
        <p:spPr>
          <a:xfrm>
            <a:off x="8609480" y="6357823"/>
            <a:ext cx="2742843" cy="365210"/>
          </a:xfrm>
          <a:prstGeom prst="rect">
            <a:avLst/>
          </a:prstGeom>
        </p:spPr>
        <p:txBody>
          <a:bodyPr vert="horz" lIns="91436" tIns="45718" rIns="91436" bIns="45718" rtlCol="0" anchor="ctr"/>
          <a:lstStyle>
            <a:lvl1pPr algn="r">
              <a:defRPr sz="1200">
                <a:solidFill>
                  <a:schemeClr val="tx1">
                    <a:tint val="75000"/>
                  </a:schemeClr>
                </a:solidFill>
                <a:latin typeface="微软雅黑" panose="020B0503020204020204" pitchFamily="34" charset="-122"/>
                <a:ea typeface="微软雅黑" panose="020B0503020204020204" pitchFamily="34" charset="-122"/>
              </a:defRPr>
            </a:lvl1pPr>
          </a:lstStyle>
          <a:p>
            <a:fld id="{3D3EE65E-57D2-4566-898C-4F2076833F8D}"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微软雅黑" panose="020B0503020204020204" pitchFamily="34" charset="-122"/>
          <a:ea typeface="微软雅黑" panose="020B0503020204020204" pitchFamily="34" charset="-122"/>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Lst>
  <p:txStyles>
    <p:titleStyle>
      <a:lvl1pPr algn="ctr" defTabSz="1088390" rtl="0" eaLnBrk="1" latinLnBrk="0" hangingPunct="1">
        <a:spcBef>
          <a:spcPct val="0"/>
        </a:spcBef>
        <a:buNone/>
        <a:defRPr sz="5200" kern="1200">
          <a:solidFill>
            <a:schemeClr val="tx1"/>
          </a:solidFill>
          <a:latin typeface="+mj-lt"/>
          <a:ea typeface="+mj-ea"/>
          <a:cs typeface="+mj-cs"/>
        </a:defRPr>
      </a:lvl1pPr>
    </p:titleStyle>
    <p:bodyStyle>
      <a:lvl1pPr marL="408305" indent="-408305" algn="l" defTabSz="1088390" rtl="0" eaLnBrk="1" latinLnBrk="0" hangingPunct="1">
        <a:spcBef>
          <a:spcPct val="20000"/>
        </a:spcBef>
        <a:buFont typeface="Arial" panose="020B0604020202020204" pitchFamily="34" charset="0"/>
        <a:buChar char="•"/>
        <a:defRPr sz="3800" kern="1200">
          <a:solidFill>
            <a:schemeClr val="tx1"/>
          </a:solidFill>
          <a:latin typeface="+mn-lt"/>
          <a:ea typeface="+mn-ea"/>
          <a:cs typeface="+mn-cs"/>
        </a:defRPr>
      </a:lvl1pPr>
      <a:lvl2pPr marL="884555" indent="-340360" algn="l" defTabSz="1088390" rtl="0" eaLnBrk="1" latinLnBrk="0" hangingPunct="1">
        <a:spcBef>
          <a:spcPct val="20000"/>
        </a:spcBef>
        <a:buFont typeface="Arial" panose="020B0604020202020204" pitchFamily="34" charset="0"/>
        <a:buChar char="–"/>
        <a:defRPr sz="3300" kern="1200">
          <a:solidFill>
            <a:schemeClr val="tx1"/>
          </a:solidFill>
          <a:latin typeface="+mn-lt"/>
          <a:ea typeface="+mn-ea"/>
          <a:cs typeface="+mn-cs"/>
        </a:defRPr>
      </a:lvl2pPr>
      <a:lvl3pPr marL="1360805" indent="-272415" algn="l" defTabSz="1088390" rtl="0" eaLnBrk="1" latinLnBrk="0" hangingPunct="1">
        <a:spcBef>
          <a:spcPct val="20000"/>
        </a:spcBef>
        <a:buFont typeface="Arial" panose="020B0604020202020204" pitchFamily="34" charset="0"/>
        <a:buChar char="•"/>
        <a:defRPr sz="2900" kern="1200">
          <a:solidFill>
            <a:schemeClr val="tx1"/>
          </a:solidFill>
          <a:latin typeface="+mn-lt"/>
          <a:ea typeface="+mn-ea"/>
          <a:cs typeface="+mn-cs"/>
        </a:defRPr>
      </a:lvl3pPr>
      <a:lvl4pPr marL="1905000" indent="-272415" algn="l" defTabSz="108839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4pPr>
      <a:lvl5pPr marL="2449195" indent="-272415" algn="l" defTabSz="108839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5pPr>
      <a:lvl6pPr marL="2993390" indent="-272415" algn="l" defTabSz="108839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6pPr>
      <a:lvl7pPr marL="3537585" indent="-272415" algn="l" defTabSz="108839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7pPr>
      <a:lvl8pPr marL="4081780" indent="-272415" algn="l" defTabSz="108839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8pPr>
      <a:lvl9pPr marL="4625975" indent="-272415" algn="l" defTabSz="108839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9pPr>
    </p:bodyStyle>
    <p:otherStyle>
      <a:defPPr>
        <a:defRPr lang="zh-CN"/>
      </a:defPPr>
      <a:lvl1pPr marL="0" algn="l" defTabSz="1088390" rtl="0" eaLnBrk="1" latinLnBrk="0" hangingPunct="1">
        <a:defRPr sz="2100" kern="1200">
          <a:solidFill>
            <a:schemeClr val="tx1"/>
          </a:solidFill>
          <a:latin typeface="+mn-lt"/>
          <a:ea typeface="+mn-ea"/>
          <a:cs typeface="+mn-cs"/>
        </a:defRPr>
      </a:lvl1pPr>
      <a:lvl2pPr marL="544195" algn="l" defTabSz="1088390" rtl="0" eaLnBrk="1" latinLnBrk="0" hangingPunct="1">
        <a:defRPr sz="2100" kern="1200">
          <a:solidFill>
            <a:schemeClr val="tx1"/>
          </a:solidFill>
          <a:latin typeface="+mn-lt"/>
          <a:ea typeface="+mn-ea"/>
          <a:cs typeface="+mn-cs"/>
        </a:defRPr>
      </a:lvl2pPr>
      <a:lvl3pPr marL="1088390" algn="l" defTabSz="1088390" rtl="0" eaLnBrk="1" latinLnBrk="0" hangingPunct="1">
        <a:defRPr sz="2100" kern="1200">
          <a:solidFill>
            <a:schemeClr val="tx1"/>
          </a:solidFill>
          <a:latin typeface="+mn-lt"/>
          <a:ea typeface="+mn-ea"/>
          <a:cs typeface="+mn-cs"/>
        </a:defRPr>
      </a:lvl3pPr>
      <a:lvl4pPr marL="1632585" algn="l" defTabSz="1088390" rtl="0" eaLnBrk="1" latinLnBrk="0" hangingPunct="1">
        <a:defRPr sz="2100" kern="1200">
          <a:solidFill>
            <a:schemeClr val="tx1"/>
          </a:solidFill>
          <a:latin typeface="+mn-lt"/>
          <a:ea typeface="+mn-ea"/>
          <a:cs typeface="+mn-cs"/>
        </a:defRPr>
      </a:lvl4pPr>
      <a:lvl5pPr marL="2176780" algn="l" defTabSz="1088390" rtl="0" eaLnBrk="1" latinLnBrk="0" hangingPunct="1">
        <a:defRPr sz="2100" kern="1200">
          <a:solidFill>
            <a:schemeClr val="tx1"/>
          </a:solidFill>
          <a:latin typeface="+mn-lt"/>
          <a:ea typeface="+mn-ea"/>
          <a:cs typeface="+mn-cs"/>
        </a:defRPr>
      </a:lvl5pPr>
      <a:lvl6pPr marL="2720975" algn="l" defTabSz="1088390" rtl="0" eaLnBrk="1" latinLnBrk="0" hangingPunct="1">
        <a:defRPr sz="2100" kern="1200">
          <a:solidFill>
            <a:schemeClr val="tx1"/>
          </a:solidFill>
          <a:latin typeface="+mn-lt"/>
          <a:ea typeface="+mn-ea"/>
          <a:cs typeface="+mn-cs"/>
        </a:defRPr>
      </a:lvl6pPr>
      <a:lvl7pPr marL="3265805" algn="l" defTabSz="1088390" rtl="0" eaLnBrk="1" latinLnBrk="0" hangingPunct="1">
        <a:defRPr sz="2100" kern="1200">
          <a:solidFill>
            <a:schemeClr val="tx1"/>
          </a:solidFill>
          <a:latin typeface="+mn-lt"/>
          <a:ea typeface="+mn-ea"/>
          <a:cs typeface="+mn-cs"/>
        </a:defRPr>
      </a:lvl7pPr>
      <a:lvl8pPr marL="3810000" algn="l" defTabSz="1088390" rtl="0" eaLnBrk="1" latinLnBrk="0" hangingPunct="1">
        <a:defRPr sz="2100" kern="1200">
          <a:solidFill>
            <a:schemeClr val="tx1"/>
          </a:solidFill>
          <a:latin typeface="+mn-lt"/>
          <a:ea typeface="+mn-ea"/>
          <a:cs typeface="+mn-cs"/>
        </a:defRPr>
      </a:lvl8pPr>
      <a:lvl9pPr marL="4354195" algn="l" defTabSz="1088390"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notesSlide" Target="../notesSlides/notesSlide1.xml"/><Relationship Id="rId7" Type="http://schemas.openxmlformats.org/officeDocument/2006/relationships/slideLayout" Target="../slideLayouts/slideLayout13.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3.xml"/><Relationship Id="rId1" Type="http://schemas.openxmlformats.org/officeDocument/2006/relationships/image" Target="../media/image4.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3.xml"/><Relationship Id="rId1" Type="http://schemas.openxmlformats.org/officeDocument/2006/relationships/image" Target="../media/image5.jpeg"/></Relationships>
</file>

<file path=ppt/slides/_rels/slide17.xml.rels><?xml version="1.0" encoding="UTF-8" standalone="yes"?>
<Relationships xmlns="http://schemas.openxmlformats.org/package/2006/relationships"><Relationship Id="rId9" Type="http://schemas.openxmlformats.org/officeDocument/2006/relationships/tags" Target="../tags/tag15.xml"/><Relationship Id="rId8" Type="http://schemas.openxmlformats.org/officeDocument/2006/relationships/tags" Target="../tags/tag14.xml"/><Relationship Id="rId7" Type="http://schemas.openxmlformats.org/officeDocument/2006/relationships/tags" Target="../tags/tag13.xml"/><Relationship Id="rId6" Type="http://schemas.openxmlformats.org/officeDocument/2006/relationships/tags" Target="../tags/tag12.xml"/><Relationship Id="rId5" Type="http://schemas.openxmlformats.org/officeDocument/2006/relationships/tags" Target="../tags/tag11.xml"/><Relationship Id="rId4" Type="http://schemas.openxmlformats.org/officeDocument/2006/relationships/tags" Target="../tags/tag10.xml"/><Relationship Id="rId3" Type="http://schemas.openxmlformats.org/officeDocument/2006/relationships/tags" Target="../tags/tag9.xml"/><Relationship Id="rId27" Type="http://schemas.openxmlformats.org/officeDocument/2006/relationships/notesSlide" Target="../notesSlides/notesSlide17.xml"/><Relationship Id="rId26" Type="http://schemas.openxmlformats.org/officeDocument/2006/relationships/slideLayout" Target="../slideLayouts/slideLayout13.xml"/><Relationship Id="rId25" Type="http://schemas.openxmlformats.org/officeDocument/2006/relationships/tags" Target="../tags/tag31.xml"/><Relationship Id="rId24" Type="http://schemas.openxmlformats.org/officeDocument/2006/relationships/tags" Target="../tags/tag30.xml"/><Relationship Id="rId23" Type="http://schemas.openxmlformats.org/officeDocument/2006/relationships/tags" Target="../tags/tag29.xml"/><Relationship Id="rId22" Type="http://schemas.openxmlformats.org/officeDocument/2006/relationships/tags" Target="../tags/tag28.xml"/><Relationship Id="rId21" Type="http://schemas.openxmlformats.org/officeDocument/2006/relationships/tags" Target="../tags/tag27.xml"/><Relationship Id="rId20" Type="http://schemas.openxmlformats.org/officeDocument/2006/relationships/tags" Target="../tags/tag26.xml"/><Relationship Id="rId2" Type="http://schemas.openxmlformats.org/officeDocument/2006/relationships/tags" Target="../tags/tag8.xml"/><Relationship Id="rId19" Type="http://schemas.openxmlformats.org/officeDocument/2006/relationships/tags" Target="../tags/tag25.xml"/><Relationship Id="rId18" Type="http://schemas.openxmlformats.org/officeDocument/2006/relationships/tags" Target="../tags/tag24.xml"/><Relationship Id="rId17" Type="http://schemas.openxmlformats.org/officeDocument/2006/relationships/tags" Target="../tags/tag23.xml"/><Relationship Id="rId16" Type="http://schemas.openxmlformats.org/officeDocument/2006/relationships/tags" Target="../tags/tag22.xml"/><Relationship Id="rId15" Type="http://schemas.openxmlformats.org/officeDocument/2006/relationships/tags" Target="../tags/tag21.xml"/><Relationship Id="rId14" Type="http://schemas.openxmlformats.org/officeDocument/2006/relationships/tags" Target="../tags/tag20.xml"/><Relationship Id="rId13" Type="http://schemas.openxmlformats.org/officeDocument/2006/relationships/tags" Target="../tags/tag19.xml"/><Relationship Id="rId12" Type="http://schemas.openxmlformats.org/officeDocument/2006/relationships/tags" Target="../tags/tag18.xml"/><Relationship Id="rId11" Type="http://schemas.openxmlformats.org/officeDocument/2006/relationships/tags" Target="../tags/tag17.xml"/><Relationship Id="rId10" Type="http://schemas.openxmlformats.org/officeDocument/2006/relationships/tags" Target="../tags/tag16.xml"/><Relationship Id="rId1" Type="http://schemas.openxmlformats.org/officeDocument/2006/relationships/tags" Target="../tags/tag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9" Type="http://schemas.openxmlformats.org/officeDocument/2006/relationships/tags" Target="../tags/tag40.xml"/><Relationship Id="rId8" Type="http://schemas.openxmlformats.org/officeDocument/2006/relationships/tags" Target="../tags/tag39.xml"/><Relationship Id="rId7" Type="http://schemas.openxmlformats.org/officeDocument/2006/relationships/tags" Target="../tags/tag38.xml"/><Relationship Id="rId6" Type="http://schemas.openxmlformats.org/officeDocument/2006/relationships/tags" Target="../tags/tag37.xml"/><Relationship Id="rId5" Type="http://schemas.openxmlformats.org/officeDocument/2006/relationships/tags" Target="../tags/tag36.xml"/><Relationship Id="rId4" Type="http://schemas.openxmlformats.org/officeDocument/2006/relationships/tags" Target="../tags/tag35.xml"/><Relationship Id="rId37" Type="http://schemas.openxmlformats.org/officeDocument/2006/relationships/notesSlide" Target="../notesSlides/notesSlide19.xml"/><Relationship Id="rId36" Type="http://schemas.openxmlformats.org/officeDocument/2006/relationships/slideLayout" Target="../slideLayouts/slideLayout13.xml"/><Relationship Id="rId35" Type="http://schemas.openxmlformats.org/officeDocument/2006/relationships/tags" Target="../tags/tag66.xml"/><Relationship Id="rId34" Type="http://schemas.openxmlformats.org/officeDocument/2006/relationships/tags" Target="../tags/tag65.xml"/><Relationship Id="rId33" Type="http://schemas.openxmlformats.org/officeDocument/2006/relationships/tags" Target="../tags/tag64.xml"/><Relationship Id="rId32" Type="http://schemas.openxmlformats.org/officeDocument/2006/relationships/tags" Target="../tags/tag63.xml"/><Relationship Id="rId31" Type="http://schemas.openxmlformats.org/officeDocument/2006/relationships/tags" Target="../tags/tag62.xml"/><Relationship Id="rId30" Type="http://schemas.openxmlformats.org/officeDocument/2006/relationships/tags" Target="../tags/tag61.xml"/><Relationship Id="rId3" Type="http://schemas.openxmlformats.org/officeDocument/2006/relationships/tags" Target="../tags/tag34.xml"/><Relationship Id="rId29" Type="http://schemas.openxmlformats.org/officeDocument/2006/relationships/tags" Target="../tags/tag60.xml"/><Relationship Id="rId28" Type="http://schemas.openxmlformats.org/officeDocument/2006/relationships/tags" Target="../tags/tag59.xml"/><Relationship Id="rId27" Type="http://schemas.openxmlformats.org/officeDocument/2006/relationships/tags" Target="../tags/tag58.xml"/><Relationship Id="rId26" Type="http://schemas.openxmlformats.org/officeDocument/2006/relationships/tags" Target="../tags/tag57.xml"/><Relationship Id="rId25" Type="http://schemas.openxmlformats.org/officeDocument/2006/relationships/tags" Target="../tags/tag56.xml"/><Relationship Id="rId24" Type="http://schemas.openxmlformats.org/officeDocument/2006/relationships/tags" Target="../tags/tag55.xml"/><Relationship Id="rId23" Type="http://schemas.openxmlformats.org/officeDocument/2006/relationships/tags" Target="../tags/tag54.xml"/><Relationship Id="rId22" Type="http://schemas.openxmlformats.org/officeDocument/2006/relationships/tags" Target="../tags/tag53.xml"/><Relationship Id="rId21" Type="http://schemas.openxmlformats.org/officeDocument/2006/relationships/tags" Target="../tags/tag52.xml"/><Relationship Id="rId20" Type="http://schemas.openxmlformats.org/officeDocument/2006/relationships/tags" Target="../tags/tag51.xml"/><Relationship Id="rId2" Type="http://schemas.openxmlformats.org/officeDocument/2006/relationships/tags" Target="../tags/tag33.xml"/><Relationship Id="rId19" Type="http://schemas.openxmlformats.org/officeDocument/2006/relationships/tags" Target="../tags/tag50.xml"/><Relationship Id="rId18" Type="http://schemas.openxmlformats.org/officeDocument/2006/relationships/tags" Target="../tags/tag49.xml"/><Relationship Id="rId17" Type="http://schemas.openxmlformats.org/officeDocument/2006/relationships/tags" Target="../tags/tag48.xml"/><Relationship Id="rId16" Type="http://schemas.openxmlformats.org/officeDocument/2006/relationships/tags" Target="../tags/tag47.xml"/><Relationship Id="rId15" Type="http://schemas.openxmlformats.org/officeDocument/2006/relationships/tags" Target="../tags/tag46.xml"/><Relationship Id="rId14" Type="http://schemas.openxmlformats.org/officeDocument/2006/relationships/tags" Target="../tags/tag45.xml"/><Relationship Id="rId13" Type="http://schemas.openxmlformats.org/officeDocument/2006/relationships/tags" Target="../tags/tag44.xml"/><Relationship Id="rId12" Type="http://schemas.openxmlformats.org/officeDocument/2006/relationships/tags" Target="../tags/tag43.xml"/><Relationship Id="rId11" Type="http://schemas.openxmlformats.org/officeDocument/2006/relationships/tags" Target="../tags/tag42.xml"/><Relationship Id="rId10" Type="http://schemas.openxmlformats.org/officeDocument/2006/relationships/tags" Target="../tags/tag41.xml"/><Relationship Id="rId1" Type="http://schemas.openxmlformats.org/officeDocument/2006/relationships/tags" Target="../tags/tag3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3.xml"/><Relationship Id="rId1" Type="http://schemas.openxmlformats.org/officeDocument/2006/relationships/image" Target="../media/image6.jpe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3.xml"/><Relationship Id="rId1" Type="http://schemas.openxmlformats.org/officeDocument/2006/relationships/chart" Target="../charts/chart1.xml"/></Relationships>
</file>

<file path=ppt/slides/_rels/slide27.xml.rels><?xml version="1.0" encoding="UTF-8" standalone="yes"?>
<Relationships xmlns="http://schemas.openxmlformats.org/package/2006/relationships"><Relationship Id="rId8" Type="http://schemas.openxmlformats.org/officeDocument/2006/relationships/notesSlide" Target="../notesSlides/notesSlide27.xml"/><Relationship Id="rId7" Type="http://schemas.openxmlformats.org/officeDocument/2006/relationships/slideLayout" Target="../slideLayouts/slideLayout13.xml"/><Relationship Id="rId6" Type="http://schemas.openxmlformats.org/officeDocument/2006/relationships/tags" Target="../tags/tag72.xml"/><Relationship Id="rId5" Type="http://schemas.openxmlformats.org/officeDocument/2006/relationships/tags" Target="../tags/tag71.xml"/><Relationship Id="rId4" Type="http://schemas.openxmlformats.org/officeDocument/2006/relationships/tags" Target="../tags/tag70.xml"/><Relationship Id="rId3" Type="http://schemas.openxmlformats.org/officeDocument/2006/relationships/tags" Target="../tags/tag69.xml"/><Relationship Id="rId2" Type="http://schemas.openxmlformats.org/officeDocument/2006/relationships/tags" Target="../tags/tag68.xml"/><Relationship Id="rId1" Type="http://schemas.openxmlformats.org/officeDocument/2006/relationships/tags" Target="../tags/tag67.xml"/></Relationships>
</file>

<file path=ppt/slides/_rels/slide28.xml.rels><?xml version="1.0" encoding="UTF-8" standalone="yes"?>
<Relationships xmlns="http://schemas.openxmlformats.org/package/2006/relationships"><Relationship Id="rId4" Type="http://schemas.openxmlformats.org/officeDocument/2006/relationships/notesSlide" Target="../notesSlides/notesSlide28.xml"/><Relationship Id="rId3" Type="http://schemas.openxmlformats.org/officeDocument/2006/relationships/slideLayout" Target="../slideLayouts/slideLayout8.xml"/><Relationship Id="rId2" Type="http://schemas.openxmlformats.org/officeDocument/2006/relationships/hyperlink" Target="https://www.pptying.com" TargetMode="External"/><Relationship Id="rId1"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13.xml"/><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983B7"/>
        </a:solidFill>
        <a:effectLst/>
      </p:bgPr>
    </p:bg>
    <p:spTree>
      <p:nvGrpSpPr>
        <p:cNvPr id="1" name=""/>
        <p:cNvGrpSpPr/>
        <p:nvPr/>
      </p:nvGrpSpPr>
      <p:grpSpPr>
        <a:xfrm>
          <a:off x="0" y="0"/>
          <a:ext cx="0" cy="0"/>
          <a:chOff x="0" y="0"/>
          <a:chExt cx="0" cy="0"/>
        </a:xfrm>
      </p:grpSpPr>
      <p:sp>
        <p:nvSpPr>
          <p:cNvPr id="2" name="矩形 1"/>
          <p:cNvSpPr/>
          <p:nvPr/>
        </p:nvSpPr>
        <p:spPr>
          <a:xfrm>
            <a:off x="0" y="4536"/>
            <a:ext cx="12190413" cy="22693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11" name="组合 10"/>
          <p:cNvGrpSpPr/>
          <p:nvPr/>
        </p:nvGrpSpPr>
        <p:grpSpPr>
          <a:xfrm>
            <a:off x="0" y="501444"/>
            <a:ext cx="12190414" cy="5592095"/>
            <a:chOff x="0" y="4292079"/>
            <a:chExt cx="12190414" cy="4843505"/>
          </a:xfrm>
        </p:grpSpPr>
        <p:grpSp>
          <p:nvGrpSpPr>
            <p:cNvPr id="9" name="组合 8"/>
            <p:cNvGrpSpPr/>
            <p:nvPr/>
          </p:nvGrpSpPr>
          <p:grpSpPr>
            <a:xfrm>
              <a:off x="0" y="4692834"/>
              <a:ext cx="12190414" cy="4442750"/>
              <a:chOff x="0" y="5400390"/>
              <a:chExt cx="12190414" cy="4442750"/>
            </a:xfrm>
          </p:grpSpPr>
          <p:grpSp>
            <p:nvGrpSpPr>
              <p:cNvPr id="6" name="组合 5"/>
              <p:cNvGrpSpPr/>
              <p:nvPr/>
            </p:nvGrpSpPr>
            <p:grpSpPr>
              <a:xfrm>
                <a:off x="0" y="5403580"/>
                <a:ext cx="6095207" cy="4439560"/>
                <a:chOff x="0" y="5320120"/>
                <a:chExt cx="12190413" cy="4439560"/>
              </a:xfrm>
            </p:grpSpPr>
            <p:sp>
              <p:nvSpPr>
                <p:cNvPr id="4" name="波形 3"/>
                <p:cNvSpPr/>
                <p:nvPr/>
              </p:nvSpPr>
              <p:spPr>
                <a:xfrm>
                  <a:off x="0" y="532012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1" name="波形 70"/>
                <p:cNvSpPr/>
                <p:nvPr/>
              </p:nvSpPr>
              <p:spPr>
                <a:xfrm flipH="1">
                  <a:off x="0" y="534008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75" name="组合 74"/>
              <p:cNvGrpSpPr/>
              <p:nvPr/>
            </p:nvGrpSpPr>
            <p:grpSpPr>
              <a:xfrm>
                <a:off x="6095207" y="5400390"/>
                <a:ext cx="6095207" cy="4439560"/>
                <a:chOff x="0" y="5320120"/>
                <a:chExt cx="12190413" cy="4439560"/>
              </a:xfrm>
            </p:grpSpPr>
            <p:sp>
              <p:nvSpPr>
                <p:cNvPr id="76" name="波形 75"/>
                <p:cNvSpPr/>
                <p:nvPr/>
              </p:nvSpPr>
              <p:spPr>
                <a:xfrm>
                  <a:off x="0" y="532012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7" name="波形 76"/>
                <p:cNvSpPr/>
                <p:nvPr/>
              </p:nvSpPr>
              <p:spPr>
                <a:xfrm flipH="1">
                  <a:off x="0" y="534008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grpSp>
          <p:nvGrpSpPr>
            <p:cNvPr id="87" name="组合 86"/>
            <p:cNvGrpSpPr/>
            <p:nvPr/>
          </p:nvGrpSpPr>
          <p:grpSpPr>
            <a:xfrm>
              <a:off x="0" y="4292079"/>
              <a:ext cx="12190414" cy="4442750"/>
              <a:chOff x="0" y="5400390"/>
              <a:chExt cx="12190414" cy="4442750"/>
            </a:xfrm>
          </p:grpSpPr>
          <p:grpSp>
            <p:nvGrpSpPr>
              <p:cNvPr id="88" name="组合 87"/>
              <p:cNvGrpSpPr/>
              <p:nvPr/>
            </p:nvGrpSpPr>
            <p:grpSpPr>
              <a:xfrm>
                <a:off x="0" y="5403580"/>
                <a:ext cx="6095207" cy="4439560"/>
                <a:chOff x="0" y="5320120"/>
                <a:chExt cx="12190413" cy="4439560"/>
              </a:xfrm>
            </p:grpSpPr>
            <p:sp>
              <p:nvSpPr>
                <p:cNvPr id="96" name="波形 95"/>
                <p:cNvSpPr/>
                <p:nvPr/>
              </p:nvSpPr>
              <p:spPr>
                <a:xfrm>
                  <a:off x="0" y="532012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7" name="波形 96"/>
                <p:cNvSpPr/>
                <p:nvPr/>
              </p:nvSpPr>
              <p:spPr>
                <a:xfrm flipH="1">
                  <a:off x="0" y="534008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93" name="组合 92"/>
              <p:cNvGrpSpPr/>
              <p:nvPr/>
            </p:nvGrpSpPr>
            <p:grpSpPr>
              <a:xfrm>
                <a:off x="6095207" y="5400390"/>
                <a:ext cx="6095207" cy="4439559"/>
                <a:chOff x="0" y="5320120"/>
                <a:chExt cx="12190413" cy="4439559"/>
              </a:xfrm>
            </p:grpSpPr>
            <p:sp>
              <p:nvSpPr>
                <p:cNvPr id="94" name="波形 93"/>
                <p:cNvSpPr/>
                <p:nvPr/>
              </p:nvSpPr>
              <p:spPr>
                <a:xfrm>
                  <a:off x="0" y="532012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5" name="波形 94"/>
                <p:cNvSpPr/>
                <p:nvPr/>
              </p:nvSpPr>
              <p:spPr>
                <a:xfrm flipH="1">
                  <a:off x="0" y="5340080"/>
                  <a:ext cx="12190413" cy="4419599"/>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grpSp>
      <p:grpSp>
        <p:nvGrpSpPr>
          <p:cNvPr id="28" name="组合 27"/>
          <p:cNvGrpSpPr/>
          <p:nvPr/>
        </p:nvGrpSpPr>
        <p:grpSpPr>
          <a:xfrm>
            <a:off x="4981578" y="596696"/>
            <a:ext cx="2219954" cy="2035512"/>
            <a:chOff x="4674126" y="671782"/>
            <a:chExt cx="2704420" cy="2479727"/>
          </a:xfrm>
        </p:grpSpPr>
        <p:sp>
          <p:nvSpPr>
            <p:cNvPr id="30" name="PA_任意多边形 5"/>
            <p:cNvSpPr/>
            <p:nvPr>
              <p:custDataLst>
                <p:tags r:id="rId1"/>
              </p:custDataLst>
            </p:nvPr>
          </p:nvSpPr>
          <p:spPr bwMode="auto">
            <a:xfrm rot="1801673">
              <a:off x="4674126" y="671782"/>
              <a:ext cx="2704420" cy="2479727"/>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w="19050" cap="flat">
              <a:solidFill>
                <a:srgbClr val="1983B7"/>
              </a:solidFill>
              <a:prstDash val="solid"/>
              <a:miter lim="800000"/>
            </a:ln>
            <a:effectLst/>
          </p:spPr>
          <p:txBody>
            <a:bodyPr vert="horz" wrap="square" lIns="91440" tIns="45720" rIns="91440" bIns="45720" numCol="1" anchor="t" anchorCtr="0" compatLnSpc="1"/>
            <a:lstStyle/>
            <a:p>
              <a:endParaRPr lang="zh-CN" altLang="en-US">
                <a:solidFill>
                  <a:srgbClr val="18D2A6"/>
                </a:solidFill>
                <a:cs typeface="+mn-ea"/>
                <a:sym typeface="+mn-lt"/>
              </a:endParaRPr>
            </a:p>
          </p:txBody>
        </p:sp>
        <p:sp>
          <p:nvSpPr>
            <p:cNvPr id="31" name="PA_任意多边形 5"/>
            <p:cNvSpPr/>
            <p:nvPr>
              <p:custDataLst>
                <p:tags r:id="rId2"/>
              </p:custDataLst>
            </p:nvPr>
          </p:nvSpPr>
          <p:spPr bwMode="auto">
            <a:xfrm rot="1801673">
              <a:off x="4796801" y="803556"/>
              <a:ext cx="2458016" cy="2216178"/>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w="19050" cap="flat">
              <a:solidFill>
                <a:srgbClr val="1983B7"/>
              </a:solidFill>
              <a:prstDash val="solid"/>
              <a:miter lim="800000"/>
            </a:ln>
            <a:effectLst/>
          </p:spPr>
          <p:txBody>
            <a:bodyPr vert="horz" wrap="square" lIns="91440" tIns="45720" rIns="91440" bIns="45720" numCol="1" anchor="t" anchorCtr="0" compatLnSpc="1"/>
            <a:lstStyle/>
            <a:p>
              <a:endParaRPr lang="zh-CN" altLang="en-US">
                <a:solidFill>
                  <a:srgbClr val="18D2A6"/>
                </a:solidFill>
                <a:cs typeface="+mn-ea"/>
                <a:sym typeface="+mn-lt"/>
              </a:endParaRPr>
            </a:p>
          </p:txBody>
        </p:sp>
        <p:sp>
          <p:nvSpPr>
            <p:cNvPr id="34" name="PA_文本框 11"/>
            <p:cNvSpPr txBox="1"/>
            <p:nvPr>
              <p:custDataLst>
                <p:tags r:id="rId3"/>
              </p:custDataLst>
            </p:nvPr>
          </p:nvSpPr>
          <p:spPr>
            <a:xfrm>
              <a:off x="5143913" y="1294145"/>
              <a:ext cx="1763796" cy="862370"/>
            </a:xfrm>
            <a:prstGeom prst="rect">
              <a:avLst/>
            </a:prstGeom>
            <a:noFill/>
            <a:ln w="19050">
              <a:noFill/>
            </a:ln>
          </p:spPr>
          <p:txBody>
            <a:bodyPr wrap="none" rtlCol="0">
              <a:spAutoFit/>
            </a:bodyPr>
            <a:lstStyle/>
            <a:p>
              <a:pPr algn="ctr"/>
              <a:r>
                <a:rPr lang="en-US" altLang="zh-CN" sz="4000" dirty="0" smtClean="0">
                  <a:solidFill>
                    <a:srgbClr val="1983B7"/>
                  </a:solidFill>
                  <a:cs typeface="+mn-ea"/>
                  <a:sym typeface="+mn-lt"/>
                </a:rPr>
                <a:t>20XX</a:t>
              </a:r>
              <a:endParaRPr lang="zh-CN" altLang="en-US" sz="4000" dirty="0">
                <a:solidFill>
                  <a:srgbClr val="1983B7"/>
                </a:solidFill>
                <a:cs typeface="+mn-ea"/>
                <a:sym typeface="+mn-lt"/>
              </a:endParaRPr>
            </a:p>
          </p:txBody>
        </p:sp>
        <p:sp>
          <p:nvSpPr>
            <p:cNvPr id="35" name="PA_文本框 12"/>
            <p:cNvSpPr txBox="1"/>
            <p:nvPr>
              <p:custDataLst>
                <p:tags r:id="rId4"/>
              </p:custDataLst>
            </p:nvPr>
          </p:nvSpPr>
          <p:spPr>
            <a:xfrm>
              <a:off x="5092593" y="2067640"/>
              <a:ext cx="1866438" cy="449932"/>
            </a:xfrm>
            <a:prstGeom prst="rect">
              <a:avLst/>
            </a:prstGeom>
            <a:noFill/>
            <a:ln w="19050">
              <a:noFill/>
            </a:ln>
          </p:spPr>
          <p:txBody>
            <a:bodyPr wrap="none" rtlCol="0">
              <a:spAutoFit/>
            </a:bodyPr>
            <a:lstStyle/>
            <a:p>
              <a:pPr algn="ctr"/>
              <a:r>
                <a:rPr lang="en-US" altLang="zh-CN" dirty="0">
                  <a:solidFill>
                    <a:srgbClr val="1983B7"/>
                  </a:solidFill>
                  <a:cs typeface="+mn-ea"/>
                  <a:sym typeface="+mn-lt"/>
                </a:rPr>
                <a:t>YOURNAME</a:t>
              </a:r>
              <a:endParaRPr lang="zh-CN" altLang="en-US" dirty="0">
                <a:solidFill>
                  <a:srgbClr val="1983B7"/>
                </a:solidFill>
                <a:cs typeface="+mn-ea"/>
                <a:sym typeface="+mn-lt"/>
              </a:endParaRPr>
            </a:p>
          </p:txBody>
        </p:sp>
      </p:grpSp>
      <p:sp>
        <p:nvSpPr>
          <p:cNvPr id="36" name="PA_标题 1"/>
          <p:cNvSpPr txBox="1"/>
          <p:nvPr>
            <p:custDataLst>
              <p:tags r:id="rId5"/>
            </p:custDataLst>
          </p:nvPr>
        </p:nvSpPr>
        <p:spPr>
          <a:xfrm>
            <a:off x="910630" y="2935201"/>
            <a:ext cx="10361851" cy="1470025"/>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6000" b="1" dirty="0">
                <a:solidFill>
                  <a:srgbClr val="1983B7"/>
                </a:solidFill>
                <a:latin typeface="+mn-lt"/>
                <a:ea typeface="+mn-ea"/>
                <a:cs typeface="+mn-ea"/>
                <a:sym typeface="+mn-lt"/>
              </a:rPr>
              <a:t>月</a:t>
            </a:r>
            <a:r>
              <a:rPr lang="zh-CN" altLang="en-US" sz="6000" b="1" dirty="0" smtClean="0">
                <a:solidFill>
                  <a:srgbClr val="1983B7"/>
                </a:solidFill>
                <a:latin typeface="+mn-lt"/>
                <a:ea typeface="+mn-ea"/>
                <a:cs typeface="+mn-ea"/>
                <a:sym typeface="+mn-lt"/>
              </a:rPr>
              <a:t>度工作总结</a:t>
            </a:r>
            <a:r>
              <a:rPr lang="en-US" altLang="zh-CN" sz="6000" b="1" dirty="0" smtClean="0">
                <a:solidFill>
                  <a:srgbClr val="1983B7"/>
                </a:solidFill>
                <a:latin typeface="+mn-lt"/>
                <a:ea typeface="+mn-ea"/>
                <a:cs typeface="+mn-ea"/>
                <a:sym typeface="+mn-lt"/>
              </a:rPr>
              <a:t>PPT</a:t>
            </a:r>
            <a:r>
              <a:rPr lang="zh-CN" altLang="en-US" sz="6000" b="1" dirty="0">
                <a:solidFill>
                  <a:srgbClr val="1983B7"/>
                </a:solidFill>
                <a:latin typeface="+mn-lt"/>
                <a:ea typeface="+mn-ea"/>
                <a:cs typeface="+mn-ea"/>
                <a:sym typeface="+mn-lt"/>
              </a:rPr>
              <a:t>模版</a:t>
            </a:r>
            <a:endParaRPr lang="zh-CN" altLang="en-US" sz="6000" b="1" dirty="0">
              <a:solidFill>
                <a:srgbClr val="1983B7"/>
              </a:solidFill>
              <a:latin typeface="+mn-lt"/>
              <a:ea typeface="+mn-ea"/>
              <a:cs typeface="+mn-ea"/>
              <a:sym typeface="+mn-lt"/>
            </a:endParaRPr>
          </a:p>
        </p:txBody>
      </p:sp>
      <p:sp>
        <p:nvSpPr>
          <p:cNvPr id="43" name="PA_副标题 2"/>
          <p:cNvSpPr txBox="1"/>
          <p:nvPr>
            <p:custDataLst>
              <p:tags r:id="rId6"/>
            </p:custDataLst>
          </p:nvPr>
        </p:nvSpPr>
        <p:spPr>
          <a:xfrm>
            <a:off x="1824911" y="4130315"/>
            <a:ext cx="8533289" cy="38346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r>
              <a:rPr lang="zh-CN" altLang="en-US" sz="2000" dirty="0">
                <a:solidFill>
                  <a:schemeClr val="bg1">
                    <a:lumMod val="65000"/>
                  </a:schemeClr>
                </a:solidFill>
                <a:cs typeface="+mn-ea"/>
                <a:sym typeface="+mn-lt"/>
              </a:rPr>
              <a:t>适用公司企业述职汇报</a:t>
            </a:r>
            <a:r>
              <a:rPr lang="en-US" altLang="zh-CN" sz="2000" dirty="0">
                <a:solidFill>
                  <a:schemeClr val="bg1">
                    <a:lumMod val="65000"/>
                  </a:schemeClr>
                </a:solidFill>
                <a:cs typeface="+mn-ea"/>
                <a:sym typeface="+mn-lt"/>
              </a:rPr>
              <a:t>/</a:t>
            </a:r>
            <a:r>
              <a:rPr lang="zh-CN" altLang="en-US" sz="2000" dirty="0">
                <a:solidFill>
                  <a:schemeClr val="bg1">
                    <a:lumMod val="65000"/>
                  </a:schemeClr>
                </a:solidFill>
                <a:cs typeface="+mn-ea"/>
                <a:sym typeface="+mn-lt"/>
              </a:rPr>
              <a:t>工作汇报</a:t>
            </a:r>
            <a:r>
              <a:rPr lang="en-US" altLang="zh-CN" sz="2000" dirty="0">
                <a:solidFill>
                  <a:schemeClr val="bg1">
                    <a:lumMod val="65000"/>
                  </a:schemeClr>
                </a:solidFill>
                <a:cs typeface="+mn-ea"/>
                <a:sym typeface="+mn-lt"/>
              </a:rPr>
              <a:t>/</a:t>
            </a:r>
            <a:r>
              <a:rPr lang="zh-CN" altLang="en-US" sz="2000" dirty="0">
                <a:solidFill>
                  <a:schemeClr val="bg1">
                    <a:lumMod val="65000"/>
                  </a:schemeClr>
                </a:solidFill>
                <a:cs typeface="+mn-ea"/>
                <a:sym typeface="+mn-lt"/>
              </a:rPr>
              <a:t>部门培训等</a:t>
            </a:r>
            <a:endParaRPr lang="zh-CN" altLang="en-US" sz="2000" dirty="0">
              <a:solidFill>
                <a:schemeClr val="bg1">
                  <a:lumMod val="65000"/>
                </a:schemeClr>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300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1000"/>
                                        <p:tgtEl>
                                          <p:spTgt spid="11"/>
                                        </p:tgtEl>
                                      </p:cBhvr>
                                    </p:animEffect>
                                  </p:childTnLst>
                                </p:cTn>
                              </p:par>
                              <p:par>
                                <p:cTn id="8" presetID="42" presetClass="entr" presetSubtype="0" fill="hold" grpId="0" nodeType="withEffect">
                                  <p:stCondLst>
                                    <p:cond delay="1000"/>
                                  </p:stCondLst>
                                  <p:childTnLst>
                                    <p:set>
                                      <p:cBhvr>
                                        <p:cTn id="9" dur="1" fill="hold">
                                          <p:stCondLst>
                                            <p:cond delay="0"/>
                                          </p:stCondLst>
                                        </p:cTn>
                                        <p:tgtEl>
                                          <p:spTgt spid="36"/>
                                        </p:tgtEl>
                                        <p:attrNameLst>
                                          <p:attrName>style.visibility</p:attrName>
                                        </p:attrNameLst>
                                      </p:cBhvr>
                                      <p:to>
                                        <p:strVal val="visible"/>
                                      </p:to>
                                    </p:set>
                                    <p:animEffect transition="in" filter="fade">
                                      <p:cBhvr>
                                        <p:cTn id="10" dur="750"/>
                                        <p:tgtEl>
                                          <p:spTgt spid="36"/>
                                        </p:tgtEl>
                                      </p:cBhvr>
                                    </p:animEffect>
                                    <p:anim calcmode="lin" valueType="num">
                                      <p:cBhvr>
                                        <p:cTn id="11" dur="750" fill="hold"/>
                                        <p:tgtEl>
                                          <p:spTgt spid="36"/>
                                        </p:tgtEl>
                                        <p:attrNameLst>
                                          <p:attrName>ppt_x</p:attrName>
                                        </p:attrNameLst>
                                      </p:cBhvr>
                                      <p:tavLst>
                                        <p:tav tm="0">
                                          <p:val>
                                            <p:strVal val="#ppt_x"/>
                                          </p:val>
                                        </p:tav>
                                        <p:tav tm="100000">
                                          <p:val>
                                            <p:strVal val="#ppt_x"/>
                                          </p:val>
                                        </p:tav>
                                      </p:tavLst>
                                    </p:anim>
                                    <p:anim calcmode="lin" valueType="num">
                                      <p:cBhvr>
                                        <p:cTn id="12" dur="750" fill="hold"/>
                                        <p:tgtEl>
                                          <p:spTgt spid="36"/>
                                        </p:tgtEl>
                                        <p:attrNameLst>
                                          <p:attrName>ppt_y</p:attrName>
                                        </p:attrNameLst>
                                      </p:cBhvr>
                                      <p:tavLst>
                                        <p:tav tm="0">
                                          <p:val>
                                            <p:strVal val="#ppt_y+.1"/>
                                          </p:val>
                                        </p:tav>
                                        <p:tav tm="100000">
                                          <p:val>
                                            <p:strVal val="#ppt_y"/>
                                          </p:val>
                                        </p:tav>
                                      </p:tavLst>
                                    </p:anim>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43">
                                            <p:txEl>
                                              <p:pRg st="0" end="0"/>
                                            </p:txEl>
                                          </p:spTgt>
                                        </p:tgtEl>
                                        <p:attrNameLst>
                                          <p:attrName>style.visibility</p:attrName>
                                        </p:attrNameLst>
                                      </p:cBhvr>
                                      <p:to>
                                        <p:strVal val="visible"/>
                                      </p:to>
                                    </p:set>
                                    <p:animEffect transition="in" filter="fade">
                                      <p:cBhvr>
                                        <p:cTn id="16" dur="500"/>
                                        <p:tgtEl>
                                          <p:spTgt spid="43">
                                            <p:txEl>
                                              <p:pRg st="0" end="0"/>
                                            </p:txEl>
                                          </p:spTgt>
                                        </p:tgtEl>
                                      </p:cBhvr>
                                    </p:animEffect>
                                  </p:childTnLst>
                                </p:cTn>
                              </p:par>
                              <p:par>
                                <p:cTn id="17" presetID="42" presetClass="entr" presetSubtype="0" fill="hold" nodeType="with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fade">
                                      <p:cBhvr>
                                        <p:cTn id="19" dur="1000"/>
                                        <p:tgtEl>
                                          <p:spTgt spid="28"/>
                                        </p:tgtEl>
                                      </p:cBhvr>
                                    </p:animEffect>
                                    <p:anim calcmode="lin" valueType="num">
                                      <p:cBhvr>
                                        <p:cTn id="20" dur="1000" fill="hold"/>
                                        <p:tgtEl>
                                          <p:spTgt spid="28"/>
                                        </p:tgtEl>
                                        <p:attrNameLst>
                                          <p:attrName>ppt_x</p:attrName>
                                        </p:attrNameLst>
                                      </p:cBhvr>
                                      <p:tavLst>
                                        <p:tav tm="0">
                                          <p:val>
                                            <p:strVal val="#ppt_x"/>
                                          </p:val>
                                        </p:tav>
                                        <p:tav tm="100000">
                                          <p:val>
                                            <p:strVal val="#ppt_x"/>
                                          </p:val>
                                        </p:tav>
                                      </p:tavLst>
                                    </p:anim>
                                    <p:anim calcmode="lin" valueType="num">
                                      <p:cBhvr>
                                        <p:cTn id="21"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4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29029" y="429703"/>
            <a:ext cx="12219442" cy="842182"/>
            <a:chOff x="-29029" y="458731"/>
            <a:chExt cx="12219442" cy="842182"/>
          </a:xfrm>
        </p:grpSpPr>
        <p:sp>
          <p:nvSpPr>
            <p:cNvPr id="11" name="矩形 10"/>
            <p:cNvSpPr/>
            <p:nvPr/>
          </p:nvSpPr>
          <p:spPr>
            <a:xfrm flipH="1">
              <a:off x="-29029" y="1229948"/>
              <a:ext cx="12219442" cy="70965"/>
            </a:xfrm>
            <a:prstGeom prst="rect">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 name="组合 1"/>
            <p:cNvGrpSpPr/>
            <p:nvPr/>
          </p:nvGrpSpPr>
          <p:grpSpPr>
            <a:xfrm>
              <a:off x="4188838" y="458731"/>
              <a:ext cx="3783708" cy="538601"/>
              <a:chOff x="5043488" y="414338"/>
              <a:chExt cx="3783708" cy="538601"/>
            </a:xfrm>
          </p:grpSpPr>
          <p:sp>
            <p:nvSpPr>
              <p:cNvPr id="7" name="矩形 3"/>
              <p:cNvSpPr/>
              <p:nvPr/>
            </p:nvSpPr>
            <p:spPr>
              <a:xfrm>
                <a:off x="5667375" y="414338"/>
                <a:ext cx="3159821" cy="538601"/>
              </a:xfrm>
              <a:prstGeom prst="rect">
                <a:avLst/>
              </a:prstGeom>
              <a:noFill/>
              <a:ln w="9525">
                <a:noFill/>
                <a:miter/>
              </a:ln>
            </p:spPr>
            <p:txBody>
              <a:bodyPr wrap="none" lIns="91431" tIns="45716" rIns="91431" bIns="45716">
                <a:spAutoFit/>
              </a:bodyPr>
              <a:lstStyle/>
              <a:p>
                <a:pPr lvl="0" eaLnBrk="1" hangingPunct="1">
                  <a:buNone/>
                </a:pPr>
                <a:r>
                  <a:rPr lang="zh-CN" altLang="en-US" sz="2900" dirty="0">
                    <a:solidFill>
                      <a:schemeClr val="bg1">
                        <a:lumMod val="50000"/>
                      </a:schemeClr>
                    </a:solidFill>
                    <a:cs typeface="+mn-ea"/>
                    <a:sym typeface="+mn-lt"/>
                  </a:rPr>
                  <a:t>加入你的标题描述</a:t>
                </a:r>
                <a:endParaRPr lang="zh-CN" altLang="en-US" sz="2900" dirty="0">
                  <a:solidFill>
                    <a:schemeClr val="bg1">
                      <a:lumMod val="50000"/>
                    </a:schemeClr>
                  </a:solidFill>
                  <a:cs typeface="+mn-ea"/>
                  <a:sym typeface="+mn-lt"/>
                </a:endParaRPr>
              </a:p>
            </p:txBody>
          </p:sp>
          <p:grpSp>
            <p:nvGrpSpPr>
              <p:cNvPr id="8" name="组合 26"/>
              <p:cNvGrpSpPr/>
              <p:nvPr/>
            </p:nvGrpSpPr>
            <p:grpSpPr>
              <a:xfrm>
                <a:off x="5043488" y="468313"/>
                <a:ext cx="263525" cy="395288"/>
                <a:chOff x="0" y="-109880"/>
                <a:chExt cx="213756" cy="427513"/>
              </a:xfrm>
            </p:grpSpPr>
            <p:sp>
              <p:nvSpPr>
                <p:cNvPr id="9" name="直接连接符 27"/>
                <p:cNvSpPr/>
                <p:nvPr/>
              </p:nvSpPr>
              <p:spPr>
                <a:xfrm>
                  <a:off x="0" y="-109880"/>
                  <a:ext cx="213756" cy="213756"/>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sp>
              <p:nvSpPr>
                <p:cNvPr id="10" name="直接连接符 28"/>
                <p:cNvSpPr/>
                <p:nvPr/>
              </p:nvSpPr>
              <p:spPr>
                <a:xfrm flipH="1">
                  <a:off x="0" y="103876"/>
                  <a:ext cx="213756" cy="213757"/>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grpSp>
        </p:grpSp>
      </p:grpSp>
      <p:pic>
        <p:nvPicPr>
          <p:cNvPr id="12" name="图片 3"/>
          <p:cNvPicPr>
            <a:picLocks noChangeAspect="1" noChangeArrowheads="1"/>
          </p:cNvPicPr>
          <p:nvPr/>
        </p:nvPicPr>
        <p:blipFill>
          <a:blip r:embed="rId1" cstate="print">
            <a:extLst>
              <a:ext uri="{28A0092B-C50C-407E-A947-70E740481C1C}">
                <a14:useLocalDpi xmlns:a14="http://schemas.microsoft.com/office/drawing/2010/main" val="0"/>
              </a:ext>
            </a:extLst>
          </a:blip>
          <a:stretch>
            <a:fillRect/>
          </a:stretch>
        </p:blipFill>
        <p:spPr bwMode="auto">
          <a:xfrm>
            <a:off x="1503759" y="1981200"/>
            <a:ext cx="2997994" cy="199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5"/>
          <p:cNvSpPr>
            <a:spLocks noChangeArrowheads="1"/>
          </p:cNvSpPr>
          <p:nvPr/>
        </p:nvSpPr>
        <p:spPr bwMode="auto">
          <a:xfrm>
            <a:off x="4611688" y="1987550"/>
            <a:ext cx="3146425" cy="1992313"/>
          </a:xfrm>
          <a:prstGeom prst="rect">
            <a:avLst/>
          </a:prstGeom>
          <a:solidFill>
            <a:srgbClr val="1983B7"/>
          </a:solidFill>
          <a:ln>
            <a:noFill/>
          </a:ln>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id-ID" altLang="en-US">
              <a:solidFill>
                <a:srgbClr val="FFFFFF"/>
              </a:solidFill>
              <a:latin typeface="+mn-lt"/>
              <a:ea typeface="+mn-ea"/>
              <a:cs typeface="+mn-ea"/>
              <a:sym typeface="+mn-lt"/>
            </a:endParaRPr>
          </a:p>
        </p:txBody>
      </p:sp>
      <p:sp>
        <p:nvSpPr>
          <p:cNvPr id="14" name="Rectangle 6"/>
          <p:cNvSpPr>
            <a:spLocks noChangeArrowheads="1"/>
          </p:cNvSpPr>
          <p:nvPr/>
        </p:nvSpPr>
        <p:spPr bwMode="auto">
          <a:xfrm>
            <a:off x="7794625" y="1987550"/>
            <a:ext cx="3144838" cy="1992313"/>
          </a:xfrm>
          <a:prstGeom prst="rect">
            <a:avLst/>
          </a:prstGeom>
          <a:solidFill>
            <a:srgbClr val="1983B7"/>
          </a:solidFill>
          <a:ln>
            <a:noFill/>
          </a:ln>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id-ID" altLang="en-US">
              <a:solidFill>
                <a:srgbClr val="FFFFFF"/>
              </a:solidFill>
              <a:latin typeface="+mn-lt"/>
              <a:ea typeface="+mn-ea"/>
              <a:cs typeface="+mn-ea"/>
              <a:sym typeface="+mn-lt"/>
            </a:endParaRPr>
          </a:p>
        </p:txBody>
      </p:sp>
      <p:sp>
        <p:nvSpPr>
          <p:cNvPr id="15" name="圆角矩形 6"/>
          <p:cNvSpPr>
            <a:spLocks noChangeArrowheads="1"/>
          </p:cNvSpPr>
          <p:nvPr/>
        </p:nvSpPr>
        <p:spPr bwMode="auto">
          <a:xfrm>
            <a:off x="1419225" y="4391025"/>
            <a:ext cx="2471738" cy="461963"/>
          </a:xfrm>
          <a:prstGeom prst="roundRect">
            <a:avLst>
              <a:gd name="adj" fmla="val 16667"/>
            </a:avLst>
          </a:prstGeom>
          <a:solidFill>
            <a:srgbClr val="1983B7"/>
          </a:solidFill>
          <a:ln>
            <a:noFill/>
          </a:ln>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16" name="文本框 7"/>
          <p:cNvSpPr txBox="1">
            <a:spLocks noChangeArrowheads="1"/>
          </p:cNvSpPr>
          <p:nvPr/>
        </p:nvSpPr>
        <p:spPr bwMode="auto">
          <a:xfrm>
            <a:off x="1255713" y="4438650"/>
            <a:ext cx="27971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spcBef>
                <a:spcPct val="20000"/>
              </a:spcBef>
            </a:pPr>
            <a:r>
              <a:rPr lang="zh-CN" altLang="en-US" b="1">
                <a:solidFill>
                  <a:schemeClr val="bg1"/>
                </a:solidFill>
                <a:latin typeface="+mn-lt"/>
                <a:ea typeface="+mn-ea"/>
                <a:cs typeface="+mn-ea"/>
                <a:sym typeface="+mn-lt"/>
              </a:rPr>
              <a:t>单击编辑标题</a:t>
            </a:r>
            <a:endParaRPr lang="en-US" altLang="zh-CN" b="1">
              <a:solidFill>
                <a:schemeClr val="bg1"/>
              </a:solidFill>
              <a:latin typeface="+mn-lt"/>
              <a:ea typeface="+mn-ea"/>
              <a:cs typeface="+mn-ea"/>
              <a:sym typeface="+mn-lt"/>
            </a:endParaRPr>
          </a:p>
        </p:txBody>
      </p:sp>
      <p:sp>
        <p:nvSpPr>
          <p:cNvPr id="17" name="TextBox 13"/>
          <p:cNvSpPr txBox="1">
            <a:spLocks noChangeArrowheads="1"/>
          </p:cNvSpPr>
          <p:nvPr/>
        </p:nvSpPr>
        <p:spPr bwMode="auto">
          <a:xfrm>
            <a:off x="8185150" y="2617788"/>
            <a:ext cx="23383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spcBef>
                <a:spcPct val="20000"/>
              </a:spcBef>
            </a:pPr>
            <a:r>
              <a:rPr lang="zh-CN" altLang="en-US" sz="1600" b="1">
                <a:solidFill>
                  <a:schemeClr val="bg1"/>
                </a:solidFill>
                <a:latin typeface="+mn-lt"/>
                <a:ea typeface="+mn-ea"/>
                <a:cs typeface="+mn-ea"/>
                <a:sym typeface="+mn-lt"/>
              </a:rPr>
              <a:t>单击编辑标题</a:t>
            </a:r>
            <a:endParaRPr lang="en-US" altLang="zh-CN" sz="1600" b="1">
              <a:solidFill>
                <a:schemeClr val="bg1"/>
              </a:solidFill>
              <a:latin typeface="+mn-lt"/>
              <a:ea typeface="+mn-ea"/>
              <a:cs typeface="+mn-ea"/>
              <a:sym typeface="+mn-lt"/>
            </a:endParaRPr>
          </a:p>
        </p:txBody>
      </p:sp>
      <p:sp>
        <p:nvSpPr>
          <p:cNvPr id="18" name="TextBox 13"/>
          <p:cNvSpPr txBox="1">
            <a:spLocks noChangeArrowheads="1"/>
          </p:cNvSpPr>
          <p:nvPr/>
        </p:nvSpPr>
        <p:spPr bwMode="auto">
          <a:xfrm>
            <a:off x="8389938" y="2971800"/>
            <a:ext cx="20447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spcBef>
                <a:spcPct val="20000"/>
              </a:spcBef>
            </a:pPr>
            <a:r>
              <a:rPr lang="zh-CN" altLang="en-US" sz="1200">
                <a:solidFill>
                  <a:schemeClr val="bg1"/>
                </a:solidFill>
                <a:latin typeface="+mn-lt"/>
                <a:ea typeface="+mn-ea"/>
                <a:cs typeface="+mn-ea"/>
                <a:sym typeface="+mn-lt"/>
              </a:rPr>
              <a:t>单击此处可编辑内容，根据您的需要自由拉伸文本框大小</a:t>
            </a:r>
            <a:endParaRPr lang="en-US" altLang="zh-CN" sz="1200">
              <a:solidFill>
                <a:schemeClr val="bg1"/>
              </a:solidFill>
              <a:latin typeface="+mn-lt"/>
              <a:ea typeface="+mn-ea"/>
              <a:cs typeface="+mn-ea"/>
              <a:sym typeface="+mn-lt"/>
            </a:endParaRPr>
          </a:p>
        </p:txBody>
      </p:sp>
      <p:sp>
        <p:nvSpPr>
          <p:cNvPr id="19" name="TextBox 13"/>
          <p:cNvSpPr txBox="1">
            <a:spLocks noChangeArrowheads="1"/>
          </p:cNvSpPr>
          <p:nvPr/>
        </p:nvSpPr>
        <p:spPr bwMode="auto">
          <a:xfrm>
            <a:off x="4951413" y="2617788"/>
            <a:ext cx="233838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spcBef>
                <a:spcPct val="20000"/>
              </a:spcBef>
            </a:pPr>
            <a:r>
              <a:rPr lang="zh-CN" altLang="en-US" sz="1600" b="1">
                <a:solidFill>
                  <a:schemeClr val="bg1"/>
                </a:solidFill>
                <a:latin typeface="+mn-lt"/>
                <a:ea typeface="+mn-ea"/>
                <a:cs typeface="+mn-ea"/>
                <a:sym typeface="+mn-lt"/>
              </a:rPr>
              <a:t>单击编辑标题</a:t>
            </a:r>
            <a:endParaRPr lang="en-US" altLang="zh-CN" sz="1600" b="1">
              <a:solidFill>
                <a:schemeClr val="bg1"/>
              </a:solidFill>
              <a:latin typeface="+mn-lt"/>
              <a:ea typeface="+mn-ea"/>
              <a:cs typeface="+mn-ea"/>
              <a:sym typeface="+mn-lt"/>
            </a:endParaRPr>
          </a:p>
        </p:txBody>
      </p:sp>
      <p:sp>
        <p:nvSpPr>
          <p:cNvPr id="20" name="TextBox 13"/>
          <p:cNvSpPr txBox="1">
            <a:spLocks noChangeArrowheads="1"/>
          </p:cNvSpPr>
          <p:nvPr/>
        </p:nvSpPr>
        <p:spPr bwMode="auto">
          <a:xfrm>
            <a:off x="5156200" y="2971800"/>
            <a:ext cx="20447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spcBef>
                <a:spcPct val="20000"/>
              </a:spcBef>
            </a:pPr>
            <a:r>
              <a:rPr lang="zh-CN" altLang="en-US" sz="1200">
                <a:solidFill>
                  <a:schemeClr val="bg1"/>
                </a:solidFill>
                <a:latin typeface="+mn-lt"/>
                <a:ea typeface="+mn-ea"/>
                <a:cs typeface="+mn-ea"/>
                <a:sym typeface="+mn-lt"/>
              </a:rPr>
              <a:t>单击此处可编辑内容，根据您的需要自由拉伸文本框大小</a:t>
            </a:r>
            <a:endParaRPr lang="en-US" altLang="zh-CN" sz="1200">
              <a:solidFill>
                <a:schemeClr val="bg1"/>
              </a:solidFill>
              <a:latin typeface="+mn-lt"/>
              <a:ea typeface="+mn-ea"/>
              <a:cs typeface="+mn-ea"/>
              <a:sym typeface="+mn-lt"/>
            </a:endParaRPr>
          </a:p>
        </p:txBody>
      </p:sp>
      <p:sp>
        <p:nvSpPr>
          <p:cNvPr id="21" name="矩形 13"/>
          <p:cNvSpPr>
            <a:spLocks noChangeArrowheads="1"/>
          </p:cNvSpPr>
          <p:nvPr/>
        </p:nvSpPr>
        <p:spPr bwMode="auto">
          <a:xfrm>
            <a:off x="1419225" y="5078413"/>
            <a:ext cx="9725025" cy="202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lnSpc>
                <a:spcPct val="120000"/>
              </a:lnSpc>
              <a:spcBef>
                <a:spcPct val="20000"/>
              </a:spcBef>
            </a:pPr>
            <a:r>
              <a:rPr lang="zh-CN" altLang="en-US" sz="1200" dirty="0">
                <a:solidFill>
                  <a:schemeClr val="bg1">
                    <a:lumMod val="50000"/>
                  </a:schemeClr>
                </a:solidFill>
                <a:latin typeface="+mn-lt"/>
                <a:ea typeface="+mn-ea"/>
                <a:cs typeface="+mn-ea"/>
                <a:sym typeface="+mn-lt"/>
              </a:rPr>
              <a:t>单击此处编辑您要的内容，建议您在展示时采用微软雅黑字体，本模版所有图形线条及其相应素材均可自由编辑、改色、替换。</a:t>
            </a:r>
            <a:endParaRPr lang="en-US" altLang="zh-CN" sz="1200" dirty="0">
              <a:solidFill>
                <a:schemeClr val="bg1">
                  <a:lumMod val="50000"/>
                </a:schemeClr>
              </a:solidFill>
              <a:latin typeface="+mn-lt"/>
              <a:ea typeface="+mn-ea"/>
              <a:cs typeface="+mn-ea"/>
              <a:sym typeface="+mn-lt"/>
            </a:endParaRPr>
          </a:p>
        </p:txBody>
      </p:sp>
      <p:sp>
        <p:nvSpPr>
          <p:cNvPr id="22" name="矩形 14"/>
          <p:cNvSpPr>
            <a:spLocks noChangeArrowheads="1"/>
          </p:cNvSpPr>
          <p:nvPr/>
        </p:nvSpPr>
        <p:spPr bwMode="auto">
          <a:xfrm>
            <a:off x="1430338" y="5353050"/>
            <a:ext cx="9725025" cy="202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lnSpc>
                <a:spcPct val="120000"/>
              </a:lnSpc>
              <a:spcBef>
                <a:spcPct val="20000"/>
              </a:spcBef>
            </a:pPr>
            <a:r>
              <a:rPr lang="zh-CN" altLang="en-US" sz="1200">
                <a:solidFill>
                  <a:schemeClr val="bg1">
                    <a:lumMod val="50000"/>
                  </a:schemeClr>
                </a:solidFill>
                <a:latin typeface="+mn-lt"/>
                <a:ea typeface="+mn-ea"/>
                <a:cs typeface="+mn-ea"/>
                <a:sym typeface="+mn-lt"/>
              </a:rPr>
              <a:t>单击此处编辑您要的内容，建议您在展示时采用微软雅黑字体，本模版所有图形线条及其相应素材均可自由编辑、改色、替换。</a:t>
            </a:r>
            <a:endParaRPr lang="en-US" altLang="zh-CN" sz="1200">
              <a:solidFill>
                <a:schemeClr val="bg1">
                  <a:lumMod val="50000"/>
                </a:schemeClr>
              </a:solidFill>
              <a:latin typeface="+mn-lt"/>
              <a:ea typeface="+mn-ea"/>
              <a:cs typeface="+mn-ea"/>
              <a:sym typeface="+mn-lt"/>
            </a:endParaRPr>
          </a:p>
        </p:txBody>
      </p:sp>
      <p:sp>
        <p:nvSpPr>
          <p:cNvPr id="23" name="矩形 15"/>
          <p:cNvSpPr>
            <a:spLocks noChangeArrowheads="1"/>
          </p:cNvSpPr>
          <p:nvPr/>
        </p:nvSpPr>
        <p:spPr bwMode="auto">
          <a:xfrm>
            <a:off x="1430338" y="5627688"/>
            <a:ext cx="9725025" cy="202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lnSpc>
                <a:spcPct val="120000"/>
              </a:lnSpc>
              <a:spcBef>
                <a:spcPct val="20000"/>
              </a:spcBef>
            </a:pPr>
            <a:r>
              <a:rPr lang="zh-CN" altLang="en-US" sz="1200">
                <a:solidFill>
                  <a:schemeClr val="bg1">
                    <a:lumMod val="50000"/>
                  </a:schemeClr>
                </a:solidFill>
                <a:latin typeface="+mn-lt"/>
                <a:ea typeface="+mn-ea"/>
                <a:cs typeface="+mn-ea"/>
                <a:sym typeface="+mn-lt"/>
              </a:rPr>
              <a:t>单击此处编辑您要的内容，建议您在展示时采用微软雅黑字体，本模版所有图形线条及其相应素材均可自由编辑、改色、替换。</a:t>
            </a:r>
            <a:endParaRPr lang="en-US" altLang="zh-CN" sz="1200">
              <a:solidFill>
                <a:schemeClr val="bg1">
                  <a:lumMod val="50000"/>
                </a:schemeClr>
              </a:solidFill>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300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250"/>
                                        <p:tgtEl>
                                          <p:spTgt spid="12"/>
                                        </p:tgtEl>
                                      </p:cBhvr>
                                    </p:animEffect>
                                    <p:anim calcmode="lin" valueType="num">
                                      <p:cBhvr>
                                        <p:cTn id="14" dur="250" fill="hold"/>
                                        <p:tgtEl>
                                          <p:spTgt spid="12"/>
                                        </p:tgtEl>
                                        <p:attrNameLst>
                                          <p:attrName>ppt_x</p:attrName>
                                        </p:attrNameLst>
                                      </p:cBhvr>
                                      <p:tavLst>
                                        <p:tav tm="0">
                                          <p:val>
                                            <p:strVal val="#ppt_x"/>
                                          </p:val>
                                        </p:tav>
                                        <p:tav tm="100000">
                                          <p:val>
                                            <p:strVal val="#ppt_x"/>
                                          </p:val>
                                        </p:tav>
                                      </p:tavLst>
                                    </p:anim>
                                    <p:anim calcmode="lin" valueType="num">
                                      <p:cBhvr>
                                        <p:cTn id="15" dur="250" fill="hold"/>
                                        <p:tgtEl>
                                          <p:spTgt spid="12"/>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250"/>
                                        <p:tgtEl>
                                          <p:spTgt spid="13"/>
                                        </p:tgtEl>
                                      </p:cBhvr>
                                    </p:animEffect>
                                    <p:anim calcmode="lin" valueType="num">
                                      <p:cBhvr>
                                        <p:cTn id="20" dur="250" fill="hold"/>
                                        <p:tgtEl>
                                          <p:spTgt spid="13"/>
                                        </p:tgtEl>
                                        <p:attrNameLst>
                                          <p:attrName>ppt_x</p:attrName>
                                        </p:attrNameLst>
                                      </p:cBhvr>
                                      <p:tavLst>
                                        <p:tav tm="0">
                                          <p:val>
                                            <p:strVal val="#ppt_x"/>
                                          </p:val>
                                        </p:tav>
                                        <p:tav tm="100000">
                                          <p:val>
                                            <p:strVal val="#ppt_x"/>
                                          </p:val>
                                        </p:tav>
                                      </p:tavLst>
                                    </p:anim>
                                    <p:anim calcmode="lin" valueType="num">
                                      <p:cBhvr>
                                        <p:cTn id="21" dur="250" fill="hold"/>
                                        <p:tgtEl>
                                          <p:spTgt spid="13"/>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250"/>
                                        <p:tgtEl>
                                          <p:spTgt spid="14"/>
                                        </p:tgtEl>
                                      </p:cBhvr>
                                    </p:animEffect>
                                    <p:anim calcmode="lin" valueType="num">
                                      <p:cBhvr>
                                        <p:cTn id="26" dur="250" fill="hold"/>
                                        <p:tgtEl>
                                          <p:spTgt spid="14"/>
                                        </p:tgtEl>
                                        <p:attrNameLst>
                                          <p:attrName>ppt_x</p:attrName>
                                        </p:attrNameLst>
                                      </p:cBhvr>
                                      <p:tavLst>
                                        <p:tav tm="0">
                                          <p:val>
                                            <p:strVal val="#ppt_x"/>
                                          </p:val>
                                        </p:tav>
                                        <p:tav tm="100000">
                                          <p:val>
                                            <p:strVal val="#ppt_x"/>
                                          </p:val>
                                        </p:tav>
                                      </p:tavLst>
                                    </p:anim>
                                    <p:anim calcmode="lin" valueType="num">
                                      <p:cBhvr>
                                        <p:cTn id="27" dur="250" fill="hold"/>
                                        <p:tgtEl>
                                          <p:spTgt spid="14"/>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250"/>
                                        <p:tgtEl>
                                          <p:spTgt spid="15"/>
                                        </p:tgtEl>
                                      </p:cBhvr>
                                    </p:animEffect>
                                    <p:anim calcmode="lin" valueType="num">
                                      <p:cBhvr>
                                        <p:cTn id="32" dur="250" fill="hold"/>
                                        <p:tgtEl>
                                          <p:spTgt spid="15"/>
                                        </p:tgtEl>
                                        <p:attrNameLst>
                                          <p:attrName>ppt_x</p:attrName>
                                        </p:attrNameLst>
                                      </p:cBhvr>
                                      <p:tavLst>
                                        <p:tav tm="0">
                                          <p:val>
                                            <p:strVal val="#ppt_x"/>
                                          </p:val>
                                        </p:tav>
                                        <p:tav tm="100000">
                                          <p:val>
                                            <p:strVal val="#ppt_x"/>
                                          </p:val>
                                        </p:tav>
                                      </p:tavLst>
                                    </p:anim>
                                    <p:anim calcmode="lin" valueType="num">
                                      <p:cBhvr>
                                        <p:cTn id="33" dur="250" fill="hold"/>
                                        <p:tgtEl>
                                          <p:spTgt spid="15"/>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250"/>
                                        <p:tgtEl>
                                          <p:spTgt spid="16"/>
                                        </p:tgtEl>
                                      </p:cBhvr>
                                    </p:animEffect>
                                    <p:anim calcmode="lin" valueType="num">
                                      <p:cBhvr>
                                        <p:cTn id="38" dur="250" fill="hold"/>
                                        <p:tgtEl>
                                          <p:spTgt spid="16"/>
                                        </p:tgtEl>
                                        <p:attrNameLst>
                                          <p:attrName>ppt_x</p:attrName>
                                        </p:attrNameLst>
                                      </p:cBhvr>
                                      <p:tavLst>
                                        <p:tav tm="0">
                                          <p:val>
                                            <p:strVal val="#ppt_x"/>
                                          </p:val>
                                        </p:tav>
                                        <p:tav tm="100000">
                                          <p:val>
                                            <p:strVal val="#ppt_x"/>
                                          </p:val>
                                        </p:tav>
                                      </p:tavLst>
                                    </p:anim>
                                    <p:anim calcmode="lin" valueType="num">
                                      <p:cBhvr>
                                        <p:cTn id="39" dur="250" fill="hold"/>
                                        <p:tgtEl>
                                          <p:spTgt spid="16"/>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fade">
                                      <p:cBhvr>
                                        <p:cTn id="43" dur="250"/>
                                        <p:tgtEl>
                                          <p:spTgt spid="17"/>
                                        </p:tgtEl>
                                      </p:cBhvr>
                                    </p:animEffect>
                                    <p:anim calcmode="lin" valueType="num">
                                      <p:cBhvr>
                                        <p:cTn id="44" dur="250" fill="hold"/>
                                        <p:tgtEl>
                                          <p:spTgt spid="17"/>
                                        </p:tgtEl>
                                        <p:attrNameLst>
                                          <p:attrName>ppt_x</p:attrName>
                                        </p:attrNameLst>
                                      </p:cBhvr>
                                      <p:tavLst>
                                        <p:tav tm="0">
                                          <p:val>
                                            <p:strVal val="#ppt_x"/>
                                          </p:val>
                                        </p:tav>
                                        <p:tav tm="100000">
                                          <p:val>
                                            <p:strVal val="#ppt_x"/>
                                          </p:val>
                                        </p:tav>
                                      </p:tavLst>
                                    </p:anim>
                                    <p:anim calcmode="lin" valueType="num">
                                      <p:cBhvr>
                                        <p:cTn id="45" dur="250" fill="hold"/>
                                        <p:tgtEl>
                                          <p:spTgt spid="17"/>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42" presetClass="entr" presetSubtype="0" fill="hold" grpId="0" nodeType="after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fade">
                                      <p:cBhvr>
                                        <p:cTn id="49" dur="250"/>
                                        <p:tgtEl>
                                          <p:spTgt spid="18"/>
                                        </p:tgtEl>
                                      </p:cBhvr>
                                    </p:animEffect>
                                    <p:anim calcmode="lin" valueType="num">
                                      <p:cBhvr>
                                        <p:cTn id="50" dur="250" fill="hold"/>
                                        <p:tgtEl>
                                          <p:spTgt spid="18"/>
                                        </p:tgtEl>
                                        <p:attrNameLst>
                                          <p:attrName>ppt_x</p:attrName>
                                        </p:attrNameLst>
                                      </p:cBhvr>
                                      <p:tavLst>
                                        <p:tav tm="0">
                                          <p:val>
                                            <p:strVal val="#ppt_x"/>
                                          </p:val>
                                        </p:tav>
                                        <p:tav tm="100000">
                                          <p:val>
                                            <p:strVal val="#ppt_x"/>
                                          </p:val>
                                        </p:tav>
                                      </p:tavLst>
                                    </p:anim>
                                    <p:anim calcmode="lin" valueType="num">
                                      <p:cBhvr>
                                        <p:cTn id="51" dur="250" fill="hold"/>
                                        <p:tgtEl>
                                          <p:spTgt spid="18"/>
                                        </p:tgtEl>
                                        <p:attrNameLst>
                                          <p:attrName>ppt_y</p:attrName>
                                        </p:attrNameLst>
                                      </p:cBhvr>
                                      <p:tavLst>
                                        <p:tav tm="0">
                                          <p:val>
                                            <p:strVal val="#ppt_y+.1"/>
                                          </p:val>
                                        </p:tav>
                                        <p:tav tm="100000">
                                          <p:val>
                                            <p:strVal val="#ppt_y"/>
                                          </p:val>
                                        </p:tav>
                                      </p:tavLst>
                                    </p:anim>
                                  </p:childTnLst>
                                </p:cTn>
                              </p:par>
                            </p:childTnLst>
                          </p:cTn>
                        </p:par>
                        <p:par>
                          <p:cTn id="52" fill="hold">
                            <p:stCondLst>
                              <p:cond delay="4000"/>
                            </p:stCondLst>
                            <p:childTnLst>
                              <p:par>
                                <p:cTn id="53" presetID="42" presetClass="entr" presetSubtype="0" fill="hold" grpId="0" nodeType="after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250"/>
                                        <p:tgtEl>
                                          <p:spTgt spid="19"/>
                                        </p:tgtEl>
                                      </p:cBhvr>
                                    </p:animEffect>
                                    <p:anim calcmode="lin" valueType="num">
                                      <p:cBhvr>
                                        <p:cTn id="56" dur="250" fill="hold"/>
                                        <p:tgtEl>
                                          <p:spTgt spid="19"/>
                                        </p:tgtEl>
                                        <p:attrNameLst>
                                          <p:attrName>ppt_x</p:attrName>
                                        </p:attrNameLst>
                                      </p:cBhvr>
                                      <p:tavLst>
                                        <p:tav tm="0">
                                          <p:val>
                                            <p:strVal val="#ppt_x"/>
                                          </p:val>
                                        </p:tav>
                                        <p:tav tm="100000">
                                          <p:val>
                                            <p:strVal val="#ppt_x"/>
                                          </p:val>
                                        </p:tav>
                                      </p:tavLst>
                                    </p:anim>
                                    <p:anim calcmode="lin" valueType="num">
                                      <p:cBhvr>
                                        <p:cTn id="57" dur="250" fill="hold"/>
                                        <p:tgtEl>
                                          <p:spTgt spid="19"/>
                                        </p:tgtEl>
                                        <p:attrNameLst>
                                          <p:attrName>ppt_y</p:attrName>
                                        </p:attrNameLst>
                                      </p:cBhvr>
                                      <p:tavLst>
                                        <p:tav tm="0">
                                          <p:val>
                                            <p:strVal val="#ppt_y+.1"/>
                                          </p:val>
                                        </p:tav>
                                        <p:tav tm="100000">
                                          <p:val>
                                            <p:strVal val="#ppt_y"/>
                                          </p:val>
                                        </p:tav>
                                      </p:tavLst>
                                    </p:anim>
                                  </p:childTnLst>
                                </p:cTn>
                              </p:par>
                            </p:childTnLst>
                          </p:cTn>
                        </p:par>
                        <p:par>
                          <p:cTn id="58" fill="hold">
                            <p:stCondLst>
                              <p:cond delay="4500"/>
                            </p:stCondLst>
                            <p:childTnLst>
                              <p:par>
                                <p:cTn id="59" presetID="42" presetClass="entr" presetSubtype="0" fill="hold" grpId="0" nodeType="afterEffect">
                                  <p:stCondLst>
                                    <p:cond delay="0"/>
                                  </p:stCondLst>
                                  <p:childTnLst>
                                    <p:set>
                                      <p:cBhvr>
                                        <p:cTn id="60" dur="1" fill="hold">
                                          <p:stCondLst>
                                            <p:cond delay="0"/>
                                          </p:stCondLst>
                                        </p:cTn>
                                        <p:tgtEl>
                                          <p:spTgt spid="20"/>
                                        </p:tgtEl>
                                        <p:attrNameLst>
                                          <p:attrName>style.visibility</p:attrName>
                                        </p:attrNameLst>
                                      </p:cBhvr>
                                      <p:to>
                                        <p:strVal val="visible"/>
                                      </p:to>
                                    </p:set>
                                    <p:animEffect transition="in" filter="fade">
                                      <p:cBhvr>
                                        <p:cTn id="61" dur="250"/>
                                        <p:tgtEl>
                                          <p:spTgt spid="20"/>
                                        </p:tgtEl>
                                      </p:cBhvr>
                                    </p:animEffect>
                                    <p:anim calcmode="lin" valueType="num">
                                      <p:cBhvr>
                                        <p:cTn id="62" dur="250" fill="hold"/>
                                        <p:tgtEl>
                                          <p:spTgt spid="20"/>
                                        </p:tgtEl>
                                        <p:attrNameLst>
                                          <p:attrName>ppt_x</p:attrName>
                                        </p:attrNameLst>
                                      </p:cBhvr>
                                      <p:tavLst>
                                        <p:tav tm="0">
                                          <p:val>
                                            <p:strVal val="#ppt_x"/>
                                          </p:val>
                                        </p:tav>
                                        <p:tav tm="100000">
                                          <p:val>
                                            <p:strVal val="#ppt_x"/>
                                          </p:val>
                                        </p:tav>
                                      </p:tavLst>
                                    </p:anim>
                                    <p:anim calcmode="lin" valueType="num">
                                      <p:cBhvr>
                                        <p:cTn id="63" dur="250" fill="hold"/>
                                        <p:tgtEl>
                                          <p:spTgt spid="20"/>
                                        </p:tgtEl>
                                        <p:attrNameLst>
                                          <p:attrName>ppt_y</p:attrName>
                                        </p:attrNameLst>
                                      </p:cBhvr>
                                      <p:tavLst>
                                        <p:tav tm="0">
                                          <p:val>
                                            <p:strVal val="#ppt_y+.1"/>
                                          </p:val>
                                        </p:tav>
                                        <p:tav tm="100000">
                                          <p:val>
                                            <p:strVal val="#ppt_y"/>
                                          </p:val>
                                        </p:tav>
                                      </p:tavLst>
                                    </p:anim>
                                  </p:childTnLst>
                                </p:cTn>
                              </p:par>
                            </p:childTnLst>
                          </p:cTn>
                        </p:par>
                        <p:par>
                          <p:cTn id="64" fill="hold">
                            <p:stCondLst>
                              <p:cond delay="5000"/>
                            </p:stCondLst>
                            <p:childTnLst>
                              <p:par>
                                <p:cTn id="65" presetID="42" presetClass="entr" presetSubtype="0" fill="hold" grpId="0" nodeType="after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fade">
                                      <p:cBhvr>
                                        <p:cTn id="67" dur="250"/>
                                        <p:tgtEl>
                                          <p:spTgt spid="21"/>
                                        </p:tgtEl>
                                      </p:cBhvr>
                                    </p:animEffect>
                                    <p:anim calcmode="lin" valueType="num">
                                      <p:cBhvr>
                                        <p:cTn id="68" dur="250" fill="hold"/>
                                        <p:tgtEl>
                                          <p:spTgt spid="21"/>
                                        </p:tgtEl>
                                        <p:attrNameLst>
                                          <p:attrName>ppt_x</p:attrName>
                                        </p:attrNameLst>
                                      </p:cBhvr>
                                      <p:tavLst>
                                        <p:tav tm="0">
                                          <p:val>
                                            <p:strVal val="#ppt_x"/>
                                          </p:val>
                                        </p:tav>
                                        <p:tav tm="100000">
                                          <p:val>
                                            <p:strVal val="#ppt_x"/>
                                          </p:val>
                                        </p:tav>
                                      </p:tavLst>
                                    </p:anim>
                                    <p:anim calcmode="lin" valueType="num">
                                      <p:cBhvr>
                                        <p:cTn id="69" dur="250" fill="hold"/>
                                        <p:tgtEl>
                                          <p:spTgt spid="21"/>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42" presetClass="entr" presetSubtype="0" fill="hold" grpId="0" nodeType="afterEffect">
                                  <p:stCondLst>
                                    <p:cond delay="0"/>
                                  </p:stCondLst>
                                  <p:childTnLst>
                                    <p:set>
                                      <p:cBhvr>
                                        <p:cTn id="72" dur="1" fill="hold">
                                          <p:stCondLst>
                                            <p:cond delay="0"/>
                                          </p:stCondLst>
                                        </p:cTn>
                                        <p:tgtEl>
                                          <p:spTgt spid="22"/>
                                        </p:tgtEl>
                                        <p:attrNameLst>
                                          <p:attrName>style.visibility</p:attrName>
                                        </p:attrNameLst>
                                      </p:cBhvr>
                                      <p:to>
                                        <p:strVal val="visible"/>
                                      </p:to>
                                    </p:set>
                                    <p:animEffect transition="in" filter="fade">
                                      <p:cBhvr>
                                        <p:cTn id="73" dur="250"/>
                                        <p:tgtEl>
                                          <p:spTgt spid="22"/>
                                        </p:tgtEl>
                                      </p:cBhvr>
                                    </p:animEffect>
                                    <p:anim calcmode="lin" valueType="num">
                                      <p:cBhvr>
                                        <p:cTn id="74" dur="250" fill="hold"/>
                                        <p:tgtEl>
                                          <p:spTgt spid="22"/>
                                        </p:tgtEl>
                                        <p:attrNameLst>
                                          <p:attrName>ppt_x</p:attrName>
                                        </p:attrNameLst>
                                      </p:cBhvr>
                                      <p:tavLst>
                                        <p:tav tm="0">
                                          <p:val>
                                            <p:strVal val="#ppt_x"/>
                                          </p:val>
                                        </p:tav>
                                        <p:tav tm="100000">
                                          <p:val>
                                            <p:strVal val="#ppt_x"/>
                                          </p:val>
                                        </p:tav>
                                      </p:tavLst>
                                    </p:anim>
                                    <p:anim calcmode="lin" valueType="num">
                                      <p:cBhvr>
                                        <p:cTn id="75" dur="250" fill="hold"/>
                                        <p:tgtEl>
                                          <p:spTgt spid="22"/>
                                        </p:tgtEl>
                                        <p:attrNameLst>
                                          <p:attrName>ppt_y</p:attrName>
                                        </p:attrNameLst>
                                      </p:cBhvr>
                                      <p:tavLst>
                                        <p:tav tm="0">
                                          <p:val>
                                            <p:strVal val="#ppt_y+.1"/>
                                          </p:val>
                                        </p:tav>
                                        <p:tav tm="100000">
                                          <p:val>
                                            <p:strVal val="#ppt_y"/>
                                          </p:val>
                                        </p:tav>
                                      </p:tavLst>
                                    </p:anim>
                                  </p:childTnLst>
                                </p:cTn>
                              </p:par>
                            </p:childTnLst>
                          </p:cTn>
                        </p:par>
                        <p:par>
                          <p:cTn id="76" fill="hold">
                            <p:stCondLst>
                              <p:cond delay="6000"/>
                            </p:stCondLst>
                            <p:childTnLst>
                              <p:par>
                                <p:cTn id="77" presetID="42" presetClass="entr" presetSubtype="0" fill="hold" grpId="0" nodeType="afterEffect">
                                  <p:stCondLst>
                                    <p:cond delay="0"/>
                                  </p:stCondLst>
                                  <p:childTnLst>
                                    <p:set>
                                      <p:cBhvr>
                                        <p:cTn id="78" dur="1" fill="hold">
                                          <p:stCondLst>
                                            <p:cond delay="0"/>
                                          </p:stCondLst>
                                        </p:cTn>
                                        <p:tgtEl>
                                          <p:spTgt spid="23"/>
                                        </p:tgtEl>
                                        <p:attrNameLst>
                                          <p:attrName>style.visibility</p:attrName>
                                        </p:attrNameLst>
                                      </p:cBhvr>
                                      <p:to>
                                        <p:strVal val="visible"/>
                                      </p:to>
                                    </p:set>
                                    <p:animEffect transition="in" filter="fade">
                                      <p:cBhvr>
                                        <p:cTn id="79" dur="250"/>
                                        <p:tgtEl>
                                          <p:spTgt spid="23"/>
                                        </p:tgtEl>
                                      </p:cBhvr>
                                    </p:animEffect>
                                    <p:anim calcmode="lin" valueType="num">
                                      <p:cBhvr>
                                        <p:cTn id="80" dur="250" fill="hold"/>
                                        <p:tgtEl>
                                          <p:spTgt spid="23"/>
                                        </p:tgtEl>
                                        <p:attrNameLst>
                                          <p:attrName>ppt_x</p:attrName>
                                        </p:attrNameLst>
                                      </p:cBhvr>
                                      <p:tavLst>
                                        <p:tav tm="0">
                                          <p:val>
                                            <p:strVal val="#ppt_x"/>
                                          </p:val>
                                        </p:tav>
                                        <p:tav tm="100000">
                                          <p:val>
                                            <p:strVal val="#ppt_x"/>
                                          </p:val>
                                        </p:tav>
                                      </p:tavLst>
                                    </p:anim>
                                    <p:anim calcmode="lin" valueType="num">
                                      <p:cBhvr>
                                        <p:cTn id="81" dur="25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p:bldP spid="17" grpId="0"/>
      <p:bldP spid="18" grpId="0"/>
      <p:bldP spid="19" grpId="0"/>
      <p:bldP spid="20" grpId="0"/>
      <p:bldP spid="21" grpId="0"/>
      <p:bldP spid="22" grpId="0"/>
      <p:bldP spid="2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29029" y="429703"/>
            <a:ext cx="12219442" cy="842182"/>
            <a:chOff x="-29029" y="458731"/>
            <a:chExt cx="12219442" cy="842182"/>
          </a:xfrm>
        </p:grpSpPr>
        <p:sp>
          <p:nvSpPr>
            <p:cNvPr id="11" name="矩形 10"/>
            <p:cNvSpPr/>
            <p:nvPr/>
          </p:nvSpPr>
          <p:spPr>
            <a:xfrm flipH="1">
              <a:off x="-29029" y="1229948"/>
              <a:ext cx="12219442" cy="70965"/>
            </a:xfrm>
            <a:prstGeom prst="rect">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 name="组合 1"/>
            <p:cNvGrpSpPr/>
            <p:nvPr/>
          </p:nvGrpSpPr>
          <p:grpSpPr>
            <a:xfrm>
              <a:off x="4188838" y="458731"/>
              <a:ext cx="3783708" cy="538601"/>
              <a:chOff x="5043488" y="414338"/>
              <a:chExt cx="3783708" cy="538601"/>
            </a:xfrm>
          </p:grpSpPr>
          <p:sp>
            <p:nvSpPr>
              <p:cNvPr id="7" name="矩形 3"/>
              <p:cNvSpPr/>
              <p:nvPr/>
            </p:nvSpPr>
            <p:spPr>
              <a:xfrm>
                <a:off x="5667375" y="414338"/>
                <a:ext cx="3159821" cy="538601"/>
              </a:xfrm>
              <a:prstGeom prst="rect">
                <a:avLst/>
              </a:prstGeom>
              <a:noFill/>
              <a:ln w="9525">
                <a:noFill/>
                <a:miter/>
              </a:ln>
            </p:spPr>
            <p:txBody>
              <a:bodyPr wrap="none" lIns="91431" tIns="45716" rIns="91431" bIns="45716">
                <a:spAutoFit/>
              </a:bodyPr>
              <a:lstStyle/>
              <a:p>
                <a:pPr lvl="0" eaLnBrk="1" hangingPunct="1">
                  <a:buNone/>
                </a:pPr>
                <a:r>
                  <a:rPr lang="zh-CN" altLang="en-US" sz="2900" dirty="0">
                    <a:solidFill>
                      <a:schemeClr val="bg1">
                        <a:lumMod val="50000"/>
                      </a:schemeClr>
                    </a:solidFill>
                    <a:cs typeface="+mn-ea"/>
                    <a:sym typeface="+mn-lt"/>
                  </a:rPr>
                  <a:t>加入你的标题描述</a:t>
                </a:r>
                <a:endParaRPr lang="zh-CN" altLang="en-US" sz="2900" dirty="0">
                  <a:solidFill>
                    <a:schemeClr val="bg1">
                      <a:lumMod val="50000"/>
                    </a:schemeClr>
                  </a:solidFill>
                  <a:cs typeface="+mn-ea"/>
                  <a:sym typeface="+mn-lt"/>
                </a:endParaRPr>
              </a:p>
            </p:txBody>
          </p:sp>
          <p:grpSp>
            <p:nvGrpSpPr>
              <p:cNvPr id="8" name="组合 26"/>
              <p:cNvGrpSpPr/>
              <p:nvPr/>
            </p:nvGrpSpPr>
            <p:grpSpPr>
              <a:xfrm>
                <a:off x="5043488" y="468313"/>
                <a:ext cx="263525" cy="395288"/>
                <a:chOff x="0" y="-109880"/>
                <a:chExt cx="213756" cy="427513"/>
              </a:xfrm>
            </p:grpSpPr>
            <p:sp>
              <p:nvSpPr>
                <p:cNvPr id="9" name="直接连接符 27"/>
                <p:cNvSpPr/>
                <p:nvPr/>
              </p:nvSpPr>
              <p:spPr>
                <a:xfrm>
                  <a:off x="0" y="-109880"/>
                  <a:ext cx="213756" cy="213756"/>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sp>
              <p:nvSpPr>
                <p:cNvPr id="10" name="直接连接符 28"/>
                <p:cNvSpPr/>
                <p:nvPr/>
              </p:nvSpPr>
              <p:spPr>
                <a:xfrm flipH="1">
                  <a:off x="0" y="103876"/>
                  <a:ext cx="213756" cy="213757"/>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grpSp>
        </p:grpSp>
      </p:grpSp>
      <p:grpSp>
        <p:nvGrpSpPr>
          <p:cNvPr id="12" name="组合 48"/>
          <p:cNvGrpSpPr/>
          <p:nvPr/>
        </p:nvGrpSpPr>
        <p:grpSpPr>
          <a:xfrm>
            <a:off x="940484" y="2224832"/>
            <a:ext cx="2228850" cy="2232025"/>
            <a:chOff x="0" y="0"/>
            <a:chExt cx="2227424" cy="2232424"/>
          </a:xfrm>
        </p:grpSpPr>
        <p:grpSp>
          <p:nvGrpSpPr>
            <p:cNvPr id="13" name="组合 49"/>
            <p:cNvGrpSpPr/>
            <p:nvPr/>
          </p:nvGrpSpPr>
          <p:grpSpPr>
            <a:xfrm>
              <a:off x="0" y="0"/>
              <a:ext cx="2227424" cy="2232424"/>
              <a:chOff x="0" y="0"/>
              <a:chExt cx="2373418" cy="2378746"/>
            </a:xfrm>
          </p:grpSpPr>
          <p:sp>
            <p:nvSpPr>
              <p:cNvPr id="16" name="椭圆 53"/>
              <p:cNvSpPr/>
              <p:nvPr/>
            </p:nvSpPr>
            <p:spPr>
              <a:xfrm>
                <a:off x="107407" y="110071"/>
                <a:ext cx="2158604" cy="2158604"/>
              </a:xfrm>
              <a:prstGeom prst="ellipse">
                <a:avLst/>
              </a:prstGeom>
              <a:noFill/>
              <a:ln w="19050" cap="flat" cmpd="sng">
                <a:solidFill>
                  <a:schemeClr val="bg1">
                    <a:lumMod val="50000"/>
                  </a:schemeClr>
                </a:solidFill>
                <a:prstDash val="solid"/>
                <a:miter/>
                <a:headEnd type="none" w="med" len="med"/>
                <a:tailEnd type="none" w="med" len="med"/>
              </a:ln>
            </p:spPr>
            <p:txBody>
              <a:bodyPr anchor="ctr"/>
              <a:lstStyle/>
              <a:p>
                <a:pPr lvl="0" algn="ctr" eaLnBrk="1" hangingPunct="1">
                  <a:buNone/>
                </a:pPr>
                <a:endParaRPr lang="zh-CN" altLang="zh-CN" dirty="0">
                  <a:solidFill>
                    <a:schemeClr val="bg1">
                      <a:lumMod val="50000"/>
                    </a:schemeClr>
                  </a:solidFill>
                  <a:cs typeface="+mn-ea"/>
                  <a:sym typeface="+mn-lt"/>
                </a:endParaRPr>
              </a:p>
            </p:txBody>
          </p:sp>
          <p:sp>
            <p:nvSpPr>
              <p:cNvPr id="17" name="椭圆 1"/>
              <p:cNvSpPr/>
              <p:nvPr/>
            </p:nvSpPr>
            <p:spPr>
              <a:xfrm>
                <a:off x="0" y="0"/>
                <a:ext cx="2373418" cy="2378746"/>
              </a:xfrm>
              <a:custGeom>
                <a:avLst/>
                <a:gdLst>
                  <a:gd name="txL" fmla="*/ 0 w 2373418"/>
                  <a:gd name="txT" fmla="*/ 0 h 2378746"/>
                  <a:gd name="txR" fmla="*/ 2373418 w 2373418"/>
                  <a:gd name="txB" fmla="*/ 2378746 h 2378746"/>
                </a:gdLst>
                <a:ahLst/>
                <a:cxnLst>
                  <a:cxn ang="0">
                    <a:pos x="1189373" y="0"/>
                  </a:cxn>
                  <a:cxn ang="0">
                    <a:pos x="1189373" y="287688"/>
                  </a:cxn>
                  <a:cxn ang="0">
                    <a:pos x="287688" y="1189373"/>
                  </a:cxn>
                  <a:cxn ang="0">
                    <a:pos x="1189373" y="2091058"/>
                  </a:cxn>
                  <a:cxn ang="0">
                    <a:pos x="2084369" y="1294891"/>
                  </a:cxn>
                  <a:cxn ang="0">
                    <a:pos x="2373418" y="1294891"/>
                  </a:cxn>
                  <a:cxn ang="0">
                    <a:pos x="1189373" y="2378746"/>
                  </a:cxn>
                  <a:cxn ang="0">
                    <a:pos x="0" y="1189373"/>
                  </a:cxn>
                  <a:cxn ang="0">
                    <a:pos x="1189373" y="0"/>
                  </a:cxn>
                </a:cxnLst>
                <a:rect l="txL" t="txT" r="txR" b="txB"/>
                <a:pathLst>
                  <a:path w="2373418" h="2378746">
                    <a:moveTo>
                      <a:pt x="1189373" y="0"/>
                    </a:moveTo>
                    <a:lnTo>
                      <a:pt x="1189373" y="287688"/>
                    </a:lnTo>
                    <a:cubicBezTo>
                      <a:pt x="691386" y="287688"/>
                      <a:pt x="287688" y="691386"/>
                      <a:pt x="287688" y="1189373"/>
                    </a:cubicBezTo>
                    <a:cubicBezTo>
                      <a:pt x="287688" y="1687360"/>
                      <a:pt x="691386" y="2091058"/>
                      <a:pt x="1189373" y="2091058"/>
                    </a:cubicBezTo>
                    <a:cubicBezTo>
                      <a:pt x="1651642" y="2091058"/>
                      <a:pt x="2032663" y="1743194"/>
                      <a:pt x="2084369" y="1294891"/>
                    </a:cubicBezTo>
                    <a:lnTo>
                      <a:pt x="2373418" y="1294891"/>
                    </a:lnTo>
                    <a:cubicBezTo>
                      <a:pt x="2320695" y="1902370"/>
                      <a:pt x="1810666" y="2378746"/>
                      <a:pt x="1189373" y="2378746"/>
                    </a:cubicBezTo>
                    <a:cubicBezTo>
                      <a:pt x="532500" y="2378746"/>
                      <a:pt x="0" y="1846246"/>
                      <a:pt x="0" y="1189373"/>
                    </a:cubicBezTo>
                    <a:cubicBezTo>
                      <a:pt x="0" y="532500"/>
                      <a:pt x="532500" y="0"/>
                      <a:pt x="1189373" y="0"/>
                    </a:cubicBezTo>
                    <a:close/>
                  </a:path>
                </a:pathLst>
              </a:custGeom>
              <a:solidFill>
                <a:srgbClr val="1983B7"/>
              </a:solidFill>
              <a:ln w="9525">
                <a:noFill/>
              </a:ln>
            </p:spPr>
            <p:txBody>
              <a:bodyPr/>
              <a:lstStyle/>
              <a:p>
                <a:endParaRPr lang="zh-CN" altLang="en-US">
                  <a:solidFill>
                    <a:schemeClr val="bg1">
                      <a:lumMod val="50000"/>
                    </a:schemeClr>
                  </a:solidFill>
                  <a:cs typeface="+mn-ea"/>
                  <a:sym typeface="+mn-lt"/>
                </a:endParaRPr>
              </a:p>
            </p:txBody>
          </p:sp>
        </p:grpSp>
        <p:sp>
          <p:nvSpPr>
            <p:cNvPr id="14" name="TextBox 50"/>
            <p:cNvSpPr/>
            <p:nvPr/>
          </p:nvSpPr>
          <p:spPr>
            <a:xfrm>
              <a:off x="783728" y="668147"/>
              <a:ext cx="820534" cy="461748"/>
            </a:xfrm>
            <a:prstGeom prst="rect">
              <a:avLst/>
            </a:prstGeom>
            <a:noFill/>
            <a:ln w="9525">
              <a:noFill/>
              <a:miter/>
            </a:ln>
          </p:spPr>
          <p:txBody>
            <a:bodyPr wrap="none">
              <a:spAutoFit/>
            </a:bodyPr>
            <a:lstStyle/>
            <a:p>
              <a:pPr lvl="0" eaLnBrk="1" hangingPunct="1">
                <a:buNone/>
              </a:pPr>
              <a:r>
                <a:rPr lang="en-US" altLang="zh-CN" sz="2400" dirty="0">
                  <a:solidFill>
                    <a:schemeClr val="bg1">
                      <a:lumMod val="50000"/>
                    </a:schemeClr>
                  </a:solidFill>
                  <a:cs typeface="+mn-ea"/>
                  <a:sym typeface="+mn-lt"/>
                </a:rPr>
                <a:t>76%</a:t>
              </a:r>
              <a:endParaRPr lang="zh-CN" altLang="en-US" sz="2400" dirty="0">
                <a:solidFill>
                  <a:schemeClr val="bg1">
                    <a:lumMod val="50000"/>
                  </a:schemeClr>
                </a:solidFill>
                <a:cs typeface="+mn-ea"/>
                <a:sym typeface="+mn-lt"/>
              </a:endParaRPr>
            </a:p>
          </p:txBody>
        </p:sp>
        <p:sp>
          <p:nvSpPr>
            <p:cNvPr id="15" name="TextBox 51"/>
            <p:cNvSpPr/>
            <p:nvPr/>
          </p:nvSpPr>
          <p:spPr>
            <a:xfrm>
              <a:off x="581351" y="1112306"/>
              <a:ext cx="1210589" cy="400110"/>
            </a:xfrm>
            <a:prstGeom prst="rect">
              <a:avLst/>
            </a:prstGeom>
            <a:noFill/>
            <a:ln w="9525">
              <a:noFill/>
              <a:miter/>
            </a:ln>
          </p:spPr>
          <p:txBody>
            <a:bodyPr wrap="none">
              <a:spAutoFit/>
            </a:bodyPr>
            <a:lstStyle/>
            <a:p>
              <a:pPr lvl="0" eaLnBrk="1" hangingPunct="1">
                <a:buNone/>
              </a:pPr>
              <a:r>
                <a:rPr lang="zh-CN" altLang="en-US" sz="2000" b="1" dirty="0">
                  <a:solidFill>
                    <a:schemeClr val="bg1">
                      <a:lumMod val="50000"/>
                    </a:schemeClr>
                  </a:solidFill>
                  <a:cs typeface="+mn-ea"/>
                  <a:sym typeface="+mn-lt"/>
                </a:rPr>
                <a:t>添加标题</a:t>
              </a:r>
              <a:endParaRPr lang="zh-CN" altLang="en-US" sz="2000" b="1" dirty="0">
                <a:solidFill>
                  <a:schemeClr val="bg1">
                    <a:lumMod val="50000"/>
                  </a:schemeClr>
                </a:solidFill>
                <a:cs typeface="+mn-ea"/>
                <a:sym typeface="+mn-lt"/>
              </a:endParaRPr>
            </a:p>
          </p:txBody>
        </p:sp>
      </p:grpSp>
      <p:grpSp>
        <p:nvGrpSpPr>
          <p:cNvPr id="18" name="组合 54"/>
          <p:cNvGrpSpPr/>
          <p:nvPr/>
        </p:nvGrpSpPr>
        <p:grpSpPr>
          <a:xfrm>
            <a:off x="945247" y="4533057"/>
            <a:ext cx="2224087" cy="1900238"/>
            <a:chOff x="0" y="0"/>
            <a:chExt cx="2223504" cy="1900763"/>
          </a:xfrm>
        </p:grpSpPr>
        <p:sp>
          <p:nvSpPr>
            <p:cNvPr id="19" name="矩形 55"/>
            <p:cNvSpPr/>
            <p:nvPr/>
          </p:nvSpPr>
          <p:spPr>
            <a:xfrm>
              <a:off x="96880" y="0"/>
              <a:ext cx="2126624" cy="70717"/>
            </a:xfrm>
            <a:prstGeom prst="rect">
              <a:avLst/>
            </a:prstGeom>
            <a:solidFill>
              <a:srgbClr val="7F7F7F"/>
            </a:solidFill>
            <a:ln w="9525">
              <a:noFill/>
              <a:miter/>
            </a:ln>
          </p:spPr>
          <p:txBody>
            <a:bodyPr anchor="ctr"/>
            <a:lstStyle/>
            <a:p>
              <a:pPr lvl="0" algn="ctr" eaLnBrk="1" hangingPunct="1">
                <a:lnSpc>
                  <a:spcPct val="120000"/>
                </a:lnSpc>
                <a:buNone/>
              </a:pPr>
              <a:endParaRPr lang="zh-CN" altLang="zh-CN" sz="1400" dirty="0">
                <a:solidFill>
                  <a:schemeClr val="bg1">
                    <a:lumMod val="50000"/>
                  </a:schemeClr>
                </a:solidFill>
                <a:cs typeface="+mn-ea"/>
                <a:sym typeface="+mn-lt"/>
              </a:endParaRPr>
            </a:p>
          </p:txBody>
        </p:sp>
        <p:sp>
          <p:nvSpPr>
            <p:cNvPr id="20" name="矩形 56"/>
            <p:cNvSpPr/>
            <p:nvPr/>
          </p:nvSpPr>
          <p:spPr>
            <a:xfrm>
              <a:off x="0" y="149514"/>
              <a:ext cx="2198213" cy="1751249"/>
            </a:xfrm>
            <a:prstGeom prst="rect">
              <a:avLst/>
            </a:prstGeom>
            <a:noFill/>
            <a:ln w="9525">
              <a:noFill/>
              <a:miter/>
            </a:ln>
          </p:spPr>
          <p:txBody>
            <a:bodyPr>
              <a:spAutoFit/>
            </a:bodyPr>
            <a:lstStyle/>
            <a:p>
              <a:pPr lvl="0" eaLnBrk="1" hangingPunct="1">
                <a:lnSpc>
                  <a:spcPct val="130000"/>
                </a:lnSpc>
                <a:buNone/>
              </a:pPr>
              <a:r>
                <a:rPr lang="zh-CN" altLang="en-US" sz="1400" dirty="0">
                  <a:solidFill>
                    <a:schemeClr val="bg1">
                      <a:lumMod val="50000"/>
                    </a:schemeClr>
                  </a:solidFill>
                  <a:cs typeface="+mn-ea"/>
                  <a:sym typeface="+mn-lt"/>
                </a:rPr>
                <a:t>您的内容打在这里，或者通过复制您的文本后，在此框中选择粘贴，并选择只保留，在此录入上述图表的描述说明。</a:t>
              </a:r>
              <a:endParaRPr lang="zh-CN" altLang="en-US" sz="1400" dirty="0">
                <a:solidFill>
                  <a:schemeClr val="bg1">
                    <a:lumMod val="50000"/>
                  </a:schemeClr>
                </a:solidFill>
                <a:cs typeface="+mn-ea"/>
                <a:sym typeface="+mn-lt"/>
              </a:endParaRPr>
            </a:p>
            <a:p>
              <a:pPr lvl="0" eaLnBrk="1" hangingPunct="1">
                <a:lnSpc>
                  <a:spcPct val="120000"/>
                </a:lnSpc>
                <a:buNone/>
              </a:pPr>
              <a:endParaRPr lang="zh-CN" altLang="en-US" sz="1400" dirty="0">
                <a:solidFill>
                  <a:schemeClr val="bg1">
                    <a:lumMod val="50000"/>
                  </a:schemeClr>
                </a:solidFill>
                <a:cs typeface="+mn-ea"/>
                <a:sym typeface="+mn-lt"/>
              </a:endParaRPr>
            </a:p>
          </p:txBody>
        </p:sp>
      </p:grpSp>
      <p:grpSp>
        <p:nvGrpSpPr>
          <p:cNvPr id="21" name="组合 57"/>
          <p:cNvGrpSpPr/>
          <p:nvPr/>
        </p:nvGrpSpPr>
        <p:grpSpPr>
          <a:xfrm>
            <a:off x="3680509" y="2224832"/>
            <a:ext cx="2127250" cy="2128838"/>
            <a:chOff x="0" y="0"/>
            <a:chExt cx="2126625" cy="2129124"/>
          </a:xfrm>
        </p:grpSpPr>
        <p:sp>
          <p:nvSpPr>
            <p:cNvPr id="22" name="椭圆 58"/>
            <p:cNvSpPr/>
            <p:nvPr/>
          </p:nvSpPr>
          <p:spPr>
            <a:xfrm>
              <a:off x="0" y="0"/>
              <a:ext cx="2025824" cy="2025823"/>
            </a:xfrm>
            <a:prstGeom prst="ellipse">
              <a:avLst/>
            </a:prstGeom>
            <a:noFill/>
            <a:ln w="19050" cap="flat" cmpd="sng">
              <a:solidFill>
                <a:schemeClr val="bg1">
                  <a:lumMod val="50000"/>
                </a:schemeClr>
              </a:solidFill>
              <a:prstDash val="solid"/>
              <a:miter/>
              <a:headEnd type="none" w="med" len="med"/>
              <a:tailEnd type="none" w="med" len="med"/>
            </a:ln>
          </p:spPr>
          <p:txBody>
            <a:bodyPr anchor="ctr"/>
            <a:lstStyle/>
            <a:p>
              <a:pPr lvl="0" algn="ctr" eaLnBrk="1" hangingPunct="1">
                <a:buNone/>
              </a:pPr>
              <a:endParaRPr lang="zh-CN" altLang="zh-CN" dirty="0">
                <a:solidFill>
                  <a:schemeClr val="bg1">
                    <a:lumMod val="50000"/>
                  </a:schemeClr>
                </a:solidFill>
                <a:cs typeface="+mn-ea"/>
                <a:sym typeface="+mn-lt"/>
              </a:endParaRPr>
            </a:p>
          </p:txBody>
        </p:sp>
        <p:sp>
          <p:nvSpPr>
            <p:cNvPr id="23" name="椭圆 1"/>
            <p:cNvSpPr/>
            <p:nvPr/>
          </p:nvSpPr>
          <p:spPr>
            <a:xfrm>
              <a:off x="37794" y="1111940"/>
              <a:ext cx="2088831" cy="1017184"/>
            </a:xfrm>
            <a:custGeom>
              <a:avLst/>
              <a:gdLst>
                <a:gd name="txL" fmla="*/ 0 w 2088831"/>
                <a:gd name="txT" fmla="*/ 0 h 1017184"/>
                <a:gd name="txR" fmla="*/ 2088831 w 2088831"/>
                <a:gd name="txB" fmla="*/ 1017184 h 1017184"/>
              </a:gdLst>
              <a:ahLst/>
              <a:cxnLst>
                <a:cxn ang="0">
                  <a:pos x="1817562" y="0"/>
                </a:cxn>
                <a:cxn ang="0">
                  <a:pos x="2088831" y="0"/>
                </a:cxn>
                <a:cxn ang="0">
                  <a:pos x="977619" y="1017184"/>
                </a:cxn>
                <a:cxn ang="0">
                  <a:pos x="0" y="439399"/>
                </a:cxn>
                <a:cxn ang="0">
                  <a:pos x="248210" y="323051"/>
                </a:cxn>
                <a:cxn ang="0">
                  <a:pos x="977619" y="747193"/>
                </a:cxn>
                <a:cxn ang="0">
                  <a:pos x="1817562" y="0"/>
                </a:cxn>
              </a:cxnLst>
              <a:rect l="txL" t="txT" r="txR" b="txB"/>
              <a:pathLst>
                <a:path w="2088831" h="1017184">
                  <a:moveTo>
                    <a:pt x="1817562" y="0"/>
                  </a:moveTo>
                  <a:lnTo>
                    <a:pt x="2088831" y="0"/>
                  </a:lnTo>
                  <a:cubicBezTo>
                    <a:pt x="2039351" y="570111"/>
                    <a:pt x="1560695" y="1017184"/>
                    <a:pt x="977619" y="1017184"/>
                  </a:cubicBezTo>
                  <a:cubicBezTo>
                    <a:pt x="556457" y="1017184"/>
                    <a:pt x="189775" y="783931"/>
                    <a:pt x="0" y="439399"/>
                  </a:cubicBezTo>
                  <a:lnTo>
                    <a:pt x="248210" y="323051"/>
                  </a:lnTo>
                  <a:cubicBezTo>
                    <a:pt x="391494" y="577373"/>
                    <a:pt x="664725" y="747193"/>
                    <a:pt x="977619" y="747193"/>
                  </a:cubicBezTo>
                  <a:cubicBezTo>
                    <a:pt x="1411453" y="747193"/>
                    <a:pt x="1769037" y="420726"/>
                    <a:pt x="1817562" y="0"/>
                  </a:cubicBezTo>
                  <a:close/>
                </a:path>
              </a:pathLst>
            </a:custGeom>
            <a:solidFill>
              <a:srgbClr val="1983B7"/>
            </a:solidFill>
            <a:ln w="9525">
              <a:noFill/>
            </a:ln>
          </p:spPr>
          <p:txBody>
            <a:bodyPr/>
            <a:lstStyle/>
            <a:p>
              <a:endParaRPr lang="zh-CN" altLang="en-US">
                <a:solidFill>
                  <a:schemeClr val="bg1">
                    <a:lumMod val="50000"/>
                  </a:schemeClr>
                </a:solidFill>
                <a:cs typeface="+mn-ea"/>
                <a:sym typeface="+mn-lt"/>
              </a:endParaRPr>
            </a:p>
          </p:txBody>
        </p:sp>
        <p:sp>
          <p:nvSpPr>
            <p:cNvPr id="24" name="TextBox 60"/>
            <p:cNvSpPr/>
            <p:nvPr/>
          </p:nvSpPr>
          <p:spPr>
            <a:xfrm>
              <a:off x="682928" y="564847"/>
              <a:ext cx="820818" cy="461727"/>
            </a:xfrm>
            <a:prstGeom prst="rect">
              <a:avLst/>
            </a:prstGeom>
            <a:noFill/>
            <a:ln w="9525">
              <a:noFill/>
              <a:miter/>
            </a:ln>
          </p:spPr>
          <p:txBody>
            <a:bodyPr wrap="none">
              <a:spAutoFit/>
            </a:bodyPr>
            <a:lstStyle/>
            <a:p>
              <a:pPr lvl="0" eaLnBrk="1" hangingPunct="1">
                <a:buNone/>
              </a:pPr>
              <a:r>
                <a:rPr lang="en-US" altLang="zh-CN" sz="2400" dirty="0">
                  <a:solidFill>
                    <a:schemeClr val="bg1">
                      <a:lumMod val="50000"/>
                    </a:schemeClr>
                  </a:solidFill>
                  <a:cs typeface="+mn-ea"/>
                  <a:sym typeface="+mn-lt"/>
                </a:rPr>
                <a:t>48%</a:t>
              </a:r>
              <a:endParaRPr lang="zh-CN" altLang="en-US" sz="2400" dirty="0">
                <a:solidFill>
                  <a:schemeClr val="bg1">
                    <a:lumMod val="50000"/>
                  </a:schemeClr>
                </a:solidFill>
                <a:cs typeface="+mn-ea"/>
                <a:sym typeface="+mn-lt"/>
              </a:endParaRPr>
            </a:p>
          </p:txBody>
        </p:sp>
        <p:sp>
          <p:nvSpPr>
            <p:cNvPr id="25" name="TextBox 61"/>
            <p:cNvSpPr/>
            <p:nvPr/>
          </p:nvSpPr>
          <p:spPr>
            <a:xfrm>
              <a:off x="456801" y="1032756"/>
              <a:ext cx="1210588" cy="400110"/>
            </a:xfrm>
            <a:prstGeom prst="rect">
              <a:avLst/>
            </a:prstGeom>
            <a:noFill/>
            <a:ln w="9525">
              <a:noFill/>
              <a:miter/>
            </a:ln>
          </p:spPr>
          <p:txBody>
            <a:bodyPr wrap="none">
              <a:spAutoFit/>
            </a:bodyPr>
            <a:lstStyle/>
            <a:p>
              <a:pPr lvl="0" eaLnBrk="1" hangingPunct="1">
                <a:buNone/>
              </a:pPr>
              <a:r>
                <a:rPr lang="zh-CN" altLang="en-US" sz="2000" b="1" dirty="0">
                  <a:solidFill>
                    <a:schemeClr val="bg1">
                      <a:lumMod val="50000"/>
                    </a:schemeClr>
                  </a:solidFill>
                  <a:cs typeface="+mn-ea"/>
                  <a:sym typeface="+mn-lt"/>
                </a:rPr>
                <a:t>添加标题</a:t>
              </a:r>
              <a:endParaRPr lang="zh-CN" altLang="en-US" sz="2000" b="1" dirty="0">
                <a:solidFill>
                  <a:schemeClr val="bg1">
                    <a:lumMod val="50000"/>
                  </a:schemeClr>
                </a:solidFill>
                <a:cs typeface="+mn-ea"/>
                <a:sym typeface="+mn-lt"/>
              </a:endParaRPr>
            </a:p>
          </p:txBody>
        </p:sp>
      </p:grpSp>
      <p:grpSp>
        <p:nvGrpSpPr>
          <p:cNvPr id="26" name="组合 62"/>
          <p:cNvGrpSpPr/>
          <p:nvPr/>
        </p:nvGrpSpPr>
        <p:grpSpPr>
          <a:xfrm>
            <a:off x="3583672" y="4531470"/>
            <a:ext cx="2295525" cy="1642191"/>
            <a:chOff x="0" y="0"/>
            <a:chExt cx="2295900" cy="1642626"/>
          </a:xfrm>
        </p:grpSpPr>
        <p:sp>
          <p:nvSpPr>
            <p:cNvPr id="27" name="矩形 63"/>
            <p:cNvSpPr/>
            <p:nvPr/>
          </p:nvSpPr>
          <p:spPr>
            <a:xfrm>
              <a:off x="96879" y="0"/>
              <a:ext cx="2126624" cy="70717"/>
            </a:xfrm>
            <a:prstGeom prst="rect">
              <a:avLst/>
            </a:prstGeom>
            <a:solidFill>
              <a:srgbClr val="7F7F7F"/>
            </a:solidFill>
            <a:ln w="9525">
              <a:noFill/>
              <a:miter/>
            </a:ln>
          </p:spPr>
          <p:txBody>
            <a:bodyPr anchor="ctr"/>
            <a:lstStyle/>
            <a:p>
              <a:pPr lvl="0" algn="ctr" eaLnBrk="1" hangingPunct="1">
                <a:lnSpc>
                  <a:spcPct val="120000"/>
                </a:lnSpc>
                <a:buNone/>
              </a:pPr>
              <a:endParaRPr lang="zh-CN" altLang="zh-CN" sz="1400" dirty="0">
                <a:solidFill>
                  <a:schemeClr val="bg1">
                    <a:lumMod val="50000"/>
                  </a:schemeClr>
                </a:solidFill>
                <a:cs typeface="+mn-ea"/>
                <a:sym typeface="+mn-lt"/>
              </a:endParaRPr>
            </a:p>
          </p:txBody>
        </p:sp>
        <p:sp>
          <p:nvSpPr>
            <p:cNvPr id="28" name="矩形 64"/>
            <p:cNvSpPr/>
            <p:nvPr/>
          </p:nvSpPr>
          <p:spPr>
            <a:xfrm>
              <a:off x="0" y="149514"/>
              <a:ext cx="2295900" cy="1493112"/>
            </a:xfrm>
            <a:prstGeom prst="rect">
              <a:avLst/>
            </a:prstGeom>
            <a:noFill/>
            <a:ln w="9525">
              <a:noFill/>
              <a:miter/>
            </a:ln>
          </p:spPr>
          <p:txBody>
            <a:bodyPr>
              <a:spAutoFit/>
            </a:bodyPr>
            <a:lstStyle/>
            <a:p>
              <a:pPr lvl="0" eaLnBrk="1" hangingPunct="1">
                <a:lnSpc>
                  <a:spcPct val="130000"/>
                </a:lnSpc>
                <a:buNone/>
              </a:pPr>
              <a:r>
                <a:rPr lang="zh-CN" altLang="en-US" sz="1400" dirty="0">
                  <a:solidFill>
                    <a:schemeClr val="bg1">
                      <a:lumMod val="50000"/>
                    </a:schemeClr>
                  </a:solidFill>
                  <a:cs typeface="+mn-ea"/>
                  <a:sym typeface="+mn-lt"/>
                </a:rPr>
                <a:t>您的内容打在这里，或者通过复制您的文本后，在此框中选择粘贴，并选择只保留，在此录入上述图表的描述说明。</a:t>
              </a:r>
              <a:endParaRPr lang="zh-CN" altLang="en-US" sz="1400" dirty="0">
                <a:solidFill>
                  <a:schemeClr val="bg1">
                    <a:lumMod val="50000"/>
                  </a:schemeClr>
                </a:solidFill>
                <a:cs typeface="+mn-ea"/>
                <a:sym typeface="+mn-lt"/>
              </a:endParaRPr>
            </a:p>
          </p:txBody>
        </p:sp>
      </p:grpSp>
      <p:grpSp>
        <p:nvGrpSpPr>
          <p:cNvPr id="29" name="组合 65"/>
          <p:cNvGrpSpPr/>
          <p:nvPr/>
        </p:nvGrpSpPr>
        <p:grpSpPr>
          <a:xfrm>
            <a:off x="6318934" y="2224832"/>
            <a:ext cx="2122488" cy="2128838"/>
            <a:chOff x="0" y="0"/>
            <a:chExt cx="2122208" cy="2129124"/>
          </a:xfrm>
        </p:grpSpPr>
        <p:sp>
          <p:nvSpPr>
            <p:cNvPr id="30" name="椭圆 67"/>
            <p:cNvSpPr/>
            <p:nvPr/>
          </p:nvSpPr>
          <p:spPr>
            <a:xfrm>
              <a:off x="96384" y="0"/>
              <a:ext cx="2025824" cy="2025823"/>
            </a:xfrm>
            <a:prstGeom prst="ellipse">
              <a:avLst/>
            </a:prstGeom>
            <a:noFill/>
            <a:ln w="19050" cap="flat" cmpd="sng">
              <a:solidFill>
                <a:schemeClr val="bg1">
                  <a:lumMod val="50000"/>
                </a:schemeClr>
              </a:solidFill>
              <a:prstDash val="solid"/>
              <a:miter/>
              <a:headEnd type="none" w="med" len="med"/>
              <a:tailEnd type="none" w="med" len="med"/>
            </a:ln>
          </p:spPr>
          <p:txBody>
            <a:bodyPr anchor="ctr"/>
            <a:lstStyle/>
            <a:p>
              <a:pPr lvl="0" algn="ctr" eaLnBrk="1" hangingPunct="1">
                <a:buNone/>
              </a:pPr>
              <a:endParaRPr lang="zh-CN" altLang="zh-CN" dirty="0">
                <a:solidFill>
                  <a:schemeClr val="bg1">
                    <a:lumMod val="50000"/>
                  </a:schemeClr>
                </a:solidFill>
                <a:cs typeface="+mn-ea"/>
                <a:sym typeface="+mn-lt"/>
              </a:endParaRPr>
            </a:p>
          </p:txBody>
        </p:sp>
        <p:sp>
          <p:nvSpPr>
            <p:cNvPr id="31" name="TextBox 68"/>
            <p:cNvSpPr/>
            <p:nvPr/>
          </p:nvSpPr>
          <p:spPr>
            <a:xfrm>
              <a:off x="779312" y="564847"/>
              <a:ext cx="820951" cy="461727"/>
            </a:xfrm>
            <a:prstGeom prst="rect">
              <a:avLst/>
            </a:prstGeom>
            <a:noFill/>
            <a:ln w="9525">
              <a:noFill/>
              <a:miter/>
            </a:ln>
          </p:spPr>
          <p:txBody>
            <a:bodyPr wrap="none">
              <a:spAutoFit/>
            </a:bodyPr>
            <a:lstStyle/>
            <a:p>
              <a:pPr lvl="0" eaLnBrk="1" hangingPunct="1">
                <a:buNone/>
              </a:pPr>
              <a:r>
                <a:rPr lang="en-US" altLang="zh-CN" sz="2400" dirty="0">
                  <a:solidFill>
                    <a:schemeClr val="bg1">
                      <a:lumMod val="50000"/>
                    </a:schemeClr>
                  </a:solidFill>
                  <a:cs typeface="+mn-ea"/>
                  <a:sym typeface="+mn-lt"/>
                </a:rPr>
                <a:t>22%</a:t>
              </a:r>
              <a:endParaRPr lang="zh-CN" altLang="en-US" sz="2400" dirty="0">
                <a:solidFill>
                  <a:schemeClr val="bg1">
                    <a:lumMod val="50000"/>
                  </a:schemeClr>
                </a:solidFill>
                <a:cs typeface="+mn-ea"/>
                <a:sym typeface="+mn-lt"/>
              </a:endParaRPr>
            </a:p>
          </p:txBody>
        </p:sp>
        <p:sp>
          <p:nvSpPr>
            <p:cNvPr id="32" name="TextBox 69"/>
            <p:cNvSpPr/>
            <p:nvPr/>
          </p:nvSpPr>
          <p:spPr>
            <a:xfrm>
              <a:off x="565060" y="1068381"/>
              <a:ext cx="1210588" cy="400110"/>
            </a:xfrm>
            <a:prstGeom prst="rect">
              <a:avLst/>
            </a:prstGeom>
            <a:noFill/>
            <a:ln w="9525">
              <a:noFill/>
              <a:miter/>
            </a:ln>
          </p:spPr>
          <p:txBody>
            <a:bodyPr wrap="none">
              <a:spAutoFit/>
            </a:bodyPr>
            <a:lstStyle/>
            <a:p>
              <a:pPr lvl="0" eaLnBrk="1" hangingPunct="1">
                <a:buNone/>
              </a:pPr>
              <a:r>
                <a:rPr lang="zh-CN" altLang="en-US" sz="2000" b="1" dirty="0">
                  <a:solidFill>
                    <a:schemeClr val="bg1">
                      <a:lumMod val="50000"/>
                    </a:schemeClr>
                  </a:solidFill>
                  <a:cs typeface="+mn-ea"/>
                  <a:sym typeface="+mn-lt"/>
                </a:rPr>
                <a:t>添加标题</a:t>
              </a:r>
              <a:endParaRPr lang="zh-CN" altLang="en-US" sz="2000" b="1" dirty="0">
                <a:solidFill>
                  <a:schemeClr val="bg1">
                    <a:lumMod val="50000"/>
                  </a:schemeClr>
                </a:solidFill>
                <a:cs typeface="+mn-ea"/>
                <a:sym typeface="+mn-lt"/>
              </a:endParaRPr>
            </a:p>
          </p:txBody>
        </p:sp>
        <p:sp>
          <p:nvSpPr>
            <p:cNvPr id="33" name="椭圆 1"/>
            <p:cNvSpPr/>
            <p:nvPr/>
          </p:nvSpPr>
          <p:spPr>
            <a:xfrm>
              <a:off x="0" y="1100342"/>
              <a:ext cx="1173991" cy="1028782"/>
            </a:xfrm>
            <a:custGeom>
              <a:avLst/>
              <a:gdLst>
                <a:gd name="txL" fmla="*/ 0 w 1173991"/>
                <a:gd name="txT" fmla="*/ 0 h 1028782"/>
                <a:gd name="txR" fmla="*/ 1173991 w 1173991"/>
                <a:gd name="txB" fmla="*/ 1028782 h 1028782"/>
              </a:gdLst>
              <a:ahLst/>
              <a:cxnLst>
                <a:cxn ang="0">
                  <a:pos x="0" y="0"/>
                </a:cxn>
                <a:cxn ang="0">
                  <a:pos x="270084" y="0"/>
                </a:cxn>
                <a:cxn ang="0">
                  <a:pos x="1111797" y="758791"/>
                </a:cxn>
                <a:cxn ang="0">
                  <a:pos x="1173991" y="755875"/>
                </a:cxn>
                <a:cxn ang="0">
                  <a:pos x="1173991" y="1025811"/>
                </a:cxn>
                <a:cxn ang="0">
                  <a:pos x="1111797" y="1028782"/>
                </a:cxn>
                <a:cxn ang="0">
                  <a:pos x="0" y="0"/>
                </a:cxn>
              </a:cxnLst>
              <a:rect l="txL" t="txT" r="txR" b="txB"/>
              <a:pathLst>
                <a:path w="1173991" h="1028782">
                  <a:moveTo>
                    <a:pt x="0" y="0"/>
                  </a:moveTo>
                  <a:lnTo>
                    <a:pt x="270084" y="0"/>
                  </a:lnTo>
                  <a:cubicBezTo>
                    <a:pt x="313795" y="426278"/>
                    <a:pt x="673965" y="758791"/>
                    <a:pt x="1111797" y="758791"/>
                  </a:cubicBezTo>
                  <a:lnTo>
                    <a:pt x="1173991" y="755875"/>
                  </a:lnTo>
                  <a:lnTo>
                    <a:pt x="1173991" y="1025811"/>
                  </a:lnTo>
                  <a:cubicBezTo>
                    <a:pt x="1153450" y="1028208"/>
                    <a:pt x="1132691" y="1028782"/>
                    <a:pt x="1111797" y="1028782"/>
                  </a:cubicBezTo>
                  <a:cubicBezTo>
                    <a:pt x="524781" y="1028782"/>
                    <a:pt x="43600" y="575645"/>
                    <a:pt x="0" y="0"/>
                  </a:cubicBezTo>
                  <a:close/>
                </a:path>
              </a:pathLst>
            </a:custGeom>
            <a:solidFill>
              <a:srgbClr val="1983B7"/>
            </a:solidFill>
            <a:ln w="9525">
              <a:noFill/>
            </a:ln>
          </p:spPr>
          <p:txBody>
            <a:bodyPr/>
            <a:lstStyle/>
            <a:p>
              <a:endParaRPr lang="zh-CN" altLang="en-US">
                <a:solidFill>
                  <a:schemeClr val="bg1">
                    <a:lumMod val="50000"/>
                  </a:schemeClr>
                </a:solidFill>
                <a:cs typeface="+mn-ea"/>
                <a:sym typeface="+mn-lt"/>
              </a:endParaRPr>
            </a:p>
          </p:txBody>
        </p:sp>
      </p:grpSp>
      <p:grpSp>
        <p:nvGrpSpPr>
          <p:cNvPr id="34" name="组合 70"/>
          <p:cNvGrpSpPr/>
          <p:nvPr/>
        </p:nvGrpSpPr>
        <p:grpSpPr>
          <a:xfrm>
            <a:off x="6341159" y="4534645"/>
            <a:ext cx="2225675" cy="1641475"/>
            <a:chOff x="0" y="0"/>
            <a:chExt cx="2225194" cy="1642230"/>
          </a:xfrm>
        </p:grpSpPr>
        <p:sp>
          <p:nvSpPr>
            <p:cNvPr id="35" name="矩形 71"/>
            <p:cNvSpPr/>
            <p:nvPr/>
          </p:nvSpPr>
          <p:spPr>
            <a:xfrm>
              <a:off x="73434" y="0"/>
              <a:ext cx="2126624" cy="70717"/>
            </a:xfrm>
            <a:prstGeom prst="rect">
              <a:avLst/>
            </a:prstGeom>
            <a:solidFill>
              <a:srgbClr val="7F7F7F"/>
            </a:solidFill>
            <a:ln w="9525">
              <a:noFill/>
              <a:miter/>
            </a:ln>
          </p:spPr>
          <p:txBody>
            <a:bodyPr anchor="ctr"/>
            <a:lstStyle/>
            <a:p>
              <a:pPr lvl="0" algn="ctr" eaLnBrk="1" hangingPunct="1">
                <a:lnSpc>
                  <a:spcPct val="120000"/>
                </a:lnSpc>
                <a:buNone/>
              </a:pPr>
              <a:endParaRPr lang="zh-CN" altLang="zh-CN" sz="1400" dirty="0">
                <a:solidFill>
                  <a:schemeClr val="bg1">
                    <a:lumMod val="50000"/>
                  </a:schemeClr>
                </a:solidFill>
                <a:cs typeface="+mn-ea"/>
                <a:sym typeface="+mn-lt"/>
              </a:endParaRPr>
            </a:p>
          </p:txBody>
        </p:sp>
        <p:sp>
          <p:nvSpPr>
            <p:cNvPr id="36" name="矩形 72"/>
            <p:cNvSpPr/>
            <p:nvPr/>
          </p:nvSpPr>
          <p:spPr>
            <a:xfrm>
              <a:off x="0" y="149514"/>
              <a:ext cx="2225194" cy="1492716"/>
            </a:xfrm>
            <a:prstGeom prst="rect">
              <a:avLst/>
            </a:prstGeom>
            <a:noFill/>
            <a:ln w="9525">
              <a:noFill/>
              <a:miter/>
            </a:ln>
          </p:spPr>
          <p:txBody>
            <a:bodyPr>
              <a:spAutoFit/>
            </a:bodyPr>
            <a:lstStyle/>
            <a:p>
              <a:pPr lvl="0" eaLnBrk="1" hangingPunct="1">
                <a:lnSpc>
                  <a:spcPct val="130000"/>
                </a:lnSpc>
                <a:buNone/>
              </a:pPr>
              <a:r>
                <a:rPr lang="zh-CN" altLang="en-US" sz="1400" dirty="0">
                  <a:solidFill>
                    <a:schemeClr val="bg1">
                      <a:lumMod val="50000"/>
                    </a:schemeClr>
                  </a:solidFill>
                  <a:cs typeface="+mn-ea"/>
                  <a:sym typeface="+mn-lt"/>
                </a:rPr>
                <a:t>您的内容打在这里，或者通过复制您的文本后，在此框中选择粘贴并选择只保留，在此录入上述图表的描述说明。</a:t>
              </a:r>
              <a:endParaRPr lang="zh-CN" altLang="en-US" sz="1400" dirty="0">
                <a:solidFill>
                  <a:schemeClr val="bg1">
                    <a:lumMod val="50000"/>
                  </a:schemeClr>
                </a:solidFill>
                <a:cs typeface="+mn-ea"/>
                <a:sym typeface="+mn-lt"/>
              </a:endParaRPr>
            </a:p>
          </p:txBody>
        </p:sp>
      </p:grpSp>
      <p:grpSp>
        <p:nvGrpSpPr>
          <p:cNvPr id="37" name="组合 65"/>
          <p:cNvGrpSpPr/>
          <p:nvPr/>
        </p:nvGrpSpPr>
        <p:grpSpPr>
          <a:xfrm>
            <a:off x="8837995" y="2222507"/>
            <a:ext cx="2295982" cy="2025551"/>
            <a:chOff x="-173471" y="0"/>
            <a:chExt cx="2295679" cy="2025823"/>
          </a:xfrm>
        </p:grpSpPr>
        <p:sp>
          <p:nvSpPr>
            <p:cNvPr id="38" name="椭圆 67"/>
            <p:cNvSpPr/>
            <p:nvPr/>
          </p:nvSpPr>
          <p:spPr>
            <a:xfrm>
              <a:off x="96384" y="0"/>
              <a:ext cx="2025824" cy="2025823"/>
            </a:xfrm>
            <a:prstGeom prst="ellipse">
              <a:avLst/>
            </a:prstGeom>
            <a:noFill/>
            <a:ln w="19050" cap="flat" cmpd="sng">
              <a:solidFill>
                <a:schemeClr val="bg1">
                  <a:lumMod val="50000"/>
                </a:schemeClr>
              </a:solidFill>
              <a:prstDash val="solid"/>
              <a:miter/>
              <a:headEnd type="none" w="med" len="med"/>
              <a:tailEnd type="none" w="med" len="med"/>
            </a:ln>
          </p:spPr>
          <p:txBody>
            <a:bodyPr anchor="ctr"/>
            <a:lstStyle/>
            <a:p>
              <a:pPr lvl="0" algn="ctr" eaLnBrk="1" hangingPunct="1">
                <a:buNone/>
              </a:pPr>
              <a:endParaRPr lang="zh-CN" altLang="zh-CN" dirty="0">
                <a:solidFill>
                  <a:schemeClr val="bg1">
                    <a:lumMod val="50000"/>
                  </a:schemeClr>
                </a:solidFill>
                <a:cs typeface="+mn-ea"/>
                <a:sym typeface="+mn-lt"/>
              </a:endParaRPr>
            </a:p>
          </p:txBody>
        </p:sp>
        <p:sp>
          <p:nvSpPr>
            <p:cNvPr id="39" name="TextBox 68"/>
            <p:cNvSpPr/>
            <p:nvPr/>
          </p:nvSpPr>
          <p:spPr>
            <a:xfrm>
              <a:off x="779312" y="564847"/>
              <a:ext cx="820951" cy="461727"/>
            </a:xfrm>
            <a:prstGeom prst="rect">
              <a:avLst/>
            </a:prstGeom>
            <a:noFill/>
            <a:ln w="9525">
              <a:noFill/>
              <a:miter/>
            </a:ln>
          </p:spPr>
          <p:txBody>
            <a:bodyPr wrap="none">
              <a:spAutoFit/>
            </a:bodyPr>
            <a:lstStyle/>
            <a:p>
              <a:pPr lvl="0" eaLnBrk="1" hangingPunct="1">
                <a:buNone/>
              </a:pPr>
              <a:r>
                <a:rPr lang="en-US" altLang="zh-CN" sz="2400" dirty="0">
                  <a:solidFill>
                    <a:schemeClr val="bg1">
                      <a:lumMod val="50000"/>
                    </a:schemeClr>
                  </a:solidFill>
                  <a:cs typeface="+mn-ea"/>
                  <a:sym typeface="+mn-lt"/>
                </a:rPr>
                <a:t>22%</a:t>
              </a:r>
              <a:endParaRPr lang="zh-CN" altLang="en-US" sz="2400" dirty="0">
                <a:solidFill>
                  <a:schemeClr val="bg1">
                    <a:lumMod val="50000"/>
                  </a:schemeClr>
                </a:solidFill>
                <a:cs typeface="+mn-ea"/>
                <a:sym typeface="+mn-lt"/>
              </a:endParaRPr>
            </a:p>
          </p:txBody>
        </p:sp>
        <p:sp>
          <p:nvSpPr>
            <p:cNvPr id="40" name="TextBox 69"/>
            <p:cNvSpPr/>
            <p:nvPr/>
          </p:nvSpPr>
          <p:spPr>
            <a:xfrm>
              <a:off x="565060" y="1068381"/>
              <a:ext cx="1210588" cy="400110"/>
            </a:xfrm>
            <a:prstGeom prst="rect">
              <a:avLst/>
            </a:prstGeom>
            <a:noFill/>
            <a:ln w="9525">
              <a:noFill/>
              <a:miter/>
            </a:ln>
          </p:spPr>
          <p:txBody>
            <a:bodyPr wrap="none">
              <a:spAutoFit/>
            </a:bodyPr>
            <a:lstStyle/>
            <a:p>
              <a:pPr lvl="0" eaLnBrk="1" hangingPunct="1">
                <a:buNone/>
              </a:pPr>
              <a:r>
                <a:rPr lang="zh-CN" altLang="en-US" sz="2000" b="1" dirty="0">
                  <a:solidFill>
                    <a:schemeClr val="bg1">
                      <a:lumMod val="50000"/>
                    </a:schemeClr>
                  </a:solidFill>
                  <a:cs typeface="+mn-ea"/>
                  <a:sym typeface="+mn-lt"/>
                </a:rPr>
                <a:t>添加标题</a:t>
              </a:r>
              <a:endParaRPr lang="zh-CN" altLang="en-US" sz="2000" b="1" dirty="0">
                <a:solidFill>
                  <a:schemeClr val="bg1">
                    <a:lumMod val="50000"/>
                  </a:schemeClr>
                </a:solidFill>
                <a:cs typeface="+mn-ea"/>
                <a:sym typeface="+mn-lt"/>
              </a:endParaRPr>
            </a:p>
          </p:txBody>
        </p:sp>
        <p:sp>
          <p:nvSpPr>
            <p:cNvPr id="41" name="椭圆 1"/>
            <p:cNvSpPr/>
            <p:nvPr/>
          </p:nvSpPr>
          <p:spPr>
            <a:xfrm rot="1370220">
              <a:off x="-173471" y="855047"/>
              <a:ext cx="1173991" cy="1028782"/>
            </a:xfrm>
            <a:custGeom>
              <a:avLst/>
              <a:gdLst>
                <a:gd name="txL" fmla="*/ 0 w 1173991"/>
                <a:gd name="txT" fmla="*/ 0 h 1028782"/>
                <a:gd name="txR" fmla="*/ 1173991 w 1173991"/>
                <a:gd name="txB" fmla="*/ 1028782 h 1028782"/>
              </a:gdLst>
              <a:ahLst/>
              <a:cxnLst>
                <a:cxn ang="0">
                  <a:pos x="0" y="0"/>
                </a:cxn>
                <a:cxn ang="0">
                  <a:pos x="270084" y="0"/>
                </a:cxn>
                <a:cxn ang="0">
                  <a:pos x="1111797" y="758791"/>
                </a:cxn>
                <a:cxn ang="0">
                  <a:pos x="1173991" y="755875"/>
                </a:cxn>
                <a:cxn ang="0">
                  <a:pos x="1173991" y="1025811"/>
                </a:cxn>
                <a:cxn ang="0">
                  <a:pos x="1111797" y="1028782"/>
                </a:cxn>
                <a:cxn ang="0">
                  <a:pos x="0" y="0"/>
                </a:cxn>
              </a:cxnLst>
              <a:rect l="txL" t="txT" r="txR" b="txB"/>
              <a:pathLst>
                <a:path w="1173991" h="1028782">
                  <a:moveTo>
                    <a:pt x="0" y="0"/>
                  </a:moveTo>
                  <a:lnTo>
                    <a:pt x="270084" y="0"/>
                  </a:lnTo>
                  <a:cubicBezTo>
                    <a:pt x="313795" y="426278"/>
                    <a:pt x="673965" y="758791"/>
                    <a:pt x="1111797" y="758791"/>
                  </a:cubicBezTo>
                  <a:lnTo>
                    <a:pt x="1173991" y="755875"/>
                  </a:lnTo>
                  <a:lnTo>
                    <a:pt x="1173991" y="1025811"/>
                  </a:lnTo>
                  <a:cubicBezTo>
                    <a:pt x="1153450" y="1028208"/>
                    <a:pt x="1132691" y="1028782"/>
                    <a:pt x="1111797" y="1028782"/>
                  </a:cubicBezTo>
                  <a:cubicBezTo>
                    <a:pt x="524781" y="1028782"/>
                    <a:pt x="43600" y="575645"/>
                    <a:pt x="0" y="0"/>
                  </a:cubicBezTo>
                  <a:close/>
                </a:path>
              </a:pathLst>
            </a:custGeom>
            <a:solidFill>
              <a:srgbClr val="1983B7"/>
            </a:solidFill>
            <a:ln w="9525">
              <a:noFill/>
            </a:ln>
          </p:spPr>
          <p:txBody>
            <a:bodyPr/>
            <a:lstStyle/>
            <a:p>
              <a:endParaRPr lang="zh-CN" altLang="en-US">
                <a:solidFill>
                  <a:schemeClr val="bg1">
                    <a:lumMod val="50000"/>
                  </a:schemeClr>
                </a:solidFill>
                <a:cs typeface="+mn-ea"/>
                <a:sym typeface="+mn-lt"/>
              </a:endParaRPr>
            </a:p>
          </p:txBody>
        </p:sp>
      </p:grpSp>
      <p:grpSp>
        <p:nvGrpSpPr>
          <p:cNvPr id="42" name="组合 70"/>
          <p:cNvGrpSpPr/>
          <p:nvPr/>
        </p:nvGrpSpPr>
        <p:grpSpPr>
          <a:xfrm>
            <a:off x="9033714" y="4532320"/>
            <a:ext cx="2225675" cy="1641475"/>
            <a:chOff x="0" y="0"/>
            <a:chExt cx="2225194" cy="1642230"/>
          </a:xfrm>
        </p:grpSpPr>
        <p:sp>
          <p:nvSpPr>
            <p:cNvPr id="43" name="矩形 71"/>
            <p:cNvSpPr/>
            <p:nvPr/>
          </p:nvSpPr>
          <p:spPr>
            <a:xfrm>
              <a:off x="73434" y="0"/>
              <a:ext cx="2126624" cy="70717"/>
            </a:xfrm>
            <a:prstGeom prst="rect">
              <a:avLst/>
            </a:prstGeom>
            <a:solidFill>
              <a:srgbClr val="7F7F7F"/>
            </a:solidFill>
            <a:ln w="9525">
              <a:noFill/>
              <a:miter/>
            </a:ln>
          </p:spPr>
          <p:txBody>
            <a:bodyPr anchor="ctr"/>
            <a:lstStyle/>
            <a:p>
              <a:pPr lvl="0" algn="ctr" eaLnBrk="1" hangingPunct="1">
                <a:lnSpc>
                  <a:spcPct val="120000"/>
                </a:lnSpc>
                <a:buNone/>
              </a:pPr>
              <a:endParaRPr lang="zh-CN" altLang="zh-CN" sz="1400" dirty="0">
                <a:solidFill>
                  <a:schemeClr val="bg1">
                    <a:lumMod val="50000"/>
                  </a:schemeClr>
                </a:solidFill>
                <a:cs typeface="+mn-ea"/>
                <a:sym typeface="+mn-lt"/>
              </a:endParaRPr>
            </a:p>
          </p:txBody>
        </p:sp>
        <p:sp>
          <p:nvSpPr>
            <p:cNvPr id="44" name="矩形 72"/>
            <p:cNvSpPr/>
            <p:nvPr/>
          </p:nvSpPr>
          <p:spPr>
            <a:xfrm>
              <a:off x="0" y="149514"/>
              <a:ext cx="2225194" cy="1492716"/>
            </a:xfrm>
            <a:prstGeom prst="rect">
              <a:avLst/>
            </a:prstGeom>
            <a:noFill/>
            <a:ln w="9525">
              <a:noFill/>
              <a:miter/>
            </a:ln>
          </p:spPr>
          <p:txBody>
            <a:bodyPr>
              <a:spAutoFit/>
            </a:bodyPr>
            <a:lstStyle/>
            <a:p>
              <a:pPr lvl="0" eaLnBrk="1" hangingPunct="1">
                <a:lnSpc>
                  <a:spcPct val="130000"/>
                </a:lnSpc>
                <a:buNone/>
              </a:pPr>
              <a:r>
                <a:rPr lang="zh-CN" altLang="en-US" sz="1400" dirty="0">
                  <a:solidFill>
                    <a:schemeClr val="bg1">
                      <a:lumMod val="50000"/>
                    </a:schemeClr>
                  </a:solidFill>
                  <a:cs typeface="+mn-ea"/>
                  <a:sym typeface="+mn-lt"/>
                </a:rPr>
                <a:t>您的内容打在这里，或者通过复制您的文本后，在此框中选择粘贴并选择只保留，在此录入上述图表的描述说明。</a:t>
              </a:r>
              <a:endParaRPr lang="zh-CN" altLang="en-US" sz="1400" dirty="0">
                <a:solidFill>
                  <a:schemeClr val="bg1">
                    <a:lumMod val="50000"/>
                  </a:schemeClr>
                </a:solidFill>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300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9" presetClass="entr" presetSubtype="0" decel="100000" fill="hold" nodeType="after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p:cTn id="13" dur="1000" fill="hold"/>
                                        <p:tgtEl>
                                          <p:spTgt spid="12"/>
                                        </p:tgtEl>
                                        <p:attrNameLst>
                                          <p:attrName>ppt_w</p:attrName>
                                        </p:attrNameLst>
                                      </p:cBhvr>
                                      <p:tavLst>
                                        <p:tav tm="0">
                                          <p:val>
                                            <p:fltVal val="0"/>
                                          </p:val>
                                        </p:tav>
                                        <p:tav tm="100000">
                                          <p:val>
                                            <p:strVal val="#ppt_w"/>
                                          </p:val>
                                        </p:tav>
                                      </p:tavLst>
                                    </p:anim>
                                    <p:anim calcmode="lin" valueType="num">
                                      <p:cBhvr>
                                        <p:cTn id="14" dur="1000" fill="hold"/>
                                        <p:tgtEl>
                                          <p:spTgt spid="12"/>
                                        </p:tgtEl>
                                        <p:attrNameLst>
                                          <p:attrName>ppt_h</p:attrName>
                                        </p:attrNameLst>
                                      </p:cBhvr>
                                      <p:tavLst>
                                        <p:tav tm="0">
                                          <p:val>
                                            <p:fltVal val="0"/>
                                          </p:val>
                                        </p:tav>
                                        <p:tav tm="100000">
                                          <p:val>
                                            <p:strVal val="#ppt_h"/>
                                          </p:val>
                                        </p:tav>
                                      </p:tavLst>
                                    </p:anim>
                                    <p:anim calcmode="lin" valueType="num">
                                      <p:cBhvr>
                                        <p:cTn id="15" dur="1000" fill="hold"/>
                                        <p:tgtEl>
                                          <p:spTgt spid="12"/>
                                        </p:tgtEl>
                                        <p:attrNameLst>
                                          <p:attrName>style.rotation</p:attrName>
                                        </p:attrNameLst>
                                      </p:cBhvr>
                                      <p:tavLst>
                                        <p:tav tm="0">
                                          <p:val>
                                            <p:fltVal val="360"/>
                                          </p:val>
                                        </p:tav>
                                        <p:tav tm="100000">
                                          <p:val>
                                            <p:fltVal val="0"/>
                                          </p:val>
                                        </p:tav>
                                      </p:tavLst>
                                    </p:anim>
                                    <p:animEffect filter="fade">
                                      <p:cBhvr>
                                        <p:cTn id="16" dur="1000"/>
                                        <p:tgtEl>
                                          <p:spTgt spid="12"/>
                                        </p:tgtEl>
                                      </p:cBhvr>
                                    </p:animEffect>
                                  </p:childTnLst>
                                </p:cTn>
                              </p:par>
                              <p:par>
                                <p:cTn id="17" presetID="47" presetClass="entr" presetSubtype="0" fill="hold" nodeType="withEffect">
                                  <p:stCondLst>
                                    <p:cond delay="600"/>
                                  </p:stCondLst>
                                  <p:childTnLst>
                                    <p:set>
                                      <p:cBhvr>
                                        <p:cTn id="18" dur="1" fill="hold">
                                          <p:stCondLst>
                                            <p:cond delay="0"/>
                                          </p:stCondLst>
                                        </p:cTn>
                                        <p:tgtEl>
                                          <p:spTgt spid="18"/>
                                        </p:tgtEl>
                                        <p:attrNameLst>
                                          <p:attrName>style.visibility</p:attrName>
                                        </p:attrNameLst>
                                      </p:cBhvr>
                                      <p:to>
                                        <p:strVal val="visible"/>
                                      </p:to>
                                    </p:set>
                                    <p:animEffect filter="fade">
                                      <p:cBhvr>
                                        <p:cTn id="19" dur="1000"/>
                                        <p:tgtEl>
                                          <p:spTgt spid="18"/>
                                        </p:tgtEl>
                                      </p:cBhvr>
                                    </p:animEffect>
                                    <p:anim calcmode="lin" valueType="num">
                                      <p:cBhvr>
                                        <p:cTn id="20" dur="1000" fill="hold"/>
                                        <p:tgtEl>
                                          <p:spTgt spid="18"/>
                                        </p:tgtEl>
                                        <p:attrNameLst>
                                          <p:attrName>ppt_x</p:attrName>
                                        </p:attrNameLst>
                                      </p:cBhvr>
                                      <p:tavLst>
                                        <p:tav tm="0">
                                          <p:val>
                                            <p:strVal val="#ppt_x"/>
                                          </p:val>
                                        </p:tav>
                                        <p:tav tm="100000">
                                          <p:val>
                                            <p:strVal val="#ppt_x"/>
                                          </p:val>
                                        </p:tav>
                                      </p:tavLst>
                                    </p:anim>
                                    <p:anim calcmode="lin" valueType="num">
                                      <p:cBhvr>
                                        <p:cTn id="21" dur="1000" fill="hold"/>
                                        <p:tgtEl>
                                          <p:spTgt spid="18"/>
                                        </p:tgtEl>
                                        <p:attrNameLst>
                                          <p:attrName>ppt_y</p:attrName>
                                        </p:attrNameLst>
                                      </p:cBhvr>
                                      <p:tavLst>
                                        <p:tav tm="0">
                                          <p:val>
                                            <p:strVal val="#ppt_y-.1"/>
                                          </p:val>
                                        </p:tav>
                                        <p:tav tm="100000">
                                          <p:val>
                                            <p:strVal val="#ppt_y"/>
                                          </p:val>
                                        </p:tav>
                                      </p:tavLst>
                                    </p:anim>
                                  </p:childTnLst>
                                </p:cTn>
                              </p:par>
                              <p:par>
                                <p:cTn id="22" presetID="49" presetClass="entr" presetSubtype="0" decel="100000" fill="hold" nodeType="withEffect">
                                  <p:stCondLst>
                                    <p:cond delay="700"/>
                                  </p:stCondLst>
                                  <p:childTnLst>
                                    <p:set>
                                      <p:cBhvr>
                                        <p:cTn id="23" dur="1" fill="hold">
                                          <p:stCondLst>
                                            <p:cond delay="0"/>
                                          </p:stCondLst>
                                        </p:cTn>
                                        <p:tgtEl>
                                          <p:spTgt spid="21"/>
                                        </p:tgtEl>
                                        <p:attrNameLst>
                                          <p:attrName>style.visibility</p:attrName>
                                        </p:attrNameLst>
                                      </p:cBhvr>
                                      <p:to>
                                        <p:strVal val="visible"/>
                                      </p:to>
                                    </p:set>
                                    <p:anim calcmode="lin" valueType="num">
                                      <p:cBhvr>
                                        <p:cTn id="24" dur="1000" fill="hold"/>
                                        <p:tgtEl>
                                          <p:spTgt spid="21"/>
                                        </p:tgtEl>
                                        <p:attrNameLst>
                                          <p:attrName>ppt_w</p:attrName>
                                        </p:attrNameLst>
                                      </p:cBhvr>
                                      <p:tavLst>
                                        <p:tav tm="0">
                                          <p:val>
                                            <p:fltVal val="0"/>
                                          </p:val>
                                        </p:tav>
                                        <p:tav tm="100000">
                                          <p:val>
                                            <p:strVal val="#ppt_w"/>
                                          </p:val>
                                        </p:tav>
                                      </p:tavLst>
                                    </p:anim>
                                    <p:anim calcmode="lin" valueType="num">
                                      <p:cBhvr>
                                        <p:cTn id="25" dur="1000" fill="hold"/>
                                        <p:tgtEl>
                                          <p:spTgt spid="21"/>
                                        </p:tgtEl>
                                        <p:attrNameLst>
                                          <p:attrName>ppt_h</p:attrName>
                                        </p:attrNameLst>
                                      </p:cBhvr>
                                      <p:tavLst>
                                        <p:tav tm="0">
                                          <p:val>
                                            <p:fltVal val="0"/>
                                          </p:val>
                                        </p:tav>
                                        <p:tav tm="100000">
                                          <p:val>
                                            <p:strVal val="#ppt_h"/>
                                          </p:val>
                                        </p:tav>
                                      </p:tavLst>
                                    </p:anim>
                                    <p:anim calcmode="lin" valueType="num">
                                      <p:cBhvr>
                                        <p:cTn id="26" dur="1000" fill="hold"/>
                                        <p:tgtEl>
                                          <p:spTgt spid="21"/>
                                        </p:tgtEl>
                                        <p:attrNameLst>
                                          <p:attrName>style.rotation</p:attrName>
                                        </p:attrNameLst>
                                      </p:cBhvr>
                                      <p:tavLst>
                                        <p:tav tm="0">
                                          <p:val>
                                            <p:fltVal val="360"/>
                                          </p:val>
                                        </p:tav>
                                        <p:tav tm="100000">
                                          <p:val>
                                            <p:fltVal val="0"/>
                                          </p:val>
                                        </p:tav>
                                      </p:tavLst>
                                    </p:anim>
                                    <p:animEffect filter="fade">
                                      <p:cBhvr>
                                        <p:cTn id="27" dur="1000"/>
                                        <p:tgtEl>
                                          <p:spTgt spid="21"/>
                                        </p:tgtEl>
                                      </p:cBhvr>
                                    </p:animEffect>
                                  </p:childTnLst>
                                </p:cTn>
                              </p:par>
                              <p:par>
                                <p:cTn id="28" presetID="47" presetClass="entr" presetSubtype="0" fill="hold" nodeType="withEffect">
                                  <p:stCondLst>
                                    <p:cond delay="1600"/>
                                  </p:stCondLst>
                                  <p:childTnLst>
                                    <p:set>
                                      <p:cBhvr>
                                        <p:cTn id="29" dur="1" fill="hold">
                                          <p:stCondLst>
                                            <p:cond delay="0"/>
                                          </p:stCondLst>
                                        </p:cTn>
                                        <p:tgtEl>
                                          <p:spTgt spid="26"/>
                                        </p:tgtEl>
                                        <p:attrNameLst>
                                          <p:attrName>style.visibility</p:attrName>
                                        </p:attrNameLst>
                                      </p:cBhvr>
                                      <p:to>
                                        <p:strVal val="visible"/>
                                      </p:to>
                                    </p:set>
                                    <p:animEffect filter="fade">
                                      <p:cBhvr>
                                        <p:cTn id="30" dur="1000"/>
                                        <p:tgtEl>
                                          <p:spTgt spid="26"/>
                                        </p:tgtEl>
                                      </p:cBhvr>
                                    </p:animEffect>
                                    <p:anim calcmode="lin" valueType="num">
                                      <p:cBhvr>
                                        <p:cTn id="31" dur="1000" fill="hold"/>
                                        <p:tgtEl>
                                          <p:spTgt spid="26"/>
                                        </p:tgtEl>
                                        <p:attrNameLst>
                                          <p:attrName>ppt_x</p:attrName>
                                        </p:attrNameLst>
                                      </p:cBhvr>
                                      <p:tavLst>
                                        <p:tav tm="0">
                                          <p:val>
                                            <p:strVal val="#ppt_x"/>
                                          </p:val>
                                        </p:tav>
                                        <p:tav tm="100000">
                                          <p:val>
                                            <p:strVal val="#ppt_x"/>
                                          </p:val>
                                        </p:tav>
                                      </p:tavLst>
                                    </p:anim>
                                    <p:anim calcmode="lin" valueType="num">
                                      <p:cBhvr>
                                        <p:cTn id="32" dur="1000" fill="hold"/>
                                        <p:tgtEl>
                                          <p:spTgt spid="26"/>
                                        </p:tgtEl>
                                        <p:attrNameLst>
                                          <p:attrName>ppt_y</p:attrName>
                                        </p:attrNameLst>
                                      </p:cBhvr>
                                      <p:tavLst>
                                        <p:tav tm="0">
                                          <p:val>
                                            <p:strVal val="#ppt_y-.1"/>
                                          </p:val>
                                        </p:tav>
                                        <p:tav tm="100000">
                                          <p:val>
                                            <p:strVal val="#ppt_y"/>
                                          </p:val>
                                        </p:tav>
                                      </p:tavLst>
                                    </p:anim>
                                  </p:childTnLst>
                                </p:cTn>
                              </p:par>
                              <p:par>
                                <p:cTn id="33" presetID="49" presetClass="entr" presetSubtype="0" decel="100000" fill="hold" nodeType="withEffect">
                                  <p:stCondLst>
                                    <p:cond delay="1500"/>
                                  </p:stCondLst>
                                  <p:childTnLst>
                                    <p:set>
                                      <p:cBhvr>
                                        <p:cTn id="34" dur="1" fill="hold">
                                          <p:stCondLst>
                                            <p:cond delay="0"/>
                                          </p:stCondLst>
                                        </p:cTn>
                                        <p:tgtEl>
                                          <p:spTgt spid="29"/>
                                        </p:tgtEl>
                                        <p:attrNameLst>
                                          <p:attrName>style.visibility</p:attrName>
                                        </p:attrNameLst>
                                      </p:cBhvr>
                                      <p:to>
                                        <p:strVal val="visible"/>
                                      </p:to>
                                    </p:set>
                                    <p:anim calcmode="lin" valueType="num">
                                      <p:cBhvr>
                                        <p:cTn id="35" dur="1000" fill="hold"/>
                                        <p:tgtEl>
                                          <p:spTgt spid="29"/>
                                        </p:tgtEl>
                                        <p:attrNameLst>
                                          <p:attrName>ppt_w</p:attrName>
                                        </p:attrNameLst>
                                      </p:cBhvr>
                                      <p:tavLst>
                                        <p:tav tm="0">
                                          <p:val>
                                            <p:fltVal val="0"/>
                                          </p:val>
                                        </p:tav>
                                        <p:tav tm="100000">
                                          <p:val>
                                            <p:strVal val="#ppt_w"/>
                                          </p:val>
                                        </p:tav>
                                      </p:tavLst>
                                    </p:anim>
                                    <p:anim calcmode="lin" valueType="num">
                                      <p:cBhvr>
                                        <p:cTn id="36" dur="1000" fill="hold"/>
                                        <p:tgtEl>
                                          <p:spTgt spid="29"/>
                                        </p:tgtEl>
                                        <p:attrNameLst>
                                          <p:attrName>ppt_h</p:attrName>
                                        </p:attrNameLst>
                                      </p:cBhvr>
                                      <p:tavLst>
                                        <p:tav tm="0">
                                          <p:val>
                                            <p:fltVal val="0"/>
                                          </p:val>
                                        </p:tav>
                                        <p:tav tm="100000">
                                          <p:val>
                                            <p:strVal val="#ppt_h"/>
                                          </p:val>
                                        </p:tav>
                                      </p:tavLst>
                                    </p:anim>
                                    <p:anim calcmode="lin" valueType="num">
                                      <p:cBhvr>
                                        <p:cTn id="37" dur="1000" fill="hold"/>
                                        <p:tgtEl>
                                          <p:spTgt spid="29"/>
                                        </p:tgtEl>
                                        <p:attrNameLst>
                                          <p:attrName>style.rotation</p:attrName>
                                        </p:attrNameLst>
                                      </p:cBhvr>
                                      <p:tavLst>
                                        <p:tav tm="0">
                                          <p:val>
                                            <p:fltVal val="360"/>
                                          </p:val>
                                        </p:tav>
                                        <p:tav tm="100000">
                                          <p:val>
                                            <p:fltVal val="0"/>
                                          </p:val>
                                        </p:tav>
                                      </p:tavLst>
                                    </p:anim>
                                    <p:animEffect filter="fade">
                                      <p:cBhvr>
                                        <p:cTn id="38" dur="1000"/>
                                        <p:tgtEl>
                                          <p:spTgt spid="29"/>
                                        </p:tgtEl>
                                      </p:cBhvr>
                                    </p:animEffect>
                                  </p:childTnLst>
                                </p:cTn>
                              </p:par>
                              <p:par>
                                <p:cTn id="39" presetID="47" presetClass="entr" presetSubtype="0" fill="hold" nodeType="withEffect">
                                  <p:stCondLst>
                                    <p:cond delay="2300"/>
                                  </p:stCondLst>
                                  <p:childTnLst>
                                    <p:set>
                                      <p:cBhvr>
                                        <p:cTn id="40" dur="1" fill="hold">
                                          <p:stCondLst>
                                            <p:cond delay="0"/>
                                          </p:stCondLst>
                                        </p:cTn>
                                        <p:tgtEl>
                                          <p:spTgt spid="34"/>
                                        </p:tgtEl>
                                        <p:attrNameLst>
                                          <p:attrName>style.visibility</p:attrName>
                                        </p:attrNameLst>
                                      </p:cBhvr>
                                      <p:to>
                                        <p:strVal val="visible"/>
                                      </p:to>
                                    </p:set>
                                    <p:animEffect filter="fade">
                                      <p:cBhvr>
                                        <p:cTn id="41" dur="1000"/>
                                        <p:tgtEl>
                                          <p:spTgt spid="34"/>
                                        </p:tgtEl>
                                      </p:cBhvr>
                                    </p:animEffect>
                                    <p:anim calcmode="lin" valueType="num">
                                      <p:cBhvr>
                                        <p:cTn id="42" dur="1000" fill="hold"/>
                                        <p:tgtEl>
                                          <p:spTgt spid="34"/>
                                        </p:tgtEl>
                                        <p:attrNameLst>
                                          <p:attrName>ppt_x</p:attrName>
                                        </p:attrNameLst>
                                      </p:cBhvr>
                                      <p:tavLst>
                                        <p:tav tm="0">
                                          <p:val>
                                            <p:strVal val="#ppt_x"/>
                                          </p:val>
                                        </p:tav>
                                        <p:tav tm="100000">
                                          <p:val>
                                            <p:strVal val="#ppt_x"/>
                                          </p:val>
                                        </p:tav>
                                      </p:tavLst>
                                    </p:anim>
                                    <p:anim calcmode="lin" valueType="num">
                                      <p:cBhvr>
                                        <p:cTn id="43" dur="1000" fill="hold"/>
                                        <p:tgtEl>
                                          <p:spTgt spid="34"/>
                                        </p:tgtEl>
                                        <p:attrNameLst>
                                          <p:attrName>ppt_y</p:attrName>
                                        </p:attrNameLst>
                                      </p:cBhvr>
                                      <p:tavLst>
                                        <p:tav tm="0">
                                          <p:val>
                                            <p:strVal val="#ppt_y-.1"/>
                                          </p:val>
                                        </p:tav>
                                        <p:tav tm="100000">
                                          <p:val>
                                            <p:strVal val="#ppt_y"/>
                                          </p:val>
                                        </p:tav>
                                      </p:tavLst>
                                    </p:anim>
                                  </p:childTnLst>
                                </p:cTn>
                              </p:par>
                              <p:par>
                                <p:cTn id="44" presetID="49" presetClass="entr" presetSubtype="0" decel="100000" fill="hold" nodeType="withEffect">
                                  <p:stCondLst>
                                    <p:cond delay="1500"/>
                                  </p:stCondLst>
                                  <p:childTnLst>
                                    <p:set>
                                      <p:cBhvr>
                                        <p:cTn id="45" dur="1" fill="hold">
                                          <p:stCondLst>
                                            <p:cond delay="0"/>
                                          </p:stCondLst>
                                        </p:cTn>
                                        <p:tgtEl>
                                          <p:spTgt spid="37"/>
                                        </p:tgtEl>
                                        <p:attrNameLst>
                                          <p:attrName>style.visibility</p:attrName>
                                        </p:attrNameLst>
                                      </p:cBhvr>
                                      <p:to>
                                        <p:strVal val="visible"/>
                                      </p:to>
                                    </p:set>
                                    <p:anim calcmode="lin" valueType="num">
                                      <p:cBhvr>
                                        <p:cTn id="46" dur="1000" fill="hold"/>
                                        <p:tgtEl>
                                          <p:spTgt spid="37"/>
                                        </p:tgtEl>
                                        <p:attrNameLst>
                                          <p:attrName>ppt_w</p:attrName>
                                        </p:attrNameLst>
                                      </p:cBhvr>
                                      <p:tavLst>
                                        <p:tav tm="0">
                                          <p:val>
                                            <p:fltVal val="0"/>
                                          </p:val>
                                        </p:tav>
                                        <p:tav tm="100000">
                                          <p:val>
                                            <p:strVal val="#ppt_w"/>
                                          </p:val>
                                        </p:tav>
                                      </p:tavLst>
                                    </p:anim>
                                    <p:anim calcmode="lin" valueType="num">
                                      <p:cBhvr>
                                        <p:cTn id="47" dur="1000" fill="hold"/>
                                        <p:tgtEl>
                                          <p:spTgt spid="37"/>
                                        </p:tgtEl>
                                        <p:attrNameLst>
                                          <p:attrName>ppt_h</p:attrName>
                                        </p:attrNameLst>
                                      </p:cBhvr>
                                      <p:tavLst>
                                        <p:tav tm="0">
                                          <p:val>
                                            <p:fltVal val="0"/>
                                          </p:val>
                                        </p:tav>
                                        <p:tav tm="100000">
                                          <p:val>
                                            <p:strVal val="#ppt_h"/>
                                          </p:val>
                                        </p:tav>
                                      </p:tavLst>
                                    </p:anim>
                                    <p:anim calcmode="lin" valueType="num">
                                      <p:cBhvr>
                                        <p:cTn id="48" dur="1000" fill="hold"/>
                                        <p:tgtEl>
                                          <p:spTgt spid="37"/>
                                        </p:tgtEl>
                                        <p:attrNameLst>
                                          <p:attrName>style.rotation</p:attrName>
                                        </p:attrNameLst>
                                      </p:cBhvr>
                                      <p:tavLst>
                                        <p:tav tm="0">
                                          <p:val>
                                            <p:fltVal val="360"/>
                                          </p:val>
                                        </p:tav>
                                        <p:tav tm="100000">
                                          <p:val>
                                            <p:fltVal val="0"/>
                                          </p:val>
                                        </p:tav>
                                      </p:tavLst>
                                    </p:anim>
                                    <p:animEffect filter="fade">
                                      <p:cBhvr>
                                        <p:cTn id="49" dur="1000"/>
                                        <p:tgtEl>
                                          <p:spTgt spid="37"/>
                                        </p:tgtEl>
                                      </p:cBhvr>
                                    </p:animEffect>
                                  </p:childTnLst>
                                </p:cTn>
                              </p:par>
                              <p:par>
                                <p:cTn id="50" presetID="47" presetClass="entr" presetSubtype="0" fill="hold" nodeType="withEffect">
                                  <p:stCondLst>
                                    <p:cond delay="2300"/>
                                  </p:stCondLst>
                                  <p:childTnLst>
                                    <p:set>
                                      <p:cBhvr>
                                        <p:cTn id="51" dur="1" fill="hold">
                                          <p:stCondLst>
                                            <p:cond delay="0"/>
                                          </p:stCondLst>
                                        </p:cTn>
                                        <p:tgtEl>
                                          <p:spTgt spid="42"/>
                                        </p:tgtEl>
                                        <p:attrNameLst>
                                          <p:attrName>style.visibility</p:attrName>
                                        </p:attrNameLst>
                                      </p:cBhvr>
                                      <p:to>
                                        <p:strVal val="visible"/>
                                      </p:to>
                                    </p:set>
                                    <p:animEffect filter="fade">
                                      <p:cBhvr>
                                        <p:cTn id="52" dur="1000"/>
                                        <p:tgtEl>
                                          <p:spTgt spid="42"/>
                                        </p:tgtEl>
                                      </p:cBhvr>
                                    </p:animEffect>
                                    <p:anim calcmode="lin" valueType="num">
                                      <p:cBhvr>
                                        <p:cTn id="53" dur="1000" fill="hold"/>
                                        <p:tgtEl>
                                          <p:spTgt spid="42"/>
                                        </p:tgtEl>
                                        <p:attrNameLst>
                                          <p:attrName>ppt_x</p:attrName>
                                        </p:attrNameLst>
                                      </p:cBhvr>
                                      <p:tavLst>
                                        <p:tav tm="0">
                                          <p:val>
                                            <p:strVal val="#ppt_x"/>
                                          </p:val>
                                        </p:tav>
                                        <p:tav tm="100000">
                                          <p:val>
                                            <p:strVal val="#ppt_x"/>
                                          </p:val>
                                        </p:tav>
                                      </p:tavLst>
                                    </p:anim>
                                    <p:anim calcmode="lin" valueType="num">
                                      <p:cBhvr>
                                        <p:cTn id="54"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29029" y="429703"/>
            <a:ext cx="12219442" cy="842182"/>
            <a:chOff x="-29029" y="458731"/>
            <a:chExt cx="12219442" cy="842182"/>
          </a:xfrm>
        </p:grpSpPr>
        <p:sp>
          <p:nvSpPr>
            <p:cNvPr id="11" name="矩形 10"/>
            <p:cNvSpPr/>
            <p:nvPr/>
          </p:nvSpPr>
          <p:spPr>
            <a:xfrm flipH="1">
              <a:off x="-29029" y="1229948"/>
              <a:ext cx="12219442" cy="70965"/>
            </a:xfrm>
            <a:prstGeom prst="rect">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 name="组合 1"/>
            <p:cNvGrpSpPr/>
            <p:nvPr/>
          </p:nvGrpSpPr>
          <p:grpSpPr>
            <a:xfrm>
              <a:off x="4188838" y="458731"/>
              <a:ext cx="3783708" cy="538601"/>
              <a:chOff x="5043488" y="414338"/>
              <a:chExt cx="3783708" cy="538601"/>
            </a:xfrm>
          </p:grpSpPr>
          <p:sp>
            <p:nvSpPr>
              <p:cNvPr id="7" name="矩形 3"/>
              <p:cNvSpPr/>
              <p:nvPr/>
            </p:nvSpPr>
            <p:spPr>
              <a:xfrm>
                <a:off x="5667375" y="414338"/>
                <a:ext cx="3159821" cy="538601"/>
              </a:xfrm>
              <a:prstGeom prst="rect">
                <a:avLst/>
              </a:prstGeom>
              <a:noFill/>
              <a:ln w="9525">
                <a:noFill/>
                <a:miter/>
              </a:ln>
            </p:spPr>
            <p:txBody>
              <a:bodyPr wrap="none" lIns="91431" tIns="45716" rIns="91431" bIns="45716">
                <a:spAutoFit/>
              </a:bodyPr>
              <a:lstStyle/>
              <a:p>
                <a:pPr lvl="0" eaLnBrk="1" hangingPunct="1">
                  <a:buNone/>
                </a:pPr>
                <a:r>
                  <a:rPr lang="zh-CN" altLang="en-US" sz="2900" dirty="0">
                    <a:solidFill>
                      <a:schemeClr val="bg1">
                        <a:lumMod val="50000"/>
                      </a:schemeClr>
                    </a:solidFill>
                    <a:cs typeface="+mn-ea"/>
                    <a:sym typeface="+mn-lt"/>
                  </a:rPr>
                  <a:t>加入你的标题描述</a:t>
                </a:r>
                <a:endParaRPr lang="zh-CN" altLang="en-US" sz="2900" dirty="0">
                  <a:solidFill>
                    <a:schemeClr val="bg1">
                      <a:lumMod val="50000"/>
                    </a:schemeClr>
                  </a:solidFill>
                  <a:cs typeface="+mn-ea"/>
                  <a:sym typeface="+mn-lt"/>
                </a:endParaRPr>
              </a:p>
            </p:txBody>
          </p:sp>
          <p:grpSp>
            <p:nvGrpSpPr>
              <p:cNvPr id="8" name="组合 26"/>
              <p:cNvGrpSpPr/>
              <p:nvPr/>
            </p:nvGrpSpPr>
            <p:grpSpPr>
              <a:xfrm>
                <a:off x="5043488" y="468313"/>
                <a:ext cx="263525" cy="395288"/>
                <a:chOff x="0" y="-109880"/>
                <a:chExt cx="213756" cy="427513"/>
              </a:xfrm>
            </p:grpSpPr>
            <p:sp>
              <p:nvSpPr>
                <p:cNvPr id="9" name="直接连接符 27"/>
                <p:cNvSpPr/>
                <p:nvPr/>
              </p:nvSpPr>
              <p:spPr>
                <a:xfrm>
                  <a:off x="0" y="-109880"/>
                  <a:ext cx="213756" cy="213756"/>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sp>
              <p:nvSpPr>
                <p:cNvPr id="10" name="直接连接符 28"/>
                <p:cNvSpPr/>
                <p:nvPr/>
              </p:nvSpPr>
              <p:spPr>
                <a:xfrm flipH="1">
                  <a:off x="0" y="103876"/>
                  <a:ext cx="213756" cy="213757"/>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grpSp>
        </p:grpSp>
      </p:grpSp>
      <p:sp>
        <p:nvSpPr>
          <p:cNvPr id="12" name="Freeform 6"/>
          <p:cNvSpPr>
            <a:spLocks noChangeArrowheads="1"/>
          </p:cNvSpPr>
          <p:nvPr/>
        </p:nvSpPr>
        <p:spPr bwMode="auto">
          <a:xfrm>
            <a:off x="4452938" y="4636747"/>
            <a:ext cx="3108325" cy="279400"/>
          </a:xfrm>
          <a:custGeom>
            <a:avLst/>
            <a:gdLst>
              <a:gd name="T0" fmla="*/ 3061 w 3061"/>
              <a:gd name="T1" fmla="*/ 0 h 274"/>
              <a:gd name="T2" fmla="*/ 1623 w 3061"/>
              <a:gd name="T3" fmla="*/ 0 h 274"/>
              <a:gd name="T4" fmla="*/ 471 w 3061"/>
              <a:gd name="T5" fmla="*/ 0 h 274"/>
              <a:gd name="T6" fmla="*/ 0 w 3061"/>
              <a:gd name="T7" fmla="*/ 274 h 274"/>
              <a:gd name="T8" fmla="*/ 2592 w 3061"/>
              <a:gd name="T9" fmla="*/ 274 h 274"/>
              <a:gd name="T10" fmla="*/ 3061 w 3061"/>
              <a:gd name="T11" fmla="*/ 0 h 274"/>
            </a:gdLst>
            <a:ahLst/>
            <a:cxnLst>
              <a:cxn ang="0">
                <a:pos x="T0" y="T1"/>
              </a:cxn>
              <a:cxn ang="0">
                <a:pos x="T2" y="T3"/>
              </a:cxn>
              <a:cxn ang="0">
                <a:pos x="T4" y="T5"/>
              </a:cxn>
              <a:cxn ang="0">
                <a:pos x="T6" y="T7"/>
              </a:cxn>
              <a:cxn ang="0">
                <a:pos x="T8" y="T9"/>
              </a:cxn>
              <a:cxn ang="0">
                <a:pos x="T10" y="T11"/>
              </a:cxn>
            </a:cxnLst>
            <a:rect l="0" t="0" r="r" b="b"/>
            <a:pathLst>
              <a:path w="3061" h="274">
                <a:moveTo>
                  <a:pt x="3061" y="0"/>
                </a:moveTo>
                <a:cubicBezTo>
                  <a:pt x="1623" y="0"/>
                  <a:pt x="1623" y="0"/>
                  <a:pt x="1623" y="0"/>
                </a:cubicBezTo>
                <a:cubicBezTo>
                  <a:pt x="471" y="0"/>
                  <a:pt x="471" y="0"/>
                  <a:pt x="471" y="0"/>
                </a:cubicBezTo>
                <a:cubicBezTo>
                  <a:pt x="0" y="274"/>
                  <a:pt x="0" y="274"/>
                  <a:pt x="0" y="274"/>
                </a:cubicBezTo>
                <a:cubicBezTo>
                  <a:pt x="2592" y="274"/>
                  <a:pt x="2592" y="274"/>
                  <a:pt x="2592" y="274"/>
                </a:cubicBezTo>
                <a:cubicBezTo>
                  <a:pt x="2592" y="274"/>
                  <a:pt x="3043" y="9"/>
                  <a:pt x="3061" y="0"/>
                </a:cubicBezTo>
              </a:path>
            </a:pathLst>
          </a:custGeom>
          <a:solidFill>
            <a:schemeClr val="bg1">
              <a:lumMod val="85000"/>
            </a:schemeClr>
          </a:solidFill>
          <a:ln>
            <a:noFill/>
          </a:ln>
        </p:spPr>
        <p:txBody>
          <a:bodyPr/>
          <a:lstStyle/>
          <a:p>
            <a:endParaRPr lang="zh-CN" altLang="en-US">
              <a:solidFill>
                <a:srgbClr val="000000"/>
              </a:solidFill>
              <a:cs typeface="+mn-ea"/>
              <a:sym typeface="+mn-lt"/>
            </a:endParaRPr>
          </a:p>
        </p:txBody>
      </p:sp>
      <p:sp>
        <p:nvSpPr>
          <p:cNvPr id="13" name="Freeform 14"/>
          <p:cNvSpPr>
            <a:spLocks noChangeArrowheads="1"/>
          </p:cNvSpPr>
          <p:nvPr/>
        </p:nvSpPr>
        <p:spPr bwMode="auto">
          <a:xfrm>
            <a:off x="5053013" y="3733459"/>
            <a:ext cx="1985962" cy="177800"/>
          </a:xfrm>
          <a:custGeom>
            <a:avLst/>
            <a:gdLst>
              <a:gd name="T0" fmla="*/ 1955 w 1955"/>
              <a:gd name="T1" fmla="*/ 0 h 175"/>
              <a:gd name="T2" fmla="*/ 301 w 1955"/>
              <a:gd name="T3" fmla="*/ 0 h 175"/>
              <a:gd name="T4" fmla="*/ 0 w 1955"/>
              <a:gd name="T5" fmla="*/ 175 h 175"/>
              <a:gd name="T6" fmla="*/ 1655 w 1955"/>
              <a:gd name="T7" fmla="*/ 175 h 175"/>
              <a:gd name="T8" fmla="*/ 1955 w 1955"/>
              <a:gd name="T9" fmla="*/ 0 h 175"/>
            </a:gdLst>
            <a:ahLst/>
            <a:cxnLst>
              <a:cxn ang="0">
                <a:pos x="T0" y="T1"/>
              </a:cxn>
              <a:cxn ang="0">
                <a:pos x="T2" y="T3"/>
              </a:cxn>
              <a:cxn ang="0">
                <a:pos x="T4" y="T5"/>
              </a:cxn>
              <a:cxn ang="0">
                <a:pos x="T6" y="T7"/>
              </a:cxn>
              <a:cxn ang="0">
                <a:pos x="T8" y="T9"/>
              </a:cxn>
            </a:cxnLst>
            <a:rect l="0" t="0" r="r" b="b"/>
            <a:pathLst>
              <a:path w="1955" h="175">
                <a:moveTo>
                  <a:pt x="1955" y="0"/>
                </a:moveTo>
                <a:cubicBezTo>
                  <a:pt x="301" y="0"/>
                  <a:pt x="301" y="0"/>
                  <a:pt x="301" y="0"/>
                </a:cubicBezTo>
                <a:cubicBezTo>
                  <a:pt x="0" y="175"/>
                  <a:pt x="0" y="175"/>
                  <a:pt x="0" y="175"/>
                </a:cubicBezTo>
                <a:cubicBezTo>
                  <a:pt x="1655" y="175"/>
                  <a:pt x="1655" y="175"/>
                  <a:pt x="1655" y="175"/>
                </a:cubicBezTo>
                <a:cubicBezTo>
                  <a:pt x="1655" y="175"/>
                  <a:pt x="1954" y="0"/>
                  <a:pt x="1955" y="0"/>
                </a:cubicBezTo>
              </a:path>
            </a:pathLst>
          </a:custGeom>
          <a:solidFill>
            <a:schemeClr val="bg1">
              <a:lumMod val="85000"/>
            </a:schemeClr>
          </a:solidFill>
          <a:ln>
            <a:noFill/>
          </a:ln>
        </p:spPr>
        <p:txBody>
          <a:bodyPr/>
          <a:lstStyle/>
          <a:p>
            <a:endParaRPr lang="zh-CN" altLang="en-US">
              <a:solidFill>
                <a:srgbClr val="000000"/>
              </a:solidFill>
              <a:cs typeface="+mn-ea"/>
              <a:sym typeface="+mn-lt"/>
            </a:endParaRPr>
          </a:p>
        </p:txBody>
      </p:sp>
      <p:sp>
        <p:nvSpPr>
          <p:cNvPr id="14" name="Freeform 16"/>
          <p:cNvSpPr>
            <a:spLocks noChangeArrowheads="1"/>
          </p:cNvSpPr>
          <p:nvPr/>
        </p:nvSpPr>
        <p:spPr bwMode="auto">
          <a:xfrm>
            <a:off x="5578475" y="2823822"/>
            <a:ext cx="936625" cy="180975"/>
          </a:xfrm>
          <a:custGeom>
            <a:avLst/>
            <a:gdLst>
              <a:gd name="T0" fmla="*/ 921 w 922"/>
              <a:gd name="T1" fmla="*/ 0 h 179"/>
              <a:gd name="T2" fmla="*/ 298 w 922"/>
              <a:gd name="T3" fmla="*/ 0 h 179"/>
              <a:gd name="T4" fmla="*/ 0 w 922"/>
              <a:gd name="T5" fmla="*/ 179 h 179"/>
              <a:gd name="T6" fmla="*/ 626 w 922"/>
              <a:gd name="T7" fmla="*/ 179 h 179"/>
              <a:gd name="T8" fmla="*/ 921 w 922"/>
              <a:gd name="T9" fmla="*/ 0 h 179"/>
            </a:gdLst>
            <a:ahLst/>
            <a:cxnLst>
              <a:cxn ang="0">
                <a:pos x="T0" y="T1"/>
              </a:cxn>
              <a:cxn ang="0">
                <a:pos x="T2" y="T3"/>
              </a:cxn>
              <a:cxn ang="0">
                <a:pos x="T4" y="T5"/>
              </a:cxn>
              <a:cxn ang="0">
                <a:pos x="T6" y="T7"/>
              </a:cxn>
              <a:cxn ang="0">
                <a:pos x="T8" y="T9"/>
              </a:cxn>
            </a:cxnLst>
            <a:rect l="0" t="0" r="r" b="b"/>
            <a:pathLst>
              <a:path w="922" h="179">
                <a:moveTo>
                  <a:pt x="921" y="0"/>
                </a:moveTo>
                <a:cubicBezTo>
                  <a:pt x="298" y="0"/>
                  <a:pt x="298" y="0"/>
                  <a:pt x="298" y="0"/>
                </a:cubicBezTo>
                <a:cubicBezTo>
                  <a:pt x="298" y="0"/>
                  <a:pt x="2" y="179"/>
                  <a:pt x="0" y="179"/>
                </a:cubicBezTo>
                <a:cubicBezTo>
                  <a:pt x="626" y="179"/>
                  <a:pt x="626" y="179"/>
                  <a:pt x="626" y="179"/>
                </a:cubicBezTo>
                <a:cubicBezTo>
                  <a:pt x="626" y="179"/>
                  <a:pt x="922" y="0"/>
                  <a:pt x="921" y="0"/>
                </a:cubicBezTo>
              </a:path>
            </a:pathLst>
          </a:custGeom>
          <a:solidFill>
            <a:schemeClr val="bg1">
              <a:lumMod val="85000"/>
            </a:schemeClr>
          </a:solidFill>
          <a:ln>
            <a:noFill/>
          </a:ln>
        </p:spPr>
        <p:txBody>
          <a:bodyPr/>
          <a:lstStyle/>
          <a:p>
            <a:endParaRPr lang="zh-CN" altLang="en-US">
              <a:solidFill>
                <a:srgbClr val="000000"/>
              </a:solidFill>
              <a:cs typeface="+mn-ea"/>
              <a:sym typeface="+mn-lt"/>
            </a:endParaRPr>
          </a:p>
        </p:txBody>
      </p:sp>
      <p:sp>
        <p:nvSpPr>
          <p:cNvPr id="15" name="Freeform 7"/>
          <p:cNvSpPr>
            <a:spLocks noChangeArrowheads="1"/>
          </p:cNvSpPr>
          <p:nvPr/>
        </p:nvSpPr>
        <p:spPr bwMode="auto">
          <a:xfrm>
            <a:off x="3808413" y="4916147"/>
            <a:ext cx="4560887" cy="1138237"/>
          </a:xfrm>
          <a:custGeom>
            <a:avLst/>
            <a:gdLst>
              <a:gd name="T0" fmla="*/ 508 w 3590"/>
              <a:gd name="T1" fmla="*/ 0 h 895"/>
              <a:gd name="T2" fmla="*/ 0 w 3590"/>
              <a:gd name="T3" fmla="*/ 895 h 895"/>
              <a:gd name="T4" fmla="*/ 1795 w 3590"/>
              <a:gd name="T5" fmla="*/ 895 h 895"/>
              <a:gd name="T6" fmla="*/ 3590 w 3590"/>
              <a:gd name="T7" fmla="*/ 895 h 895"/>
              <a:gd name="T8" fmla="*/ 3082 w 3590"/>
              <a:gd name="T9" fmla="*/ 0 h 895"/>
              <a:gd name="T10" fmla="*/ 508 w 3590"/>
              <a:gd name="T11" fmla="*/ 0 h 895"/>
            </a:gdLst>
            <a:ahLst/>
            <a:cxnLst>
              <a:cxn ang="0">
                <a:pos x="T0" y="T1"/>
              </a:cxn>
              <a:cxn ang="0">
                <a:pos x="T2" y="T3"/>
              </a:cxn>
              <a:cxn ang="0">
                <a:pos x="T4" y="T5"/>
              </a:cxn>
              <a:cxn ang="0">
                <a:pos x="T6" y="T7"/>
              </a:cxn>
              <a:cxn ang="0">
                <a:pos x="T8" y="T9"/>
              </a:cxn>
              <a:cxn ang="0">
                <a:pos x="T10" y="T11"/>
              </a:cxn>
            </a:cxnLst>
            <a:rect l="0" t="0" r="r" b="b"/>
            <a:pathLst>
              <a:path w="3590" h="895">
                <a:moveTo>
                  <a:pt x="508" y="0"/>
                </a:moveTo>
                <a:lnTo>
                  <a:pt x="0" y="895"/>
                </a:lnTo>
                <a:lnTo>
                  <a:pt x="1795" y="895"/>
                </a:lnTo>
                <a:lnTo>
                  <a:pt x="3590" y="895"/>
                </a:lnTo>
                <a:lnTo>
                  <a:pt x="3082" y="0"/>
                </a:lnTo>
                <a:lnTo>
                  <a:pt x="508" y="0"/>
                </a:lnTo>
                <a:close/>
              </a:path>
            </a:pathLst>
          </a:custGeom>
          <a:solidFill>
            <a:srgbClr val="1983B7"/>
          </a:solidFill>
          <a:ln>
            <a:noFill/>
          </a:ln>
        </p:spPr>
        <p:txBody>
          <a:bodyPr/>
          <a:lstStyle/>
          <a:p>
            <a:endParaRPr lang="zh-CN" altLang="en-US">
              <a:solidFill>
                <a:srgbClr val="000000"/>
              </a:solidFill>
              <a:cs typeface="+mn-ea"/>
              <a:sym typeface="+mn-lt"/>
            </a:endParaRPr>
          </a:p>
        </p:txBody>
      </p:sp>
      <p:sp>
        <p:nvSpPr>
          <p:cNvPr id="16" name="Freeform 8"/>
          <p:cNvSpPr>
            <a:spLocks noChangeArrowheads="1"/>
          </p:cNvSpPr>
          <p:nvPr/>
        </p:nvSpPr>
        <p:spPr bwMode="auto">
          <a:xfrm>
            <a:off x="5688013" y="2099922"/>
            <a:ext cx="827087" cy="723900"/>
          </a:xfrm>
          <a:custGeom>
            <a:avLst/>
            <a:gdLst>
              <a:gd name="T0" fmla="*/ 651 w 651"/>
              <a:gd name="T1" fmla="*/ 570 h 570"/>
              <a:gd name="T2" fmla="*/ 325 w 651"/>
              <a:gd name="T3" fmla="*/ 0 h 570"/>
              <a:gd name="T4" fmla="*/ 0 w 651"/>
              <a:gd name="T5" fmla="*/ 570 h 570"/>
              <a:gd name="T6" fmla="*/ 651 w 651"/>
              <a:gd name="T7" fmla="*/ 570 h 570"/>
            </a:gdLst>
            <a:ahLst/>
            <a:cxnLst>
              <a:cxn ang="0">
                <a:pos x="T0" y="T1"/>
              </a:cxn>
              <a:cxn ang="0">
                <a:pos x="T2" y="T3"/>
              </a:cxn>
              <a:cxn ang="0">
                <a:pos x="T4" y="T5"/>
              </a:cxn>
              <a:cxn ang="0">
                <a:pos x="T6" y="T7"/>
              </a:cxn>
            </a:cxnLst>
            <a:rect l="0" t="0" r="r" b="b"/>
            <a:pathLst>
              <a:path w="651" h="570">
                <a:moveTo>
                  <a:pt x="651" y="570"/>
                </a:moveTo>
                <a:lnTo>
                  <a:pt x="325" y="0"/>
                </a:lnTo>
                <a:lnTo>
                  <a:pt x="0" y="570"/>
                </a:lnTo>
                <a:lnTo>
                  <a:pt x="651" y="570"/>
                </a:lnTo>
                <a:close/>
              </a:path>
            </a:pathLst>
          </a:custGeom>
          <a:solidFill>
            <a:srgbClr val="1983B7"/>
          </a:solidFill>
          <a:ln>
            <a:noFill/>
          </a:ln>
        </p:spPr>
        <p:txBody>
          <a:bodyPr/>
          <a:lstStyle/>
          <a:p>
            <a:endParaRPr lang="zh-CN" altLang="en-US">
              <a:solidFill>
                <a:srgbClr val="000000"/>
              </a:solidFill>
              <a:cs typeface="+mn-ea"/>
              <a:sym typeface="+mn-lt"/>
            </a:endParaRPr>
          </a:p>
        </p:txBody>
      </p:sp>
      <p:sp>
        <p:nvSpPr>
          <p:cNvPr id="17" name="Freeform 10"/>
          <p:cNvSpPr>
            <a:spLocks noChangeArrowheads="1"/>
          </p:cNvSpPr>
          <p:nvPr/>
        </p:nvSpPr>
        <p:spPr bwMode="auto">
          <a:xfrm>
            <a:off x="5162550" y="3004797"/>
            <a:ext cx="1876425" cy="728662"/>
          </a:xfrm>
          <a:custGeom>
            <a:avLst/>
            <a:gdLst>
              <a:gd name="T0" fmla="*/ 1313 w 1477"/>
              <a:gd name="T1" fmla="*/ 287 h 573"/>
              <a:gd name="T2" fmla="*/ 1150 w 1477"/>
              <a:gd name="T3" fmla="*/ 0 h 573"/>
              <a:gd name="T4" fmla="*/ 327 w 1477"/>
              <a:gd name="T5" fmla="*/ 0 h 573"/>
              <a:gd name="T6" fmla="*/ 164 w 1477"/>
              <a:gd name="T7" fmla="*/ 287 h 573"/>
              <a:gd name="T8" fmla="*/ 0 w 1477"/>
              <a:gd name="T9" fmla="*/ 573 h 573"/>
              <a:gd name="T10" fmla="*/ 1477 w 1477"/>
              <a:gd name="T11" fmla="*/ 573 h 573"/>
              <a:gd name="T12" fmla="*/ 1313 w 1477"/>
              <a:gd name="T13" fmla="*/ 287 h 573"/>
            </a:gdLst>
            <a:ahLst/>
            <a:cxnLst>
              <a:cxn ang="0">
                <a:pos x="T0" y="T1"/>
              </a:cxn>
              <a:cxn ang="0">
                <a:pos x="T2" y="T3"/>
              </a:cxn>
              <a:cxn ang="0">
                <a:pos x="T4" y="T5"/>
              </a:cxn>
              <a:cxn ang="0">
                <a:pos x="T6" y="T7"/>
              </a:cxn>
              <a:cxn ang="0">
                <a:pos x="T8" y="T9"/>
              </a:cxn>
              <a:cxn ang="0">
                <a:pos x="T10" y="T11"/>
              </a:cxn>
              <a:cxn ang="0">
                <a:pos x="T12" y="T13"/>
              </a:cxn>
            </a:cxnLst>
            <a:rect l="0" t="0" r="r" b="b"/>
            <a:pathLst>
              <a:path w="1477" h="573">
                <a:moveTo>
                  <a:pt x="1313" y="287"/>
                </a:moveTo>
                <a:lnTo>
                  <a:pt x="1150" y="0"/>
                </a:lnTo>
                <a:lnTo>
                  <a:pt x="327" y="0"/>
                </a:lnTo>
                <a:lnTo>
                  <a:pt x="164" y="287"/>
                </a:lnTo>
                <a:lnTo>
                  <a:pt x="0" y="573"/>
                </a:lnTo>
                <a:lnTo>
                  <a:pt x="1477" y="573"/>
                </a:lnTo>
                <a:lnTo>
                  <a:pt x="1313" y="287"/>
                </a:lnTo>
              </a:path>
            </a:pathLst>
          </a:custGeom>
          <a:solidFill>
            <a:srgbClr val="1983B7"/>
          </a:solidFill>
          <a:ln>
            <a:noFill/>
          </a:ln>
        </p:spPr>
        <p:txBody>
          <a:bodyPr/>
          <a:lstStyle/>
          <a:p>
            <a:endParaRPr lang="zh-CN" altLang="en-US">
              <a:solidFill>
                <a:srgbClr val="000000"/>
              </a:solidFill>
              <a:cs typeface="+mn-ea"/>
              <a:sym typeface="+mn-lt"/>
            </a:endParaRPr>
          </a:p>
        </p:txBody>
      </p:sp>
      <p:sp>
        <p:nvSpPr>
          <p:cNvPr id="18" name="Freeform 12"/>
          <p:cNvSpPr>
            <a:spLocks noChangeArrowheads="1"/>
          </p:cNvSpPr>
          <p:nvPr/>
        </p:nvSpPr>
        <p:spPr bwMode="auto">
          <a:xfrm>
            <a:off x="4640263" y="3908084"/>
            <a:ext cx="2921000" cy="728663"/>
          </a:xfrm>
          <a:custGeom>
            <a:avLst/>
            <a:gdLst>
              <a:gd name="T0" fmla="*/ 325 w 2299"/>
              <a:gd name="T1" fmla="*/ 0 h 574"/>
              <a:gd name="T2" fmla="*/ 0 w 2299"/>
              <a:gd name="T3" fmla="*/ 574 h 574"/>
              <a:gd name="T4" fmla="*/ 1149 w 2299"/>
              <a:gd name="T5" fmla="*/ 574 h 574"/>
              <a:gd name="T6" fmla="*/ 2299 w 2299"/>
              <a:gd name="T7" fmla="*/ 574 h 574"/>
              <a:gd name="T8" fmla="*/ 1974 w 2299"/>
              <a:gd name="T9" fmla="*/ 0 h 574"/>
              <a:gd name="T10" fmla="*/ 325 w 2299"/>
              <a:gd name="T11" fmla="*/ 0 h 574"/>
            </a:gdLst>
            <a:ahLst/>
            <a:cxnLst>
              <a:cxn ang="0">
                <a:pos x="T0" y="T1"/>
              </a:cxn>
              <a:cxn ang="0">
                <a:pos x="T2" y="T3"/>
              </a:cxn>
              <a:cxn ang="0">
                <a:pos x="T4" y="T5"/>
              </a:cxn>
              <a:cxn ang="0">
                <a:pos x="T6" y="T7"/>
              </a:cxn>
              <a:cxn ang="0">
                <a:pos x="T8" y="T9"/>
              </a:cxn>
              <a:cxn ang="0">
                <a:pos x="T10" y="T11"/>
              </a:cxn>
            </a:cxnLst>
            <a:rect l="0" t="0" r="r" b="b"/>
            <a:pathLst>
              <a:path w="2299" h="574">
                <a:moveTo>
                  <a:pt x="325" y="0"/>
                </a:moveTo>
                <a:lnTo>
                  <a:pt x="0" y="574"/>
                </a:lnTo>
                <a:lnTo>
                  <a:pt x="1149" y="574"/>
                </a:lnTo>
                <a:lnTo>
                  <a:pt x="2299" y="574"/>
                </a:lnTo>
                <a:lnTo>
                  <a:pt x="1974" y="0"/>
                </a:lnTo>
                <a:lnTo>
                  <a:pt x="325" y="0"/>
                </a:lnTo>
              </a:path>
            </a:pathLst>
          </a:custGeom>
          <a:solidFill>
            <a:srgbClr val="1983B7"/>
          </a:solidFill>
          <a:ln>
            <a:noFill/>
          </a:ln>
        </p:spPr>
        <p:txBody>
          <a:bodyPr/>
          <a:lstStyle/>
          <a:p>
            <a:endParaRPr lang="zh-CN" altLang="en-US">
              <a:solidFill>
                <a:srgbClr val="000000"/>
              </a:solidFill>
              <a:cs typeface="+mn-ea"/>
              <a:sym typeface="+mn-lt"/>
            </a:endParaRPr>
          </a:p>
        </p:txBody>
      </p:sp>
      <p:grpSp>
        <p:nvGrpSpPr>
          <p:cNvPr id="19" name="组合 18"/>
          <p:cNvGrpSpPr/>
          <p:nvPr/>
        </p:nvGrpSpPr>
        <p:grpSpPr>
          <a:xfrm>
            <a:off x="5959070" y="2341423"/>
            <a:ext cx="251371" cy="372476"/>
            <a:chOff x="1788810" y="2276744"/>
            <a:chExt cx="392113" cy="581026"/>
          </a:xfrm>
          <a:solidFill>
            <a:srgbClr val="FEFEFE"/>
          </a:solidFill>
        </p:grpSpPr>
        <p:sp>
          <p:nvSpPr>
            <p:cNvPr id="20" name="Freeform 9"/>
            <p:cNvSpPr>
              <a:spLocks noEditPoints="1"/>
            </p:cNvSpPr>
            <p:nvPr/>
          </p:nvSpPr>
          <p:spPr bwMode="auto">
            <a:xfrm>
              <a:off x="1788810" y="2276744"/>
              <a:ext cx="392113" cy="430213"/>
            </a:xfrm>
            <a:custGeom>
              <a:avLst/>
              <a:gdLst>
                <a:gd name="T0" fmla="*/ 108 w 149"/>
                <a:gd name="T1" fmla="*/ 163 h 163"/>
                <a:gd name="T2" fmla="*/ 35 w 149"/>
                <a:gd name="T3" fmla="*/ 163 h 163"/>
                <a:gd name="T4" fmla="*/ 35 w 149"/>
                <a:gd name="T5" fmla="*/ 158 h 163"/>
                <a:gd name="T6" fmla="*/ 30 w 149"/>
                <a:gd name="T7" fmla="*/ 142 h 163"/>
                <a:gd name="T8" fmla="*/ 21 w 149"/>
                <a:gd name="T9" fmla="*/ 127 h 163"/>
                <a:gd name="T10" fmla="*/ 0 w 149"/>
                <a:gd name="T11" fmla="*/ 74 h 163"/>
                <a:gd name="T12" fmla="*/ 74 w 149"/>
                <a:gd name="T13" fmla="*/ 0 h 163"/>
                <a:gd name="T14" fmla="*/ 149 w 149"/>
                <a:gd name="T15" fmla="*/ 74 h 163"/>
                <a:gd name="T16" fmla="*/ 127 w 149"/>
                <a:gd name="T17" fmla="*/ 127 h 163"/>
                <a:gd name="T18" fmla="*/ 118 w 149"/>
                <a:gd name="T19" fmla="*/ 142 h 163"/>
                <a:gd name="T20" fmla="*/ 114 w 149"/>
                <a:gd name="T21" fmla="*/ 158 h 163"/>
                <a:gd name="T22" fmla="*/ 113 w 149"/>
                <a:gd name="T23" fmla="*/ 163 h 163"/>
                <a:gd name="T24" fmla="*/ 108 w 149"/>
                <a:gd name="T25" fmla="*/ 163 h 163"/>
                <a:gd name="T26" fmla="*/ 46 w 149"/>
                <a:gd name="T27" fmla="*/ 151 h 163"/>
                <a:gd name="T28" fmla="*/ 103 w 149"/>
                <a:gd name="T29" fmla="*/ 151 h 163"/>
                <a:gd name="T30" fmla="*/ 108 w 149"/>
                <a:gd name="T31" fmla="*/ 136 h 163"/>
                <a:gd name="T32" fmla="*/ 117 w 149"/>
                <a:gd name="T33" fmla="*/ 120 h 163"/>
                <a:gd name="T34" fmla="*/ 136 w 149"/>
                <a:gd name="T35" fmla="*/ 74 h 163"/>
                <a:gd name="T36" fmla="*/ 74 w 149"/>
                <a:gd name="T37" fmla="*/ 12 h 163"/>
                <a:gd name="T38" fmla="*/ 12 w 149"/>
                <a:gd name="T39" fmla="*/ 74 h 163"/>
                <a:gd name="T40" fmla="*/ 31 w 149"/>
                <a:gd name="T41" fmla="*/ 120 h 163"/>
                <a:gd name="T42" fmla="*/ 41 w 149"/>
                <a:gd name="T43" fmla="*/ 136 h 163"/>
                <a:gd name="T44" fmla="*/ 46 w 149"/>
                <a:gd name="T45" fmla="*/ 151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9" h="163">
                  <a:moveTo>
                    <a:pt x="108" y="163"/>
                  </a:moveTo>
                  <a:cubicBezTo>
                    <a:pt x="35" y="163"/>
                    <a:pt x="35" y="163"/>
                    <a:pt x="35" y="163"/>
                  </a:cubicBezTo>
                  <a:cubicBezTo>
                    <a:pt x="35" y="158"/>
                    <a:pt x="35" y="158"/>
                    <a:pt x="35" y="158"/>
                  </a:cubicBezTo>
                  <a:cubicBezTo>
                    <a:pt x="34" y="153"/>
                    <a:pt x="32" y="144"/>
                    <a:pt x="30" y="142"/>
                  </a:cubicBezTo>
                  <a:cubicBezTo>
                    <a:pt x="28" y="137"/>
                    <a:pt x="24" y="132"/>
                    <a:pt x="21" y="127"/>
                  </a:cubicBezTo>
                  <a:cubicBezTo>
                    <a:pt x="11" y="112"/>
                    <a:pt x="0" y="95"/>
                    <a:pt x="0" y="74"/>
                  </a:cubicBezTo>
                  <a:cubicBezTo>
                    <a:pt x="0" y="33"/>
                    <a:pt x="33" y="0"/>
                    <a:pt x="74" y="0"/>
                  </a:cubicBezTo>
                  <a:cubicBezTo>
                    <a:pt x="115" y="0"/>
                    <a:pt x="149" y="33"/>
                    <a:pt x="149" y="74"/>
                  </a:cubicBezTo>
                  <a:cubicBezTo>
                    <a:pt x="149" y="95"/>
                    <a:pt x="138" y="112"/>
                    <a:pt x="127" y="127"/>
                  </a:cubicBezTo>
                  <a:cubicBezTo>
                    <a:pt x="124" y="132"/>
                    <a:pt x="121" y="137"/>
                    <a:pt x="118" y="142"/>
                  </a:cubicBezTo>
                  <a:cubicBezTo>
                    <a:pt x="117" y="144"/>
                    <a:pt x="115" y="153"/>
                    <a:pt x="114" y="158"/>
                  </a:cubicBezTo>
                  <a:cubicBezTo>
                    <a:pt x="113" y="163"/>
                    <a:pt x="113" y="163"/>
                    <a:pt x="113" y="163"/>
                  </a:cubicBezTo>
                  <a:lnTo>
                    <a:pt x="108" y="163"/>
                  </a:lnTo>
                  <a:close/>
                  <a:moveTo>
                    <a:pt x="46" y="151"/>
                  </a:moveTo>
                  <a:cubicBezTo>
                    <a:pt x="103" y="151"/>
                    <a:pt x="103" y="151"/>
                    <a:pt x="103" y="151"/>
                  </a:cubicBezTo>
                  <a:cubicBezTo>
                    <a:pt x="104" y="146"/>
                    <a:pt x="105" y="139"/>
                    <a:pt x="108" y="136"/>
                  </a:cubicBezTo>
                  <a:cubicBezTo>
                    <a:pt x="111" y="130"/>
                    <a:pt x="114" y="125"/>
                    <a:pt x="117" y="120"/>
                  </a:cubicBezTo>
                  <a:cubicBezTo>
                    <a:pt x="127" y="106"/>
                    <a:pt x="136" y="92"/>
                    <a:pt x="136" y="74"/>
                  </a:cubicBezTo>
                  <a:cubicBezTo>
                    <a:pt x="136" y="40"/>
                    <a:pt x="109" y="12"/>
                    <a:pt x="74" y="12"/>
                  </a:cubicBezTo>
                  <a:cubicBezTo>
                    <a:pt x="40" y="12"/>
                    <a:pt x="12" y="40"/>
                    <a:pt x="12" y="74"/>
                  </a:cubicBezTo>
                  <a:cubicBezTo>
                    <a:pt x="12" y="92"/>
                    <a:pt x="21" y="106"/>
                    <a:pt x="31" y="120"/>
                  </a:cubicBezTo>
                  <a:cubicBezTo>
                    <a:pt x="35" y="125"/>
                    <a:pt x="38" y="130"/>
                    <a:pt x="41" y="136"/>
                  </a:cubicBezTo>
                  <a:cubicBezTo>
                    <a:pt x="43" y="139"/>
                    <a:pt x="45" y="146"/>
                    <a:pt x="46" y="15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solidFill>
                  <a:prstClr val="white"/>
                </a:solidFill>
                <a:cs typeface="+mn-ea"/>
                <a:sym typeface="+mn-lt"/>
              </a:endParaRPr>
            </a:p>
          </p:txBody>
        </p:sp>
        <p:sp>
          <p:nvSpPr>
            <p:cNvPr id="21" name="Freeform 10"/>
            <p:cNvSpPr/>
            <p:nvPr/>
          </p:nvSpPr>
          <p:spPr bwMode="auto">
            <a:xfrm>
              <a:off x="1884060" y="2729182"/>
              <a:ext cx="195263" cy="128588"/>
            </a:xfrm>
            <a:custGeom>
              <a:avLst/>
              <a:gdLst>
                <a:gd name="T0" fmla="*/ 0 w 74"/>
                <a:gd name="T1" fmla="*/ 0 h 49"/>
                <a:gd name="T2" fmla="*/ 0 w 74"/>
                <a:gd name="T3" fmla="*/ 20 h 49"/>
                <a:gd name="T4" fmla="*/ 37 w 74"/>
                <a:gd name="T5" fmla="*/ 49 h 49"/>
                <a:gd name="T6" fmla="*/ 41 w 74"/>
                <a:gd name="T7" fmla="*/ 49 h 49"/>
                <a:gd name="T8" fmla="*/ 74 w 74"/>
                <a:gd name="T9" fmla="*/ 20 h 49"/>
                <a:gd name="T10" fmla="*/ 74 w 74"/>
                <a:gd name="T11" fmla="*/ 0 h 49"/>
                <a:gd name="T12" fmla="*/ 0 w 74"/>
                <a:gd name="T13" fmla="*/ 0 h 49"/>
              </a:gdLst>
              <a:ahLst/>
              <a:cxnLst>
                <a:cxn ang="0">
                  <a:pos x="T0" y="T1"/>
                </a:cxn>
                <a:cxn ang="0">
                  <a:pos x="T2" y="T3"/>
                </a:cxn>
                <a:cxn ang="0">
                  <a:pos x="T4" y="T5"/>
                </a:cxn>
                <a:cxn ang="0">
                  <a:pos x="T6" y="T7"/>
                </a:cxn>
                <a:cxn ang="0">
                  <a:pos x="T8" y="T9"/>
                </a:cxn>
                <a:cxn ang="0">
                  <a:pos x="T10" y="T11"/>
                </a:cxn>
                <a:cxn ang="0">
                  <a:pos x="T12" y="T13"/>
                </a:cxn>
              </a:cxnLst>
              <a:rect l="0" t="0" r="r" b="b"/>
              <a:pathLst>
                <a:path w="74" h="49">
                  <a:moveTo>
                    <a:pt x="0" y="0"/>
                  </a:moveTo>
                  <a:cubicBezTo>
                    <a:pt x="0" y="20"/>
                    <a:pt x="0" y="20"/>
                    <a:pt x="0" y="20"/>
                  </a:cubicBezTo>
                  <a:cubicBezTo>
                    <a:pt x="0" y="36"/>
                    <a:pt x="17" y="49"/>
                    <a:pt x="37" y="49"/>
                  </a:cubicBezTo>
                  <a:cubicBezTo>
                    <a:pt x="41" y="49"/>
                    <a:pt x="41" y="49"/>
                    <a:pt x="41" y="49"/>
                  </a:cubicBezTo>
                  <a:cubicBezTo>
                    <a:pt x="61" y="49"/>
                    <a:pt x="74" y="36"/>
                    <a:pt x="74" y="20"/>
                  </a:cubicBezTo>
                  <a:cubicBezTo>
                    <a:pt x="74" y="0"/>
                    <a:pt x="74" y="0"/>
                    <a:pt x="74" y="0"/>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solidFill>
                  <a:prstClr val="white"/>
                </a:solidFill>
                <a:cs typeface="+mn-ea"/>
                <a:sym typeface="+mn-lt"/>
              </a:endParaRPr>
            </a:p>
          </p:txBody>
        </p:sp>
        <p:sp>
          <p:nvSpPr>
            <p:cNvPr id="22" name="Freeform 11"/>
            <p:cNvSpPr/>
            <p:nvPr/>
          </p:nvSpPr>
          <p:spPr bwMode="auto">
            <a:xfrm>
              <a:off x="1872947" y="2459307"/>
              <a:ext cx="223838" cy="179388"/>
            </a:xfrm>
            <a:custGeom>
              <a:avLst/>
              <a:gdLst>
                <a:gd name="T0" fmla="*/ 83 w 85"/>
                <a:gd name="T1" fmla="*/ 9 h 68"/>
                <a:gd name="T2" fmla="*/ 62 w 85"/>
                <a:gd name="T3" fmla="*/ 66 h 68"/>
                <a:gd name="T4" fmla="*/ 62 w 85"/>
                <a:gd name="T5" fmla="*/ 68 h 68"/>
                <a:gd name="T6" fmla="*/ 52 w 85"/>
                <a:gd name="T7" fmla="*/ 68 h 68"/>
                <a:gd name="T8" fmla="*/ 53 w 85"/>
                <a:gd name="T9" fmla="*/ 66 h 68"/>
                <a:gd name="T10" fmla="*/ 67 w 85"/>
                <a:gd name="T11" fmla="*/ 17 h 68"/>
                <a:gd name="T12" fmla="*/ 67 w 85"/>
                <a:gd name="T13" fmla="*/ 17 h 68"/>
                <a:gd name="T14" fmla="*/ 66 w 85"/>
                <a:gd name="T15" fmla="*/ 17 h 68"/>
                <a:gd name="T16" fmla="*/ 55 w 85"/>
                <a:gd name="T17" fmla="*/ 13 h 68"/>
                <a:gd name="T18" fmla="*/ 44 w 85"/>
                <a:gd name="T19" fmla="*/ 17 h 68"/>
                <a:gd name="T20" fmla="*/ 30 w 85"/>
                <a:gd name="T21" fmla="*/ 12 h 68"/>
                <a:gd name="T22" fmla="*/ 17 w 85"/>
                <a:gd name="T23" fmla="*/ 16 h 68"/>
                <a:gd name="T24" fmla="*/ 30 w 85"/>
                <a:gd name="T25" fmla="*/ 66 h 68"/>
                <a:gd name="T26" fmla="*/ 31 w 85"/>
                <a:gd name="T27" fmla="*/ 68 h 68"/>
                <a:gd name="T28" fmla="*/ 21 w 85"/>
                <a:gd name="T29" fmla="*/ 68 h 68"/>
                <a:gd name="T30" fmla="*/ 21 w 85"/>
                <a:gd name="T31" fmla="*/ 66 h 68"/>
                <a:gd name="T32" fmla="*/ 2 w 85"/>
                <a:gd name="T33" fmla="*/ 9 h 68"/>
                <a:gd name="T34" fmla="*/ 2 w 85"/>
                <a:gd name="T35" fmla="*/ 9 h 68"/>
                <a:gd name="T36" fmla="*/ 1 w 85"/>
                <a:gd name="T37" fmla="*/ 8 h 68"/>
                <a:gd name="T38" fmla="*/ 1 w 85"/>
                <a:gd name="T39" fmla="*/ 8 h 68"/>
                <a:gd name="T40" fmla="*/ 1 w 85"/>
                <a:gd name="T41" fmla="*/ 7 h 68"/>
                <a:gd name="T42" fmla="*/ 2 w 85"/>
                <a:gd name="T43" fmla="*/ 1 h 68"/>
                <a:gd name="T44" fmla="*/ 9 w 85"/>
                <a:gd name="T45" fmla="*/ 3 h 68"/>
                <a:gd name="T46" fmla="*/ 9 w 85"/>
                <a:gd name="T47" fmla="*/ 3 h 68"/>
                <a:gd name="T48" fmla="*/ 16 w 85"/>
                <a:gd name="T49" fmla="*/ 7 h 68"/>
                <a:gd name="T50" fmla="*/ 27 w 85"/>
                <a:gd name="T51" fmla="*/ 2 h 68"/>
                <a:gd name="T52" fmla="*/ 31 w 85"/>
                <a:gd name="T53" fmla="*/ 1 h 68"/>
                <a:gd name="T54" fmla="*/ 34 w 85"/>
                <a:gd name="T55" fmla="*/ 3 h 68"/>
                <a:gd name="T56" fmla="*/ 43 w 85"/>
                <a:gd name="T57" fmla="*/ 8 h 68"/>
                <a:gd name="T58" fmla="*/ 52 w 85"/>
                <a:gd name="T59" fmla="*/ 3 h 68"/>
                <a:gd name="T60" fmla="*/ 55 w 85"/>
                <a:gd name="T61" fmla="*/ 1 h 68"/>
                <a:gd name="T62" fmla="*/ 59 w 85"/>
                <a:gd name="T63" fmla="*/ 3 h 68"/>
                <a:gd name="T64" fmla="*/ 66 w 85"/>
                <a:gd name="T65" fmla="*/ 8 h 68"/>
                <a:gd name="T66" fmla="*/ 66 w 85"/>
                <a:gd name="T67" fmla="*/ 8 h 68"/>
                <a:gd name="T68" fmla="*/ 76 w 85"/>
                <a:gd name="T69" fmla="*/ 3 h 68"/>
                <a:gd name="T70" fmla="*/ 82 w 85"/>
                <a:gd name="T71" fmla="*/ 2 h 68"/>
                <a:gd name="T72" fmla="*/ 83 w 85"/>
                <a:gd name="T73" fmla="*/ 9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85" h="68">
                  <a:moveTo>
                    <a:pt x="83" y="9"/>
                  </a:moveTo>
                  <a:cubicBezTo>
                    <a:pt x="71" y="25"/>
                    <a:pt x="64" y="44"/>
                    <a:pt x="62" y="66"/>
                  </a:cubicBezTo>
                  <a:cubicBezTo>
                    <a:pt x="62" y="68"/>
                    <a:pt x="62" y="68"/>
                    <a:pt x="62" y="68"/>
                  </a:cubicBezTo>
                  <a:cubicBezTo>
                    <a:pt x="52" y="68"/>
                    <a:pt x="52" y="68"/>
                    <a:pt x="52" y="68"/>
                  </a:cubicBezTo>
                  <a:cubicBezTo>
                    <a:pt x="53" y="66"/>
                    <a:pt x="53" y="66"/>
                    <a:pt x="53" y="66"/>
                  </a:cubicBezTo>
                  <a:cubicBezTo>
                    <a:pt x="55" y="48"/>
                    <a:pt x="59" y="32"/>
                    <a:pt x="67" y="17"/>
                  </a:cubicBezTo>
                  <a:cubicBezTo>
                    <a:pt x="67" y="17"/>
                    <a:pt x="67" y="17"/>
                    <a:pt x="67" y="17"/>
                  </a:cubicBezTo>
                  <a:cubicBezTo>
                    <a:pt x="66" y="17"/>
                    <a:pt x="66" y="17"/>
                    <a:pt x="66" y="17"/>
                  </a:cubicBezTo>
                  <a:cubicBezTo>
                    <a:pt x="63" y="17"/>
                    <a:pt x="59" y="16"/>
                    <a:pt x="55" y="13"/>
                  </a:cubicBezTo>
                  <a:cubicBezTo>
                    <a:pt x="52" y="16"/>
                    <a:pt x="48" y="17"/>
                    <a:pt x="44" y="17"/>
                  </a:cubicBezTo>
                  <a:cubicBezTo>
                    <a:pt x="39" y="17"/>
                    <a:pt x="34" y="16"/>
                    <a:pt x="30" y="12"/>
                  </a:cubicBezTo>
                  <a:cubicBezTo>
                    <a:pt x="26" y="15"/>
                    <a:pt x="21" y="17"/>
                    <a:pt x="17" y="16"/>
                  </a:cubicBezTo>
                  <a:cubicBezTo>
                    <a:pt x="28" y="38"/>
                    <a:pt x="30" y="59"/>
                    <a:pt x="30" y="66"/>
                  </a:cubicBezTo>
                  <a:cubicBezTo>
                    <a:pt x="31" y="68"/>
                    <a:pt x="31" y="68"/>
                    <a:pt x="31" y="68"/>
                  </a:cubicBezTo>
                  <a:cubicBezTo>
                    <a:pt x="21" y="68"/>
                    <a:pt x="21" y="68"/>
                    <a:pt x="21" y="68"/>
                  </a:cubicBezTo>
                  <a:cubicBezTo>
                    <a:pt x="21" y="66"/>
                    <a:pt x="21" y="66"/>
                    <a:pt x="21" y="66"/>
                  </a:cubicBezTo>
                  <a:cubicBezTo>
                    <a:pt x="21" y="58"/>
                    <a:pt x="17" y="31"/>
                    <a:pt x="2" y="9"/>
                  </a:cubicBezTo>
                  <a:cubicBezTo>
                    <a:pt x="2" y="9"/>
                    <a:pt x="2" y="9"/>
                    <a:pt x="2" y="9"/>
                  </a:cubicBezTo>
                  <a:cubicBezTo>
                    <a:pt x="1" y="8"/>
                    <a:pt x="1" y="8"/>
                    <a:pt x="1" y="8"/>
                  </a:cubicBezTo>
                  <a:cubicBezTo>
                    <a:pt x="1" y="8"/>
                    <a:pt x="1" y="8"/>
                    <a:pt x="1" y="8"/>
                  </a:cubicBezTo>
                  <a:cubicBezTo>
                    <a:pt x="1" y="7"/>
                    <a:pt x="1" y="7"/>
                    <a:pt x="1" y="7"/>
                  </a:cubicBezTo>
                  <a:cubicBezTo>
                    <a:pt x="0" y="5"/>
                    <a:pt x="0" y="3"/>
                    <a:pt x="2" y="1"/>
                  </a:cubicBezTo>
                  <a:cubicBezTo>
                    <a:pt x="5" y="0"/>
                    <a:pt x="7" y="1"/>
                    <a:pt x="9" y="3"/>
                  </a:cubicBezTo>
                  <a:cubicBezTo>
                    <a:pt x="9" y="3"/>
                    <a:pt x="9" y="3"/>
                    <a:pt x="9" y="3"/>
                  </a:cubicBezTo>
                  <a:cubicBezTo>
                    <a:pt x="11" y="5"/>
                    <a:pt x="14" y="7"/>
                    <a:pt x="16" y="7"/>
                  </a:cubicBezTo>
                  <a:cubicBezTo>
                    <a:pt x="20" y="7"/>
                    <a:pt x="23" y="6"/>
                    <a:pt x="27" y="2"/>
                  </a:cubicBezTo>
                  <a:cubicBezTo>
                    <a:pt x="28" y="1"/>
                    <a:pt x="29" y="1"/>
                    <a:pt x="31" y="1"/>
                  </a:cubicBezTo>
                  <a:cubicBezTo>
                    <a:pt x="32" y="1"/>
                    <a:pt x="33" y="2"/>
                    <a:pt x="34" y="3"/>
                  </a:cubicBezTo>
                  <a:cubicBezTo>
                    <a:pt x="37" y="6"/>
                    <a:pt x="40" y="8"/>
                    <a:pt x="43" y="8"/>
                  </a:cubicBezTo>
                  <a:cubicBezTo>
                    <a:pt x="47" y="8"/>
                    <a:pt x="50" y="5"/>
                    <a:pt x="52" y="3"/>
                  </a:cubicBezTo>
                  <a:cubicBezTo>
                    <a:pt x="53" y="2"/>
                    <a:pt x="54" y="1"/>
                    <a:pt x="55" y="1"/>
                  </a:cubicBezTo>
                  <a:cubicBezTo>
                    <a:pt x="57" y="1"/>
                    <a:pt x="58" y="2"/>
                    <a:pt x="59" y="3"/>
                  </a:cubicBezTo>
                  <a:cubicBezTo>
                    <a:pt x="61" y="6"/>
                    <a:pt x="63" y="8"/>
                    <a:pt x="66" y="8"/>
                  </a:cubicBezTo>
                  <a:cubicBezTo>
                    <a:pt x="66" y="8"/>
                    <a:pt x="66" y="8"/>
                    <a:pt x="66" y="8"/>
                  </a:cubicBezTo>
                  <a:cubicBezTo>
                    <a:pt x="70" y="8"/>
                    <a:pt x="73" y="6"/>
                    <a:pt x="76" y="3"/>
                  </a:cubicBezTo>
                  <a:cubicBezTo>
                    <a:pt x="78" y="1"/>
                    <a:pt x="81" y="1"/>
                    <a:pt x="82" y="2"/>
                  </a:cubicBezTo>
                  <a:cubicBezTo>
                    <a:pt x="84" y="4"/>
                    <a:pt x="85" y="7"/>
                    <a:pt x="83" y="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solidFill>
                  <a:prstClr val="white"/>
                </a:solidFill>
                <a:cs typeface="+mn-ea"/>
                <a:sym typeface="+mn-lt"/>
              </a:endParaRPr>
            </a:p>
          </p:txBody>
        </p:sp>
      </p:grpSp>
      <p:sp>
        <p:nvSpPr>
          <p:cNvPr id="23" name="Freeform 13"/>
          <p:cNvSpPr>
            <a:spLocks noEditPoints="1"/>
          </p:cNvSpPr>
          <p:nvPr/>
        </p:nvSpPr>
        <p:spPr bwMode="auto">
          <a:xfrm>
            <a:off x="5991225" y="3176247"/>
            <a:ext cx="219075" cy="376237"/>
          </a:xfrm>
          <a:custGeom>
            <a:avLst/>
            <a:gdLst>
              <a:gd name="T0" fmla="*/ 73 w 130"/>
              <a:gd name="T1" fmla="*/ 98 h 222"/>
              <a:gd name="T2" fmla="*/ 118 w 130"/>
              <a:gd name="T3" fmla="*/ 116 h 222"/>
              <a:gd name="T4" fmla="*/ 130 w 130"/>
              <a:gd name="T5" fmla="*/ 149 h 222"/>
              <a:gd name="T6" fmla="*/ 115 w 130"/>
              <a:gd name="T7" fmla="*/ 186 h 222"/>
              <a:gd name="T8" fmla="*/ 73 w 130"/>
              <a:gd name="T9" fmla="*/ 203 h 222"/>
              <a:gd name="T10" fmla="*/ 73 w 130"/>
              <a:gd name="T11" fmla="*/ 222 h 222"/>
              <a:gd name="T12" fmla="*/ 58 w 130"/>
              <a:gd name="T13" fmla="*/ 222 h 222"/>
              <a:gd name="T14" fmla="*/ 58 w 130"/>
              <a:gd name="T15" fmla="*/ 203 h 222"/>
              <a:gd name="T16" fmla="*/ 0 w 130"/>
              <a:gd name="T17" fmla="*/ 150 h 222"/>
              <a:gd name="T18" fmla="*/ 26 w 130"/>
              <a:gd name="T19" fmla="*/ 150 h 222"/>
              <a:gd name="T20" fmla="*/ 58 w 130"/>
              <a:gd name="T21" fmla="*/ 185 h 222"/>
              <a:gd name="T22" fmla="*/ 58 w 130"/>
              <a:gd name="T23" fmla="*/ 117 h 222"/>
              <a:gd name="T24" fmla="*/ 4 w 130"/>
              <a:gd name="T25" fmla="*/ 69 h 222"/>
              <a:gd name="T26" fmla="*/ 19 w 130"/>
              <a:gd name="T27" fmla="*/ 34 h 222"/>
              <a:gd name="T28" fmla="*/ 58 w 130"/>
              <a:gd name="T29" fmla="*/ 19 h 222"/>
              <a:gd name="T30" fmla="*/ 58 w 130"/>
              <a:gd name="T31" fmla="*/ 0 h 222"/>
              <a:gd name="T32" fmla="*/ 73 w 130"/>
              <a:gd name="T33" fmla="*/ 0 h 222"/>
              <a:gd name="T34" fmla="*/ 73 w 130"/>
              <a:gd name="T35" fmla="*/ 19 h 222"/>
              <a:gd name="T36" fmla="*/ 125 w 130"/>
              <a:gd name="T37" fmla="*/ 63 h 222"/>
              <a:gd name="T38" fmla="*/ 99 w 130"/>
              <a:gd name="T39" fmla="*/ 63 h 222"/>
              <a:gd name="T40" fmla="*/ 73 w 130"/>
              <a:gd name="T41" fmla="*/ 37 h 222"/>
              <a:gd name="T42" fmla="*/ 73 w 130"/>
              <a:gd name="T43" fmla="*/ 98 h 222"/>
              <a:gd name="T44" fmla="*/ 58 w 130"/>
              <a:gd name="T45" fmla="*/ 96 h 222"/>
              <a:gd name="T46" fmla="*/ 58 w 130"/>
              <a:gd name="T47" fmla="*/ 37 h 222"/>
              <a:gd name="T48" fmla="*/ 30 w 130"/>
              <a:gd name="T49" fmla="*/ 67 h 222"/>
              <a:gd name="T50" fmla="*/ 38 w 130"/>
              <a:gd name="T51" fmla="*/ 86 h 222"/>
              <a:gd name="T52" fmla="*/ 58 w 130"/>
              <a:gd name="T53" fmla="*/ 96 h 222"/>
              <a:gd name="T54" fmla="*/ 73 w 130"/>
              <a:gd name="T55" fmla="*/ 185 h 222"/>
              <a:gd name="T56" fmla="*/ 104 w 130"/>
              <a:gd name="T57" fmla="*/ 150 h 222"/>
              <a:gd name="T58" fmla="*/ 97 w 130"/>
              <a:gd name="T59" fmla="*/ 131 h 222"/>
              <a:gd name="T60" fmla="*/ 73 w 130"/>
              <a:gd name="T61" fmla="*/ 120 h 222"/>
              <a:gd name="T62" fmla="*/ 73 w 130"/>
              <a:gd name="T63" fmla="*/ 185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30" h="222">
                <a:moveTo>
                  <a:pt x="73" y="98"/>
                </a:moveTo>
                <a:cubicBezTo>
                  <a:pt x="95" y="103"/>
                  <a:pt x="110" y="109"/>
                  <a:pt x="118" y="116"/>
                </a:cubicBezTo>
                <a:cubicBezTo>
                  <a:pt x="126" y="124"/>
                  <a:pt x="130" y="135"/>
                  <a:pt x="130" y="149"/>
                </a:cubicBezTo>
                <a:cubicBezTo>
                  <a:pt x="130" y="163"/>
                  <a:pt x="125" y="175"/>
                  <a:pt x="115" y="186"/>
                </a:cubicBezTo>
                <a:cubicBezTo>
                  <a:pt x="105" y="196"/>
                  <a:pt x="91" y="202"/>
                  <a:pt x="73" y="203"/>
                </a:cubicBezTo>
                <a:cubicBezTo>
                  <a:pt x="73" y="222"/>
                  <a:pt x="73" y="222"/>
                  <a:pt x="73" y="222"/>
                </a:cubicBezTo>
                <a:cubicBezTo>
                  <a:pt x="58" y="222"/>
                  <a:pt x="58" y="222"/>
                  <a:pt x="58" y="222"/>
                </a:cubicBezTo>
                <a:cubicBezTo>
                  <a:pt x="58" y="203"/>
                  <a:pt x="58" y="203"/>
                  <a:pt x="58" y="203"/>
                </a:cubicBezTo>
                <a:cubicBezTo>
                  <a:pt x="22" y="200"/>
                  <a:pt x="2" y="182"/>
                  <a:pt x="0" y="150"/>
                </a:cubicBezTo>
                <a:cubicBezTo>
                  <a:pt x="26" y="150"/>
                  <a:pt x="26" y="150"/>
                  <a:pt x="26" y="150"/>
                </a:cubicBezTo>
                <a:cubicBezTo>
                  <a:pt x="28" y="170"/>
                  <a:pt x="39" y="182"/>
                  <a:pt x="58" y="185"/>
                </a:cubicBezTo>
                <a:cubicBezTo>
                  <a:pt x="58" y="117"/>
                  <a:pt x="58" y="117"/>
                  <a:pt x="58" y="117"/>
                </a:cubicBezTo>
                <a:cubicBezTo>
                  <a:pt x="22" y="110"/>
                  <a:pt x="4" y="94"/>
                  <a:pt x="4" y="69"/>
                </a:cubicBezTo>
                <a:cubicBezTo>
                  <a:pt x="4" y="54"/>
                  <a:pt x="9" y="43"/>
                  <a:pt x="19" y="34"/>
                </a:cubicBezTo>
                <a:cubicBezTo>
                  <a:pt x="28" y="25"/>
                  <a:pt x="42" y="20"/>
                  <a:pt x="58" y="19"/>
                </a:cubicBezTo>
                <a:cubicBezTo>
                  <a:pt x="58" y="0"/>
                  <a:pt x="58" y="0"/>
                  <a:pt x="58" y="0"/>
                </a:cubicBezTo>
                <a:cubicBezTo>
                  <a:pt x="73" y="0"/>
                  <a:pt x="73" y="0"/>
                  <a:pt x="73" y="0"/>
                </a:cubicBezTo>
                <a:cubicBezTo>
                  <a:pt x="73" y="19"/>
                  <a:pt x="73" y="19"/>
                  <a:pt x="73" y="19"/>
                </a:cubicBezTo>
                <a:cubicBezTo>
                  <a:pt x="105" y="21"/>
                  <a:pt x="122" y="35"/>
                  <a:pt x="125" y="63"/>
                </a:cubicBezTo>
                <a:cubicBezTo>
                  <a:pt x="99" y="63"/>
                  <a:pt x="99" y="63"/>
                  <a:pt x="99" y="63"/>
                </a:cubicBezTo>
                <a:cubicBezTo>
                  <a:pt x="98" y="48"/>
                  <a:pt x="89" y="39"/>
                  <a:pt x="73" y="37"/>
                </a:cubicBezTo>
                <a:lnTo>
                  <a:pt x="73" y="98"/>
                </a:lnTo>
                <a:close/>
                <a:moveTo>
                  <a:pt x="58" y="96"/>
                </a:moveTo>
                <a:cubicBezTo>
                  <a:pt x="58" y="37"/>
                  <a:pt x="58" y="37"/>
                  <a:pt x="58" y="37"/>
                </a:cubicBezTo>
                <a:cubicBezTo>
                  <a:pt x="39" y="40"/>
                  <a:pt x="30" y="50"/>
                  <a:pt x="30" y="67"/>
                </a:cubicBezTo>
                <a:cubicBezTo>
                  <a:pt x="30" y="76"/>
                  <a:pt x="33" y="82"/>
                  <a:pt x="38" y="86"/>
                </a:cubicBezTo>
                <a:cubicBezTo>
                  <a:pt x="43" y="91"/>
                  <a:pt x="50" y="94"/>
                  <a:pt x="58" y="96"/>
                </a:cubicBezTo>
                <a:close/>
                <a:moveTo>
                  <a:pt x="73" y="185"/>
                </a:moveTo>
                <a:cubicBezTo>
                  <a:pt x="93" y="182"/>
                  <a:pt x="104" y="171"/>
                  <a:pt x="104" y="150"/>
                </a:cubicBezTo>
                <a:cubicBezTo>
                  <a:pt x="104" y="142"/>
                  <a:pt x="102" y="135"/>
                  <a:pt x="97" y="131"/>
                </a:cubicBezTo>
                <a:cubicBezTo>
                  <a:pt x="93" y="126"/>
                  <a:pt x="85" y="122"/>
                  <a:pt x="73" y="120"/>
                </a:cubicBezTo>
                <a:lnTo>
                  <a:pt x="73" y="185"/>
                </a:lnTo>
                <a:close/>
              </a:path>
            </a:pathLst>
          </a:custGeom>
          <a:solidFill>
            <a:srgbClr val="FEFE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solidFill>
                <a:prstClr val="white"/>
              </a:solidFill>
              <a:cs typeface="+mn-ea"/>
              <a:sym typeface="+mn-lt"/>
            </a:endParaRPr>
          </a:p>
        </p:txBody>
      </p:sp>
      <p:sp>
        <p:nvSpPr>
          <p:cNvPr id="24" name="Freeform 19"/>
          <p:cNvSpPr>
            <a:spLocks noEditPoints="1"/>
          </p:cNvSpPr>
          <p:nvPr/>
        </p:nvSpPr>
        <p:spPr bwMode="auto">
          <a:xfrm>
            <a:off x="5934075" y="4120809"/>
            <a:ext cx="309563" cy="311150"/>
          </a:xfrm>
          <a:custGeom>
            <a:avLst/>
            <a:gdLst>
              <a:gd name="T0" fmla="*/ 281 w 311"/>
              <a:gd name="T1" fmla="*/ 130 h 312"/>
              <a:gd name="T2" fmla="*/ 311 w 311"/>
              <a:gd name="T3" fmla="*/ 116 h 312"/>
              <a:gd name="T4" fmla="*/ 294 w 311"/>
              <a:gd name="T5" fmla="*/ 75 h 312"/>
              <a:gd name="T6" fmla="*/ 263 w 311"/>
              <a:gd name="T7" fmla="*/ 86 h 312"/>
              <a:gd name="T8" fmla="*/ 226 w 311"/>
              <a:gd name="T9" fmla="*/ 48 h 312"/>
              <a:gd name="T10" fmla="*/ 237 w 311"/>
              <a:gd name="T11" fmla="*/ 17 h 312"/>
              <a:gd name="T12" fmla="*/ 197 w 311"/>
              <a:gd name="T13" fmla="*/ 0 h 312"/>
              <a:gd name="T14" fmla="*/ 183 w 311"/>
              <a:gd name="T15" fmla="*/ 30 h 312"/>
              <a:gd name="T16" fmla="*/ 129 w 311"/>
              <a:gd name="T17" fmla="*/ 30 h 312"/>
              <a:gd name="T18" fmla="*/ 115 w 311"/>
              <a:gd name="T19" fmla="*/ 0 h 312"/>
              <a:gd name="T20" fmla="*/ 75 w 311"/>
              <a:gd name="T21" fmla="*/ 17 h 312"/>
              <a:gd name="T22" fmla="*/ 86 w 311"/>
              <a:gd name="T23" fmla="*/ 48 h 312"/>
              <a:gd name="T24" fmla="*/ 48 w 311"/>
              <a:gd name="T25" fmla="*/ 85 h 312"/>
              <a:gd name="T26" fmla="*/ 17 w 311"/>
              <a:gd name="T27" fmla="*/ 74 h 312"/>
              <a:gd name="T28" fmla="*/ 0 w 311"/>
              <a:gd name="T29" fmla="*/ 114 h 312"/>
              <a:gd name="T30" fmla="*/ 30 w 311"/>
              <a:gd name="T31" fmla="*/ 129 h 312"/>
              <a:gd name="T32" fmla="*/ 30 w 311"/>
              <a:gd name="T33" fmla="*/ 182 h 312"/>
              <a:gd name="T34" fmla="*/ 0 w 311"/>
              <a:gd name="T35" fmla="*/ 196 h 312"/>
              <a:gd name="T36" fmla="*/ 16 w 311"/>
              <a:gd name="T37" fmla="*/ 236 h 312"/>
              <a:gd name="T38" fmla="*/ 47 w 311"/>
              <a:gd name="T39" fmla="*/ 225 h 312"/>
              <a:gd name="T40" fmla="*/ 85 w 311"/>
              <a:gd name="T41" fmla="*/ 263 h 312"/>
              <a:gd name="T42" fmla="*/ 73 w 311"/>
              <a:gd name="T43" fmla="*/ 294 h 312"/>
              <a:gd name="T44" fmla="*/ 114 w 311"/>
              <a:gd name="T45" fmla="*/ 311 h 312"/>
              <a:gd name="T46" fmla="*/ 128 w 311"/>
              <a:gd name="T47" fmla="*/ 281 h 312"/>
              <a:gd name="T48" fmla="*/ 181 w 311"/>
              <a:gd name="T49" fmla="*/ 282 h 312"/>
              <a:gd name="T50" fmla="*/ 195 w 311"/>
              <a:gd name="T51" fmla="*/ 312 h 312"/>
              <a:gd name="T52" fmla="*/ 236 w 311"/>
              <a:gd name="T53" fmla="*/ 295 h 312"/>
              <a:gd name="T54" fmla="*/ 225 w 311"/>
              <a:gd name="T55" fmla="*/ 264 h 312"/>
              <a:gd name="T56" fmla="*/ 263 w 311"/>
              <a:gd name="T57" fmla="*/ 226 h 312"/>
              <a:gd name="T58" fmla="*/ 294 w 311"/>
              <a:gd name="T59" fmla="*/ 238 h 312"/>
              <a:gd name="T60" fmla="*/ 311 w 311"/>
              <a:gd name="T61" fmla="*/ 197 h 312"/>
              <a:gd name="T62" fmla="*/ 281 w 311"/>
              <a:gd name="T63" fmla="*/ 183 h 312"/>
              <a:gd name="T64" fmla="*/ 281 w 311"/>
              <a:gd name="T65" fmla="*/ 130 h 312"/>
              <a:gd name="T66" fmla="*/ 155 w 311"/>
              <a:gd name="T67" fmla="*/ 254 h 312"/>
              <a:gd name="T68" fmla="*/ 57 w 311"/>
              <a:gd name="T69" fmla="*/ 156 h 312"/>
              <a:gd name="T70" fmla="*/ 155 w 311"/>
              <a:gd name="T71" fmla="*/ 57 h 312"/>
              <a:gd name="T72" fmla="*/ 254 w 311"/>
              <a:gd name="T73" fmla="*/ 156 h 312"/>
              <a:gd name="T74" fmla="*/ 155 w 311"/>
              <a:gd name="T75" fmla="*/ 254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11" h="312">
                <a:moveTo>
                  <a:pt x="281" y="130"/>
                </a:moveTo>
                <a:cubicBezTo>
                  <a:pt x="311" y="116"/>
                  <a:pt x="311" y="116"/>
                  <a:pt x="311" y="116"/>
                </a:cubicBezTo>
                <a:cubicBezTo>
                  <a:pt x="294" y="75"/>
                  <a:pt x="294" y="75"/>
                  <a:pt x="294" y="75"/>
                </a:cubicBezTo>
                <a:cubicBezTo>
                  <a:pt x="263" y="86"/>
                  <a:pt x="263" y="86"/>
                  <a:pt x="263" y="86"/>
                </a:cubicBezTo>
                <a:cubicBezTo>
                  <a:pt x="253" y="71"/>
                  <a:pt x="240" y="58"/>
                  <a:pt x="226" y="48"/>
                </a:cubicBezTo>
                <a:cubicBezTo>
                  <a:pt x="237" y="17"/>
                  <a:pt x="237" y="17"/>
                  <a:pt x="237" y="17"/>
                </a:cubicBezTo>
                <a:cubicBezTo>
                  <a:pt x="197" y="0"/>
                  <a:pt x="197" y="0"/>
                  <a:pt x="197" y="0"/>
                </a:cubicBezTo>
                <a:cubicBezTo>
                  <a:pt x="183" y="30"/>
                  <a:pt x="183" y="30"/>
                  <a:pt x="183" y="30"/>
                </a:cubicBezTo>
                <a:cubicBezTo>
                  <a:pt x="165" y="27"/>
                  <a:pt x="147" y="26"/>
                  <a:pt x="129" y="30"/>
                </a:cubicBezTo>
                <a:cubicBezTo>
                  <a:pt x="115" y="0"/>
                  <a:pt x="115" y="0"/>
                  <a:pt x="115" y="0"/>
                </a:cubicBezTo>
                <a:cubicBezTo>
                  <a:pt x="75" y="17"/>
                  <a:pt x="75" y="17"/>
                  <a:pt x="75" y="17"/>
                </a:cubicBezTo>
                <a:cubicBezTo>
                  <a:pt x="86" y="48"/>
                  <a:pt x="86" y="48"/>
                  <a:pt x="86" y="48"/>
                </a:cubicBezTo>
                <a:cubicBezTo>
                  <a:pt x="70" y="58"/>
                  <a:pt x="58" y="71"/>
                  <a:pt x="48" y="85"/>
                </a:cubicBezTo>
                <a:cubicBezTo>
                  <a:pt x="17" y="74"/>
                  <a:pt x="17" y="74"/>
                  <a:pt x="17" y="74"/>
                </a:cubicBezTo>
                <a:cubicBezTo>
                  <a:pt x="0" y="114"/>
                  <a:pt x="0" y="114"/>
                  <a:pt x="0" y="114"/>
                </a:cubicBezTo>
                <a:cubicBezTo>
                  <a:pt x="30" y="129"/>
                  <a:pt x="30" y="129"/>
                  <a:pt x="30" y="129"/>
                </a:cubicBezTo>
                <a:cubicBezTo>
                  <a:pt x="26" y="146"/>
                  <a:pt x="26" y="164"/>
                  <a:pt x="30" y="182"/>
                </a:cubicBezTo>
                <a:cubicBezTo>
                  <a:pt x="0" y="196"/>
                  <a:pt x="0" y="196"/>
                  <a:pt x="0" y="196"/>
                </a:cubicBezTo>
                <a:cubicBezTo>
                  <a:pt x="16" y="236"/>
                  <a:pt x="16" y="236"/>
                  <a:pt x="16" y="236"/>
                </a:cubicBezTo>
                <a:cubicBezTo>
                  <a:pt x="47" y="225"/>
                  <a:pt x="47" y="225"/>
                  <a:pt x="47" y="225"/>
                </a:cubicBezTo>
                <a:cubicBezTo>
                  <a:pt x="57" y="241"/>
                  <a:pt x="70" y="253"/>
                  <a:pt x="85" y="263"/>
                </a:cubicBezTo>
                <a:cubicBezTo>
                  <a:pt x="73" y="294"/>
                  <a:pt x="73" y="294"/>
                  <a:pt x="73" y="294"/>
                </a:cubicBezTo>
                <a:cubicBezTo>
                  <a:pt x="114" y="311"/>
                  <a:pt x="114" y="311"/>
                  <a:pt x="114" y="311"/>
                </a:cubicBezTo>
                <a:cubicBezTo>
                  <a:pt x="128" y="281"/>
                  <a:pt x="128" y="281"/>
                  <a:pt x="128" y="281"/>
                </a:cubicBezTo>
                <a:cubicBezTo>
                  <a:pt x="145" y="285"/>
                  <a:pt x="163" y="285"/>
                  <a:pt x="181" y="282"/>
                </a:cubicBezTo>
                <a:cubicBezTo>
                  <a:pt x="195" y="312"/>
                  <a:pt x="195" y="312"/>
                  <a:pt x="195" y="312"/>
                </a:cubicBezTo>
                <a:cubicBezTo>
                  <a:pt x="236" y="295"/>
                  <a:pt x="236" y="295"/>
                  <a:pt x="236" y="295"/>
                </a:cubicBezTo>
                <a:cubicBezTo>
                  <a:pt x="225" y="264"/>
                  <a:pt x="225" y="264"/>
                  <a:pt x="225" y="264"/>
                </a:cubicBezTo>
                <a:cubicBezTo>
                  <a:pt x="240" y="254"/>
                  <a:pt x="253" y="241"/>
                  <a:pt x="263" y="226"/>
                </a:cubicBezTo>
                <a:cubicBezTo>
                  <a:pt x="294" y="238"/>
                  <a:pt x="294" y="238"/>
                  <a:pt x="294" y="238"/>
                </a:cubicBezTo>
                <a:cubicBezTo>
                  <a:pt x="311" y="197"/>
                  <a:pt x="311" y="197"/>
                  <a:pt x="311" y="197"/>
                </a:cubicBezTo>
                <a:cubicBezTo>
                  <a:pt x="281" y="183"/>
                  <a:pt x="281" y="183"/>
                  <a:pt x="281" y="183"/>
                </a:cubicBezTo>
                <a:cubicBezTo>
                  <a:pt x="285" y="166"/>
                  <a:pt x="285" y="148"/>
                  <a:pt x="281" y="130"/>
                </a:cubicBezTo>
                <a:close/>
                <a:moveTo>
                  <a:pt x="155" y="254"/>
                </a:moveTo>
                <a:cubicBezTo>
                  <a:pt x="101" y="254"/>
                  <a:pt x="57" y="210"/>
                  <a:pt x="57" y="156"/>
                </a:cubicBezTo>
                <a:cubicBezTo>
                  <a:pt x="57" y="101"/>
                  <a:pt x="101" y="57"/>
                  <a:pt x="155" y="57"/>
                </a:cubicBezTo>
                <a:cubicBezTo>
                  <a:pt x="210" y="57"/>
                  <a:pt x="254" y="101"/>
                  <a:pt x="254" y="156"/>
                </a:cubicBezTo>
                <a:cubicBezTo>
                  <a:pt x="254" y="210"/>
                  <a:pt x="210" y="254"/>
                  <a:pt x="155" y="254"/>
                </a:cubicBezTo>
                <a:close/>
              </a:path>
            </a:pathLst>
          </a:custGeom>
          <a:solidFill>
            <a:srgbClr val="FEFE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solidFill>
                <a:prstClr val="white"/>
              </a:solidFill>
              <a:cs typeface="+mn-ea"/>
              <a:sym typeface="+mn-lt"/>
            </a:endParaRPr>
          </a:p>
        </p:txBody>
      </p:sp>
      <p:grpSp>
        <p:nvGrpSpPr>
          <p:cNvPr id="25" name="组合 24"/>
          <p:cNvGrpSpPr/>
          <p:nvPr/>
        </p:nvGrpSpPr>
        <p:grpSpPr>
          <a:xfrm>
            <a:off x="5786426" y="5183090"/>
            <a:ext cx="628205" cy="604138"/>
            <a:chOff x="2607983" y="4241292"/>
            <a:chExt cx="490600" cy="471805"/>
          </a:xfrm>
          <a:solidFill>
            <a:srgbClr val="FEFEFE"/>
          </a:solidFill>
        </p:grpSpPr>
        <p:sp>
          <p:nvSpPr>
            <p:cNvPr id="26" name="Oval 131"/>
            <p:cNvSpPr>
              <a:spLocks noChangeArrowheads="1"/>
            </p:cNvSpPr>
            <p:nvPr/>
          </p:nvSpPr>
          <p:spPr bwMode="auto">
            <a:xfrm>
              <a:off x="2742898" y="4241292"/>
              <a:ext cx="220770" cy="223595"/>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lstStyle/>
            <a:p>
              <a:pPr fontAlgn="auto"/>
              <a:endParaRPr lang="zh-CN" altLang="en-US" noProof="1">
                <a:solidFill>
                  <a:prstClr val="black"/>
                </a:solidFill>
                <a:cs typeface="+mn-ea"/>
                <a:sym typeface="+mn-lt"/>
              </a:endParaRPr>
            </a:p>
          </p:txBody>
        </p:sp>
        <p:sp>
          <p:nvSpPr>
            <p:cNvPr id="27" name="Freeform 134"/>
            <p:cNvSpPr/>
            <p:nvPr/>
          </p:nvSpPr>
          <p:spPr bwMode="auto">
            <a:xfrm>
              <a:off x="2607983" y="4499759"/>
              <a:ext cx="490600" cy="213338"/>
            </a:xfrm>
            <a:custGeom>
              <a:avLst/>
              <a:gdLst>
                <a:gd name="T0" fmla="*/ 35 w 200"/>
                <a:gd name="T1" fmla="*/ 87 h 87"/>
                <a:gd name="T2" fmla="*/ 35 w 200"/>
                <a:gd name="T3" fmla="*/ 72 h 87"/>
                <a:gd name="T4" fmla="*/ 46 w 200"/>
                <a:gd name="T5" fmla="*/ 72 h 87"/>
                <a:gd name="T6" fmla="*/ 46 w 200"/>
                <a:gd name="T7" fmla="*/ 87 h 87"/>
                <a:gd name="T8" fmla="*/ 155 w 200"/>
                <a:gd name="T9" fmla="*/ 87 h 87"/>
                <a:gd name="T10" fmla="*/ 155 w 200"/>
                <a:gd name="T11" fmla="*/ 72 h 87"/>
                <a:gd name="T12" fmla="*/ 166 w 200"/>
                <a:gd name="T13" fmla="*/ 72 h 87"/>
                <a:gd name="T14" fmla="*/ 166 w 200"/>
                <a:gd name="T15" fmla="*/ 87 h 87"/>
                <a:gd name="T16" fmla="*/ 199 w 200"/>
                <a:gd name="T17" fmla="*/ 87 h 87"/>
                <a:gd name="T18" fmla="*/ 200 w 200"/>
                <a:gd name="T19" fmla="*/ 43 h 87"/>
                <a:gd name="T20" fmla="*/ 156 w 200"/>
                <a:gd name="T21" fmla="*/ 0 h 87"/>
                <a:gd name="T22" fmla="*/ 156 w 200"/>
                <a:gd name="T23" fmla="*/ 0 h 87"/>
                <a:gd name="T24" fmla="*/ 156 w 200"/>
                <a:gd name="T25" fmla="*/ 0 h 87"/>
                <a:gd name="T26" fmla="*/ 140 w 200"/>
                <a:gd name="T27" fmla="*/ 0 h 87"/>
                <a:gd name="T28" fmla="*/ 100 w 200"/>
                <a:gd name="T29" fmla="*/ 80 h 87"/>
                <a:gd name="T30" fmla="*/ 60 w 200"/>
                <a:gd name="T31" fmla="*/ 0 h 87"/>
                <a:gd name="T32" fmla="*/ 45 w 200"/>
                <a:gd name="T33" fmla="*/ 0 h 87"/>
                <a:gd name="T34" fmla="*/ 45 w 200"/>
                <a:gd name="T35" fmla="*/ 0 h 87"/>
                <a:gd name="T36" fmla="*/ 44 w 200"/>
                <a:gd name="T37" fmla="*/ 0 h 87"/>
                <a:gd name="T38" fmla="*/ 1 w 200"/>
                <a:gd name="T39" fmla="*/ 43 h 87"/>
                <a:gd name="T40" fmla="*/ 0 w 200"/>
                <a:gd name="T41" fmla="*/ 87 h 87"/>
                <a:gd name="T42" fmla="*/ 35 w 200"/>
                <a:gd name="T43" fmla="*/ 87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0" h="87">
                  <a:moveTo>
                    <a:pt x="35" y="87"/>
                  </a:moveTo>
                  <a:cubicBezTo>
                    <a:pt x="35" y="72"/>
                    <a:pt x="35" y="72"/>
                    <a:pt x="35" y="72"/>
                  </a:cubicBezTo>
                  <a:cubicBezTo>
                    <a:pt x="46" y="72"/>
                    <a:pt x="46" y="72"/>
                    <a:pt x="46" y="72"/>
                  </a:cubicBezTo>
                  <a:cubicBezTo>
                    <a:pt x="46" y="87"/>
                    <a:pt x="46" y="87"/>
                    <a:pt x="46" y="87"/>
                  </a:cubicBezTo>
                  <a:cubicBezTo>
                    <a:pt x="155" y="87"/>
                    <a:pt x="155" y="87"/>
                    <a:pt x="155" y="87"/>
                  </a:cubicBezTo>
                  <a:cubicBezTo>
                    <a:pt x="155" y="72"/>
                    <a:pt x="155" y="72"/>
                    <a:pt x="155" y="72"/>
                  </a:cubicBezTo>
                  <a:cubicBezTo>
                    <a:pt x="166" y="72"/>
                    <a:pt x="166" y="72"/>
                    <a:pt x="166" y="72"/>
                  </a:cubicBezTo>
                  <a:cubicBezTo>
                    <a:pt x="166" y="87"/>
                    <a:pt x="166" y="87"/>
                    <a:pt x="166" y="87"/>
                  </a:cubicBezTo>
                  <a:cubicBezTo>
                    <a:pt x="199" y="87"/>
                    <a:pt x="199" y="87"/>
                    <a:pt x="199" y="87"/>
                  </a:cubicBezTo>
                  <a:cubicBezTo>
                    <a:pt x="199" y="47"/>
                    <a:pt x="200" y="43"/>
                    <a:pt x="200" y="43"/>
                  </a:cubicBezTo>
                  <a:cubicBezTo>
                    <a:pt x="200" y="19"/>
                    <a:pt x="180" y="0"/>
                    <a:pt x="156" y="0"/>
                  </a:cubicBezTo>
                  <a:cubicBezTo>
                    <a:pt x="156" y="0"/>
                    <a:pt x="156" y="0"/>
                    <a:pt x="156" y="0"/>
                  </a:cubicBezTo>
                  <a:cubicBezTo>
                    <a:pt x="156" y="0"/>
                    <a:pt x="156" y="0"/>
                    <a:pt x="156" y="0"/>
                  </a:cubicBezTo>
                  <a:cubicBezTo>
                    <a:pt x="140" y="0"/>
                    <a:pt x="140" y="0"/>
                    <a:pt x="140" y="0"/>
                  </a:cubicBezTo>
                  <a:cubicBezTo>
                    <a:pt x="100" y="80"/>
                    <a:pt x="100" y="80"/>
                    <a:pt x="100" y="80"/>
                  </a:cubicBezTo>
                  <a:cubicBezTo>
                    <a:pt x="60" y="0"/>
                    <a:pt x="60" y="0"/>
                    <a:pt x="60" y="0"/>
                  </a:cubicBezTo>
                  <a:cubicBezTo>
                    <a:pt x="45" y="0"/>
                    <a:pt x="45" y="0"/>
                    <a:pt x="45" y="0"/>
                  </a:cubicBezTo>
                  <a:cubicBezTo>
                    <a:pt x="45" y="0"/>
                    <a:pt x="45" y="0"/>
                    <a:pt x="45" y="0"/>
                  </a:cubicBezTo>
                  <a:cubicBezTo>
                    <a:pt x="45" y="0"/>
                    <a:pt x="44" y="0"/>
                    <a:pt x="44" y="0"/>
                  </a:cubicBezTo>
                  <a:cubicBezTo>
                    <a:pt x="20" y="0"/>
                    <a:pt x="1" y="19"/>
                    <a:pt x="1" y="43"/>
                  </a:cubicBezTo>
                  <a:cubicBezTo>
                    <a:pt x="1" y="43"/>
                    <a:pt x="0" y="47"/>
                    <a:pt x="0" y="87"/>
                  </a:cubicBezTo>
                  <a:lnTo>
                    <a:pt x="35" y="8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fontAlgn="auto"/>
              <a:endParaRPr lang="zh-CN" altLang="en-US" noProof="1">
                <a:solidFill>
                  <a:prstClr val="black"/>
                </a:solidFill>
                <a:cs typeface="+mn-ea"/>
                <a:sym typeface="+mn-lt"/>
              </a:endParaRPr>
            </a:p>
          </p:txBody>
        </p:sp>
      </p:grpSp>
      <p:sp>
        <p:nvSpPr>
          <p:cNvPr id="28" name="文本框 60"/>
          <p:cNvSpPr>
            <a:spLocks noChangeArrowheads="1"/>
          </p:cNvSpPr>
          <p:nvPr/>
        </p:nvSpPr>
        <p:spPr bwMode="auto">
          <a:xfrm>
            <a:off x="938213" y="2649197"/>
            <a:ext cx="3111301" cy="12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b="1" dirty="0">
                <a:solidFill>
                  <a:schemeClr val="bg1">
                    <a:lumMod val="50000"/>
                  </a:schemeClr>
                </a:solidFill>
                <a:cs typeface="+mn-ea"/>
                <a:sym typeface="+mn-lt"/>
              </a:rPr>
              <a:t>MORE  THAN  TEMPLATE</a:t>
            </a:r>
            <a:endParaRPr lang="zh-CN" altLang="en-US" b="1" dirty="0">
              <a:solidFill>
                <a:schemeClr val="bg1">
                  <a:lumMod val="50000"/>
                </a:schemeClr>
              </a:solidFill>
              <a:cs typeface="+mn-ea"/>
              <a:sym typeface="+mn-lt"/>
            </a:endParaRPr>
          </a:p>
          <a:p>
            <a:r>
              <a:rPr lang="en-US" altLang="en-US" sz="1400" dirty="0">
                <a:solidFill>
                  <a:schemeClr val="bg1">
                    <a:lumMod val="50000"/>
                  </a:schemeClr>
                </a:solidFill>
                <a:cs typeface="+mn-ea"/>
                <a:sym typeface="+mn-lt"/>
              </a:rPr>
              <a:t>Click here to add  you to the </a:t>
            </a:r>
            <a:endParaRPr lang="zh-CN" altLang="en-US" sz="1400" dirty="0">
              <a:solidFill>
                <a:schemeClr val="bg1">
                  <a:lumMod val="50000"/>
                </a:schemeClr>
              </a:solidFill>
              <a:cs typeface="+mn-ea"/>
              <a:sym typeface="+mn-lt"/>
            </a:endParaRPr>
          </a:p>
          <a:p>
            <a:r>
              <a:rPr lang="en-US" altLang="en-US" sz="1400" dirty="0">
                <a:solidFill>
                  <a:schemeClr val="bg1">
                    <a:lumMod val="50000"/>
                  </a:schemeClr>
                </a:solidFill>
                <a:cs typeface="+mn-ea"/>
                <a:sym typeface="+mn-lt"/>
              </a:rPr>
              <a:t>Center of the  narrative thought</a:t>
            </a:r>
            <a:endParaRPr lang="en-US" altLang="en-US" sz="1400" dirty="0">
              <a:solidFill>
                <a:schemeClr val="bg1">
                  <a:lumMod val="50000"/>
                </a:schemeClr>
              </a:solidFill>
              <a:cs typeface="+mn-ea"/>
              <a:sym typeface="+mn-lt"/>
            </a:endParaRPr>
          </a:p>
          <a:p>
            <a:endParaRPr lang="zh-CN" altLang="en-US" sz="1400" dirty="0">
              <a:solidFill>
                <a:schemeClr val="bg1">
                  <a:lumMod val="50000"/>
                </a:schemeClr>
              </a:solidFill>
              <a:cs typeface="+mn-ea"/>
              <a:sym typeface="+mn-lt"/>
            </a:endParaRPr>
          </a:p>
          <a:p>
            <a:endParaRPr lang="zh-CN" altLang="en-US" dirty="0">
              <a:solidFill>
                <a:schemeClr val="bg1">
                  <a:lumMod val="50000"/>
                </a:schemeClr>
              </a:solidFill>
              <a:cs typeface="+mn-ea"/>
              <a:sym typeface="+mn-lt"/>
            </a:endParaRPr>
          </a:p>
        </p:txBody>
      </p:sp>
      <p:sp>
        <p:nvSpPr>
          <p:cNvPr id="29" name="文本框 60"/>
          <p:cNvSpPr>
            <a:spLocks noChangeArrowheads="1"/>
          </p:cNvSpPr>
          <p:nvPr/>
        </p:nvSpPr>
        <p:spPr bwMode="auto">
          <a:xfrm>
            <a:off x="938213" y="5076484"/>
            <a:ext cx="3111301" cy="12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b="1" dirty="0">
                <a:solidFill>
                  <a:schemeClr val="bg1">
                    <a:lumMod val="50000"/>
                  </a:schemeClr>
                </a:solidFill>
                <a:cs typeface="+mn-ea"/>
                <a:sym typeface="+mn-lt"/>
              </a:rPr>
              <a:t>MORE  THAN  TEMPLATE</a:t>
            </a:r>
            <a:endParaRPr lang="zh-CN" altLang="en-US" b="1" dirty="0">
              <a:solidFill>
                <a:schemeClr val="bg1">
                  <a:lumMod val="50000"/>
                </a:schemeClr>
              </a:solidFill>
              <a:cs typeface="+mn-ea"/>
              <a:sym typeface="+mn-lt"/>
            </a:endParaRPr>
          </a:p>
          <a:p>
            <a:r>
              <a:rPr lang="en-US" altLang="en-US" sz="1400" dirty="0">
                <a:solidFill>
                  <a:schemeClr val="bg1">
                    <a:lumMod val="50000"/>
                  </a:schemeClr>
                </a:solidFill>
                <a:cs typeface="+mn-ea"/>
                <a:sym typeface="+mn-lt"/>
              </a:rPr>
              <a:t>Click here to add  you to the </a:t>
            </a:r>
            <a:endParaRPr lang="zh-CN" altLang="en-US" sz="1400" dirty="0">
              <a:solidFill>
                <a:schemeClr val="bg1">
                  <a:lumMod val="50000"/>
                </a:schemeClr>
              </a:solidFill>
              <a:cs typeface="+mn-ea"/>
              <a:sym typeface="+mn-lt"/>
            </a:endParaRPr>
          </a:p>
          <a:p>
            <a:r>
              <a:rPr lang="en-US" altLang="en-US" sz="1400" dirty="0">
                <a:solidFill>
                  <a:schemeClr val="bg1">
                    <a:lumMod val="50000"/>
                  </a:schemeClr>
                </a:solidFill>
                <a:cs typeface="+mn-ea"/>
                <a:sym typeface="+mn-lt"/>
              </a:rPr>
              <a:t>Center of the  narrative thought</a:t>
            </a:r>
            <a:endParaRPr lang="en-US" altLang="en-US" sz="1400" dirty="0">
              <a:solidFill>
                <a:schemeClr val="bg1">
                  <a:lumMod val="50000"/>
                </a:schemeClr>
              </a:solidFill>
              <a:cs typeface="+mn-ea"/>
              <a:sym typeface="+mn-lt"/>
            </a:endParaRPr>
          </a:p>
          <a:p>
            <a:endParaRPr lang="zh-CN" altLang="en-US" sz="1400" dirty="0">
              <a:solidFill>
                <a:schemeClr val="bg1">
                  <a:lumMod val="50000"/>
                </a:schemeClr>
              </a:solidFill>
              <a:cs typeface="+mn-ea"/>
              <a:sym typeface="+mn-lt"/>
            </a:endParaRPr>
          </a:p>
          <a:p>
            <a:endParaRPr lang="zh-CN" altLang="en-US" dirty="0">
              <a:solidFill>
                <a:schemeClr val="bg1">
                  <a:lumMod val="50000"/>
                </a:schemeClr>
              </a:solidFill>
              <a:cs typeface="+mn-ea"/>
              <a:sym typeface="+mn-lt"/>
            </a:endParaRPr>
          </a:p>
        </p:txBody>
      </p:sp>
      <p:sp>
        <p:nvSpPr>
          <p:cNvPr id="30" name="文本框 60"/>
          <p:cNvSpPr>
            <a:spLocks noChangeArrowheads="1"/>
          </p:cNvSpPr>
          <p:nvPr/>
        </p:nvSpPr>
        <p:spPr bwMode="auto">
          <a:xfrm>
            <a:off x="8961438" y="2666659"/>
            <a:ext cx="3111301" cy="12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b="1" dirty="0">
                <a:solidFill>
                  <a:schemeClr val="bg1">
                    <a:lumMod val="50000"/>
                  </a:schemeClr>
                </a:solidFill>
                <a:cs typeface="+mn-ea"/>
                <a:sym typeface="+mn-lt"/>
              </a:rPr>
              <a:t>MORE  THAN  TEMPLATE</a:t>
            </a:r>
            <a:endParaRPr lang="zh-CN" altLang="en-US" b="1" dirty="0">
              <a:solidFill>
                <a:schemeClr val="bg1">
                  <a:lumMod val="50000"/>
                </a:schemeClr>
              </a:solidFill>
              <a:cs typeface="+mn-ea"/>
              <a:sym typeface="+mn-lt"/>
            </a:endParaRPr>
          </a:p>
          <a:p>
            <a:r>
              <a:rPr lang="en-US" altLang="en-US" sz="1400" dirty="0">
                <a:solidFill>
                  <a:schemeClr val="bg1">
                    <a:lumMod val="50000"/>
                  </a:schemeClr>
                </a:solidFill>
                <a:cs typeface="+mn-ea"/>
                <a:sym typeface="+mn-lt"/>
              </a:rPr>
              <a:t>Click here to add  you to the </a:t>
            </a:r>
            <a:endParaRPr lang="zh-CN" altLang="en-US" sz="1400" dirty="0">
              <a:solidFill>
                <a:schemeClr val="bg1">
                  <a:lumMod val="50000"/>
                </a:schemeClr>
              </a:solidFill>
              <a:cs typeface="+mn-ea"/>
              <a:sym typeface="+mn-lt"/>
            </a:endParaRPr>
          </a:p>
          <a:p>
            <a:r>
              <a:rPr lang="en-US" altLang="en-US" sz="1400" dirty="0">
                <a:solidFill>
                  <a:schemeClr val="bg1">
                    <a:lumMod val="50000"/>
                  </a:schemeClr>
                </a:solidFill>
                <a:cs typeface="+mn-ea"/>
                <a:sym typeface="+mn-lt"/>
              </a:rPr>
              <a:t>Center of the  narrative thought</a:t>
            </a:r>
            <a:endParaRPr lang="en-US" altLang="en-US" sz="1400" dirty="0">
              <a:solidFill>
                <a:schemeClr val="bg1">
                  <a:lumMod val="50000"/>
                </a:schemeClr>
              </a:solidFill>
              <a:cs typeface="+mn-ea"/>
              <a:sym typeface="+mn-lt"/>
            </a:endParaRPr>
          </a:p>
          <a:p>
            <a:endParaRPr lang="zh-CN" altLang="en-US" sz="1400" dirty="0">
              <a:solidFill>
                <a:schemeClr val="bg1">
                  <a:lumMod val="50000"/>
                </a:schemeClr>
              </a:solidFill>
              <a:cs typeface="+mn-ea"/>
              <a:sym typeface="+mn-lt"/>
            </a:endParaRPr>
          </a:p>
          <a:p>
            <a:endParaRPr lang="zh-CN" altLang="en-US" dirty="0">
              <a:solidFill>
                <a:schemeClr val="bg1">
                  <a:lumMod val="50000"/>
                </a:schemeClr>
              </a:solidFill>
              <a:cs typeface="+mn-ea"/>
              <a:sym typeface="+mn-lt"/>
            </a:endParaRPr>
          </a:p>
        </p:txBody>
      </p:sp>
      <p:sp>
        <p:nvSpPr>
          <p:cNvPr id="31" name="文本框 60"/>
          <p:cNvSpPr>
            <a:spLocks noChangeArrowheads="1"/>
          </p:cNvSpPr>
          <p:nvPr/>
        </p:nvSpPr>
        <p:spPr bwMode="auto">
          <a:xfrm>
            <a:off x="8961438" y="5092359"/>
            <a:ext cx="3111301" cy="12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b="1" dirty="0">
                <a:solidFill>
                  <a:schemeClr val="bg1">
                    <a:lumMod val="50000"/>
                  </a:schemeClr>
                </a:solidFill>
                <a:cs typeface="+mn-ea"/>
                <a:sym typeface="+mn-lt"/>
              </a:rPr>
              <a:t>MORE  THAN  TEMPLATE</a:t>
            </a:r>
            <a:endParaRPr lang="zh-CN" altLang="en-US" b="1" dirty="0">
              <a:solidFill>
                <a:schemeClr val="bg1">
                  <a:lumMod val="50000"/>
                </a:schemeClr>
              </a:solidFill>
              <a:cs typeface="+mn-ea"/>
              <a:sym typeface="+mn-lt"/>
            </a:endParaRPr>
          </a:p>
          <a:p>
            <a:r>
              <a:rPr lang="en-US" altLang="en-US" sz="1400" dirty="0">
                <a:solidFill>
                  <a:schemeClr val="bg1">
                    <a:lumMod val="50000"/>
                  </a:schemeClr>
                </a:solidFill>
                <a:cs typeface="+mn-ea"/>
                <a:sym typeface="+mn-lt"/>
              </a:rPr>
              <a:t>Click here to add  you to the </a:t>
            </a:r>
            <a:endParaRPr lang="zh-CN" altLang="en-US" sz="1400" dirty="0">
              <a:solidFill>
                <a:schemeClr val="bg1">
                  <a:lumMod val="50000"/>
                </a:schemeClr>
              </a:solidFill>
              <a:cs typeface="+mn-ea"/>
              <a:sym typeface="+mn-lt"/>
            </a:endParaRPr>
          </a:p>
          <a:p>
            <a:r>
              <a:rPr lang="en-US" altLang="en-US" sz="1400" dirty="0">
                <a:solidFill>
                  <a:schemeClr val="bg1">
                    <a:lumMod val="50000"/>
                  </a:schemeClr>
                </a:solidFill>
                <a:cs typeface="+mn-ea"/>
                <a:sym typeface="+mn-lt"/>
              </a:rPr>
              <a:t>Center of the  narrative thought</a:t>
            </a:r>
            <a:endParaRPr lang="en-US" altLang="en-US" sz="1400" dirty="0">
              <a:solidFill>
                <a:schemeClr val="bg1">
                  <a:lumMod val="50000"/>
                </a:schemeClr>
              </a:solidFill>
              <a:cs typeface="+mn-ea"/>
              <a:sym typeface="+mn-lt"/>
            </a:endParaRPr>
          </a:p>
          <a:p>
            <a:endParaRPr lang="zh-CN" altLang="en-US" sz="1400" dirty="0">
              <a:solidFill>
                <a:schemeClr val="bg1">
                  <a:lumMod val="50000"/>
                </a:schemeClr>
              </a:solidFill>
              <a:cs typeface="+mn-ea"/>
              <a:sym typeface="+mn-lt"/>
            </a:endParaRPr>
          </a:p>
          <a:p>
            <a:endParaRPr lang="zh-CN" altLang="en-US" dirty="0">
              <a:solidFill>
                <a:schemeClr val="bg1">
                  <a:lumMod val="50000"/>
                </a:schemeClr>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300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250"/>
                                        <p:tgtEl>
                                          <p:spTgt spid="12"/>
                                        </p:tgtEl>
                                      </p:cBhvr>
                                    </p:animEffect>
                                    <p:anim calcmode="lin" valueType="num">
                                      <p:cBhvr>
                                        <p:cTn id="14" dur="250" fill="hold"/>
                                        <p:tgtEl>
                                          <p:spTgt spid="12"/>
                                        </p:tgtEl>
                                        <p:attrNameLst>
                                          <p:attrName>ppt_x</p:attrName>
                                        </p:attrNameLst>
                                      </p:cBhvr>
                                      <p:tavLst>
                                        <p:tav tm="0">
                                          <p:val>
                                            <p:strVal val="#ppt_x"/>
                                          </p:val>
                                        </p:tav>
                                        <p:tav tm="100000">
                                          <p:val>
                                            <p:strVal val="#ppt_x"/>
                                          </p:val>
                                        </p:tav>
                                      </p:tavLst>
                                    </p:anim>
                                    <p:anim calcmode="lin" valueType="num">
                                      <p:cBhvr>
                                        <p:cTn id="15" dur="250" fill="hold"/>
                                        <p:tgtEl>
                                          <p:spTgt spid="12"/>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250"/>
                                        <p:tgtEl>
                                          <p:spTgt spid="13"/>
                                        </p:tgtEl>
                                      </p:cBhvr>
                                    </p:animEffect>
                                    <p:anim calcmode="lin" valueType="num">
                                      <p:cBhvr>
                                        <p:cTn id="20" dur="250" fill="hold"/>
                                        <p:tgtEl>
                                          <p:spTgt spid="13"/>
                                        </p:tgtEl>
                                        <p:attrNameLst>
                                          <p:attrName>ppt_x</p:attrName>
                                        </p:attrNameLst>
                                      </p:cBhvr>
                                      <p:tavLst>
                                        <p:tav tm="0">
                                          <p:val>
                                            <p:strVal val="#ppt_x"/>
                                          </p:val>
                                        </p:tav>
                                        <p:tav tm="100000">
                                          <p:val>
                                            <p:strVal val="#ppt_x"/>
                                          </p:val>
                                        </p:tav>
                                      </p:tavLst>
                                    </p:anim>
                                    <p:anim calcmode="lin" valueType="num">
                                      <p:cBhvr>
                                        <p:cTn id="21" dur="250" fill="hold"/>
                                        <p:tgtEl>
                                          <p:spTgt spid="13"/>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250"/>
                                        <p:tgtEl>
                                          <p:spTgt spid="14"/>
                                        </p:tgtEl>
                                      </p:cBhvr>
                                    </p:animEffect>
                                    <p:anim calcmode="lin" valueType="num">
                                      <p:cBhvr>
                                        <p:cTn id="26" dur="250" fill="hold"/>
                                        <p:tgtEl>
                                          <p:spTgt spid="14"/>
                                        </p:tgtEl>
                                        <p:attrNameLst>
                                          <p:attrName>ppt_x</p:attrName>
                                        </p:attrNameLst>
                                      </p:cBhvr>
                                      <p:tavLst>
                                        <p:tav tm="0">
                                          <p:val>
                                            <p:strVal val="#ppt_x"/>
                                          </p:val>
                                        </p:tav>
                                        <p:tav tm="100000">
                                          <p:val>
                                            <p:strVal val="#ppt_x"/>
                                          </p:val>
                                        </p:tav>
                                      </p:tavLst>
                                    </p:anim>
                                    <p:anim calcmode="lin" valueType="num">
                                      <p:cBhvr>
                                        <p:cTn id="27" dur="250" fill="hold"/>
                                        <p:tgtEl>
                                          <p:spTgt spid="14"/>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250"/>
                                        <p:tgtEl>
                                          <p:spTgt spid="15"/>
                                        </p:tgtEl>
                                      </p:cBhvr>
                                    </p:animEffect>
                                    <p:anim calcmode="lin" valueType="num">
                                      <p:cBhvr>
                                        <p:cTn id="32" dur="250" fill="hold"/>
                                        <p:tgtEl>
                                          <p:spTgt spid="15"/>
                                        </p:tgtEl>
                                        <p:attrNameLst>
                                          <p:attrName>ppt_x</p:attrName>
                                        </p:attrNameLst>
                                      </p:cBhvr>
                                      <p:tavLst>
                                        <p:tav tm="0">
                                          <p:val>
                                            <p:strVal val="#ppt_x"/>
                                          </p:val>
                                        </p:tav>
                                        <p:tav tm="100000">
                                          <p:val>
                                            <p:strVal val="#ppt_x"/>
                                          </p:val>
                                        </p:tav>
                                      </p:tavLst>
                                    </p:anim>
                                    <p:anim calcmode="lin" valueType="num">
                                      <p:cBhvr>
                                        <p:cTn id="33" dur="250" fill="hold"/>
                                        <p:tgtEl>
                                          <p:spTgt spid="15"/>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250"/>
                                        <p:tgtEl>
                                          <p:spTgt spid="16"/>
                                        </p:tgtEl>
                                      </p:cBhvr>
                                    </p:animEffect>
                                    <p:anim calcmode="lin" valueType="num">
                                      <p:cBhvr>
                                        <p:cTn id="38" dur="250" fill="hold"/>
                                        <p:tgtEl>
                                          <p:spTgt spid="16"/>
                                        </p:tgtEl>
                                        <p:attrNameLst>
                                          <p:attrName>ppt_x</p:attrName>
                                        </p:attrNameLst>
                                      </p:cBhvr>
                                      <p:tavLst>
                                        <p:tav tm="0">
                                          <p:val>
                                            <p:strVal val="#ppt_x"/>
                                          </p:val>
                                        </p:tav>
                                        <p:tav tm="100000">
                                          <p:val>
                                            <p:strVal val="#ppt_x"/>
                                          </p:val>
                                        </p:tav>
                                      </p:tavLst>
                                    </p:anim>
                                    <p:anim calcmode="lin" valueType="num">
                                      <p:cBhvr>
                                        <p:cTn id="39" dur="250" fill="hold"/>
                                        <p:tgtEl>
                                          <p:spTgt spid="16"/>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fade">
                                      <p:cBhvr>
                                        <p:cTn id="43" dur="250"/>
                                        <p:tgtEl>
                                          <p:spTgt spid="17"/>
                                        </p:tgtEl>
                                      </p:cBhvr>
                                    </p:animEffect>
                                    <p:anim calcmode="lin" valueType="num">
                                      <p:cBhvr>
                                        <p:cTn id="44" dur="250" fill="hold"/>
                                        <p:tgtEl>
                                          <p:spTgt spid="17"/>
                                        </p:tgtEl>
                                        <p:attrNameLst>
                                          <p:attrName>ppt_x</p:attrName>
                                        </p:attrNameLst>
                                      </p:cBhvr>
                                      <p:tavLst>
                                        <p:tav tm="0">
                                          <p:val>
                                            <p:strVal val="#ppt_x"/>
                                          </p:val>
                                        </p:tav>
                                        <p:tav tm="100000">
                                          <p:val>
                                            <p:strVal val="#ppt_x"/>
                                          </p:val>
                                        </p:tav>
                                      </p:tavLst>
                                    </p:anim>
                                    <p:anim calcmode="lin" valueType="num">
                                      <p:cBhvr>
                                        <p:cTn id="45" dur="250" fill="hold"/>
                                        <p:tgtEl>
                                          <p:spTgt spid="17"/>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42" presetClass="entr" presetSubtype="0" fill="hold" grpId="0" nodeType="after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fade">
                                      <p:cBhvr>
                                        <p:cTn id="49" dur="250"/>
                                        <p:tgtEl>
                                          <p:spTgt spid="18"/>
                                        </p:tgtEl>
                                      </p:cBhvr>
                                    </p:animEffect>
                                    <p:anim calcmode="lin" valueType="num">
                                      <p:cBhvr>
                                        <p:cTn id="50" dur="250" fill="hold"/>
                                        <p:tgtEl>
                                          <p:spTgt spid="18"/>
                                        </p:tgtEl>
                                        <p:attrNameLst>
                                          <p:attrName>ppt_x</p:attrName>
                                        </p:attrNameLst>
                                      </p:cBhvr>
                                      <p:tavLst>
                                        <p:tav tm="0">
                                          <p:val>
                                            <p:strVal val="#ppt_x"/>
                                          </p:val>
                                        </p:tav>
                                        <p:tav tm="100000">
                                          <p:val>
                                            <p:strVal val="#ppt_x"/>
                                          </p:val>
                                        </p:tav>
                                      </p:tavLst>
                                    </p:anim>
                                    <p:anim calcmode="lin" valueType="num">
                                      <p:cBhvr>
                                        <p:cTn id="51" dur="250" fill="hold"/>
                                        <p:tgtEl>
                                          <p:spTgt spid="18"/>
                                        </p:tgtEl>
                                        <p:attrNameLst>
                                          <p:attrName>ppt_y</p:attrName>
                                        </p:attrNameLst>
                                      </p:cBhvr>
                                      <p:tavLst>
                                        <p:tav tm="0">
                                          <p:val>
                                            <p:strVal val="#ppt_y+.1"/>
                                          </p:val>
                                        </p:tav>
                                        <p:tav tm="100000">
                                          <p:val>
                                            <p:strVal val="#ppt_y"/>
                                          </p:val>
                                        </p:tav>
                                      </p:tavLst>
                                    </p:anim>
                                  </p:childTnLst>
                                </p:cTn>
                              </p:par>
                            </p:childTnLst>
                          </p:cTn>
                        </p:par>
                        <p:par>
                          <p:cTn id="52" fill="hold">
                            <p:stCondLst>
                              <p:cond delay="4000"/>
                            </p:stCondLst>
                            <p:childTnLst>
                              <p:par>
                                <p:cTn id="53" presetID="42" presetClass="entr" presetSubtype="0" fill="hold" nodeType="after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250"/>
                                        <p:tgtEl>
                                          <p:spTgt spid="19"/>
                                        </p:tgtEl>
                                      </p:cBhvr>
                                    </p:animEffect>
                                    <p:anim calcmode="lin" valueType="num">
                                      <p:cBhvr>
                                        <p:cTn id="56" dur="250" fill="hold"/>
                                        <p:tgtEl>
                                          <p:spTgt spid="19"/>
                                        </p:tgtEl>
                                        <p:attrNameLst>
                                          <p:attrName>ppt_x</p:attrName>
                                        </p:attrNameLst>
                                      </p:cBhvr>
                                      <p:tavLst>
                                        <p:tav tm="0">
                                          <p:val>
                                            <p:strVal val="#ppt_x"/>
                                          </p:val>
                                        </p:tav>
                                        <p:tav tm="100000">
                                          <p:val>
                                            <p:strVal val="#ppt_x"/>
                                          </p:val>
                                        </p:tav>
                                      </p:tavLst>
                                    </p:anim>
                                    <p:anim calcmode="lin" valueType="num">
                                      <p:cBhvr>
                                        <p:cTn id="57" dur="250" fill="hold"/>
                                        <p:tgtEl>
                                          <p:spTgt spid="19"/>
                                        </p:tgtEl>
                                        <p:attrNameLst>
                                          <p:attrName>ppt_y</p:attrName>
                                        </p:attrNameLst>
                                      </p:cBhvr>
                                      <p:tavLst>
                                        <p:tav tm="0">
                                          <p:val>
                                            <p:strVal val="#ppt_y+.1"/>
                                          </p:val>
                                        </p:tav>
                                        <p:tav tm="100000">
                                          <p:val>
                                            <p:strVal val="#ppt_y"/>
                                          </p:val>
                                        </p:tav>
                                      </p:tavLst>
                                    </p:anim>
                                  </p:childTnLst>
                                </p:cTn>
                              </p:par>
                            </p:childTnLst>
                          </p:cTn>
                        </p:par>
                        <p:par>
                          <p:cTn id="58" fill="hold">
                            <p:stCondLst>
                              <p:cond delay="4500"/>
                            </p:stCondLst>
                            <p:childTnLst>
                              <p:par>
                                <p:cTn id="59" presetID="42" presetClass="entr" presetSubtype="0" fill="hold" grpId="0" nodeType="afterEffect">
                                  <p:stCondLst>
                                    <p:cond delay="0"/>
                                  </p:stCondLst>
                                  <p:childTnLst>
                                    <p:set>
                                      <p:cBhvr>
                                        <p:cTn id="60" dur="1" fill="hold">
                                          <p:stCondLst>
                                            <p:cond delay="0"/>
                                          </p:stCondLst>
                                        </p:cTn>
                                        <p:tgtEl>
                                          <p:spTgt spid="23"/>
                                        </p:tgtEl>
                                        <p:attrNameLst>
                                          <p:attrName>style.visibility</p:attrName>
                                        </p:attrNameLst>
                                      </p:cBhvr>
                                      <p:to>
                                        <p:strVal val="visible"/>
                                      </p:to>
                                    </p:set>
                                    <p:animEffect transition="in" filter="fade">
                                      <p:cBhvr>
                                        <p:cTn id="61" dur="250"/>
                                        <p:tgtEl>
                                          <p:spTgt spid="23"/>
                                        </p:tgtEl>
                                      </p:cBhvr>
                                    </p:animEffect>
                                    <p:anim calcmode="lin" valueType="num">
                                      <p:cBhvr>
                                        <p:cTn id="62" dur="250" fill="hold"/>
                                        <p:tgtEl>
                                          <p:spTgt spid="23"/>
                                        </p:tgtEl>
                                        <p:attrNameLst>
                                          <p:attrName>ppt_x</p:attrName>
                                        </p:attrNameLst>
                                      </p:cBhvr>
                                      <p:tavLst>
                                        <p:tav tm="0">
                                          <p:val>
                                            <p:strVal val="#ppt_x"/>
                                          </p:val>
                                        </p:tav>
                                        <p:tav tm="100000">
                                          <p:val>
                                            <p:strVal val="#ppt_x"/>
                                          </p:val>
                                        </p:tav>
                                      </p:tavLst>
                                    </p:anim>
                                    <p:anim calcmode="lin" valueType="num">
                                      <p:cBhvr>
                                        <p:cTn id="63" dur="250" fill="hold"/>
                                        <p:tgtEl>
                                          <p:spTgt spid="23"/>
                                        </p:tgtEl>
                                        <p:attrNameLst>
                                          <p:attrName>ppt_y</p:attrName>
                                        </p:attrNameLst>
                                      </p:cBhvr>
                                      <p:tavLst>
                                        <p:tav tm="0">
                                          <p:val>
                                            <p:strVal val="#ppt_y+.1"/>
                                          </p:val>
                                        </p:tav>
                                        <p:tav tm="100000">
                                          <p:val>
                                            <p:strVal val="#ppt_y"/>
                                          </p:val>
                                        </p:tav>
                                      </p:tavLst>
                                    </p:anim>
                                  </p:childTnLst>
                                </p:cTn>
                              </p:par>
                            </p:childTnLst>
                          </p:cTn>
                        </p:par>
                        <p:par>
                          <p:cTn id="64" fill="hold">
                            <p:stCondLst>
                              <p:cond delay="5000"/>
                            </p:stCondLst>
                            <p:childTnLst>
                              <p:par>
                                <p:cTn id="65" presetID="42" presetClass="entr" presetSubtype="0" fill="hold" grpId="0" nodeType="after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fade">
                                      <p:cBhvr>
                                        <p:cTn id="67" dur="250"/>
                                        <p:tgtEl>
                                          <p:spTgt spid="24"/>
                                        </p:tgtEl>
                                      </p:cBhvr>
                                    </p:animEffect>
                                    <p:anim calcmode="lin" valueType="num">
                                      <p:cBhvr>
                                        <p:cTn id="68" dur="250" fill="hold"/>
                                        <p:tgtEl>
                                          <p:spTgt spid="24"/>
                                        </p:tgtEl>
                                        <p:attrNameLst>
                                          <p:attrName>ppt_x</p:attrName>
                                        </p:attrNameLst>
                                      </p:cBhvr>
                                      <p:tavLst>
                                        <p:tav tm="0">
                                          <p:val>
                                            <p:strVal val="#ppt_x"/>
                                          </p:val>
                                        </p:tav>
                                        <p:tav tm="100000">
                                          <p:val>
                                            <p:strVal val="#ppt_x"/>
                                          </p:val>
                                        </p:tav>
                                      </p:tavLst>
                                    </p:anim>
                                    <p:anim calcmode="lin" valueType="num">
                                      <p:cBhvr>
                                        <p:cTn id="69" dur="250" fill="hold"/>
                                        <p:tgtEl>
                                          <p:spTgt spid="24"/>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42" presetClass="entr" presetSubtype="0" fill="hold" nodeType="afterEffect">
                                  <p:stCondLst>
                                    <p:cond delay="0"/>
                                  </p:stCondLst>
                                  <p:childTnLst>
                                    <p:set>
                                      <p:cBhvr>
                                        <p:cTn id="72" dur="1" fill="hold">
                                          <p:stCondLst>
                                            <p:cond delay="0"/>
                                          </p:stCondLst>
                                        </p:cTn>
                                        <p:tgtEl>
                                          <p:spTgt spid="25"/>
                                        </p:tgtEl>
                                        <p:attrNameLst>
                                          <p:attrName>style.visibility</p:attrName>
                                        </p:attrNameLst>
                                      </p:cBhvr>
                                      <p:to>
                                        <p:strVal val="visible"/>
                                      </p:to>
                                    </p:set>
                                    <p:animEffect transition="in" filter="fade">
                                      <p:cBhvr>
                                        <p:cTn id="73" dur="250"/>
                                        <p:tgtEl>
                                          <p:spTgt spid="25"/>
                                        </p:tgtEl>
                                      </p:cBhvr>
                                    </p:animEffect>
                                    <p:anim calcmode="lin" valueType="num">
                                      <p:cBhvr>
                                        <p:cTn id="74" dur="250" fill="hold"/>
                                        <p:tgtEl>
                                          <p:spTgt spid="25"/>
                                        </p:tgtEl>
                                        <p:attrNameLst>
                                          <p:attrName>ppt_x</p:attrName>
                                        </p:attrNameLst>
                                      </p:cBhvr>
                                      <p:tavLst>
                                        <p:tav tm="0">
                                          <p:val>
                                            <p:strVal val="#ppt_x"/>
                                          </p:val>
                                        </p:tav>
                                        <p:tav tm="100000">
                                          <p:val>
                                            <p:strVal val="#ppt_x"/>
                                          </p:val>
                                        </p:tav>
                                      </p:tavLst>
                                    </p:anim>
                                    <p:anim calcmode="lin" valueType="num">
                                      <p:cBhvr>
                                        <p:cTn id="75" dur="250" fill="hold"/>
                                        <p:tgtEl>
                                          <p:spTgt spid="25"/>
                                        </p:tgtEl>
                                        <p:attrNameLst>
                                          <p:attrName>ppt_y</p:attrName>
                                        </p:attrNameLst>
                                      </p:cBhvr>
                                      <p:tavLst>
                                        <p:tav tm="0">
                                          <p:val>
                                            <p:strVal val="#ppt_y+.1"/>
                                          </p:val>
                                        </p:tav>
                                        <p:tav tm="100000">
                                          <p:val>
                                            <p:strVal val="#ppt_y"/>
                                          </p:val>
                                        </p:tav>
                                      </p:tavLst>
                                    </p:anim>
                                  </p:childTnLst>
                                </p:cTn>
                              </p:par>
                            </p:childTnLst>
                          </p:cTn>
                        </p:par>
                        <p:par>
                          <p:cTn id="76" fill="hold">
                            <p:stCondLst>
                              <p:cond delay="6000"/>
                            </p:stCondLst>
                            <p:childTnLst>
                              <p:par>
                                <p:cTn id="77" presetID="42" presetClass="entr" presetSubtype="0" fill="hold" grpId="0" nodeType="afterEffect">
                                  <p:stCondLst>
                                    <p:cond delay="0"/>
                                  </p:stCondLst>
                                  <p:childTnLst>
                                    <p:set>
                                      <p:cBhvr>
                                        <p:cTn id="78" dur="1" fill="hold">
                                          <p:stCondLst>
                                            <p:cond delay="0"/>
                                          </p:stCondLst>
                                        </p:cTn>
                                        <p:tgtEl>
                                          <p:spTgt spid="28"/>
                                        </p:tgtEl>
                                        <p:attrNameLst>
                                          <p:attrName>style.visibility</p:attrName>
                                        </p:attrNameLst>
                                      </p:cBhvr>
                                      <p:to>
                                        <p:strVal val="visible"/>
                                      </p:to>
                                    </p:set>
                                    <p:animEffect transition="in" filter="fade">
                                      <p:cBhvr>
                                        <p:cTn id="79" dur="250"/>
                                        <p:tgtEl>
                                          <p:spTgt spid="28"/>
                                        </p:tgtEl>
                                      </p:cBhvr>
                                    </p:animEffect>
                                    <p:anim calcmode="lin" valueType="num">
                                      <p:cBhvr>
                                        <p:cTn id="80" dur="250" fill="hold"/>
                                        <p:tgtEl>
                                          <p:spTgt spid="28"/>
                                        </p:tgtEl>
                                        <p:attrNameLst>
                                          <p:attrName>ppt_x</p:attrName>
                                        </p:attrNameLst>
                                      </p:cBhvr>
                                      <p:tavLst>
                                        <p:tav tm="0">
                                          <p:val>
                                            <p:strVal val="#ppt_x"/>
                                          </p:val>
                                        </p:tav>
                                        <p:tav tm="100000">
                                          <p:val>
                                            <p:strVal val="#ppt_x"/>
                                          </p:val>
                                        </p:tav>
                                      </p:tavLst>
                                    </p:anim>
                                    <p:anim calcmode="lin" valueType="num">
                                      <p:cBhvr>
                                        <p:cTn id="81" dur="250" fill="hold"/>
                                        <p:tgtEl>
                                          <p:spTgt spid="28"/>
                                        </p:tgtEl>
                                        <p:attrNameLst>
                                          <p:attrName>ppt_y</p:attrName>
                                        </p:attrNameLst>
                                      </p:cBhvr>
                                      <p:tavLst>
                                        <p:tav tm="0">
                                          <p:val>
                                            <p:strVal val="#ppt_y+.1"/>
                                          </p:val>
                                        </p:tav>
                                        <p:tav tm="100000">
                                          <p:val>
                                            <p:strVal val="#ppt_y"/>
                                          </p:val>
                                        </p:tav>
                                      </p:tavLst>
                                    </p:anim>
                                  </p:childTnLst>
                                </p:cTn>
                              </p:par>
                            </p:childTnLst>
                          </p:cTn>
                        </p:par>
                        <p:par>
                          <p:cTn id="82" fill="hold">
                            <p:stCondLst>
                              <p:cond delay="6500"/>
                            </p:stCondLst>
                            <p:childTnLst>
                              <p:par>
                                <p:cTn id="83" presetID="42" presetClass="entr" presetSubtype="0" fill="hold" grpId="0" nodeType="afterEffect">
                                  <p:stCondLst>
                                    <p:cond delay="0"/>
                                  </p:stCondLst>
                                  <p:childTnLst>
                                    <p:set>
                                      <p:cBhvr>
                                        <p:cTn id="84" dur="1" fill="hold">
                                          <p:stCondLst>
                                            <p:cond delay="0"/>
                                          </p:stCondLst>
                                        </p:cTn>
                                        <p:tgtEl>
                                          <p:spTgt spid="29"/>
                                        </p:tgtEl>
                                        <p:attrNameLst>
                                          <p:attrName>style.visibility</p:attrName>
                                        </p:attrNameLst>
                                      </p:cBhvr>
                                      <p:to>
                                        <p:strVal val="visible"/>
                                      </p:to>
                                    </p:set>
                                    <p:animEffect transition="in" filter="fade">
                                      <p:cBhvr>
                                        <p:cTn id="85" dur="250"/>
                                        <p:tgtEl>
                                          <p:spTgt spid="29"/>
                                        </p:tgtEl>
                                      </p:cBhvr>
                                    </p:animEffect>
                                    <p:anim calcmode="lin" valueType="num">
                                      <p:cBhvr>
                                        <p:cTn id="86" dur="250" fill="hold"/>
                                        <p:tgtEl>
                                          <p:spTgt spid="29"/>
                                        </p:tgtEl>
                                        <p:attrNameLst>
                                          <p:attrName>ppt_x</p:attrName>
                                        </p:attrNameLst>
                                      </p:cBhvr>
                                      <p:tavLst>
                                        <p:tav tm="0">
                                          <p:val>
                                            <p:strVal val="#ppt_x"/>
                                          </p:val>
                                        </p:tav>
                                        <p:tav tm="100000">
                                          <p:val>
                                            <p:strVal val="#ppt_x"/>
                                          </p:val>
                                        </p:tav>
                                      </p:tavLst>
                                    </p:anim>
                                    <p:anim calcmode="lin" valueType="num">
                                      <p:cBhvr>
                                        <p:cTn id="87" dur="250" fill="hold"/>
                                        <p:tgtEl>
                                          <p:spTgt spid="29"/>
                                        </p:tgtEl>
                                        <p:attrNameLst>
                                          <p:attrName>ppt_y</p:attrName>
                                        </p:attrNameLst>
                                      </p:cBhvr>
                                      <p:tavLst>
                                        <p:tav tm="0">
                                          <p:val>
                                            <p:strVal val="#ppt_y+.1"/>
                                          </p:val>
                                        </p:tav>
                                        <p:tav tm="100000">
                                          <p:val>
                                            <p:strVal val="#ppt_y"/>
                                          </p:val>
                                        </p:tav>
                                      </p:tavLst>
                                    </p:anim>
                                  </p:childTnLst>
                                </p:cTn>
                              </p:par>
                            </p:childTnLst>
                          </p:cTn>
                        </p:par>
                        <p:par>
                          <p:cTn id="88" fill="hold">
                            <p:stCondLst>
                              <p:cond delay="7000"/>
                            </p:stCondLst>
                            <p:childTnLst>
                              <p:par>
                                <p:cTn id="89" presetID="42" presetClass="entr" presetSubtype="0" fill="hold" grpId="0" nodeType="afterEffect">
                                  <p:stCondLst>
                                    <p:cond delay="0"/>
                                  </p:stCondLst>
                                  <p:childTnLst>
                                    <p:set>
                                      <p:cBhvr>
                                        <p:cTn id="90" dur="1" fill="hold">
                                          <p:stCondLst>
                                            <p:cond delay="0"/>
                                          </p:stCondLst>
                                        </p:cTn>
                                        <p:tgtEl>
                                          <p:spTgt spid="30"/>
                                        </p:tgtEl>
                                        <p:attrNameLst>
                                          <p:attrName>style.visibility</p:attrName>
                                        </p:attrNameLst>
                                      </p:cBhvr>
                                      <p:to>
                                        <p:strVal val="visible"/>
                                      </p:to>
                                    </p:set>
                                    <p:animEffect transition="in" filter="fade">
                                      <p:cBhvr>
                                        <p:cTn id="91" dur="250"/>
                                        <p:tgtEl>
                                          <p:spTgt spid="30"/>
                                        </p:tgtEl>
                                      </p:cBhvr>
                                    </p:animEffect>
                                    <p:anim calcmode="lin" valueType="num">
                                      <p:cBhvr>
                                        <p:cTn id="92" dur="250" fill="hold"/>
                                        <p:tgtEl>
                                          <p:spTgt spid="30"/>
                                        </p:tgtEl>
                                        <p:attrNameLst>
                                          <p:attrName>ppt_x</p:attrName>
                                        </p:attrNameLst>
                                      </p:cBhvr>
                                      <p:tavLst>
                                        <p:tav tm="0">
                                          <p:val>
                                            <p:strVal val="#ppt_x"/>
                                          </p:val>
                                        </p:tav>
                                        <p:tav tm="100000">
                                          <p:val>
                                            <p:strVal val="#ppt_x"/>
                                          </p:val>
                                        </p:tav>
                                      </p:tavLst>
                                    </p:anim>
                                    <p:anim calcmode="lin" valueType="num">
                                      <p:cBhvr>
                                        <p:cTn id="93" dur="250" fill="hold"/>
                                        <p:tgtEl>
                                          <p:spTgt spid="30"/>
                                        </p:tgtEl>
                                        <p:attrNameLst>
                                          <p:attrName>ppt_y</p:attrName>
                                        </p:attrNameLst>
                                      </p:cBhvr>
                                      <p:tavLst>
                                        <p:tav tm="0">
                                          <p:val>
                                            <p:strVal val="#ppt_y+.1"/>
                                          </p:val>
                                        </p:tav>
                                        <p:tav tm="100000">
                                          <p:val>
                                            <p:strVal val="#ppt_y"/>
                                          </p:val>
                                        </p:tav>
                                      </p:tavLst>
                                    </p:anim>
                                  </p:childTnLst>
                                </p:cTn>
                              </p:par>
                            </p:childTnLst>
                          </p:cTn>
                        </p:par>
                        <p:par>
                          <p:cTn id="94" fill="hold">
                            <p:stCondLst>
                              <p:cond delay="7500"/>
                            </p:stCondLst>
                            <p:childTnLst>
                              <p:par>
                                <p:cTn id="95" presetID="42" presetClass="entr" presetSubtype="0" fill="hold" grpId="0" nodeType="afterEffect">
                                  <p:stCondLst>
                                    <p:cond delay="0"/>
                                  </p:stCondLst>
                                  <p:childTnLst>
                                    <p:set>
                                      <p:cBhvr>
                                        <p:cTn id="96" dur="1" fill="hold">
                                          <p:stCondLst>
                                            <p:cond delay="0"/>
                                          </p:stCondLst>
                                        </p:cTn>
                                        <p:tgtEl>
                                          <p:spTgt spid="31"/>
                                        </p:tgtEl>
                                        <p:attrNameLst>
                                          <p:attrName>style.visibility</p:attrName>
                                        </p:attrNameLst>
                                      </p:cBhvr>
                                      <p:to>
                                        <p:strVal val="visible"/>
                                      </p:to>
                                    </p:set>
                                    <p:animEffect transition="in" filter="fade">
                                      <p:cBhvr>
                                        <p:cTn id="97" dur="250"/>
                                        <p:tgtEl>
                                          <p:spTgt spid="31"/>
                                        </p:tgtEl>
                                      </p:cBhvr>
                                    </p:animEffect>
                                    <p:anim calcmode="lin" valueType="num">
                                      <p:cBhvr>
                                        <p:cTn id="98" dur="250" fill="hold"/>
                                        <p:tgtEl>
                                          <p:spTgt spid="31"/>
                                        </p:tgtEl>
                                        <p:attrNameLst>
                                          <p:attrName>ppt_x</p:attrName>
                                        </p:attrNameLst>
                                      </p:cBhvr>
                                      <p:tavLst>
                                        <p:tav tm="0">
                                          <p:val>
                                            <p:strVal val="#ppt_x"/>
                                          </p:val>
                                        </p:tav>
                                        <p:tav tm="100000">
                                          <p:val>
                                            <p:strVal val="#ppt_x"/>
                                          </p:val>
                                        </p:tav>
                                      </p:tavLst>
                                    </p:anim>
                                    <p:anim calcmode="lin" valueType="num">
                                      <p:cBhvr>
                                        <p:cTn id="99" dur="25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23" grpId="0" animBg="1"/>
      <p:bldP spid="24" grpId="0" animBg="1"/>
      <p:bldP spid="28" grpId="0"/>
      <p:bldP spid="29" grpId="0"/>
      <p:bldP spid="30" grpId="0"/>
      <p:bldP spid="3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29029" y="429703"/>
            <a:ext cx="12219442" cy="842182"/>
            <a:chOff x="-29029" y="458731"/>
            <a:chExt cx="12219442" cy="842182"/>
          </a:xfrm>
        </p:grpSpPr>
        <p:sp>
          <p:nvSpPr>
            <p:cNvPr id="11" name="矩形 10"/>
            <p:cNvSpPr/>
            <p:nvPr/>
          </p:nvSpPr>
          <p:spPr>
            <a:xfrm flipH="1">
              <a:off x="-29029" y="1229948"/>
              <a:ext cx="12219442" cy="70965"/>
            </a:xfrm>
            <a:prstGeom prst="rect">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 name="组合 1"/>
            <p:cNvGrpSpPr/>
            <p:nvPr/>
          </p:nvGrpSpPr>
          <p:grpSpPr>
            <a:xfrm>
              <a:off x="4188838" y="458731"/>
              <a:ext cx="3783708" cy="538601"/>
              <a:chOff x="5043488" y="414338"/>
              <a:chExt cx="3783708" cy="538601"/>
            </a:xfrm>
          </p:grpSpPr>
          <p:sp>
            <p:nvSpPr>
              <p:cNvPr id="7" name="矩形 3"/>
              <p:cNvSpPr/>
              <p:nvPr/>
            </p:nvSpPr>
            <p:spPr>
              <a:xfrm>
                <a:off x="5667375" y="414338"/>
                <a:ext cx="3159821" cy="538601"/>
              </a:xfrm>
              <a:prstGeom prst="rect">
                <a:avLst/>
              </a:prstGeom>
              <a:noFill/>
              <a:ln w="9525">
                <a:noFill/>
                <a:miter/>
              </a:ln>
            </p:spPr>
            <p:txBody>
              <a:bodyPr wrap="none" lIns="91431" tIns="45716" rIns="91431" bIns="45716">
                <a:spAutoFit/>
              </a:bodyPr>
              <a:lstStyle/>
              <a:p>
                <a:pPr lvl="0" eaLnBrk="1" hangingPunct="1">
                  <a:buNone/>
                </a:pPr>
                <a:r>
                  <a:rPr lang="zh-CN" altLang="en-US" sz="2900" dirty="0">
                    <a:solidFill>
                      <a:schemeClr val="bg1">
                        <a:lumMod val="50000"/>
                      </a:schemeClr>
                    </a:solidFill>
                    <a:cs typeface="+mn-ea"/>
                    <a:sym typeface="+mn-lt"/>
                  </a:rPr>
                  <a:t>加入你的标题描述</a:t>
                </a:r>
                <a:endParaRPr lang="zh-CN" altLang="en-US" sz="2900" dirty="0">
                  <a:solidFill>
                    <a:schemeClr val="bg1">
                      <a:lumMod val="50000"/>
                    </a:schemeClr>
                  </a:solidFill>
                  <a:cs typeface="+mn-ea"/>
                  <a:sym typeface="+mn-lt"/>
                </a:endParaRPr>
              </a:p>
            </p:txBody>
          </p:sp>
          <p:grpSp>
            <p:nvGrpSpPr>
              <p:cNvPr id="8" name="组合 26"/>
              <p:cNvGrpSpPr/>
              <p:nvPr/>
            </p:nvGrpSpPr>
            <p:grpSpPr>
              <a:xfrm>
                <a:off x="5043488" y="468313"/>
                <a:ext cx="263525" cy="395288"/>
                <a:chOff x="0" y="-109880"/>
                <a:chExt cx="213756" cy="427513"/>
              </a:xfrm>
            </p:grpSpPr>
            <p:sp>
              <p:nvSpPr>
                <p:cNvPr id="9" name="直接连接符 27"/>
                <p:cNvSpPr/>
                <p:nvPr/>
              </p:nvSpPr>
              <p:spPr>
                <a:xfrm>
                  <a:off x="0" y="-109880"/>
                  <a:ext cx="213756" cy="213756"/>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sp>
              <p:nvSpPr>
                <p:cNvPr id="10" name="直接连接符 28"/>
                <p:cNvSpPr/>
                <p:nvPr/>
              </p:nvSpPr>
              <p:spPr>
                <a:xfrm flipH="1">
                  <a:off x="0" y="103876"/>
                  <a:ext cx="213756" cy="213757"/>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grpSp>
        </p:grpSp>
      </p:grpSp>
      <p:grpSp>
        <p:nvGrpSpPr>
          <p:cNvPr id="12" name="组合 11"/>
          <p:cNvGrpSpPr/>
          <p:nvPr/>
        </p:nvGrpSpPr>
        <p:grpSpPr>
          <a:xfrm>
            <a:off x="301286" y="2067493"/>
            <a:ext cx="11874613" cy="4210172"/>
            <a:chOff x="683800" y="1500040"/>
            <a:chExt cx="8064664" cy="2859346"/>
          </a:xfrm>
        </p:grpSpPr>
        <p:grpSp>
          <p:nvGrpSpPr>
            <p:cNvPr id="13" name="组合 12"/>
            <p:cNvGrpSpPr/>
            <p:nvPr/>
          </p:nvGrpSpPr>
          <p:grpSpPr bwMode="auto">
            <a:xfrm>
              <a:off x="2192543" y="1977629"/>
              <a:ext cx="4830365" cy="922734"/>
              <a:chOff x="2922847" y="2636911"/>
              <a:chExt cx="6440416" cy="1229529"/>
            </a:xfrm>
          </p:grpSpPr>
          <p:sp>
            <p:nvSpPr>
              <p:cNvPr id="34" name="直接连接符 33"/>
              <p:cNvSpPr>
                <a:spLocks noChangeShapeType="1"/>
              </p:cNvSpPr>
              <p:nvPr/>
            </p:nvSpPr>
            <p:spPr bwMode="auto">
              <a:xfrm>
                <a:off x="2922847" y="3186087"/>
                <a:ext cx="1839656" cy="680353"/>
              </a:xfrm>
              <a:prstGeom prst="line">
                <a:avLst/>
              </a:prstGeom>
              <a:noFill/>
              <a:ln w="9525">
                <a:solidFill>
                  <a:schemeClr val="tx1"/>
                </a:solidFill>
                <a:bevel/>
              </a:ln>
              <a:extLst>
                <a:ext uri="{909E8E84-426E-40DD-AFC4-6F175D3DCCD1}">
                  <a14:hiddenFill xmlns:a14="http://schemas.microsoft.com/office/drawing/2010/main">
                    <a:noFill/>
                  </a14:hiddenFill>
                </a:ext>
              </a:extLst>
            </p:spPr>
            <p:txBody>
              <a:bodyPr/>
              <a:lstStyle/>
              <a:p>
                <a:endParaRPr lang="zh-CN" altLang="en-US" sz="1400">
                  <a:solidFill>
                    <a:schemeClr val="accent2"/>
                  </a:solidFill>
                  <a:cs typeface="+mn-ea"/>
                  <a:sym typeface="+mn-lt"/>
                </a:endParaRPr>
              </a:p>
            </p:txBody>
          </p:sp>
          <p:sp>
            <p:nvSpPr>
              <p:cNvPr id="35" name="直接连接符 158"/>
              <p:cNvSpPr>
                <a:spLocks noChangeShapeType="1"/>
              </p:cNvSpPr>
              <p:nvPr/>
            </p:nvSpPr>
            <p:spPr bwMode="auto">
              <a:xfrm flipV="1">
                <a:off x="4762503" y="2636911"/>
                <a:ext cx="2628847" cy="1229527"/>
              </a:xfrm>
              <a:prstGeom prst="line">
                <a:avLst/>
              </a:prstGeom>
              <a:noFill/>
              <a:ln w="9525">
                <a:solidFill>
                  <a:schemeClr val="tx1"/>
                </a:solidFill>
                <a:bevel/>
              </a:ln>
              <a:extLst>
                <a:ext uri="{909E8E84-426E-40DD-AFC4-6F175D3DCCD1}">
                  <a14:hiddenFill xmlns:a14="http://schemas.microsoft.com/office/drawing/2010/main">
                    <a:noFill/>
                  </a14:hiddenFill>
                </a:ext>
              </a:extLst>
            </p:spPr>
            <p:txBody>
              <a:bodyPr/>
              <a:lstStyle/>
              <a:p>
                <a:endParaRPr lang="zh-CN" altLang="en-US" sz="1400">
                  <a:solidFill>
                    <a:schemeClr val="accent2"/>
                  </a:solidFill>
                  <a:cs typeface="+mn-ea"/>
                  <a:sym typeface="+mn-lt"/>
                </a:endParaRPr>
              </a:p>
            </p:txBody>
          </p:sp>
          <p:sp>
            <p:nvSpPr>
              <p:cNvPr id="36" name="直接连接符 159"/>
              <p:cNvSpPr>
                <a:spLocks noChangeShapeType="1"/>
              </p:cNvSpPr>
              <p:nvPr/>
            </p:nvSpPr>
            <p:spPr bwMode="auto">
              <a:xfrm>
                <a:off x="7391350" y="2636912"/>
                <a:ext cx="1971913" cy="961472"/>
              </a:xfrm>
              <a:prstGeom prst="line">
                <a:avLst/>
              </a:prstGeom>
              <a:noFill/>
              <a:ln w="9525">
                <a:solidFill>
                  <a:schemeClr val="tx1"/>
                </a:solidFill>
                <a:bevel/>
              </a:ln>
              <a:extLst>
                <a:ext uri="{909E8E84-426E-40DD-AFC4-6F175D3DCCD1}">
                  <a14:hiddenFill xmlns:a14="http://schemas.microsoft.com/office/drawing/2010/main">
                    <a:noFill/>
                  </a14:hiddenFill>
                </a:ext>
              </a:extLst>
            </p:spPr>
            <p:txBody>
              <a:bodyPr/>
              <a:lstStyle/>
              <a:p>
                <a:endParaRPr lang="zh-CN" altLang="en-US" sz="1400">
                  <a:solidFill>
                    <a:schemeClr val="accent2"/>
                  </a:solidFill>
                  <a:cs typeface="+mn-ea"/>
                  <a:sym typeface="+mn-lt"/>
                </a:endParaRPr>
              </a:p>
            </p:txBody>
          </p:sp>
        </p:grpSp>
        <p:grpSp>
          <p:nvGrpSpPr>
            <p:cNvPr id="14" name="组合 13"/>
            <p:cNvGrpSpPr/>
            <p:nvPr/>
          </p:nvGrpSpPr>
          <p:grpSpPr bwMode="auto">
            <a:xfrm>
              <a:off x="1576983" y="2091930"/>
              <a:ext cx="647700" cy="682228"/>
              <a:chOff x="2102110" y="2789212"/>
              <a:chExt cx="863600" cy="909637"/>
            </a:xfrm>
            <a:solidFill>
              <a:schemeClr val="accent6"/>
            </a:solidFill>
          </p:grpSpPr>
          <p:sp>
            <p:nvSpPr>
              <p:cNvPr id="32" name="矩形 2"/>
              <p:cNvSpPr>
                <a:spLocks noChangeArrowheads="1"/>
              </p:cNvSpPr>
              <p:nvPr/>
            </p:nvSpPr>
            <p:spPr bwMode="auto">
              <a:xfrm>
                <a:off x="2102110" y="2789212"/>
                <a:ext cx="863600" cy="909637"/>
              </a:xfrm>
              <a:prstGeom prst="rect">
                <a:avLst/>
              </a:prstGeom>
              <a:solidFill>
                <a:srgbClr val="1983B7"/>
              </a:solidFill>
              <a:ln>
                <a:noFill/>
              </a:ln>
              <a:effectLst/>
            </p:spPr>
            <p:txBody>
              <a:bodyPr anchor="ctr"/>
              <a:lstStyle/>
              <a:p>
                <a:pPr algn="ctr" defTabSz="685800" eaLnBrk="1" fontAlgn="auto" hangingPunct="1">
                  <a:spcBef>
                    <a:spcPts val="0"/>
                  </a:spcBef>
                  <a:spcAft>
                    <a:spcPts val="0"/>
                  </a:spcAft>
                  <a:defRPr/>
                </a:pPr>
                <a:endParaRPr lang="zh-CN" altLang="zh-CN" sz="1600">
                  <a:solidFill>
                    <a:schemeClr val="bg1"/>
                  </a:solidFill>
                  <a:cs typeface="+mn-ea"/>
                  <a:sym typeface="+mn-lt"/>
                </a:endParaRPr>
              </a:p>
            </p:txBody>
          </p:sp>
          <p:sp>
            <p:nvSpPr>
              <p:cNvPr id="33" name="文本框 19"/>
              <p:cNvSpPr>
                <a:spLocks noChangeArrowheads="1"/>
              </p:cNvSpPr>
              <p:nvPr/>
            </p:nvSpPr>
            <p:spPr bwMode="auto">
              <a:xfrm>
                <a:off x="2129162" y="2895217"/>
                <a:ext cx="809497" cy="641016"/>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ea typeface="宋体" panose="02010600030101010101" pitchFamily="2" charset="-122"/>
                  </a:defRPr>
                </a:lvl1pPr>
                <a:lvl2pPr marL="742950" indent="-285750">
                  <a:defRPr sz="1900">
                    <a:solidFill>
                      <a:schemeClr val="tx1"/>
                    </a:solidFill>
                    <a:latin typeface="Calibri" panose="020F0502020204030204" pitchFamily="34" charset="0"/>
                    <a:ea typeface="宋体" panose="02010600030101010101" pitchFamily="2" charset="-122"/>
                  </a:defRPr>
                </a:lvl2pPr>
                <a:lvl3pPr marL="1143000" indent="-228600">
                  <a:defRPr sz="1900">
                    <a:solidFill>
                      <a:schemeClr val="tx1"/>
                    </a:solidFill>
                    <a:latin typeface="Calibri" panose="020F0502020204030204" pitchFamily="34" charset="0"/>
                    <a:ea typeface="宋体" panose="02010600030101010101" pitchFamily="2" charset="-122"/>
                  </a:defRPr>
                </a:lvl3pPr>
                <a:lvl4pPr marL="1600200" indent="-228600">
                  <a:defRPr sz="1900">
                    <a:solidFill>
                      <a:schemeClr val="tx1"/>
                    </a:solidFill>
                    <a:latin typeface="Calibri" panose="020F0502020204030204" pitchFamily="34" charset="0"/>
                    <a:ea typeface="宋体" panose="02010600030101010101" pitchFamily="2" charset="-122"/>
                  </a:defRPr>
                </a:lvl4pPr>
                <a:lvl5pPr marL="2057400" indent="-228600">
                  <a:defRPr sz="1900">
                    <a:solidFill>
                      <a:schemeClr val="tx1"/>
                    </a:solidFill>
                    <a:latin typeface="Calibri" panose="020F0502020204030204" pitchFamily="34" charset="0"/>
                    <a:ea typeface="宋体" panose="02010600030101010101" pitchFamily="2" charset="-122"/>
                  </a:defRPr>
                </a:lvl5pPr>
                <a:lvl6pPr marL="25146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6pPr>
                <a:lvl7pPr marL="29718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7pPr>
                <a:lvl8pPr marL="34290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8pPr>
                <a:lvl9pPr marL="38862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9pPr>
              </a:lstStyle>
              <a:p>
                <a:pPr algn="ctr" eaLnBrk="1" hangingPunct="1"/>
                <a:r>
                  <a:rPr lang="en-US" altLang="zh-CN" sz="4000" dirty="0">
                    <a:solidFill>
                      <a:schemeClr val="bg1"/>
                    </a:solidFill>
                    <a:latin typeface="+mn-lt"/>
                    <a:ea typeface="+mn-ea"/>
                    <a:cs typeface="+mn-ea"/>
                    <a:sym typeface="+mn-lt"/>
                  </a:rPr>
                  <a:t>01</a:t>
                </a:r>
                <a:endParaRPr lang="zh-CN" altLang="en-US" sz="4000" dirty="0">
                  <a:solidFill>
                    <a:schemeClr val="bg1"/>
                  </a:solidFill>
                  <a:latin typeface="+mn-lt"/>
                  <a:ea typeface="+mn-ea"/>
                  <a:cs typeface="+mn-ea"/>
                  <a:sym typeface="+mn-lt"/>
                </a:endParaRPr>
              </a:p>
            </p:txBody>
          </p:sp>
        </p:grpSp>
        <p:grpSp>
          <p:nvGrpSpPr>
            <p:cNvPr id="15" name="组合 14"/>
            <p:cNvGrpSpPr/>
            <p:nvPr/>
          </p:nvGrpSpPr>
          <p:grpSpPr bwMode="auto">
            <a:xfrm>
              <a:off x="3108364" y="2197894"/>
              <a:ext cx="885032" cy="933450"/>
              <a:chOff x="4197139" y="3106258"/>
              <a:chExt cx="1181100" cy="1244600"/>
            </a:xfrm>
            <a:solidFill>
              <a:schemeClr val="accent6"/>
            </a:solidFill>
          </p:grpSpPr>
          <p:sp>
            <p:nvSpPr>
              <p:cNvPr id="30" name="矩形 150"/>
              <p:cNvSpPr>
                <a:spLocks noChangeArrowheads="1"/>
              </p:cNvSpPr>
              <p:nvPr/>
            </p:nvSpPr>
            <p:spPr bwMode="auto">
              <a:xfrm>
                <a:off x="4197139" y="3106258"/>
                <a:ext cx="1181100" cy="1244600"/>
              </a:xfrm>
              <a:prstGeom prst="rect">
                <a:avLst/>
              </a:prstGeom>
              <a:solidFill>
                <a:srgbClr val="1983B7"/>
              </a:solidFill>
              <a:ln>
                <a:noFill/>
              </a:ln>
              <a:effectLst/>
            </p:spPr>
            <p:txBody>
              <a:bodyPr anchor="ctr"/>
              <a:lstStyle/>
              <a:p>
                <a:pPr algn="ctr" defTabSz="685800" eaLnBrk="1" fontAlgn="auto" hangingPunct="1">
                  <a:spcBef>
                    <a:spcPts val="0"/>
                  </a:spcBef>
                  <a:spcAft>
                    <a:spcPts val="0"/>
                  </a:spcAft>
                  <a:defRPr/>
                </a:pPr>
                <a:endParaRPr lang="zh-CN" altLang="zh-CN" sz="1600">
                  <a:solidFill>
                    <a:schemeClr val="bg1"/>
                  </a:solidFill>
                  <a:cs typeface="+mn-ea"/>
                  <a:sym typeface="+mn-lt"/>
                </a:endParaRPr>
              </a:p>
            </p:txBody>
          </p:sp>
          <p:sp>
            <p:nvSpPr>
              <p:cNvPr id="31" name="文本框 19"/>
              <p:cNvSpPr>
                <a:spLocks noChangeArrowheads="1"/>
              </p:cNvSpPr>
              <p:nvPr/>
            </p:nvSpPr>
            <p:spPr bwMode="auto">
              <a:xfrm>
                <a:off x="4224463" y="3338709"/>
                <a:ext cx="1126448" cy="696756"/>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ea typeface="宋体" panose="02010600030101010101" pitchFamily="2" charset="-122"/>
                  </a:defRPr>
                </a:lvl1pPr>
                <a:lvl2pPr marL="742950" indent="-285750">
                  <a:defRPr sz="1900">
                    <a:solidFill>
                      <a:schemeClr val="tx1"/>
                    </a:solidFill>
                    <a:latin typeface="Calibri" panose="020F0502020204030204" pitchFamily="34" charset="0"/>
                    <a:ea typeface="宋体" panose="02010600030101010101" pitchFamily="2" charset="-122"/>
                  </a:defRPr>
                </a:lvl2pPr>
                <a:lvl3pPr marL="1143000" indent="-228600">
                  <a:defRPr sz="1900">
                    <a:solidFill>
                      <a:schemeClr val="tx1"/>
                    </a:solidFill>
                    <a:latin typeface="Calibri" panose="020F0502020204030204" pitchFamily="34" charset="0"/>
                    <a:ea typeface="宋体" panose="02010600030101010101" pitchFamily="2" charset="-122"/>
                  </a:defRPr>
                </a:lvl3pPr>
                <a:lvl4pPr marL="1600200" indent="-228600">
                  <a:defRPr sz="1900">
                    <a:solidFill>
                      <a:schemeClr val="tx1"/>
                    </a:solidFill>
                    <a:latin typeface="Calibri" panose="020F0502020204030204" pitchFamily="34" charset="0"/>
                    <a:ea typeface="宋体" panose="02010600030101010101" pitchFamily="2" charset="-122"/>
                  </a:defRPr>
                </a:lvl4pPr>
                <a:lvl5pPr marL="2057400" indent="-228600">
                  <a:defRPr sz="1900">
                    <a:solidFill>
                      <a:schemeClr val="tx1"/>
                    </a:solidFill>
                    <a:latin typeface="Calibri" panose="020F0502020204030204" pitchFamily="34" charset="0"/>
                    <a:ea typeface="宋体" panose="02010600030101010101" pitchFamily="2" charset="-122"/>
                  </a:defRPr>
                </a:lvl5pPr>
                <a:lvl6pPr marL="25146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6pPr>
                <a:lvl7pPr marL="29718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7pPr>
                <a:lvl8pPr marL="34290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8pPr>
                <a:lvl9pPr marL="38862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9pPr>
              </a:lstStyle>
              <a:p>
                <a:pPr algn="ctr" eaLnBrk="1" hangingPunct="1"/>
                <a:r>
                  <a:rPr lang="en-US" altLang="zh-CN" sz="4400" dirty="0">
                    <a:solidFill>
                      <a:schemeClr val="bg1"/>
                    </a:solidFill>
                    <a:latin typeface="+mn-lt"/>
                    <a:ea typeface="+mn-ea"/>
                    <a:cs typeface="+mn-ea"/>
                    <a:sym typeface="+mn-lt"/>
                  </a:rPr>
                  <a:t>02</a:t>
                </a:r>
                <a:endParaRPr lang="zh-CN" altLang="en-US" sz="4400" dirty="0">
                  <a:solidFill>
                    <a:schemeClr val="bg1"/>
                  </a:solidFill>
                  <a:latin typeface="+mn-lt"/>
                  <a:ea typeface="+mn-ea"/>
                  <a:cs typeface="+mn-ea"/>
                  <a:sym typeface="+mn-lt"/>
                </a:endParaRPr>
              </a:p>
            </p:txBody>
          </p:sp>
        </p:grpSp>
        <p:grpSp>
          <p:nvGrpSpPr>
            <p:cNvPr id="16" name="组合 15"/>
            <p:cNvGrpSpPr/>
            <p:nvPr/>
          </p:nvGrpSpPr>
          <p:grpSpPr bwMode="auto">
            <a:xfrm>
              <a:off x="4990646" y="1500040"/>
              <a:ext cx="1033328" cy="1089422"/>
              <a:chOff x="6534338" y="2152171"/>
              <a:chExt cx="1377950" cy="1452562"/>
            </a:xfrm>
            <a:solidFill>
              <a:schemeClr val="accent6"/>
            </a:solidFill>
          </p:grpSpPr>
          <p:sp>
            <p:nvSpPr>
              <p:cNvPr id="28" name="矩形 156"/>
              <p:cNvSpPr>
                <a:spLocks noChangeArrowheads="1"/>
              </p:cNvSpPr>
              <p:nvPr/>
            </p:nvSpPr>
            <p:spPr bwMode="auto">
              <a:xfrm>
                <a:off x="6534338" y="2152171"/>
                <a:ext cx="1377950" cy="1452562"/>
              </a:xfrm>
              <a:prstGeom prst="rect">
                <a:avLst/>
              </a:prstGeom>
              <a:solidFill>
                <a:srgbClr val="1983B7"/>
              </a:solidFill>
              <a:ln>
                <a:noFill/>
              </a:ln>
              <a:effectLst/>
            </p:spPr>
            <p:txBody>
              <a:bodyPr anchor="ctr"/>
              <a:lstStyle/>
              <a:p>
                <a:pPr algn="ctr" defTabSz="685800" eaLnBrk="1" fontAlgn="auto" hangingPunct="1">
                  <a:spcBef>
                    <a:spcPts val="0"/>
                  </a:spcBef>
                  <a:spcAft>
                    <a:spcPts val="0"/>
                  </a:spcAft>
                  <a:defRPr/>
                </a:pPr>
                <a:endParaRPr lang="zh-CN" altLang="zh-CN" sz="1600">
                  <a:solidFill>
                    <a:schemeClr val="bg1"/>
                  </a:solidFill>
                  <a:cs typeface="+mn-ea"/>
                  <a:sym typeface="+mn-lt"/>
                </a:endParaRPr>
              </a:p>
            </p:txBody>
          </p:sp>
          <p:sp>
            <p:nvSpPr>
              <p:cNvPr id="29" name="文本框 19"/>
              <p:cNvSpPr>
                <a:spLocks noChangeArrowheads="1"/>
              </p:cNvSpPr>
              <p:nvPr/>
            </p:nvSpPr>
            <p:spPr bwMode="auto">
              <a:xfrm>
                <a:off x="6818909" y="2447566"/>
                <a:ext cx="808807" cy="752497"/>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defTabSz="685800" eaLnBrk="1" fontAlgn="auto" hangingPunct="1">
                  <a:spcBef>
                    <a:spcPts val="0"/>
                  </a:spcBef>
                  <a:spcAft>
                    <a:spcPts val="0"/>
                  </a:spcAft>
                  <a:defRPr/>
                </a:pPr>
                <a:r>
                  <a:rPr lang="en-US" sz="4800" spc="-113" dirty="0">
                    <a:solidFill>
                      <a:schemeClr val="bg1"/>
                    </a:solidFill>
                    <a:cs typeface="+mn-ea"/>
                    <a:sym typeface="+mn-lt"/>
                  </a:rPr>
                  <a:t>03</a:t>
                </a:r>
                <a:endParaRPr lang="zh-CN" altLang="en-US" sz="2000" spc="-113" dirty="0">
                  <a:solidFill>
                    <a:schemeClr val="bg1"/>
                  </a:solidFill>
                  <a:cs typeface="+mn-ea"/>
                  <a:sym typeface="+mn-lt"/>
                </a:endParaRPr>
              </a:p>
            </p:txBody>
          </p:sp>
        </p:grpSp>
        <p:grpSp>
          <p:nvGrpSpPr>
            <p:cNvPr id="17" name="组合 16"/>
            <p:cNvGrpSpPr/>
            <p:nvPr/>
          </p:nvGrpSpPr>
          <p:grpSpPr bwMode="auto">
            <a:xfrm>
              <a:off x="6807404" y="2068116"/>
              <a:ext cx="885825" cy="933450"/>
              <a:chOff x="9036558" y="2991386"/>
              <a:chExt cx="1181100" cy="1244600"/>
            </a:xfrm>
            <a:solidFill>
              <a:schemeClr val="accent6"/>
            </a:solidFill>
          </p:grpSpPr>
          <p:sp>
            <p:nvSpPr>
              <p:cNvPr id="26" name="矩形 157"/>
              <p:cNvSpPr>
                <a:spLocks noChangeArrowheads="1"/>
              </p:cNvSpPr>
              <p:nvPr/>
            </p:nvSpPr>
            <p:spPr bwMode="auto">
              <a:xfrm>
                <a:off x="9036558" y="2991386"/>
                <a:ext cx="1181100" cy="1244600"/>
              </a:xfrm>
              <a:prstGeom prst="rect">
                <a:avLst/>
              </a:prstGeom>
              <a:solidFill>
                <a:srgbClr val="1983B7"/>
              </a:solidFill>
              <a:ln>
                <a:noFill/>
              </a:ln>
              <a:effectLst/>
            </p:spPr>
            <p:txBody>
              <a:bodyPr anchor="ctr"/>
              <a:lstStyle/>
              <a:p>
                <a:pPr algn="ctr" defTabSz="685800" eaLnBrk="1" fontAlgn="auto" hangingPunct="1">
                  <a:spcBef>
                    <a:spcPts val="0"/>
                  </a:spcBef>
                  <a:spcAft>
                    <a:spcPts val="0"/>
                  </a:spcAft>
                  <a:defRPr/>
                </a:pPr>
                <a:endParaRPr lang="zh-CN" altLang="zh-CN" sz="1600">
                  <a:solidFill>
                    <a:schemeClr val="bg1"/>
                  </a:solidFill>
                  <a:cs typeface="+mn-ea"/>
                  <a:sym typeface="+mn-lt"/>
                </a:endParaRPr>
              </a:p>
            </p:txBody>
          </p:sp>
          <p:sp>
            <p:nvSpPr>
              <p:cNvPr id="27" name="文本框 19"/>
              <p:cNvSpPr>
                <a:spLocks noChangeArrowheads="1"/>
              </p:cNvSpPr>
              <p:nvPr/>
            </p:nvSpPr>
            <p:spPr bwMode="auto">
              <a:xfrm>
                <a:off x="9264796" y="3264873"/>
                <a:ext cx="724628" cy="641016"/>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900">
                    <a:solidFill>
                      <a:schemeClr val="tx1"/>
                    </a:solidFill>
                    <a:latin typeface="Calibri" panose="020F0502020204030204" pitchFamily="34" charset="0"/>
                    <a:ea typeface="宋体" panose="02010600030101010101" pitchFamily="2" charset="-122"/>
                  </a:defRPr>
                </a:lvl1pPr>
                <a:lvl2pPr marL="742950" indent="-285750">
                  <a:defRPr sz="1900">
                    <a:solidFill>
                      <a:schemeClr val="tx1"/>
                    </a:solidFill>
                    <a:latin typeface="Calibri" panose="020F0502020204030204" pitchFamily="34" charset="0"/>
                    <a:ea typeface="宋体" panose="02010600030101010101" pitchFamily="2" charset="-122"/>
                  </a:defRPr>
                </a:lvl2pPr>
                <a:lvl3pPr marL="1143000" indent="-228600">
                  <a:defRPr sz="1900">
                    <a:solidFill>
                      <a:schemeClr val="tx1"/>
                    </a:solidFill>
                    <a:latin typeface="Calibri" panose="020F0502020204030204" pitchFamily="34" charset="0"/>
                    <a:ea typeface="宋体" panose="02010600030101010101" pitchFamily="2" charset="-122"/>
                  </a:defRPr>
                </a:lvl3pPr>
                <a:lvl4pPr marL="1600200" indent="-228600">
                  <a:defRPr sz="1900">
                    <a:solidFill>
                      <a:schemeClr val="tx1"/>
                    </a:solidFill>
                    <a:latin typeface="Calibri" panose="020F0502020204030204" pitchFamily="34" charset="0"/>
                    <a:ea typeface="宋体" panose="02010600030101010101" pitchFamily="2" charset="-122"/>
                  </a:defRPr>
                </a:lvl4pPr>
                <a:lvl5pPr marL="2057400" indent="-228600">
                  <a:defRPr sz="1900">
                    <a:solidFill>
                      <a:schemeClr val="tx1"/>
                    </a:solidFill>
                    <a:latin typeface="Calibri" panose="020F0502020204030204" pitchFamily="34" charset="0"/>
                    <a:ea typeface="宋体" panose="02010600030101010101" pitchFamily="2" charset="-122"/>
                  </a:defRPr>
                </a:lvl5pPr>
                <a:lvl6pPr marL="25146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6pPr>
                <a:lvl7pPr marL="29718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7pPr>
                <a:lvl8pPr marL="34290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8pPr>
                <a:lvl9pPr marL="38862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9pPr>
              </a:lstStyle>
              <a:p>
                <a:pPr algn="ctr" eaLnBrk="1" hangingPunct="1"/>
                <a:r>
                  <a:rPr lang="en-US" altLang="zh-CN" sz="4000" dirty="0">
                    <a:solidFill>
                      <a:schemeClr val="bg1"/>
                    </a:solidFill>
                    <a:latin typeface="+mn-lt"/>
                    <a:ea typeface="+mn-ea"/>
                    <a:cs typeface="+mn-ea"/>
                    <a:sym typeface="+mn-lt"/>
                  </a:rPr>
                  <a:t>04</a:t>
                </a:r>
                <a:endParaRPr lang="zh-CN" altLang="en-US" sz="2400" dirty="0">
                  <a:solidFill>
                    <a:schemeClr val="bg1"/>
                  </a:solidFill>
                  <a:latin typeface="+mn-lt"/>
                  <a:ea typeface="+mn-ea"/>
                  <a:cs typeface="+mn-ea"/>
                  <a:sym typeface="+mn-lt"/>
                </a:endParaRPr>
              </a:p>
            </p:txBody>
          </p:sp>
        </p:grpSp>
        <p:sp>
          <p:nvSpPr>
            <p:cNvPr id="18" name="TextBox 11"/>
            <p:cNvSpPr txBox="1">
              <a:spLocks noChangeArrowheads="1"/>
            </p:cNvSpPr>
            <p:nvPr/>
          </p:nvSpPr>
          <p:spPr bwMode="auto">
            <a:xfrm flipH="1">
              <a:off x="683800" y="3182610"/>
              <a:ext cx="2088000" cy="589456"/>
            </a:xfrm>
            <a:prstGeom prst="rect">
              <a:avLst/>
            </a:prstGeom>
            <a:noFill/>
            <a:ln>
              <a:noFill/>
            </a:ln>
            <a:effec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lvl="0" eaLnBrk="1" hangingPunct="1">
                <a:lnSpc>
                  <a:spcPct val="120000"/>
                </a:lnSpc>
                <a:defRPr/>
              </a:pPr>
              <a:r>
                <a:rPr lang="zh-CN" altLang="en-US" sz="1400" dirty="0">
                  <a:solidFill>
                    <a:schemeClr val="bg1">
                      <a:lumMod val="50000"/>
                    </a:schemeClr>
                  </a:solidFill>
                  <a:latin typeface="+mn-lt"/>
                  <a:ea typeface="+mn-ea"/>
                  <a:cs typeface="+mn-ea"/>
                  <a:sym typeface="+mn-lt"/>
                </a:rPr>
                <a:t>您的内容打在这里，或者通过复制您的文本后，在此框中选择粘贴，并选择只保留文字</a:t>
              </a:r>
              <a:r>
                <a:rPr lang="zh-CN" altLang="en-US" sz="1100" dirty="0">
                  <a:solidFill>
                    <a:schemeClr val="bg1">
                      <a:lumMod val="50000"/>
                    </a:schemeClr>
                  </a:solidFill>
                  <a:latin typeface="+mn-lt"/>
                  <a:ea typeface="+mn-ea"/>
                  <a:cs typeface="+mn-ea"/>
                  <a:sym typeface="+mn-lt"/>
                </a:rPr>
                <a:t>。</a:t>
              </a:r>
              <a:endParaRPr lang="en-US" altLang="zh-CN" sz="1100" dirty="0">
                <a:solidFill>
                  <a:schemeClr val="bg1">
                    <a:lumMod val="50000"/>
                  </a:schemeClr>
                </a:solidFill>
                <a:latin typeface="+mn-lt"/>
                <a:ea typeface="+mn-ea"/>
                <a:cs typeface="+mn-ea"/>
                <a:sym typeface="+mn-lt"/>
              </a:endParaRPr>
            </a:p>
          </p:txBody>
        </p:sp>
        <p:sp>
          <p:nvSpPr>
            <p:cNvPr id="19" name="TextBox 11"/>
            <p:cNvSpPr txBox="1">
              <a:spLocks noChangeArrowheads="1"/>
            </p:cNvSpPr>
            <p:nvPr/>
          </p:nvSpPr>
          <p:spPr bwMode="auto">
            <a:xfrm flipH="1">
              <a:off x="683816" y="2887861"/>
              <a:ext cx="1628775" cy="313541"/>
            </a:xfrm>
            <a:prstGeom prst="rect">
              <a:avLst/>
            </a:prstGeom>
            <a:noFill/>
            <a:ln>
              <a:noFill/>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ts val="0"/>
                </a:spcBef>
                <a:spcAft>
                  <a:spcPts val="0"/>
                </a:spcAft>
                <a:defRPr/>
              </a:pPr>
              <a:r>
                <a:rPr lang="zh-CN" altLang="en-US" sz="2400" b="1" kern="0" dirty="0">
                  <a:solidFill>
                    <a:schemeClr val="bg1">
                      <a:lumMod val="50000"/>
                    </a:schemeClr>
                  </a:solidFill>
                  <a:latin typeface="+mn-lt"/>
                  <a:ea typeface="+mn-ea"/>
                  <a:cs typeface="+mn-ea"/>
                  <a:sym typeface="+mn-lt"/>
                </a:rPr>
                <a:t>点击添加标题    </a:t>
              </a:r>
              <a:endParaRPr lang="en-US" altLang="zh-CN" sz="2400" b="1" kern="0" dirty="0">
                <a:solidFill>
                  <a:schemeClr val="bg1">
                    <a:lumMod val="50000"/>
                  </a:schemeClr>
                </a:solidFill>
                <a:latin typeface="+mn-lt"/>
                <a:ea typeface="+mn-ea"/>
                <a:cs typeface="+mn-ea"/>
                <a:sym typeface="+mn-lt"/>
              </a:endParaRPr>
            </a:p>
          </p:txBody>
        </p:sp>
        <p:sp>
          <p:nvSpPr>
            <p:cNvPr id="20" name="TextBox 11"/>
            <p:cNvSpPr txBox="1">
              <a:spLocks noChangeArrowheads="1"/>
            </p:cNvSpPr>
            <p:nvPr/>
          </p:nvSpPr>
          <p:spPr bwMode="auto">
            <a:xfrm flipH="1">
              <a:off x="2772042" y="3769930"/>
              <a:ext cx="2088000" cy="589456"/>
            </a:xfrm>
            <a:prstGeom prst="rect">
              <a:avLst/>
            </a:prstGeom>
            <a:noFill/>
            <a:ln>
              <a:noFill/>
            </a:ln>
            <a:effec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lvl="0" eaLnBrk="1" hangingPunct="1">
                <a:lnSpc>
                  <a:spcPct val="120000"/>
                </a:lnSpc>
                <a:defRPr/>
              </a:pPr>
              <a:r>
                <a:rPr lang="zh-CN" altLang="en-US" sz="1400" dirty="0">
                  <a:solidFill>
                    <a:schemeClr val="bg1">
                      <a:lumMod val="50000"/>
                    </a:schemeClr>
                  </a:solidFill>
                  <a:latin typeface="+mn-lt"/>
                  <a:ea typeface="+mn-ea"/>
                  <a:cs typeface="+mn-ea"/>
                  <a:sym typeface="+mn-lt"/>
                </a:rPr>
                <a:t>您的内容打在这里，或者通过复制您的文本后，在此框中选择粘贴，并选择只保留文字</a:t>
              </a:r>
              <a:r>
                <a:rPr lang="zh-CN" altLang="en-US" sz="1100" dirty="0">
                  <a:solidFill>
                    <a:schemeClr val="bg1">
                      <a:lumMod val="50000"/>
                    </a:schemeClr>
                  </a:solidFill>
                  <a:latin typeface="+mn-lt"/>
                  <a:ea typeface="+mn-ea"/>
                  <a:cs typeface="+mn-ea"/>
                  <a:sym typeface="+mn-lt"/>
                </a:rPr>
                <a:t>。</a:t>
              </a:r>
              <a:endParaRPr lang="en-US" altLang="zh-CN" sz="1100" dirty="0">
                <a:solidFill>
                  <a:schemeClr val="bg1">
                    <a:lumMod val="50000"/>
                  </a:schemeClr>
                </a:solidFill>
                <a:latin typeface="+mn-lt"/>
                <a:ea typeface="+mn-ea"/>
                <a:cs typeface="+mn-ea"/>
                <a:sym typeface="+mn-lt"/>
              </a:endParaRPr>
            </a:p>
          </p:txBody>
        </p:sp>
        <p:sp>
          <p:nvSpPr>
            <p:cNvPr id="21" name="TextBox 11"/>
            <p:cNvSpPr txBox="1">
              <a:spLocks noChangeArrowheads="1"/>
            </p:cNvSpPr>
            <p:nvPr/>
          </p:nvSpPr>
          <p:spPr bwMode="auto">
            <a:xfrm flipH="1">
              <a:off x="2772058" y="3475182"/>
              <a:ext cx="1628775" cy="313541"/>
            </a:xfrm>
            <a:prstGeom prst="rect">
              <a:avLst/>
            </a:prstGeom>
            <a:noFill/>
            <a:ln>
              <a:noFill/>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ts val="0"/>
                </a:spcBef>
                <a:spcAft>
                  <a:spcPts val="0"/>
                </a:spcAft>
                <a:defRPr/>
              </a:pPr>
              <a:r>
                <a:rPr lang="zh-CN" altLang="en-US" sz="2400" b="1" kern="0" dirty="0">
                  <a:solidFill>
                    <a:schemeClr val="bg1">
                      <a:lumMod val="50000"/>
                    </a:schemeClr>
                  </a:solidFill>
                  <a:latin typeface="+mn-lt"/>
                  <a:ea typeface="+mn-ea"/>
                  <a:cs typeface="+mn-ea"/>
                  <a:sym typeface="+mn-lt"/>
                </a:rPr>
                <a:t>点击添加标题    </a:t>
              </a:r>
              <a:endParaRPr lang="en-US" altLang="zh-CN" sz="2400" b="1" kern="0" dirty="0">
                <a:solidFill>
                  <a:schemeClr val="bg1">
                    <a:lumMod val="50000"/>
                  </a:schemeClr>
                </a:solidFill>
                <a:latin typeface="+mn-lt"/>
                <a:ea typeface="+mn-ea"/>
                <a:cs typeface="+mn-ea"/>
                <a:sym typeface="+mn-lt"/>
              </a:endParaRPr>
            </a:p>
          </p:txBody>
        </p:sp>
        <p:sp>
          <p:nvSpPr>
            <p:cNvPr id="22" name="TextBox 11"/>
            <p:cNvSpPr txBox="1">
              <a:spLocks noChangeArrowheads="1"/>
            </p:cNvSpPr>
            <p:nvPr/>
          </p:nvSpPr>
          <p:spPr bwMode="auto">
            <a:xfrm flipH="1">
              <a:off x="4644240" y="3010515"/>
              <a:ext cx="2088000" cy="589456"/>
            </a:xfrm>
            <a:prstGeom prst="rect">
              <a:avLst/>
            </a:prstGeom>
            <a:noFill/>
            <a:ln>
              <a:noFill/>
            </a:ln>
            <a:effec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lvl="0" eaLnBrk="1" hangingPunct="1">
                <a:lnSpc>
                  <a:spcPct val="120000"/>
                </a:lnSpc>
                <a:defRPr/>
              </a:pPr>
              <a:r>
                <a:rPr lang="zh-CN" altLang="en-US" sz="1400" dirty="0">
                  <a:solidFill>
                    <a:schemeClr val="bg1">
                      <a:lumMod val="50000"/>
                    </a:schemeClr>
                  </a:solidFill>
                  <a:latin typeface="+mn-lt"/>
                  <a:ea typeface="+mn-ea"/>
                  <a:cs typeface="+mn-ea"/>
                  <a:sym typeface="+mn-lt"/>
                </a:rPr>
                <a:t>您的内容打在这里，或者通过复制您的文本后，在此框中选择粘贴，并选择只保留文字</a:t>
              </a:r>
              <a:r>
                <a:rPr lang="zh-CN" altLang="en-US" sz="1100" dirty="0">
                  <a:solidFill>
                    <a:schemeClr val="bg1">
                      <a:lumMod val="50000"/>
                    </a:schemeClr>
                  </a:solidFill>
                  <a:latin typeface="+mn-lt"/>
                  <a:ea typeface="+mn-ea"/>
                  <a:cs typeface="+mn-ea"/>
                  <a:sym typeface="+mn-lt"/>
                </a:rPr>
                <a:t>。</a:t>
              </a:r>
              <a:endParaRPr lang="en-US" altLang="zh-CN" sz="1100" dirty="0">
                <a:solidFill>
                  <a:schemeClr val="bg1">
                    <a:lumMod val="50000"/>
                  </a:schemeClr>
                </a:solidFill>
                <a:latin typeface="+mn-lt"/>
                <a:ea typeface="+mn-ea"/>
                <a:cs typeface="+mn-ea"/>
                <a:sym typeface="+mn-lt"/>
              </a:endParaRPr>
            </a:p>
          </p:txBody>
        </p:sp>
        <p:sp>
          <p:nvSpPr>
            <p:cNvPr id="23" name="TextBox 11"/>
            <p:cNvSpPr txBox="1">
              <a:spLocks noChangeArrowheads="1"/>
            </p:cNvSpPr>
            <p:nvPr/>
          </p:nvSpPr>
          <p:spPr bwMode="auto">
            <a:xfrm flipH="1">
              <a:off x="4644256" y="2715766"/>
              <a:ext cx="1628775" cy="313541"/>
            </a:xfrm>
            <a:prstGeom prst="rect">
              <a:avLst/>
            </a:prstGeom>
            <a:noFill/>
            <a:ln>
              <a:noFill/>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ts val="0"/>
                </a:spcBef>
                <a:spcAft>
                  <a:spcPts val="0"/>
                </a:spcAft>
                <a:defRPr/>
              </a:pPr>
              <a:r>
                <a:rPr lang="zh-CN" altLang="en-US" sz="2400" b="1" kern="0" dirty="0">
                  <a:solidFill>
                    <a:schemeClr val="bg1">
                      <a:lumMod val="50000"/>
                    </a:schemeClr>
                  </a:solidFill>
                  <a:latin typeface="+mn-lt"/>
                  <a:ea typeface="+mn-ea"/>
                  <a:cs typeface="+mn-ea"/>
                  <a:sym typeface="+mn-lt"/>
                </a:rPr>
                <a:t>点击添加标题    </a:t>
              </a:r>
              <a:endParaRPr lang="en-US" altLang="zh-CN" sz="2400" b="1" kern="0" dirty="0">
                <a:solidFill>
                  <a:schemeClr val="bg1">
                    <a:lumMod val="50000"/>
                  </a:schemeClr>
                </a:solidFill>
                <a:latin typeface="+mn-lt"/>
                <a:ea typeface="+mn-ea"/>
                <a:cs typeface="+mn-ea"/>
                <a:sym typeface="+mn-lt"/>
              </a:endParaRPr>
            </a:p>
          </p:txBody>
        </p:sp>
        <p:sp>
          <p:nvSpPr>
            <p:cNvPr id="24" name="TextBox 11"/>
            <p:cNvSpPr txBox="1">
              <a:spLocks noChangeArrowheads="1"/>
            </p:cNvSpPr>
            <p:nvPr/>
          </p:nvSpPr>
          <p:spPr bwMode="auto">
            <a:xfrm flipH="1">
              <a:off x="6660464" y="3769930"/>
              <a:ext cx="2088000" cy="589456"/>
            </a:xfrm>
            <a:prstGeom prst="rect">
              <a:avLst/>
            </a:prstGeom>
            <a:noFill/>
            <a:ln>
              <a:noFill/>
            </a:ln>
            <a:effec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lvl="0" eaLnBrk="1" hangingPunct="1">
                <a:lnSpc>
                  <a:spcPct val="120000"/>
                </a:lnSpc>
                <a:defRPr/>
              </a:pPr>
              <a:r>
                <a:rPr lang="zh-CN" altLang="en-US" sz="1400" dirty="0">
                  <a:solidFill>
                    <a:schemeClr val="bg1">
                      <a:lumMod val="50000"/>
                    </a:schemeClr>
                  </a:solidFill>
                  <a:latin typeface="+mn-lt"/>
                  <a:ea typeface="+mn-ea"/>
                  <a:cs typeface="+mn-ea"/>
                  <a:sym typeface="+mn-lt"/>
                </a:rPr>
                <a:t>您的内容打在这里，或者通过复制您的文本后，在此框中选择粘贴，并选择只保留文字</a:t>
              </a:r>
              <a:r>
                <a:rPr lang="zh-CN" altLang="en-US" sz="1100" dirty="0">
                  <a:solidFill>
                    <a:schemeClr val="bg1">
                      <a:lumMod val="50000"/>
                    </a:schemeClr>
                  </a:solidFill>
                  <a:latin typeface="+mn-lt"/>
                  <a:ea typeface="+mn-ea"/>
                  <a:cs typeface="+mn-ea"/>
                  <a:sym typeface="+mn-lt"/>
                </a:rPr>
                <a:t>。</a:t>
              </a:r>
              <a:endParaRPr lang="en-US" altLang="zh-CN" sz="1100" dirty="0">
                <a:solidFill>
                  <a:schemeClr val="bg1">
                    <a:lumMod val="50000"/>
                  </a:schemeClr>
                </a:solidFill>
                <a:latin typeface="+mn-lt"/>
                <a:ea typeface="+mn-ea"/>
                <a:cs typeface="+mn-ea"/>
                <a:sym typeface="+mn-lt"/>
              </a:endParaRPr>
            </a:p>
          </p:txBody>
        </p:sp>
        <p:sp>
          <p:nvSpPr>
            <p:cNvPr id="25" name="TextBox 11"/>
            <p:cNvSpPr txBox="1">
              <a:spLocks noChangeArrowheads="1"/>
            </p:cNvSpPr>
            <p:nvPr/>
          </p:nvSpPr>
          <p:spPr bwMode="auto">
            <a:xfrm flipH="1">
              <a:off x="6660480" y="3475182"/>
              <a:ext cx="1628775" cy="313541"/>
            </a:xfrm>
            <a:prstGeom prst="rect">
              <a:avLst/>
            </a:prstGeom>
            <a:noFill/>
            <a:ln>
              <a:noFill/>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ts val="0"/>
                </a:spcBef>
                <a:spcAft>
                  <a:spcPts val="0"/>
                </a:spcAft>
                <a:defRPr/>
              </a:pPr>
              <a:r>
                <a:rPr lang="zh-CN" altLang="en-US" sz="2400" b="1" kern="0" dirty="0">
                  <a:solidFill>
                    <a:schemeClr val="bg1">
                      <a:lumMod val="50000"/>
                    </a:schemeClr>
                  </a:solidFill>
                  <a:latin typeface="+mn-lt"/>
                  <a:ea typeface="+mn-ea"/>
                  <a:cs typeface="+mn-ea"/>
                  <a:sym typeface="+mn-lt"/>
                </a:rPr>
                <a:t>点击添加标题    </a:t>
              </a:r>
              <a:endParaRPr lang="en-US" altLang="zh-CN" sz="2400" b="1" kern="0" dirty="0">
                <a:solidFill>
                  <a:schemeClr val="bg1">
                    <a:lumMod val="50000"/>
                  </a:schemeClr>
                </a:solidFill>
                <a:latin typeface="+mn-lt"/>
                <a:ea typeface="+mn-ea"/>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300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anim calcmode="lin" valueType="num">
                                      <p:cBhvr>
                                        <p:cTn id="14" dur="1000" fill="hold"/>
                                        <p:tgtEl>
                                          <p:spTgt spid="12"/>
                                        </p:tgtEl>
                                        <p:attrNameLst>
                                          <p:attrName>ppt_x</p:attrName>
                                        </p:attrNameLst>
                                      </p:cBhvr>
                                      <p:tavLst>
                                        <p:tav tm="0">
                                          <p:val>
                                            <p:strVal val="#ppt_x"/>
                                          </p:val>
                                        </p:tav>
                                        <p:tav tm="100000">
                                          <p:val>
                                            <p:strVal val="#ppt_x"/>
                                          </p:val>
                                        </p:tav>
                                      </p:tavLst>
                                    </p:anim>
                                    <p:anim calcmode="lin" valueType="num">
                                      <p:cBhvr>
                                        <p:cTn id="1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29029" y="429703"/>
            <a:ext cx="12219442" cy="842182"/>
            <a:chOff x="-29029" y="458731"/>
            <a:chExt cx="12219442" cy="842182"/>
          </a:xfrm>
        </p:grpSpPr>
        <p:sp>
          <p:nvSpPr>
            <p:cNvPr id="11" name="矩形 10"/>
            <p:cNvSpPr/>
            <p:nvPr/>
          </p:nvSpPr>
          <p:spPr>
            <a:xfrm flipH="1">
              <a:off x="-29029" y="1229948"/>
              <a:ext cx="12219442" cy="70965"/>
            </a:xfrm>
            <a:prstGeom prst="rect">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 name="组合 1"/>
            <p:cNvGrpSpPr/>
            <p:nvPr/>
          </p:nvGrpSpPr>
          <p:grpSpPr>
            <a:xfrm>
              <a:off x="4188838" y="458731"/>
              <a:ext cx="3783708" cy="538601"/>
              <a:chOff x="5043488" y="414338"/>
              <a:chExt cx="3783708" cy="538601"/>
            </a:xfrm>
          </p:grpSpPr>
          <p:sp>
            <p:nvSpPr>
              <p:cNvPr id="7" name="矩形 3"/>
              <p:cNvSpPr/>
              <p:nvPr/>
            </p:nvSpPr>
            <p:spPr>
              <a:xfrm>
                <a:off x="5667375" y="414338"/>
                <a:ext cx="3159821" cy="538601"/>
              </a:xfrm>
              <a:prstGeom prst="rect">
                <a:avLst/>
              </a:prstGeom>
              <a:noFill/>
              <a:ln w="9525">
                <a:noFill/>
                <a:miter/>
              </a:ln>
            </p:spPr>
            <p:txBody>
              <a:bodyPr wrap="none" lIns="91431" tIns="45716" rIns="91431" bIns="45716">
                <a:spAutoFit/>
              </a:bodyPr>
              <a:lstStyle/>
              <a:p>
                <a:pPr lvl="0" eaLnBrk="1" hangingPunct="1">
                  <a:buNone/>
                </a:pPr>
                <a:r>
                  <a:rPr lang="zh-CN" altLang="en-US" sz="2900" dirty="0">
                    <a:solidFill>
                      <a:schemeClr val="bg1">
                        <a:lumMod val="50000"/>
                      </a:schemeClr>
                    </a:solidFill>
                    <a:cs typeface="+mn-ea"/>
                    <a:sym typeface="+mn-lt"/>
                  </a:rPr>
                  <a:t>加入你的标题描述</a:t>
                </a:r>
                <a:endParaRPr lang="zh-CN" altLang="en-US" sz="2900" dirty="0">
                  <a:solidFill>
                    <a:schemeClr val="bg1">
                      <a:lumMod val="50000"/>
                    </a:schemeClr>
                  </a:solidFill>
                  <a:cs typeface="+mn-ea"/>
                  <a:sym typeface="+mn-lt"/>
                </a:endParaRPr>
              </a:p>
            </p:txBody>
          </p:sp>
          <p:grpSp>
            <p:nvGrpSpPr>
              <p:cNvPr id="8" name="组合 26"/>
              <p:cNvGrpSpPr/>
              <p:nvPr/>
            </p:nvGrpSpPr>
            <p:grpSpPr>
              <a:xfrm>
                <a:off x="5043488" y="468313"/>
                <a:ext cx="263525" cy="395288"/>
                <a:chOff x="0" y="-109880"/>
                <a:chExt cx="213756" cy="427513"/>
              </a:xfrm>
            </p:grpSpPr>
            <p:sp>
              <p:nvSpPr>
                <p:cNvPr id="9" name="直接连接符 27"/>
                <p:cNvSpPr/>
                <p:nvPr/>
              </p:nvSpPr>
              <p:spPr>
                <a:xfrm>
                  <a:off x="0" y="-109880"/>
                  <a:ext cx="213756" cy="213756"/>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sp>
              <p:nvSpPr>
                <p:cNvPr id="10" name="直接连接符 28"/>
                <p:cNvSpPr/>
                <p:nvPr/>
              </p:nvSpPr>
              <p:spPr>
                <a:xfrm flipH="1">
                  <a:off x="0" y="103876"/>
                  <a:ext cx="213756" cy="213757"/>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grpSp>
        </p:grpSp>
      </p:grpSp>
      <p:grpSp>
        <p:nvGrpSpPr>
          <p:cNvPr id="12" name="组合 11"/>
          <p:cNvGrpSpPr/>
          <p:nvPr/>
        </p:nvGrpSpPr>
        <p:grpSpPr>
          <a:xfrm>
            <a:off x="939168" y="2132986"/>
            <a:ext cx="10621123" cy="4233399"/>
            <a:chOff x="835790" y="1320187"/>
            <a:chExt cx="7503331" cy="2990700"/>
          </a:xfrm>
        </p:grpSpPr>
        <p:sp>
          <p:nvSpPr>
            <p:cNvPr id="13" name="TextBox 12"/>
            <p:cNvSpPr txBox="1"/>
            <p:nvPr/>
          </p:nvSpPr>
          <p:spPr>
            <a:xfrm>
              <a:off x="835790" y="3854284"/>
              <a:ext cx="2078860" cy="456603"/>
            </a:xfrm>
            <a:prstGeom prst="rect">
              <a:avLst/>
            </a:prstGeom>
            <a:noFill/>
          </p:spPr>
          <p:txBody>
            <a:bodyPr wrap="square" rtlCol="0">
              <a:spAutoFit/>
            </a:bodyPr>
            <a:lstStyle/>
            <a:p>
              <a:r>
                <a:rPr lang="en-US" altLang="zh-CN" sz="1200" kern="1600" dirty="0" err="1">
                  <a:solidFill>
                    <a:schemeClr val="bg1">
                      <a:lumMod val="50000"/>
                    </a:schemeClr>
                  </a:solidFill>
                  <a:cs typeface="+mn-ea"/>
                  <a:sym typeface="+mn-lt"/>
                </a:rPr>
                <a:t>Donec</a:t>
              </a:r>
              <a:r>
                <a:rPr lang="en-US" altLang="zh-CN" sz="1200" kern="1600" dirty="0">
                  <a:solidFill>
                    <a:schemeClr val="bg1">
                      <a:lumMod val="50000"/>
                    </a:schemeClr>
                  </a:solidFill>
                  <a:cs typeface="+mn-ea"/>
                  <a:sym typeface="+mn-lt"/>
                </a:rPr>
                <a:t> id </a:t>
              </a:r>
              <a:r>
                <a:rPr lang="en-US" altLang="zh-CN" sz="1200" kern="1600" dirty="0" err="1">
                  <a:solidFill>
                    <a:schemeClr val="bg1">
                      <a:lumMod val="50000"/>
                    </a:schemeClr>
                  </a:solidFill>
                  <a:cs typeface="+mn-ea"/>
                  <a:sym typeface="+mn-lt"/>
                </a:rPr>
                <a:t>elit</a:t>
              </a:r>
              <a:r>
                <a:rPr lang="en-US" altLang="zh-CN" sz="1200" kern="1600" dirty="0">
                  <a:solidFill>
                    <a:schemeClr val="bg1">
                      <a:lumMod val="50000"/>
                    </a:schemeClr>
                  </a:solidFill>
                  <a:cs typeface="+mn-ea"/>
                  <a:sym typeface="+mn-lt"/>
                </a:rPr>
                <a:t> non mi </a:t>
              </a:r>
              <a:r>
                <a:rPr lang="en-US" altLang="zh-CN" sz="1200" kern="1600" dirty="0" err="1">
                  <a:solidFill>
                    <a:schemeClr val="bg1">
                      <a:lumMod val="50000"/>
                    </a:schemeClr>
                  </a:solidFill>
                  <a:cs typeface="+mn-ea"/>
                  <a:sym typeface="+mn-lt"/>
                </a:rPr>
                <a:t>porta</a:t>
              </a:r>
              <a:r>
                <a:rPr lang="en-US" altLang="zh-CN" sz="1200" kern="1600" dirty="0">
                  <a:solidFill>
                    <a:schemeClr val="bg1">
                      <a:lumMod val="50000"/>
                    </a:schemeClr>
                  </a:solidFill>
                  <a:cs typeface="+mn-ea"/>
                  <a:sym typeface="+mn-lt"/>
                </a:rPr>
                <a:t> </a:t>
              </a:r>
              <a:r>
                <a:rPr lang="en-US" altLang="zh-CN" sz="1200" kern="1600" dirty="0" err="1">
                  <a:solidFill>
                    <a:schemeClr val="bg1">
                      <a:lumMod val="50000"/>
                    </a:schemeClr>
                  </a:solidFill>
                  <a:cs typeface="+mn-ea"/>
                  <a:sym typeface="+mn-lt"/>
                </a:rPr>
                <a:t>gravida</a:t>
              </a:r>
              <a:r>
                <a:rPr lang="en-US" altLang="zh-CN" sz="1200" kern="1600" dirty="0">
                  <a:solidFill>
                    <a:schemeClr val="bg1">
                      <a:lumMod val="50000"/>
                    </a:schemeClr>
                  </a:solidFill>
                  <a:cs typeface="+mn-ea"/>
                  <a:sym typeface="+mn-lt"/>
                </a:rPr>
                <a:t> at </a:t>
              </a:r>
              <a:r>
                <a:rPr lang="en-US" altLang="zh-CN" sz="1200" kern="1600" dirty="0" err="1">
                  <a:solidFill>
                    <a:schemeClr val="bg1">
                      <a:lumMod val="50000"/>
                    </a:schemeClr>
                  </a:solidFill>
                  <a:cs typeface="+mn-ea"/>
                  <a:sym typeface="+mn-lt"/>
                </a:rPr>
                <a:t>eget</a:t>
              </a:r>
              <a:r>
                <a:rPr lang="en-US" altLang="zh-CN" sz="1200" kern="1600" dirty="0">
                  <a:solidFill>
                    <a:schemeClr val="bg1">
                      <a:lumMod val="50000"/>
                    </a:schemeClr>
                  </a:solidFill>
                  <a:cs typeface="+mn-ea"/>
                  <a:sym typeface="+mn-lt"/>
                </a:rPr>
                <a:t> </a:t>
              </a:r>
              <a:r>
                <a:rPr lang="en-US" altLang="zh-CN" sz="1200" dirty="0" err="1">
                  <a:solidFill>
                    <a:schemeClr val="bg1">
                      <a:lumMod val="50000"/>
                    </a:schemeClr>
                  </a:solidFill>
                  <a:cs typeface="+mn-ea"/>
                  <a:sym typeface="+mn-lt"/>
                </a:rPr>
                <a:t>metus</a:t>
              </a:r>
              <a:r>
                <a:rPr lang="en-US" altLang="zh-CN" sz="1200" dirty="0">
                  <a:solidFill>
                    <a:schemeClr val="bg1">
                      <a:lumMod val="50000"/>
                    </a:schemeClr>
                  </a:solidFill>
                  <a:cs typeface="+mn-ea"/>
                  <a:sym typeface="+mn-lt"/>
                </a:rPr>
                <a:t>. </a:t>
              </a:r>
              <a:r>
                <a:rPr lang="en-US" altLang="zh-CN" sz="1200" dirty="0" err="1">
                  <a:solidFill>
                    <a:schemeClr val="bg1">
                      <a:lumMod val="50000"/>
                    </a:schemeClr>
                  </a:solidFill>
                  <a:cs typeface="+mn-ea"/>
                  <a:sym typeface="+mn-lt"/>
                </a:rPr>
                <a:t>Fusce</a:t>
              </a:r>
              <a:r>
                <a:rPr lang="en-US" altLang="zh-CN" sz="1200" dirty="0">
                  <a:solidFill>
                    <a:schemeClr val="bg1">
                      <a:lumMod val="50000"/>
                    </a:schemeClr>
                  </a:solidFill>
                  <a:cs typeface="+mn-ea"/>
                  <a:sym typeface="+mn-lt"/>
                </a:rPr>
                <a:t> </a:t>
              </a:r>
              <a:r>
                <a:rPr lang="en-US" altLang="zh-CN" sz="1200" dirty="0" err="1">
                  <a:solidFill>
                    <a:schemeClr val="bg1">
                      <a:lumMod val="50000"/>
                    </a:schemeClr>
                  </a:solidFill>
                  <a:cs typeface="+mn-ea"/>
                  <a:sym typeface="+mn-lt"/>
                </a:rPr>
                <a:t>dapibus</a:t>
              </a:r>
              <a:r>
                <a:rPr lang="en-US" altLang="zh-CN" sz="1200" dirty="0">
                  <a:solidFill>
                    <a:schemeClr val="bg1">
                      <a:lumMod val="50000"/>
                    </a:schemeClr>
                  </a:solidFill>
                  <a:cs typeface="+mn-ea"/>
                  <a:sym typeface="+mn-lt"/>
                </a:rPr>
                <a:t>, </a:t>
              </a:r>
              <a:r>
                <a:rPr lang="en-US" altLang="zh-CN" sz="1200" dirty="0" err="1">
                  <a:solidFill>
                    <a:schemeClr val="bg1">
                      <a:lumMod val="50000"/>
                    </a:schemeClr>
                  </a:solidFill>
                  <a:cs typeface="+mn-ea"/>
                  <a:sym typeface="+mn-lt"/>
                </a:rPr>
                <a:t>tellus</a:t>
              </a:r>
              <a:r>
                <a:rPr lang="en-US" altLang="zh-CN" sz="1200" dirty="0">
                  <a:solidFill>
                    <a:schemeClr val="bg1">
                      <a:lumMod val="50000"/>
                    </a:schemeClr>
                  </a:solidFill>
                  <a:cs typeface="+mn-ea"/>
                  <a:sym typeface="+mn-lt"/>
                </a:rPr>
                <a:t> ac </a:t>
              </a:r>
              <a:r>
                <a:rPr lang="en-US" altLang="zh-CN" sz="1200" dirty="0" err="1">
                  <a:solidFill>
                    <a:schemeClr val="bg1">
                      <a:lumMod val="50000"/>
                    </a:schemeClr>
                  </a:solidFill>
                  <a:cs typeface="+mn-ea"/>
                  <a:sym typeface="+mn-lt"/>
                </a:rPr>
                <a:t>cursu</a:t>
              </a:r>
              <a:endParaRPr lang="zh-CN" altLang="en-US" sz="1200" dirty="0">
                <a:solidFill>
                  <a:schemeClr val="bg1">
                    <a:lumMod val="50000"/>
                  </a:schemeClr>
                </a:solidFill>
                <a:cs typeface="+mn-ea"/>
                <a:sym typeface="+mn-lt"/>
              </a:endParaRPr>
            </a:p>
          </p:txBody>
        </p:sp>
        <p:sp>
          <p:nvSpPr>
            <p:cNvPr id="14" name="TextBox 13"/>
            <p:cNvSpPr txBox="1"/>
            <p:nvPr/>
          </p:nvSpPr>
          <p:spPr>
            <a:xfrm>
              <a:off x="840559" y="3346737"/>
              <a:ext cx="969192" cy="500089"/>
            </a:xfrm>
            <a:prstGeom prst="rect">
              <a:avLst/>
            </a:prstGeom>
            <a:noFill/>
          </p:spPr>
          <p:txBody>
            <a:bodyPr wrap="square" rtlCol="0">
              <a:spAutoFit/>
            </a:bodyPr>
            <a:lstStyle/>
            <a:p>
              <a:r>
                <a:rPr lang="en-US" altLang="zh-CN" sz="4000" b="1" dirty="0">
                  <a:solidFill>
                    <a:schemeClr val="bg1">
                      <a:lumMod val="50000"/>
                    </a:schemeClr>
                  </a:solidFill>
                  <a:cs typeface="+mn-ea"/>
                  <a:sym typeface="+mn-lt"/>
                </a:rPr>
                <a:t>70%</a:t>
              </a:r>
              <a:endParaRPr lang="zh-CN" altLang="en-US" sz="4000" b="1" dirty="0">
                <a:solidFill>
                  <a:schemeClr val="bg1">
                    <a:lumMod val="50000"/>
                  </a:schemeClr>
                </a:solidFill>
                <a:cs typeface="+mn-ea"/>
                <a:sym typeface="+mn-lt"/>
              </a:endParaRPr>
            </a:p>
          </p:txBody>
        </p:sp>
        <p:cxnSp>
          <p:nvCxnSpPr>
            <p:cNvPr id="15" name="直接连接符 14"/>
            <p:cNvCxnSpPr/>
            <p:nvPr/>
          </p:nvCxnSpPr>
          <p:spPr>
            <a:xfrm>
              <a:off x="908822" y="3801439"/>
              <a:ext cx="1897878"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16" name="组合 15"/>
            <p:cNvGrpSpPr/>
            <p:nvPr/>
          </p:nvGrpSpPr>
          <p:grpSpPr>
            <a:xfrm>
              <a:off x="1050925" y="1327150"/>
              <a:ext cx="1701800" cy="1701800"/>
              <a:chOff x="1050925" y="1327150"/>
              <a:chExt cx="1701800" cy="1701800"/>
            </a:xfrm>
          </p:grpSpPr>
          <p:sp>
            <p:nvSpPr>
              <p:cNvPr id="29" name="饼形 28"/>
              <p:cNvSpPr/>
              <p:nvPr/>
            </p:nvSpPr>
            <p:spPr>
              <a:xfrm>
                <a:off x="1117600" y="1393825"/>
                <a:ext cx="1568450" cy="1568450"/>
              </a:xfrm>
              <a:prstGeom prst="pie">
                <a:avLst>
                  <a:gd name="adj1" fmla="val 16230288"/>
                  <a:gd name="adj2" fmla="val 12256012"/>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chemeClr val="bg1">
                      <a:lumMod val="50000"/>
                    </a:schemeClr>
                  </a:solidFill>
                  <a:cs typeface="+mn-ea"/>
                  <a:sym typeface="+mn-lt"/>
                </a:endParaRPr>
              </a:p>
            </p:txBody>
          </p:sp>
          <p:sp>
            <p:nvSpPr>
              <p:cNvPr id="30" name="椭圆 29"/>
              <p:cNvSpPr/>
              <p:nvPr/>
            </p:nvSpPr>
            <p:spPr>
              <a:xfrm>
                <a:off x="1050925" y="1327150"/>
                <a:ext cx="1701800" cy="1701800"/>
              </a:xfrm>
              <a:prstGeom prst="ellipse">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chemeClr val="bg1">
                      <a:lumMod val="50000"/>
                    </a:schemeClr>
                  </a:solidFill>
                  <a:cs typeface="+mn-ea"/>
                  <a:sym typeface="+mn-lt"/>
                </a:endParaRPr>
              </a:p>
            </p:txBody>
          </p:sp>
        </p:grpSp>
        <p:sp>
          <p:nvSpPr>
            <p:cNvPr id="17" name="TextBox 16"/>
            <p:cNvSpPr txBox="1"/>
            <p:nvPr/>
          </p:nvSpPr>
          <p:spPr>
            <a:xfrm>
              <a:off x="3547239" y="3847321"/>
              <a:ext cx="2078860" cy="456603"/>
            </a:xfrm>
            <a:prstGeom prst="rect">
              <a:avLst/>
            </a:prstGeom>
            <a:noFill/>
          </p:spPr>
          <p:txBody>
            <a:bodyPr wrap="square" rtlCol="0">
              <a:spAutoFit/>
            </a:bodyPr>
            <a:lstStyle/>
            <a:p>
              <a:r>
                <a:rPr lang="en-US" altLang="zh-CN" sz="1200" kern="1600" dirty="0" err="1">
                  <a:solidFill>
                    <a:schemeClr val="bg1">
                      <a:lumMod val="50000"/>
                    </a:schemeClr>
                  </a:solidFill>
                  <a:cs typeface="+mn-ea"/>
                  <a:sym typeface="+mn-lt"/>
                </a:rPr>
                <a:t>Donec</a:t>
              </a:r>
              <a:r>
                <a:rPr lang="en-US" altLang="zh-CN" sz="1200" kern="1600" dirty="0">
                  <a:solidFill>
                    <a:schemeClr val="bg1">
                      <a:lumMod val="50000"/>
                    </a:schemeClr>
                  </a:solidFill>
                  <a:cs typeface="+mn-ea"/>
                  <a:sym typeface="+mn-lt"/>
                </a:rPr>
                <a:t> id </a:t>
              </a:r>
              <a:r>
                <a:rPr lang="en-US" altLang="zh-CN" sz="1200" kern="1600" dirty="0" err="1">
                  <a:solidFill>
                    <a:schemeClr val="bg1">
                      <a:lumMod val="50000"/>
                    </a:schemeClr>
                  </a:solidFill>
                  <a:cs typeface="+mn-ea"/>
                  <a:sym typeface="+mn-lt"/>
                </a:rPr>
                <a:t>elit</a:t>
              </a:r>
              <a:r>
                <a:rPr lang="en-US" altLang="zh-CN" sz="1200" kern="1600" dirty="0">
                  <a:solidFill>
                    <a:schemeClr val="bg1">
                      <a:lumMod val="50000"/>
                    </a:schemeClr>
                  </a:solidFill>
                  <a:cs typeface="+mn-ea"/>
                  <a:sym typeface="+mn-lt"/>
                </a:rPr>
                <a:t> non mi </a:t>
              </a:r>
              <a:r>
                <a:rPr lang="en-US" altLang="zh-CN" sz="1200" kern="1600" dirty="0" err="1">
                  <a:solidFill>
                    <a:schemeClr val="bg1">
                      <a:lumMod val="50000"/>
                    </a:schemeClr>
                  </a:solidFill>
                  <a:cs typeface="+mn-ea"/>
                  <a:sym typeface="+mn-lt"/>
                </a:rPr>
                <a:t>porta</a:t>
              </a:r>
              <a:r>
                <a:rPr lang="en-US" altLang="zh-CN" sz="1200" kern="1600" dirty="0">
                  <a:solidFill>
                    <a:schemeClr val="bg1">
                      <a:lumMod val="50000"/>
                    </a:schemeClr>
                  </a:solidFill>
                  <a:cs typeface="+mn-ea"/>
                  <a:sym typeface="+mn-lt"/>
                </a:rPr>
                <a:t> </a:t>
              </a:r>
              <a:r>
                <a:rPr lang="en-US" altLang="zh-CN" sz="1200" kern="1600" dirty="0" err="1">
                  <a:solidFill>
                    <a:schemeClr val="bg1">
                      <a:lumMod val="50000"/>
                    </a:schemeClr>
                  </a:solidFill>
                  <a:cs typeface="+mn-ea"/>
                  <a:sym typeface="+mn-lt"/>
                </a:rPr>
                <a:t>gravida</a:t>
              </a:r>
              <a:r>
                <a:rPr lang="en-US" altLang="zh-CN" sz="1200" kern="1600" dirty="0">
                  <a:solidFill>
                    <a:schemeClr val="bg1">
                      <a:lumMod val="50000"/>
                    </a:schemeClr>
                  </a:solidFill>
                  <a:cs typeface="+mn-ea"/>
                  <a:sym typeface="+mn-lt"/>
                </a:rPr>
                <a:t> at </a:t>
              </a:r>
              <a:r>
                <a:rPr lang="en-US" altLang="zh-CN" sz="1200" kern="1600" dirty="0" err="1">
                  <a:solidFill>
                    <a:schemeClr val="bg1">
                      <a:lumMod val="50000"/>
                    </a:schemeClr>
                  </a:solidFill>
                  <a:cs typeface="+mn-ea"/>
                  <a:sym typeface="+mn-lt"/>
                </a:rPr>
                <a:t>eget</a:t>
              </a:r>
              <a:r>
                <a:rPr lang="en-US" altLang="zh-CN" sz="1200" kern="1600" dirty="0">
                  <a:solidFill>
                    <a:schemeClr val="bg1">
                      <a:lumMod val="50000"/>
                    </a:schemeClr>
                  </a:solidFill>
                  <a:cs typeface="+mn-ea"/>
                  <a:sym typeface="+mn-lt"/>
                </a:rPr>
                <a:t> </a:t>
              </a:r>
              <a:r>
                <a:rPr lang="en-US" altLang="zh-CN" sz="1200" dirty="0" err="1">
                  <a:solidFill>
                    <a:schemeClr val="bg1">
                      <a:lumMod val="50000"/>
                    </a:schemeClr>
                  </a:solidFill>
                  <a:cs typeface="+mn-ea"/>
                  <a:sym typeface="+mn-lt"/>
                </a:rPr>
                <a:t>metus</a:t>
              </a:r>
              <a:r>
                <a:rPr lang="en-US" altLang="zh-CN" sz="1200" dirty="0">
                  <a:solidFill>
                    <a:schemeClr val="bg1">
                      <a:lumMod val="50000"/>
                    </a:schemeClr>
                  </a:solidFill>
                  <a:cs typeface="+mn-ea"/>
                  <a:sym typeface="+mn-lt"/>
                </a:rPr>
                <a:t>. </a:t>
              </a:r>
              <a:r>
                <a:rPr lang="en-US" altLang="zh-CN" sz="1200" dirty="0" err="1">
                  <a:solidFill>
                    <a:schemeClr val="bg1">
                      <a:lumMod val="50000"/>
                    </a:schemeClr>
                  </a:solidFill>
                  <a:cs typeface="+mn-ea"/>
                  <a:sym typeface="+mn-lt"/>
                </a:rPr>
                <a:t>Fusce</a:t>
              </a:r>
              <a:r>
                <a:rPr lang="en-US" altLang="zh-CN" sz="1200" dirty="0">
                  <a:solidFill>
                    <a:schemeClr val="bg1">
                      <a:lumMod val="50000"/>
                    </a:schemeClr>
                  </a:solidFill>
                  <a:cs typeface="+mn-ea"/>
                  <a:sym typeface="+mn-lt"/>
                </a:rPr>
                <a:t> </a:t>
              </a:r>
              <a:r>
                <a:rPr lang="en-US" altLang="zh-CN" sz="1200" dirty="0" err="1">
                  <a:solidFill>
                    <a:schemeClr val="bg1">
                      <a:lumMod val="50000"/>
                    </a:schemeClr>
                  </a:solidFill>
                  <a:cs typeface="+mn-ea"/>
                  <a:sym typeface="+mn-lt"/>
                </a:rPr>
                <a:t>dapibus</a:t>
              </a:r>
              <a:r>
                <a:rPr lang="en-US" altLang="zh-CN" sz="1200" dirty="0">
                  <a:solidFill>
                    <a:schemeClr val="bg1">
                      <a:lumMod val="50000"/>
                    </a:schemeClr>
                  </a:solidFill>
                  <a:cs typeface="+mn-ea"/>
                  <a:sym typeface="+mn-lt"/>
                </a:rPr>
                <a:t>, </a:t>
              </a:r>
              <a:r>
                <a:rPr lang="en-US" altLang="zh-CN" sz="1200" dirty="0" err="1">
                  <a:solidFill>
                    <a:schemeClr val="bg1">
                      <a:lumMod val="50000"/>
                    </a:schemeClr>
                  </a:solidFill>
                  <a:cs typeface="+mn-ea"/>
                  <a:sym typeface="+mn-lt"/>
                </a:rPr>
                <a:t>tellus</a:t>
              </a:r>
              <a:r>
                <a:rPr lang="en-US" altLang="zh-CN" sz="1200" dirty="0">
                  <a:solidFill>
                    <a:schemeClr val="bg1">
                      <a:lumMod val="50000"/>
                    </a:schemeClr>
                  </a:solidFill>
                  <a:cs typeface="+mn-ea"/>
                  <a:sym typeface="+mn-lt"/>
                </a:rPr>
                <a:t> ac </a:t>
              </a:r>
              <a:r>
                <a:rPr lang="en-US" altLang="zh-CN" sz="1200" dirty="0" err="1">
                  <a:solidFill>
                    <a:schemeClr val="bg1">
                      <a:lumMod val="50000"/>
                    </a:schemeClr>
                  </a:solidFill>
                  <a:cs typeface="+mn-ea"/>
                  <a:sym typeface="+mn-lt"/>
                </a:rPr>
                <a:t>cursu</a:t>
              </a:r>
              <a:endParaRPr lang="zh-CN" altLang="en-US" sz="1200" dirty="0">
                <a:solidFill>
                  <a:schemeClr val="bg1">
                    <a:lumMod val="50000"/>
                  </a:schemeClr>
                </a:solidFill>
                <a:cs typeface="+mn-ea"/>
                <a:sym typeface="+mn-lt"/>
              </a:endParaRPr>
            </a:p>
          </p:txBody>
        </p:sp>
        <p:sp>
          <p:nvSpPr>
            <p:cNvPr id="18" name="TextBox 17"/>
            <p:cNvSpPr txBox="1"/>
            <p:nvPr/>
          </p:nvSpPr>
          <p:spPr>
            <a:xfrm>
              <a:off x="3552008" y="3339774"/>
              <a:ext cx="969192" cy="500089"/>
            </a:xfrm>
            <a:prstGeom prst="rect">
              <a:avLst/>
            </a:prstGeom>
            <a:noFill/>
          </p:spPr>
          <p:txBody>
            <a:bodyPr wrap="square" rtlCol="0">
              <a:spAutoFit/>
            </a:bodyPr>
            <a:lstStyle/>
            <a:p>
              <a:r>
                <a:rPr lang="en-US" altLang="zh-CN" sz="4000" b="1" dirty="0">
                  <a:solidFill>
                    <a:schemeClr val="bg1">
                      <a:lumMod val="50000"/>
                    </a:schemeClr>
                  </a:solidFill>
                  <a:cs typeface="+mn-ea"/>
                  <a:sym typeface="+mn-lt"/>
                </a:rPr>
                <a:t>30%</a:t>
              </a:r>
              <a:endParaRPr lang="zh-CN" altLang="en-US" sz="4000" b="1" dirty="0">
                <a:solidFill>
                  <a:schemeClr val="bg1">
                    <a:lumMod val="50000"/>
                  </a:schemeClr>
                </a:solidFill>
                <a:cs typeface="+mn-ea"/>
                <a:sym typeface="+mn-lt"/>
              </a:endParaRPr>
            </a:p>
          </p:txBody>
        </p:sp>
        <p:cxnSp>
          <p:nvCxnSpPr>
            <p:cNvPr id="19" name="直接连接符 18"/>
            <p:cNvCxnSpPr/>
            <p:nvPr/>
          </p:nvCxnSpPr>
          <p:spPr>
            <a:xfrm>
              <a:off x="3620271" y="3794476"/>
              <a:ext cx="1897878"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20" name="组合 19"/>
            <p:cNvGrpSpPr/>
            <p:nvPr/>
          </p:nvGrpSpPr>
          <p:grpSpPr>
            <a:xfrm>
              <a:off x="3762374" y="1320187"/>
              <a:ext cx="1701800" cy="1701800"/>
              <a:chOff x="1050925" y="1327150"/>
              <a:chExt cx="1701800" cy="1701800"/>
            </a:xfrm>
          </p:grpSpPr>
          <p:sp>
            <p:nvSpPr>
              <p:cNvPr id="27" name="饼形 26"/>
              <p:cNvSpPr/>
              <p:nvPr/>
            </p:nvSpPr>
            <p:spPr>
              <a:xfrm>
                <a:off x="1117600" y="1393825"/>
                <a:ext cx="1568450" cy="1568450"/>
              </a:xfrm>
              <a:prstGeom prst="pie">
                <a:avLst>
                  <a:gd name="adj1" fmla="val 12283961"/>
                  <a:gd name="adj2" fmla="val 16233538"/>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chemeClr val="bg1">
                      <a:lumMod val="50000"/>
                    </a:schemeClr>
                  </a:solidFill>
                  <a:cs typeface="+mn-ea"/>
                  <a:sym typeface="+mn-lt"/>
                </a:endParaRPr>
              </a:p>
            </p:txBody>
          </p:sp>
          <p:sp>
            <p:nvSpPr>
              <p:cNvPr id="28" name="椭圆 27"/>
              <p:cNvSpPr/>
              <p:nvPr/>
            </p:nvSpPr>
            <p:spPr>
              <a:xfrm>
                <a:off x="1050925" y="1327150"/>
                <a:ext cx="1701800" cy="1701800"/>
              </a:xfrm>
              <a:prstGeom prst="ellipse">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chemeClr val="bg1">
                      <a:lumMod val="50000"/>
                    </a:schemeClr>
                  </a:solidFill>
                  <a:cs typeface="+mn-ea"/>
                  <a:sym typeface="+mn-lt"/>
                </a:endParaRPr>
              </a:p>
            </p:txBody>
          </p:sp>
        </p:grpSp>
        <p:sp>
          <p:nvSpPr>
            <p:cNvPr id="21" name="TextBox 20"/>
            <p:cNvSpPr txBox="1"/>
            <p:nvPr/>
          </p:nvSpPr>
          <p:spPr>
            <a:xfrm>
              <a:off x="6260261" y="3851620"/>
              <a:ext cx="2078860" cy="456603"/>
            </a:xfrm>
            <a:prstGeom prst="rect">
              <a:avLst/>
            </a:prstGeom>
            <a:noFill/>
          </p:spPr>
          <p:txBody>
            <a:bodyPr wrap="square" rtlCol="0">
              <a:spAutoFit/>
            </a:bodyPr>
            <a:lstStyle/>
            <a:p>
              <a:r>
                <a:rPr lang="en-US" altLang="zh-CN" sz="1200" kern="1600" dirty="0" err="1">
                  <a:solidFill>
                    <a:schemeClr val="bg1">
                      <a:lumMod val="50000"/>
                    </a:schemeClr>
                  </a:solidFill>
                  <a:cs typeface="+mn-ea"/>
                  <a:sym typeface="+mn-lt"/>
                </a:rPr>
                <a:t>Donec</a:t>
              </a:r>
              <a:r>
                <a:rPr lang="en-US" altLang="zh-CN" sz="1200" kern="1600" dirty="0">
                  <a:solidFill>
                    <a:schemeClr val="bg1">
                      <a:lumMod val="50000"/>
                    </a:schemeClr>
                  </a:solidFill>
                  <a:cs typeface="+mn-ea"/>
                  <a:sym typeface="+mn-lt"/>
                </a:rPr>
                <a:t> id </a:t>
              </a:r>
              <a:r>
                <a:rPr lang="en-US" altLang="zh-CN" sz="1200" kern="1600" dirty="0" err="1">
                  <a:solidFill>
                    <a:schemeClr val="bg1">
                      <a:lumMod val="50000"/>
                    </a:schemeClr>
                  </a:solidFill>
                  <a:cs typeface="+mn-ea"/>
                  <a:sym typeface="+mn-lt"/>
                </a:rPr>
                <a:t>elit</a:t>
              </a:r>
              <a:r>
                <a:rPr lang="en-US" altLang="zh-CN" sz="1200" kern="1600" dirty="0">
                  <a:solidFill>
                    <a:schemeClr val="bg1">
                      <a:lumMod val="50000"/>
                    </a:schemeClr>
                  </a:solidFill>
                  <a:cs typeface="+mn-ea"/>
                  <a:sym typeface="+mn-lt"/>
                </a:rPr>
                <a:t> non mi </a:t>
              </a:r>
              <a:r>
                <a:rPr lang="en-US" altLang="zh-CN" sz="1200" kern="1600" dirty="0" err="1">
                  <a:solidFill>
                    <a:schemeClr val="bg1">
                      <a:lumMod val="50000"/>
                    </a:schemeClr>
                  </a:solidFill>
                  <a:cs typeface="+mn-ea"/>
                  <a:sym typeface="+mn-lt"/>
                </a:rPr>
                <a:t>porta</a:t>
              </a:r>
              <a:r>
                <a:rPr lang="en-US" altLang="zh-CN" sz="1200" kern="1600" dirty="0">
                  <a:solidFill>
                    <a:schemeClr val="bg1">
                      <a:lumMod val="50000"/>
                    </a:schemeClr>
                  </a:solidFill>
                  <a:cs typeface="+mn-ea"/>
                  <a:sym typeface="+mn-lt"/>
                </a:rPr>
                <a:t> </a:t>
              </a:r>
              <a:r>
                <a:rPr lang="en-US" altLang="zh-CN" sz="1200" kern="1600" dirty="0" err="1">
                  <a:solidFill>
                    <a:schemeClr val="bg1">
                      <a:lumMod val="50000"/>
                    </a:schemeClr>
                  </a:solidFill>
                  <a:cs typeface="+mn-ea"/>
                  <a:sym typeface="+mn-lt"/>
                </a:rPr>
                <a:t>gravida</a:t>
              </a:r>
              <a:r>
                <a:rPr lang="en-US" altLang="zh-CN" sz="1200" kern="1600" dirty="0">
                  <a:solidFill>
                    <a:schemeClr val="bg1">
                      <a:lumMod val="50000"/>
                    </a:schemeClr>
                  </a:solidFill>
                  <a:cs typeface="+mn-ea"/>
                  <a:sym typeface="+mn-lt"/>
                </a:rPr>
                <a:t> at </a:t>
              </a:r>
              <a:r>
                <a:rPr lang="en-US" altLang="zh-CN" sz="1200" kern="1600" dirty="0" err="1">
                  <a:solidFill>
                    <a:schemeClr val="bg1">
                      <a:lumMod val="50000"/>
                    </a:schemeClr>
                  </a:solidFill>
                  <a:cs typeface="+mn-ea"/>
                  <a:sym typeface="+mn-lt"/>
                </a:rPr>
                <a:t>eget</a:t>
              </a:r>
              <a:r>
                <a:rPr lang="en-US" altLang="zh-CN" sz="1200" kern="1600" dirty="0">
                  <a:solidFill>
                    <a:schemeClr val="bg1">
                      <a:lumMod val="50000"/>
                    </a:schemeClr>
                  </a:solidFill>
                  <a:cs typeface="+mn-ea"/>
                  <a:sym typeface="+mn-lt"/>
                </a:rPr>
                <a:t> </a:t>
              </a:r>
              <a:r>
                <a:rPr lang="en-US" altLang="zh-CN" sz="1200" dirty="0" err="1">
                  <a:solidFill>
                    <a:schemeClr val="bg1">
                      <a:lumMod val="50000"/>
                    </a:schemeClr>
                  </a:solidFill>
                  <a:cs typeface="+mn-ea"/>
                  <a:sym typeface="+mn-lt"/>
                </a:rPr>
                <a:t>metus</a:t>
              </a:r>
              <a:r>
                <a:rPr lang="en-US" altLang="zh-CN" sz="1200" dirty="0">
                  <a:solidFill>
                    <a:schemeClr val="bg1">
                      <a:lumMod val="50000"/>
                    </a:schemeClr>
                  </a:solidFill>
                  <a:cs typeface="+mn-ea"/>
                  <a:sym typeface="+mn-lt"/>
                </a:rPr>
                <a:t>. </a:t>
              </a:r>
              <a:r>
                <a:rPr lang="en-US" altLang="zh-CN" sz="1200" dirty="0" err="1">
                  <a:solidFill>
                    <a:schemeClr val="bg1">
                      <a:lumMod val="50000"/>
                    </a:schemeClr>
                  </a:solidFill>
                  <a:cs typeface="+mn-ea"/>
                  <a:sym typeface="+mn-lt"/>
                </a:rPr>
                <a:t>Fusce</a:t>
              </a:r>
              <a:r>
                <a:rPr lang="en-US" altLang="zh-CN" sz="1200" dirty="0">
                  <a:solidFill>
                    <a:schemeClr val="bg1">
                      <a:lumMod val="50000"/>
                    </a:schemeClr>
                  </a:solidFill>
                  <a:cs typeface="+mn-ea"/>
                  <a:sym typeface="+mn-lt"/>
                </a:rPr>
                <a:t> </a:t>
              </a:r>
              <a:r>
                <a:rPr lang="en-US" altLang="zh-CN" sz="1200" dirty="0" err="1">
                  <a:solidFill>
                    <a:schemeClr val="bg1">
                      <a:lumMod val="50000"/>
                    </a:schemeClr>
                  </a:solidFill>
                  <a:cs typeface="+mn-ea"/>
                  <a:sym typeface="+mn-lt"/>
                </a:rPr>
                <a:t>dapibus</a:t>
              </a:r>
              <a:r>
                <a:rPr lang="en-US" altLang="zh-CN" sz="1200" dirty="0">
                  <a:solidFill>
                    <a:schemeClr val="bg1">
                      <a:lumMod val="50000"/>
                    </a:schemeClr>
                  </a:solidFill>
                  <a:cs typeface="+mn-ea"/>
                  <a:sym typeface="+mn-lt"/>
                </a:rPr>
                <a:t>, </a:t>
              </a:r>
              <a:r>
                <a:rPr lang="en-US" altLang="zh-CN" sz="1200" dirty="0" err="1">
                  <a:solidFill>
                    <a:schemeClr val="bg1">
                      <a:lumMod val="50000"/>
                    </a:schemeClr>
                  </a:solidFill>
                  <a:cs typeface="+mn-ea"/>
                  <a:sym typeface="+mn-lt"/>
                </a:rPr>
                <a:t>tellus</a:t>
              </a:r>
              <a:r>
                <a:rPr lang="en-US" altLang="zh-CN" sz="1200" dirty="0">
                  <a:solidFill>
                    <a:schemeClr val="bg1">
                      <a:lumMod val="50000"/>
                    </a:schemeClr>
                  </a:solidFill>
                  <a:cs typeface="+mn-ea"/>
                  <a:sym typeface="+mn-lt"/>
                </a:rPr>
                <a:t> ac </a:t>
              </a:r>
              <a:r>
                <a:rPr lang="en-US" altLang="zh-CN" sz="1200" dirty="0" err="1">
                  <a:solidFill>
                    <a:schemeClr val="bg1">
                      <a:lumMod val="50000"/>
                    </a:schemeClr>
                  </a:solidFill>
                  <a:cs typeface="+mn-ea"/>
                  <a:sym typeface="+mn-lt"/>
                </a:rPr>
                <a:t>cursu</a:t>
              </a:r>
              <a:endParaRPr lang="zh-CN" altLang="en-US" sz="1200" dirty="0">
                <a:solidFill>
                  <a:schemeClr val="bg1">
                    <a:lumMod val="50000"/>
                  </a:schemeClr>
                </a:solidFill>
                <a:cs typeface="+mn-ea"/>
                <a:sym typeface="+mn-lt"/>
              </a:endParaRPr>
            </a:p>
          </p:txBody>
        </p:sp>
        <p:sp>
          <p:nvSpPr>
            <p:cNvPr id="22" name="TextBox 21"/>
            <p:cNvSpPr txBox="1"/>
            <p:nvPr/>
          </p:nvSpPr>
          <p:spPr>
            <a:xfrm>
              <a:off x="6265030" y="3344073"/>
              <a:ext cx="969192" cy="500089"/>
            </a:xfrm>
            <a:prstGeom prst="rect">
              <a:avLst/>
            </a:prstGeom>
            <a:noFill/>
          </p:spPr>
          <p:txBody>
            <a:bodyPr wrap="square" rtlCol="0">
              <a:spAutoFit/>
            </a:bodyPr>
            <a:lstStyle/>
            <a:p>
              <a:r>
                <a:rPr lang="en-US" altLang="zh-CN" sz="4000" b="1" dirty="0">
                  <a:solidFill>
                    <a:schemeClr val="bg1">
                      <a:lumMod val="50000"/>
                    </a:schemeClr>
                  </a:solidFill>
                  <a:cs typeface="+mn-ea"/>
                  <a:sym typeface="+mn-lt"/>
                </a:rPr>
                <a:t>60%</a:t>
              </a:r>
              <a:endParaRPr lang="zh-CN" altLang="en-US" sz="4000" b="1" dirty="0">
                <a:solidFill>
                  <a:schemeClr val="bg1">
                    <a:lumMod val="50000"/>
                  </a:schemeClr>
                </a:solidFill>
                <a:cs typeface="+mn-ea"/>
                <a:sym typeface="+mn-lt"/>
              </a:endParaRPr>
            </a:p>
          </p:txBody>
        </p:sp>
        <p:cxnSp>
          <p:nvCxnSpPr>
            <p:cNvPr id="23" name="直接连接符 22"/>
            <p:cNvCxnSpPr/>
            <p:nvPr/>
          </p:nvCxnSpPr>
          <p:spPr>
            <a:xfrm>
              <a:off x="6333293" y="3798775"/>
              <a:ext cx="1897878"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24" name="组合 23"/>
            <p:cNvGrpSpPr/>
            <p:nvPr/>
          </p:nvGrpSpPr>
          <p:grpSpPr>
            <a:xfrm>
              <a:off x="6475396" y="1324486"/>
              <a:ext cx="1701800" cy="1701800"/>
              <a:chOff x="1050925" y="1327150"/>
              <a:chExt cx="1701800" cy="1701800"/>
            </a:xfrm>
          </p:grpSpPr>
          <p:sp>
            <p:nvSpPr>
              <p:cNvPr id="25" name="饼形 24"/>
              <p:cNvSpPr/>
              <p:nvPr/>
            </p:nvSpPr>
            <p:spPr>
              <a:xfrm>
                <a:off x="1117600" y="1393825"/>
                <a:ext cx="1568450" cy="1568450"/>
              </a:xfrm>
              <a:prstGeom prst="pie">
                <a:avLst>
                  <a:gd name="adj1" fmla="val 7576676"/>
                  <a:gd name="adj2" fmla="val 16233538"/>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chemeClr val="bg1">
                      <a:lumMod val="50000"/>
                    </a:schemeClr>
                  </a:solidFill>
                  <a:cs typeface="+mn-ea"/>
                  <a:sym typeface="+mn-lt"/>
                </a:endParaRPr>
              </a:p>
            </p:txBody>
          </p:sp>
          <p:sp>
            <p:nvSpPr>
              <p:cNvPr id="26" name="椭圆 25"/>
              <p:cNvSpPr/>
              <p:nvPr/>
            </p:nvSpPr>
            <p:spPr>
              <a:xfrm>
                <a:off x="1050925" y="1327150"/>
                <a:ext cx="1701800" cy="1701800"/>
              </a:xfrm>
              <a:prstGeom prst="ellipse">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chemeClr val="bg1">
                      <a:lumMod val="50000"/>
                    </a:schemeClr>
                  </a:solidFill>
                  <a:cs typeface="+mn-ea"/>
                  <a:sym typeface="+mn-lt"/>
                </a:endParaRPr>
              </a:p>
            </p:txBody>
          </p:sp>
        </p:grpSp>
      </p:grpSp>
    </p:spTree>
  </p:cSld>
  <p:clrMapOvr>
    <a:masterClrMapping/>
  </p:clrMapOvr>
  <mc:AlternateContent xmlns:mc="http://schemas.openxmlformats.org/markup-compatibility/2006">
    <mc:Choice xmlns:p14="http://schemas.microsoft.com/office/powerpoint/2010/main" Requires="p14">
      <p:transition spd="slow" p14:dur="300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anim calcmode="lin" valueType="num">
                                      <p:cBhvr>
                                        <p:cTn id="14" dur="1000" fill="hold"/>
                                        <p:tgtEl>
                                          <p:spTgt spid="12"/>
                                        </p:tgtEl>
                                        <p:attrNameLst>
                                          <p:attrName>ppt_x</p:attrName>
                                        </p:attrNameLst>
                                      </p:cBhvr>
                                      <p:tavLst>
                                        <p:tav tm="0">
                                          <p:val>
                                            <p:strVal val="#ppt_x"/>
                                          </p:val>
                                        </p:tav>
                                        <p:tav tm="100000">
                                          <p:val>
                                            <p:strVal val="#ppt_x"/>
                                          </p:val>
                                        </p:tav>
                                      </p:tavLst>
                                    </p:anim>
                                    <p:anim calcmode="lin" valueType="num">
                                      <p:cBhvr>
                                        <p:cTn id="1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1983B7"/>
        </a:solidFill>
        <a:effectLst/>
      </p:bgPr>
    </p:bg>
    <p:spTree>
      <p:nvGrpSpPr>
        <p:cNvPr id="1" name=""/>
        <p:cNvGrpSpPr/>
        <p:nvPr/>
      </p:nvGrpSpPr>
      <p:grpSpPr>
        <a:xfrm>
          <a:off x="0" y="0"/>
          <a:ext cx="0" cy="0"/>
          <a:chOff x="0" y="0"/>
          <a:chExt cx="0" cy="0"/>
        </a:xfrm>
      </p:grpSpPr>
      <p:sp>
        <p:nvSpPr>
          <p:cNvPr id="28" name="矩形 27"/>
          <p:cNvSpPr/>
          <p:nvPr/>
        </p:nvSpPr>
        <p:spPr>
          <a:xfrm>
            <a:off x="0" y="0"/>
            <a:ext cx="12190413" cy="22693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13" name="组合 12"/>
          <p:cNvGrpSpPr/>
          <p:nvPr/>
        </p:nvGrpSpPr>
        <p:grpSpPr>
          <a:xfrm>
            <a:off x="-1" y="0"/>
            <a:ext cx="12190414" cy="6196958"/>
            <a:chOff x="0" y="4292079"/>
            <a:chExt cx="12190414" cy="4843505"/>
          </a:xfrm>
        </p:grpSpPr>
        <p:grpSp>
          <p:nvGrpSpPr>
            <p:cNvPr id="14" name="组合 13"/>
            <p:cNvGrpSpPr/>
            <p:nvPr/>
          </p:nvGrpSpPr>
          <p:grpSpPr>
            <a:xfrm>
              <a:off x="0" y="4692834"/>
              <a:ext cx="12190414" cy="4442750"/>
              <a:chOff x="0" y="5400390"/>
              <a:chExt cx="12190414" cy="4442750"/>
            </a:xfrm>
          </p:grpSpPr>
          <p:grpSp>
            <p:nvGrpSpPr>
              <p:cNvPr id="22" name="组合 21"/>
              <p:cNvGrpSpPr/>
              <p:nvPr/>
            </p:nvGrpSpPr>
            <p:grpSpPr>
              <a:xfrm>
                <a:off x="0" y="5403580"/>
                <a:ext cx="6095207" cy="4439560"/>
                <a:chOff x="0" y="5320120"/>
                <a:chExt cx="12190413" cy="4439560"/>
              </a:xfrm>
            </p:grpSpPr>
            <p:sp>
              <p:nvSpPr>
                <p:cNvPr id="26" name="波形 25"/>
                <p:cNvSpPr/>
                <p:nvPr/>
              </p:nvSpPr>
              <p:spPr>
                <a:xfrm>
                  <a:off x="0" y="532012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7" name="波形 26"/>
                <p:cNvSpPr/>
                <p:nvPr/>
              </p:nvSpPr>
              <p:spPr>
                <a:xfrm flipH="1">
                  <a:off x="0" y="534008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23" name="组合 22"/>
              <p:cNvGrpSpPr/>
              <p:nvPr/>
            </p:nvGrpSpPr>
            <p:grpSpPr>
              <a:xfrm>
                <a:off x="6095207" y="5400390"/>
                <a:ext cx="6095207" cy="4439560"/>
                <a:chOff x="0" y="5320120"/>
                <a:chExt cx="12190413" cy="4439560"/>
              </a:xfrm>
            </p:grpSpPr>
            <p:sp>
              <p:nvSpPr>
                <p:cNvPr id="24" name="波形 23"/>
                <p:cNvSpPr/>
                <p:nvPr/>
              </p:nvSpPr>
              <p:spPr>
                <a:xfrm>
                  <a:off x="0" y="532012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5" name="波形 24"/>
                <p:cNvSpPr/>
                <p:nvPr/>
              </p:nvSpPr>
              <p:spPr>
                <a:xfrm flipH="1">
                  <a:off x="0" y="534008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grpSp>
          <p:nvGrpSpPr>
            <p:cNvPr id="15" name="组合 14"/>
            <p:cNvGrpSpPr/>
            <p:nvPr/>
          </p:nvGrpSpPr>
          <p:grpSpPr>
            <a:xfrm>
              <a:off x="0" y="4292079"/>
              <a:ext cx="12190414" cy="4442750"/>
              <a:chOff x="0" y="5400390"/>
              <a:chExt cx="12190414" cy="4442750"/>
            </a:xfrm>
          </p:grpSpPr>
          <p:grpSp>
            <p:nvGrpSpPr>
              <p:cNvPr id="16" name="组合 15"/>
              <p:cNvGrpSpPr/>
              <p:nvPr/>
            </p:nvGrpSpPr>
            <p:grpSpPr>
              <a:xfrm>
                <a:off x="0" y="5403580"/>
                <a:ext cx="6095207" cy="4439560"/>
                <a:chOff x="0" y="5320120"/>
                <a:chExt cx="12190413" cy="4439560"/>
              </a:xfrm>
            </p:grpSpPr>
            <p:sp>
              <p:nvSpPr>
                <p:cNvPr id="20" name="波形 19"/>
                <p:cNvSpPr/>
                <p:nvPr/>
              </p:nvSpPr>
              <p:spPr>
                <a:xfrm>
                  <a:off x="0" y="532012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波形 20"/>
                <p:cNvSpPr/>
                <p:nvPr/>
              </p:nvSpPr>
              <p:spPr>
                <a:xfrm flipH="1">
                  <a:off x="0" y="534008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7" name="组合 16"/>
              <p:cNvGrpSpPr/>
              <p:nvPr/>
            </p:nvGrpSpPr>
            <p:grpSpPr>
              <a:xfrm>
                <a:off x="6095207" y="5400390"/>
                <a:ext cx="6095207" cy="4439560"/>
                <a:chOff x="0" y="5320120"/>
                <a:chExt cx="12190413" cy="4439560"/>
              </a:xfrm>
            </p:grpSpPr>
            <p:sp>
              <p:nvSpPr>
                <p:cNvPr id="18" name="波形 17"/>
                <p:cNvSpPr/>
                <p:nvPr/>
              </p:nvSpPr>
              <p:spPr>
                <a:xfrm>
                  <a:off x="0" y="532012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波形 18"/>
                <p:cNvSpPr/>
                <p:nvPr/>
              </p:nvSpPr>
              <p:spPr>
                <a:xfrm flipH="1">
                  <a:off x="0" y="534008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grpSp>
      <p:grpSp>
        <p:nvGrpSpPr>
          <p:cNvPr id="2" name="组合 1"/>
          <p:cNvGrpSpPr/>
          <p:nvPr/>
        </p:nvGrpSpPr>
        <p:grpSpPr>
          <a:xfrm>
            <a:off x="1422399" y="2228645"/>
            <a:ext cx="9334502" cy="1465924"/>
            <a:chOff x="1655358" y="2273300"/>
            <a:chExt cx="9625869" cy="1796124"/>
          </a:xfrm>
        </p:grpSpPr>
        <p:grpSp>
          <p:nvGrpSpPr>
            <p:cNvPr id="53" name="组合 52"/>
            <p:cNvGrpSpPr/>
            <p:nvPr/>
          </p:nvGrpSpPr>
          <p:grpSpPr>
            <a:xfrm>
              <a:off x="3093582" y="2273300"/>
              <a:ext cx="8187645" cy="1796123"/>
              <a:chOff x="2320696" y="479446"/>
              <a:chExt cx="8187645" cy="710238"/>
            </a:xfrm>
          </p:grpSpPr>
          <p:sp>
            <p:nvSpPr>
              <p:cNvPr id="57" name="矩形 56"/>
              <p:cNvSpPr/>
              <p:nvPr/>
            </p:nvSpPr>
            <p:spPr>
              <a:xfrm flipH="1">
                <a:off x="2320696" y="479446"/>
                <a:ext cx="8187645" cy="710238"/>
              </a:xfrm>
              <a:prstGeom prst="rect">
                <a:avLst/>
              </a:prstGeom>
              <a:solidFill>
                <a:srgbClr val="1983B7"/>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58" name="组合 57"/>
              <p:cNvGrpSpPr/>
              <p:nvPr/>
            </p:nvGrpSpPr>
            <p:grpSpPr>
              <a:xfrm>
                <a:off x="3287844" y="620459"/>
                <a:ext cx="6342850" cy="405099"/>
                <a:chOff x="4142494" y="576066"/>
                <a:chExt cx="6342850" cy="405099"/>
              </a:xfrm>
            </p:grpSpPr>
            <p:sp>
              <p:nvSpPr>
                <p:cNvPr id="71" name="矩形 3"/>
                <p:cNvSpPr/>
                <p:nvPr/>
              </p:nvSpPr>
              <p:spPr>
                <a:xfrm>
                  <a:off x="5216792" y="578552"/>
                  <a:ext cx="5268552" cy="402613"/>
                </a:xfrm>
                <a:prstGeom prst="rect">
                  <a:avLst/>
                </a:prstGeom>
                <a:noFill/>
                <a:ln w="9525">
                  <a:noFill/>
                  <a:miter/>
                </a:ln>
              </p:spPr>
              <p:txBody>
                <a:bodyPr wrap="none" lIns="91431" tIns="45716" rIns="91431" bIns="45716">
                  <a:spAutoFit/>
                </a:bodyPr>
                <a:lstStyle/>
                <a:p>
                  <a:pPr lvl="0" eaLnBrk="1" hangingPunct="1">
                    <a:buNone/>
                  </a:pPr>
                  <a:r>
                    <a:rPr lang="zh-CN" altLang="en-US" sz="4800" b="1" dirty="0">
                      <a:solidFill>
                        <a:schemeClr val="bg1"/>
                      </a:solidFill>
                      <a:cs typeface="+mn-ea"/>
                      <a:sym typeface="+mn-lt"/>
                    </a:rPr>
                    <a:t>加入你的标题描述</a:t>
                  </a:r>
                  <a:endParaRPr lang="zh-CN" altLang="en-US" sz="4800" b="1" dirty="0">
                    <a:solidFill>
                      <a:schemeClr val="bg1"/>
                    </a:solidFill>
                    <a:cs typeface="+mn-ea"/>
                    <a:sym typeface="+mn-lt"/>
                  </a:endParaRPr>
                </a:p>
              </p:txBody>
            </p:sp>
            <p:grpSp>
              <p:nvGrpSpPr>
                <p:cNvPr id="72" name="组合 26"/>
                <p:cNvGrpSpPr/>
                <p:nvPr/>
              </p:nvGrpSpPr>
              <p:grpSpPr>
                <a:xfrm>
                  <a:off x="4142494" y="576066"/>
                  <a:ext cx="263524" cy="395287"/>
                  <a:chOff x="-730818" y="6655"/>
                  <a:chExt cx="213756" cy="427512"/>
                </a:xfrm>
              </p:grpSpPr>
              <p:sp>
                <p:nvSpPr>
                  <p:cNvPr id="73" name="直接连接符 27"/>
                  <p:cNvSpPr/>
                  <p:nvPr/>
                </p:nvSpPr>
                <p:spPr>
                  <a:xfrm>
                    <a:off x="-730818" y="6655"/>
                    <a:ext cx="213756" cy="213756"/>
                  </a:xfrm>
                  <a:prstGeom prst="line">
                    <a:avLst/>
                  </a:prstGeom>
                  <a:ln w="19050" cap="flat" cmpd="sng">
                    <a:solidFill>
                      <a:schemeClr val="bg1"/>
                    </a:solidFill>
                    <a:prstDash val="solid"/>
                    <a:miter/>
                    <a:headEnd type="oval" w="med" len="med"/>
                    <a:tailEnd type="oval" w="lg" len="lg"/>
                  </a:ln>
                </p:spPr>
                <p:txBody>
                  <a:bodyPr/>
                  <a:lstStyle/>
                  <a:p>
                    <a:endParaRPr lang="zh-CN" altLang="en-US">
                      <a:cs typeface="+mn-ea"/>
                      <a:sym typeface="+mn-lt"/>
                    </a:endParaRPr>
                  </a:p>
                </p:txBody>
              </p:sp>
              <p:sp>
                <p:nvSpPr>
                  <p:cNvPr id="83" name="直接连接符 28"/>
                  <p:cNvSpPr/>
                  <p:nvPr/>
                </p:nvSpPr>
                <p:spPr>
                  <a:xfrm flipH="1">
                    <a:off x="-730818" y="220411"/>
                    <a:ext cx="213756" cy="213756"/>
                  </a:xfrm>
                  <a:prstGeom prst="line">
                    <a:avLst/>
                  </a:prstGeom>
                  <a:ln w="19050" cap="flat" cmpd="sng">
                    <a:solidFill>
                      <a:schemeClr val="bg1"/>
                    </a:solidFill>
                    <a:prstDash val="solid"/>
                    <a:miter/>
                    <a:headEnd type="oval" w="med" len="med"/>
                    <a:tailEnd type="oval" w="lg" len="lg"/>
                  </a:ln>
                </p:spPr>
                <p:txBody>
                  <a:bodyPr/>
                  <a:lstStyle/>
                  <a:p>
                    <a:endParaRPr lang="zh-CN" altLang="en-US">
                      <a:cs typeface="+mn-ea"/>
                      <a:sym typeface="+mn-lt"/>
                    </a:endParaRPr>
                  </a:p>
                </p:txBody>
              </p:sp>
            </p:grpSp>
          </p:grpSp>
        </p:grpSp>
        <p:grpSp>
          <p:nvGrpSpPr>
            <p:cNvPr id="87" name="组合 86"/>
            <p:cNvGrpSpPr/>
            <p:nvPr/>
          </p:nvGrpSpPr>
          <p:grpSpPr>
            <a:xfrm>
              <a:off x="1655358" y="2273300"/>
              <a:ext cx="2463171" cy="1796124"/>
              <a:chOff x="2576209" y="1071086"/>
              <a:chExt cx="1301379" cy="746657"/>
            </a:xfrm>
          </p:grpSpPr>
          <p:sp>
            <p:nvSpPr>
              <p:cNvPr id="88" name="平行四边形 87"/>
              <p:cNvSpPr/>
              <p:nvPr/>
            </p:nvSpPr>
            <p:spPr>
              <a:xfrm>
                <a:off x="2576209" y="1071086"/>
                <a:ext cx="759833" cy="746657"/>
              </a:xfrm>
              <a:prstGeom prst="parallelogram">
                <a:avLst>
                  <a:gd name="adj" fmla="val 0"/>
                </a:avLst>
              </a:prstGeom>
              <a:solidFill>
                <a:srgbClr val="1983B7"/>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cs typeface="+mn-ea"/>
                  <a:sym typeface="+mn-lt"/>
                </a:endParaRPr>
              </a:p>
            </p:txBody>
          </p:sp>
          <p:sp>
            <p:nvSpPr>
              <p:cNvPr id="95" name="文本框 9"/>
              <p:cNvSpPr txBox="1"/>
              <p:nvPr/>
            </p:nvSpPr>
            <p:spPr>
              <a:xfrm>
                <a:off x="2810789" y="1151964"/>
                <a:ext cx="1066799" cy="564349"/>
              </a:xfrm>
              <a:prstGeom prst="rect">
                <a:avLst/>
              </a:prstGeom>
              <a:noFill/>
            </p:spPr>
            <p:txBody>
              <a:bodyPr wrap="square" rtlCol="0">
                <a:spAutoFit/>
              </a:bodyPr>
              <a:lstStyle/>
              <a:p>
                <a:pPr algn="ctr"/>
                <a:r>
                  <a:rPr lang="en-US" altLang="zh-CN" sz="6600" dirty="0">
                    <a:solidFill>
                      <a:schemeClr val="bg1"/>
                    </a:solidFill>
                    <a:cs typeface="+mn-ea"/>
                    <a:sym typeface="+mn-lt"/>
                  </a:rPr>
                  <a:t>03</a:t>
                </a:r>
                <a:endParaRPr lang="zh-CN" altLang="en-US" sz="6600" dirty="0">
                  <a:solidFill>
                    <a:schemeClr val="bg1"/>
                  </a:solidFill>
                  <a:cs typeface="+mn-ea"/>
                  <a:sym typeface="+mn-lt"/>
                </a:endParaRPr>
              </a:p>
            </p:txBody>
          </p:sp>
        </p:grpSp>
      </p:grpSp>
    </p:spTree>
  </p:cSld>
  <p:clrMapOvr>
    <a:masterClrMapping/>
  </p:clrMapOvr>
  <mc:AlternateContent xmlns:mc="http://schemas.openxmlformats.org/markup-compatibility/2006">
    <mc:Choice xmlns:p14="http://schemas.microsoft.com/office/powerpoint/2010/main" Requires="p14">
      <p:transition spd="slow" p14:dur="300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1000"/>
                                        <p:tgtEl>
                                          <p:spTgt spid="13"/>
                                        </p:tgtEl>
                                      </p:cBhvr>
                                    </p:animEffect>
                                  </p:childTnLst>
                                </p:cTn>
                              </p:par>
                              <p:par>
                                <p:cTn id="8" presetID="22" presetClass="entr" presetSubtype="8" fill="hold" nodeType="withEffect">
                                  <p:stCondLst>
                                    <p:cond delay="750"/>
                                  </p:stCondLst>
                                  <p:childTnLst>
                                    <p:set>
                                      <p:cBhvr>
                                        <p:cTn id="9" dur="1" fill="hold">
                                          <p:stCondLst>
                                            <p:cond delay="0"/>
                                          </p:stCondLst>
                                        </p:cTn>
                                        <p:tgtEl>
                                          <p:spTgt spid="2"/>
                                        </p:tgtEl>
                                        <p:attrNameLst>
                                          <p:attrName>style.visibility</p:attrName>
                                        </p:attrNameLst>
                                      </p:cBhvr>
                                      <p:to>
                                        <p:strVal val="visible"/>
                                      </p:to>
                                    </p:set>
                                    <p:animEffect transition="in" filter="wipe(left)">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29029" y="429703"/>
            <a:ext cx="12219442" cy="842182"/>
            <a:chOff x="-29029" y="458731"/>
            <a:chExt cx="12219442" cy="842182"/>
          </a:xfrm>
        </p:grpSpPr>
        <p:sp>
          <p:nvSpPr>
            <p:cNvPr id="11" name="矩形 10"/>
            <p:cNvSpPr/>
            <p:nvPr/>
          </p:nvSpPr>
          <p:spPr>
            <a:xfrm flipH="1">
              <a:off x="-29029" y="1229948"/>
              <a:ext cx="12219442" cy="70965"/>
            </a:xfrm>
            <a:prstGeom prst="rect">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 name="组合 1"/>
            <p:cNvGrpSpPr/>
            <p:nvPr/>
          </p:nvGrpSpPr>
          <p:grpSpPr>
            <a:xfrm>
              <a:off x="4188838" y="458731"/>
              <a:ext cx="3783708" cy="538601"/>
              <a:chOff x="5043488" y="414338"/>
              <a:chExt cx="3783708" cy="538601"/>
            </a:xfrm>
          </p:grpSpPr>
          <p:sp>
            <p:nvSpPr>
              <p:cNvPr id="7" name="矩形 3"/>
              <p:cNvSpPr/>
              <p:nvPr/>
            </p:nvSpPr>
            <p:spPr>
              <a:xfrm>
                <a:off x="5667375" y="414338"/>
                <a:ext cx="3159821" cy="538601"/>
              </a:xfrm>
              <a:prstGeom prst="rect">
                <a:avLst/>
              </a:prstGeom>
              <a:noFill/>
              <a:ln w="9525">
                <a:noFill/>
                <a:miter/>
              </a:ln>
            </p:spPr>
            <p:txBody>
              <a:bodyPr wrap="none" lIns="91431" tIns="45716" rIns="91431" bIns="45716">
                <a:spAutoFit/>
              </a:bodyPr>
              <a:lstStyle/>
              <a:p>
                <a:pPr lvl="0" eaLnBrk="1" hangingPunct="1">
                  <a:buNone/>
                </a:pPr>
                <a:r>
                  <a:rPr lang="zh-CN" altLang="en-US" sz="2900" dirty="0">
                    <a:solidFill>
                      <a:schemeClr val="bg1">
                        <a:lumMod val="50000"/>
                      </a:schemeClr>
                    </a:solidFill>
                    <a:cs typeface="+mn-ea"/>
                    <a:sym typeface="+mn-lt"/>
                  </a:rPr>
                  <a:t>加入你的标题描述</a:t>
                </a:r>
                <a:endParaRPr lang="zh-CN" altLang="en-US" sz="2900" dirty="0">
                  <a:solidFill>
                    <a:schemeClr val="bg1">
                      <a:lumMod val="50000"/>
                    </a:schemeClr>
                  </a:solidFill>
                  <a:cs typeface="+mn-ea"/>
                  <a:sym typeface="+mn-lt"/>
                </a:endParaRPr>
              </a:p>
            </p:txBody>
          </p:sp>
          <p:grpSp>
            <p:nvGrpSpPr>
              <p:cNvPr id="8" name="组合 26"/>
              <p:cNvGrpSpPr/>
              <p:nvPr/>
            </p:nvGrpSpPr>
            <p:grpSpPr>
              <a:xfrm>
                <a:off x="5043488" y="468313"/>
                <a:ext cx="263525" cy="395288"/>
                <a:chOff x="0" y="-109880"/>
                <a:chExt cx="213756" cy="427513"/>
              </a:xfrm>
            </p:grpSpPr>
            <p:sp>
              <p:nvSpPr>
                <p:cNvPr id="9" name="直接连接符 27"/>
                <p:cNvSpPr/>
                <p:nvPr/>
              </p:nvSpPr>
              <p:spPr>
                <a:xfrm>
                  <a:off x="0" y="-109880"/>
                  <a:ext cx="213756" cy="213756"/>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sp>
              <p:nvSpPr>
                <p:cNvPr id="10" name="直接连接符 28"/>
                <p:cNvSpPr/>
                <p:nvPr/>
              </p:nvSpPr>
              <p:spPr>
                <a:xfrm flipH="1">
                  <a:off x="0" y="103876"/>
                  <a:ext cx="213756" cy="213757"/>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grpSp>
        </p:grpSp>
      </p:grpSp>
      <p:grpSp>
        <p:nvGrpSpPr>
          <p:cNvPr id="4" name="组合 3"/>
          <p:cNvGrpSpPr/>
          <p:nvPr/>
        </p:nvGrpSpPr>
        <p:grpSpPr>
          <a:xfrm>
            <a:off x="676841" y="1779430"/>
            <a:ext cx="10998201" cy="4861202"/>
            <a:chOff x="812799" y="1328566"/>
            <a:chExt cx="12045951" cy="5324307"/>
          </a:xfrm>
        </p:grpSpPr>
        <p:sp>
          <p:nvSpPr>
            <p:cNvPr id="37" name="矩形 36"/>
            <p:cNvSpPr/>
            <p:nvPr/>
          </p:nvSpPr>
          <p:spPr>
            <a:xfrm>
              <a:off x="4577830" y="1336677"/>
              <a:ext cx="8280920" cy="5175457"/>
            </a:xfrm>
            <a:prstGeom prst="rect">
              <a:avLst/>
            </a:prstGeom>
            <a:blipFill dpi="0" rotWithShape="1">
              <a:blip r:embed="rId1"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a:cs typeface="+mn-ea"/>
                <a:sym typeface="+mn-lt"/>
              </a:endParaRPr>
            </a:p>
          </p:txBody>
        </p:sp>
        <p:sp>
          <p:nvSpPr>
            <p:cNvPr id="38" name="矩形 37"/>
            <p:cNvSpPr/>
            <p:nvPr/>
          </p:nvSpPr>
          <p:spPr>
            <a:xfrm>
              <a:off x="812800" y="1328566"/>
              <a:ext cx="5245872" cy="1711695"/>
            </a:xfrm>
            <a:prstGeom prst="rect">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sz="2000">
                <a:cs typeface="+mn-ea"/>
                <a:sym typeface="+mn-lt"/>
              </a:endParaRPr>
            </a:p>
          </p:txBody>
        </p:sp>
        <p:sp>
          <p:nvSpPr>
            <p:cNvPr id="39" name="矩形 38"/>
            <p:cNvSpPr/>
            <p:nvPr/>
          </p:nvSpPr>
          <p:spPr>
            <a:xfrm>
              <a:off x="812799" y="4482475"/>
              <a:ext cx="3384327" cy="498722"/>
            </a:xfrm>
            <a:prstGeom prst="rect">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Bef>
                  <a:spcPts val="0"/>
                </a:spcBef>
                <a:spcAft>
                  <a:spcPts val="0"/>
                </a:spcAft>
              </a:pPr>
              <a:r>
                <a:rPr lang="zh-CN" altLang="en-US" sz="2000" dirty="0">
                  <a:solidFill>
                    <a:schemeClr val="bg1"/>
                  </a:solidFill>
                  <a:cs typeface="+mn-ea"/>
                  <a:sym typeface="+mn-lt"/>
                </a:rPr>
                <a:t>请替换文字内容</a:t>
              </a:r>
              <a:endParaRPr lang="en-US" altLang="zh-CN" sz="2000" b="1" dirty="0">
                <a:solidFill>
                  <a:schemeClr val="bg1"/>
                </a:solidFill>
                <a:cs typeface="+mn-ea"/>
                <a:sym typeface="+mn-lt"/>
              </a:endParaRPr>
            </a:p>
          </p:txBody>
        </p:sp>
        <p:sp>
          <p:nvSpPr>
            <p:cNvPr id="40" name="Content Placeholder 2"/>
            <p:cNvSpPr txBox="1"/>
            <p:nvPr/>
          </p:nvSpPr>
          <p:spPr>
            <a:xfrm>
              <a:off x="812799" y="5034806"/>
              <a:ext cx="3384328" cy="1618067"/>
            </a:xfrm>
            <a:prstGeom prst="rect">
              <a:avLst/>
            </a:prstGeom>
          </p:spPr>
          <p:txBody>
            <a:bodyPr vert="horz" wrap="square"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just">
                <a:lnSpc>
                  <a:spcPct val="150000"/>
                </a:lnSpc>
                <a:spcBef>
                  <a:spcPts val="0"/>
                </a:spcBef>
                <a:spcAft>
                  <a:spcPts val="0"/>
                </a:spcAft>
              </a:pPr>
              <a:r>
                <a:rPr lang="zh-CN" altLang="en-US" sz="800" dirty="0">
                  <a:solidFill>
                    <a:schemeClr val="bg1">
                      <a:lumMod val="65000"/>
                    </a:schemeClr>
                  </a:solidFill>
                  <a:cs typeface="+mn-ea"/>
                  <a:sym typeface="+mn-lt"/>
                </a:rPr>
                <a:t>请替换文字内容，添加相关标题，修改文字内容，也可以直接复制你的内容到此。请替换文字内容，添加相关标题，修改文字内容，也可以直接复制你的内容到此。请替换文字内容，添加相关标题，修改文字内容，也可以直接复制你的内容到此。请替换文字内容，添加相关标题，修改文字内容，也可以直接复制你的内容到此。请替换文字内容，添加相关标题，修改文字内容，也可以直接复制你的内容到此。请替换文字内容，添加相关标题，修改文字内容，也可以直接复制你的内容到此。</a:t>
              </a:r>
              <a:endParaRPr lang="en-US" altLang="zh-CN" sz="800" b="1" dirty="0">
                <a:solidFill>
                  <a:schemeClr val="bg1">
                    <a:lumMod val="65000"/>
                  </a:schemeClr>
                </a:solidFill>
                <a:cs typeface="+mn-ea"/>
                <a:sym typeface="+mn-lt"/>
              </a:endParaRPr>
            </a:p>
          </p:txBody>
        </p:sp>
        <p:sp>
          <p:nvSpPr>
            <p:cNvPr id="41" name="Content Placeholder 2"/>
            <p:cNvSpPr txBox="1"/>
            <p:nvPr/>
          </p:nvSpPr>
          <p:spPr>
            <a:xfrm>
              <a:off x="1162176" y="1630415"/>
              <a:ext cx="4608512" cy="1213550"/>
            </a:xfrm>
            <a:prstGeom prst="rect">
              <a:avLst/>
            </a:prstGeom>
          </p:spPr>
          <p:txBody>
            <a:bodyPr vert="horz" wrap="square"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just">
                <a:lnSpc>
                  <a:spcPct val="150000"/>
                </a:lnSpc>
                <a:spcBef>
                  <a:spcPts val="0"/>
                </a:spcBef>
                <a:spcAft>
                  <a:spcPts val="0"/>
                </a:spcAft>
              </a:pPr>
              <a:r>
                <a:rPr lang="zh-CN" altLang="en-US" sz="800" dirty="0">
                  <a:solidFill>
                    <a:schemeClr val="bg1"/>
                  </a:solidFill>
                  <a:cs typeface="+mn-ea"/>
                  <a:sym typeface="+mn-lt"/>
                </a:rPr>
                <a:t>请替换文字内容，添加相关标题，修改文字内容，也可以直接复制你的内容到此。请替换文字内容，添加相关标题，修改文字内容，也可以直接复制你的内容到此。请替换文字内容，添加相关标题，修改文字内容，也可以直接复制你的内容到此。请替换文字内容，添加相关标题，修改文字内容，也可以直接复制你的内容到此。请替换文字内容，添加相关标题，修改文字内容，也可以直接复制你的内容到此。请替换文字内容，添加相关标题，修改文字内容，也可以直接复制你的内容到此。</a:t>
              </a:r>
              <a:endParaRPr lang="en-US" altLang="zh-CN" sz="800" b="1" dirty="0">
                <a:solidFill>
                  <a:schemeClr val="bg1"/>
                </a:solidFill>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300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29029" y="429703"/>
            <a:ext cx="12219442" cy="842182"/>
            <a:chOff x="-29029" y="458731"/>
            <a:chExt cx="12219442" cy="842182"/>
          </a:xfrm>
        </p:grpSpPr>
        <p:sp>
          <p:nvSpPr>
            <p:cNvPr id="11" name="矩形 10"/>
            <p:cNvSpPr/>
            <p:nvPr/>
          </p:nvSpPr>
          <p:spPr>
            <a:xfrm flipH="1">
              <a:off x="-29029" y="1229948"/>
              <a:ext cx="12219442" cy="70965"/>
            </a:xfrm>
            <a:prstGeom prst="rect">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 name="组合 1"/>
            <p:cNvGrpSpPr/>
            <p:nvPr/>
          </p:nvGrpSpPr>
          <p:grpSpPr>
            <a:xfrm>
              <a:off x="4188838" y="458731"/>
              <a:ext cx="3783708" cy="538601"/>
              <a:chOff x="5043488" y="414338"/>
              <a:chExt cx="3783708" cy="538601"/>
            </a:xfrm>
          </p:grpSpPr>
          <p:sp>
            <p:nvSpPr>
              <p:cNvPr id="7" name="矩形 3"/>
              <p:cNvSpPr/>
              <p:nvPr/>
            </p:nvSpPr>
            <p:spPr>
              <a:xfrm>
                <a:off x="5667375" y="414338"/>
                <a:ext cx="3159821" cy="538601"/>
              </a:xfrm>
              <a:prstGeom prst="rect">
                <a:avLst/>
              </a:prstGeom>
              <a:noFill/>
              <a:ln w="9525">
                <a:noFill/>
                <a:miter/>
              </a:ln>
            </p:spPr>
            <p:txBody>
              <a:bodyPr wrap="none" lIns="91431" tIns="45716" rIns="91431" bIns="45716">
                <a:spAutoFit/>
              </a:bodyPr>
              <a:lstStyle/>
              <a:p>
                <a:pPr lvl="0" eaLnBrk="1" hangingPunct="1">
                  <a:buNone/>
                </a:pPr>
                <a:r>
                  <a:rPr lang="zh-CN" altLang="en-US" sz="2900" dirty="0">
                    <a:solidFill>
                      <a:schemeClr val="bg1">
                        <a:lumMod val="50000"/>
                      </a:schemeClr>
                    </a:solidFill>
                    <a:cs typeface="+mn-ea"/>
                    <a:sym typeface="+mn-lt"/>
                  </a:rPr>
                  <a:t>加入你的标题描述</a:t>
                </a:r>
                <a:endParaRPr lang="zh-CN" altLang="en-US" sz="2900" dirty="0">
                  <a:solidFill>
                    <a:schemeClr val="bg1">
                      <a:lumMod val="50000"/>
                    </a:schemeClr>
                  </a:solidFill>
                  <a:cs typeface="+mn-ea"/>
                  <a:sym typeface="+mn-lt"/>
                </a:endParaRPr>
              </a:p>
            </p:txBody>
          </p:sp>
          <p:grpSp>
            <p:nvGrpSpPr>
              <p:cNvPr id="8" name="组合 26"/>
              <p:cNvGrpSpPr/>
              <p:nvPr/>
            </p:nvGrpSpPr>
            <p:grpSpPr>
              <a:xfrm>
                <a:off x="5043488" y="468313"/>
                <a:ext cx="263525" cy="395288"/>
                <a:chOff x="0" y="-109880"/>
                <a:chExt cx="213756" cy="427513"/>
              </a:xfrm>
            </p:grpSpPr>
            <p:sp>
              <p:nvSpPr>
                <p:cNvPr id="9" name="直接连接符 27"/>
                <p:cNvSpPr/>
                <p:nvPr/>
              </p:nvSpPr>
              <p:spPr>
                <a:xfrm>
                  <a:off x="0" y="-109880"/>
                  <a:ext cx="213756" cy="213756"/>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sp>
              <p:nvSpPr>
                <p:cNvPr id="10" name="直接连接符 28"/>
                <p:cNvSpPr/>
                <p:nvPr/>
              </p:nvSpPr>
              <p:spPr>
                <a:xfrm flipH="1">
                  <a:off x="0" y="103876"/>
                  <a:ext cx="213756" cy="213757"/>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grpSp>
        </p:grpSp>
      </p:grpSp>
      <p:cxnSp>
        <p:nvCxnSpPr>
          <p:cNvPr id="12" name="3"/>
          <p:cNvCxnSpPr/>
          <p:nvPr>
            <p:custDataLst>
              <p:tags r:id="rId1"/>
            </p:custDataLst>
          </p:nvPr>
        </p:nvCxnSpPr>
        <p:spPr>
          <a:xfrm flipV="1">
            <a:off x="1031358" y="4347557"/>
            <a:ext cx="10167257" cy="0"/>
          </a:xfrm>
          <a:prstGeom prst="line">
            <a:avLst/>
          </a:prstGeom>
          <a:ln w="12700">
            <a:solidFill>
              <a:schemeClr val="bg1">
                <a:lumMod val="65000"/>
              </a:schemeClr>
            </a:solidFill>
            <a:prstDash val="dash"/>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3" name="品 5"/>
          <p:cNvCxnSpPr/>
          <p:nvPr>
            <p:custDataLst>
              <p:tags r:id="rId2"/>
            </p:custDataLst>
          </p:nvPr>
        </p:nvCxnSpPr>
        <p:spPr>
          <a:xfrm>
            <a:off x="2266469" y="3546832"/>
            <a:ext cx="0" cy="1262743"/>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4" name="6"/>
          <p:cNvSpPr/>
          <p:nvPr>
            <p:custDataLst>
              <p:tags r:id="rId3"/>
            </p:custDataLst>
          </p:nvPr>
        </p:nvSpPr>
        <p:spPr>
          <a:xfrm>
            <a:off x="2209319" y="4809575"/>
            <a:ext cx="114300" cy="114300"/>
          </a:xfrm>
          <a:prstGeom prst="ellipse">
            <a:avLst/>
          </a:prstGeom>
          <a:noFill/>
          <a:ln w="285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8"/>
          <p:cNvSpPr/>
          <p:nvPr>
            <p:custDataLst>
              <p:tags r:id="rId4"/>
            </p:custDataLst>
          </p:nvPr>
        </p:nvSpPr>
        <p:spPr>
          <a:xfrm>
            <a:off x="1640959" y="2543463"/>
            <a:ext cx="1251020" cy="1251020"/>
          </a:xfrm>
          <a:prstGeom prst="ellipse">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cxnSp>
        <p:nvCxnSpPr>
          <p:cNvPr id="16" name="11"/>
          <p:cNvCxnSpPr/>
          <p:nvPr>
            <p:custDataLst>
              <p:tags r:id="rId5"/>
            </p:custDataLst>
          </p:nvPr>
        </p:nvCxnSpPr>
        <p:spPr>
          <a:xfrm>
            <a:off x="4720115" y="3546832"/>
            <a:ext cx="0" cy="1262743"/>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7" name="12"/>
          <p:cNvSpPr/>
          <p:nvPr>
            <p:custDataLst>
              <p:tags r:id="rId6"/>
            </p:custDataLst>
          </p:nvPr>
        </p:nvSpPr>
        <p:spPr>
          <a:xfrm>
            <a:off x="4662965" y="4809575"/>
            <a:ext cx="114300" cy="114300"/>
          </a:xfrm>
          <a:prstGeom prst="ellipse">
            <a:avLst/>
          </a:prstGeom>
          <a:noFill/>
          <a:ln w="285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9"/>
          <p:cNvSpPr/>
          <p:nvPr>
            <p:custDataLst>
              <p:tags r:id="rId7"/>
            </p:custDataLst>
          </p:nvPr>
        </p:nvSpPr>
        <p:spPr>
          <a:xfrm>
            <a:off x="3734958" y="1610850"/>
            <a:ext cx="1970314" cy="1970314"/>
          </a:xfrm>
          <a:prstGeom prst="ellipse">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cxnSp>
        <p:nvCxnSpPr>
          <p:cNvPr id="19" name="19"/>
          <p:cNvCxnSpPr/>
          <p:nvPr>
            <p:custDataLst>
              <p:tags r:id="rId8"/>
            </p:custDataLst>
          </p:nvPr>
        </p:nvCxnSpPr>
        <p:spPr>
          <a:xfrm>
            <a:off x="7493216" y="3546832"/>
            <a:ext cx="0" cy="1262743"/>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0" name="20"/>
          <p:cNvSpPr/>
          <p:nvPr>
            <p:custDataLst>
              <p:tags r:id="rId9"/>
            </p:custDataLst>
          </p:nvPr>
        </p:nvSpPr>
        <p:spPr>
          <a:xfrm>
            <a:off x="7436066" y="4809575"/>
            <a:ext cx="114300" cy="114300"/>
          </a:xfrm>
          <a:prstGeom prst="ellipse">
            <a:avLst/>
          </a:prstGeom>
          <a:noFill/>
          <a:ln w="285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品 18"/>
          <p:cNvSpPr/>
          <p:nvPr>
            <p:custDataLst>
              <p:tags r:id="rId10"/>
            </p:custDataLst>
          </p:nvPr>
        </p:nvSpPr>
        <p:spPr>
          <a:xfrm>
            <a:off x="6508059" y="1610850"/>
            <a:ext cx="1970314" cy="1970314"/>
          </a:xfrm>
          <a:prstGeom prst="ellipse">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cxnSp>
        <p:nvCxnSpPr>
          <p:cNvPr id="22" name="24"/>
          <p:cNvCxnSpPr/>
          <p:nvPr>
            <p:custDataLst>
              <p:tags r:id="rId11"/>
            </p:custDataLst>
          </p:nvPr>
        </p:nvCxnSpPr>
        <p:spPr>
          <a:xfrm>
            <a:off x="9926767" y="3546832"/>
            <a:ext cx="0" cy="1262743"/>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3" name="25"/>
          <p:cNvSpPr/>
          <p:nvPr>
            <p:custDataLst>
              <p:tags r:id="rId12"/>
            </p:custDataLst>
          </p:nvPr>
        </p:nvSpPr>
        <p:spPr>
          <a:xfrm>
            <a:off x="9869617" y="4809575"/>
            <a:ext cx="114300" cy="114300"/>
          </a:xfrm>
          <a:prstGeom prst="ellipse">
            <a:avLst/>
          </a:prstGeom>
          <a:noFill/>
          <a:ln w="285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4" name="23"/>
          <p:cNvSpPr/>
          <p:nvPr>
            <p:custDataLst>
              <p:tags r:id="rId13"/>
            </p:custDataLst>
          </p:nvPr>
        </p:nvSpPr>
        <p:spPr>
          <a:xfrm>
            <a:off x="9301257" y="2543463"/>
            <a:ext cx="1251020" cy="1251020"/>
          </a:xfrm>
          <a:prstGeom prst="ellipse">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5" name="PA_KSO_Shape"/>
          <p:cNvSpPr/>
          <p:nvPr>
            <p:custDataLst>
              <p:tags r:id="rId14"/>
            </p:custDataLst>
          </p:nvPr>
        </p:nvSpPr>
        <p:spPr>
          <a:xfrm>
            <a:off x="9674263" y="2807710"/>
            <a:ext cx="505007" cy="839347"/>
          </a:xfrm>
          <a:custGeom>
            <a:avLst/>
            <a:gdLst>
              <a:gd name="connsiteX0" fmla="*/ 588566 w 1536700"/>
              <a:gd name="connsiteY0" fmla="*/ 2172931 h 2555648"/>
              <a:gd name="connsiteX1" fmla="*/ 588566 w 1536700"/>
              <a:gd name="connsiteY1" fmla="*/ 2232462 h 2555648"/>
              <a:gd name="connsiteX2" fmla="*/ 948135 w 1536700"/>
              <a:gd name="connsiteY2" fmla="*/ 2232462 h 2555648"/>
              <a:gd name="connsiteX3" fmla="*/ 948135 w 1536700"/>
              <a:gd name="connsiteY3" fmla="*/ 2172931 h 2555648"/>
              <a:gd name="connsiteX4" fmla="*/ 588566 w 1536700"/>
              <a:gd name="connsiteY4" fmla="*/ 2014319 h 2555648"/>
              <a:gd name="connsiteX5" fmla="*/ 588566 w 1536700"/>
              <a:gd name="connsiteY5" fmla="*/ 2073850 h 2555648"/>
              <a:gd name="connsiteX6" fmla="*/ 948135 w 1536700"/>
              <a:gd name="connsiteY6" fmla="*/ 2073850 h 2555648"/>
              <a:gd name="connsiteX7" fmla="*/ 948135 w 1536700"/>
              <a:gd name="connsiteY7" fmla="*/ 2014319 h 2555648"/>
              <a:gd name="connsiteX8" fmla="*/ 439655 w 1536700"/>
              <a:gd name="connsiteY8" fmla="*/ 1865655 h 2555648"/>
              <a:gd name="connsiteX9" fmla="*/ 1097045 w 1536700"/>
              <a:gd name="connsiteY9" fmla="*/ 1865655 h 2555648"/>
              <a:gd name="connsiteX10" fmla="*/ 1189236 w 1536700"/>
              <a:gd name="connsiteY10" fmla="*/ 1953225 h 2555648"/>
              <a:gd name="connsiteX11" fmla="*/ 1097045 w 1536700"/>
              <a:gd name="connsiteY11" fmla="*/ 2040795 h 2555648"/>
              <a:gd name="connsiteX12" fmla="*/ 1189236 w 1536700"/>
              <a:gd name="connsiteY12" fmla="*/ 2128365 h 2555648"/>
              <a:gd name="connsiteX13" fmla="*/ 1097045 w 1536700"/>
              <a:gd name="connsiteY13" fmla="*/ 2215935 h 2555648"/>
              <a:gd name="connsiteX14" fmla="*/ 1189236 w 1536700"/>
              <a:gd name="connsiteY14" fmla="*/ 2303505 h 2555648"/>
              <a:gd name="connsiteX15" fmla="*/ 1097045 w 1536700"/>
              <a:gd name="connsiteY15" fmla="*/ 2391075 h 2555648"/>
              <a:gd name="connsiteX16" fmla="*/ 948071 w 1536700"/>
              <a:gd name="connsiteY16" fmla="*/ 2391075 h 2555648"/>
              <a:gd name="connsiteX17" fmla="*/ 937297 w 1536700"/>
              <a:gd name="connsiteY17" fmla="*/ 2444188 h 2555648"/>
              <a:gd name="connsiteX18" fmla="*/ 768350 w 1536700"/>
              <a:gd name="connsiteY18" fmla="*/ 2555648 h 2555648"/>
              <a:gd name="connsiteX19" fmla="*/ 599403 w 1536700"/>
              <a:gd name="connsiteY19" fmla="*/ 2444188 h 2555648"/>
              <a:gd name="connsiteX20" fmla="*/ 588630 w 1536700"/>
              <a:gd name="connsiteY20" fmla="*/ 2391075 h 2555648"/>
              <a:gd name="connsiteX21" fmla="*/ 439655 w 1536700"/>
              <a:gd name="connsiteY21" fmla="*/ 2391075 h 2555648"/>
              <a:gd name="connsiteX22" fmla="*/ 347464 w 1536700"/>
              <a:gd name="connsiteY22" fmla="*/ 2303505 h 2555648"/>
              <a:gd name="connsiteX23" fmla="*/ 439655 w 1536700"/>
              <a:gd name="connsiteY23" fmla="*/ 2215935 h 2555648"/>
              <a:gd name="connsiteX24" fmla="*/ 347464 w 1536700"/>
              <a:gd name="connsiteY24" fmla="*/ 2128365 h 2555648"/>
              <a:gd name="connsiteX25" fmla="*/ 439655 w 1536700"/>
              <a:gd name="connsiteY25" fmla="*/ 2040795 h 2555648"/>
              <a:gd name="connsiteX26" fmla="*/ 347464 w 1536700"/>
              <a:gd name="connsiteY26" fmla="*/ 1953225 h 2555648"/>
              <a:gd name="connsiteX27" fmla="*/ 439655 w 1536700"/>
              <a:gd name="connsiteY27" fmla="*/ 1865655 h 2555648"/>
              <a:gd name="connsiteX28" fmla="*/ 768350 w 1536700"/>
              <a:gd name="connsiteY28" fmla="*/ 0 h 2555648"/>
              <a:gd name="connsiteX29" fmla="*/ 1536700 w 1536700"/>
              <a:gd name="connsiteY29" fmla="*/ 770343 h 2555648"/>
              <a:gd name="connsiteX30" fmla="*/ 1521090 w 1536700"/>
              <a:gd name="connsiteY30" fmla="*/ 925594 h 2555648"/>
              <a:gd name="connsiteX31" fmla="*/ 1491688 w 1536700"/>
              <a:gd name="connsiteY31" fmla="*/ 1020556 h 2555648"/>
              <a:gd name="connsiteX32" fmla="*/ 1491950 w 1536700"/>
              <a:gd name="connsiteY32" fmla="*/ 1020556 h 2555648"/>
              <a:gd name="connsiteX33" fmla="*/ 1140478 w 1536700"/>
              <a:gd name="connsiteY33" fmla="*/ 1823920 h 2555648"/>
              <a:gd name="connsiteX34" fmla="*/ 396222 w 1536700"/>
              <a:gd name="connsiteY34" fmla="*/ 1823920 h 2555648"/>
              <a:gd name="connsiteX35" fmla="*/ 44750 w 1536700"/>
              <a:gd name="connsiteY35" fmla="*/ 1020556 h 2555648"/>
              <a:gd name="connsiteX36" fmla="*/ 45012 w 1536700"/>
              <a:gd name="connsiteY36" fmla="*/ 1020556 h 2555648"/>
              <a:gd name="connsiteX37" fmla="*/ 15610 w 1536700"/>
              <a:gd name="connsiteY37" fmla="*/ 925594 h 2555648"/>
              <a:gd name="connsiteX38" fmla="*/ 0 w 1536700"/>
              <a:gd name="connsiteY38" fmla="*/ 770343 h 2555648"/>
              <a:gd name="connsiteX39" fmla="*/ 768350 w 1536700"/>
              <a:gd name="connsiteY39" fmla="*/ 0 h 255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536700" h="2555648">
                <a:moveTo>
                  <a:pt x="588566" y="2172931"/>
                </a:moveTo>
                <a:lnTo>
                  <a:pt x="588566" y="2232462"/>
                </a:lnTo>
                <a:lnTo>
                  <a:pt x="948135" y="2232462"/>
                </a:lnTo>
                <a:lnTo>
                  <a:pt x="948135" y="2172931"/>
                </a:lnTo>
                <a:close/>
                <a:moveTo>
                  <a:pt x="588566" y="2014319"/>
                </a:moveTo>
                <a:lnTo>
                  <a:pt x="588566" y="2073850"/>
                </a:lnTo>
                <a:lnTo>
                  <a:pt x="948135" y="2073850"/>
                </a:lnTo>
                <a:lnTo>
                  <a:pt x="948135" y="2014319"/>
                </a:lnTo>
                <a:close/>
                <a:moveTo>
                  <a:pt x="439655" y="1865655"/>
                </a:moveTo>
                <a:lnTo>
                  <a:pt x="1097045" y="1865655"/>
                </a:lnTo>
                <a:cubicBezTo>
                  <a:pt x="1147961" y="1865655"/>
                  <a:pt x="1189236" y="1904861"/>
                  <a:pt x="1189236" y="1953225"/>
                </a:cubicBezTo>
                <a:cubicBezTo>
                  <a:pt x="1189236" y="2001589"/>
                  <a:pt x="1147961" y="2040795"/>
                  <a:pt x="1097045" y="2040795"/>
                </a:cubicBezTo>
                <a:cubicBezTo>
                  <a:pt x="1147961" y="2040795"/>
                  <a:pt x="1189236" y="2080001"/>
                  <a:pt x="1189236" y="2128365"/>
                </a:cubicBezTo>
                <a:cubicBezTo>
                  <a:pt x="1189236" y="2176729"/>
                  <a:pt x="1147961" y="2215935"/>
                  <a:pt x="1097045" y="2215935"/>
                </a:cubicBezTo>
                <a:cubicBezTo>
                  <a:pt x="1147961" y="2215935"/>
                  <a:pt x="1189236" y="2255141"/>
                  <a:pt x="1189236" y="2303505"/>
                </a:cubicBezTo>
                <a:cubicBezTo>
                  <a:pt x="1189236" y="2351869"/>
                  <a:pt x="1147961" y="2391075"/>
                  <a:pt x="1097045" y="2391075"/>
                </a:cubicBezTo>
                <a:lnTo>
                  <a:pt x="948071" y="2391075"/>
                </a:lnTo>
                <a:lnTo>
                  <a:pt x="937297" y="2444188"/>
                </a:lnTo>
                <a:cubicBezTo>
                  <a:pt x="909462" y="2509689"/>
                  <a:pt x="844299" y="2555648"/>
                  <a:pt x="768350" y="2555648"/>
                </a:cubicBezTo>
                <a:cubicBezTo>
                  <a:pt x="692402" y="2555648"/>
                  <a:pt x="627238" y="2509689"/>
                  <a:pt x="599403" y="2444188"/>
                </a:cubicBezTo>
                <a:lnTo>
                  <a:pt x="588630" y="2391075"/>
                </a:lnTo>
                <a:lnTo>
                  <a:pt x="439655" y="2391075"/>
                </a:lnTo>
                <a:cubicBezTo>
                  <a:pt x="388739" y="2391075"/>
                  <a:pt x="347464" y="2351869"/>
                  <a:pt x="347464" y="2303505"/>
                </a:cubicBezTo>
                <a:cubicBezTo>
                  <a:pt x="347464" y="2255141"/>
                  <a:pt x="388739" y="2215935"/>
                  <a:pt x="439655" y="2215935"/>
                </a:cubicBezTo>
                <a:cubicBezTo>
                  <a:pt x="388739" y="2215935"/>
                  <a:pt x="347464" y="2176729"/>
                  <a:pt x="347464" y="2128365"/>
                </a:cubicBezTo>
                <a:cubicBezTo>
                  <a:pt x="347464" y="2080001"/>
                  <a:pt x="388739" y="2040795"/>
                  <a:pt x="439655" y="2040795"/>
                </a:cubicBezTo>
                <a:cubicBezTo>
                  <a:pt x="388739" y="2040795"/>
                  <a:pt x="347464" y="2001589"/>
                  <a:pt x="347464" y="1953225"/>
                </a:cubicBezTo>
                <a:cubicBezTo>
                  <a:pt x="347464" y="1904861"/>
                  <a:pt x="388739" y="1865655"/>
                  <a:pt x="439655" y="1865655"/>
                </a:cubicBezTo>
                <a:close/>
                <a:moveTo>
                  <a:pt x="768350" y="0"/>
                </a:moveTo>
                <a:cubicBezTo>
                  <a:pt x="1192698" y="0"/>
                  <a:pt x="1536700" y="344894"/>
                  <a:pt x="1536700" y="770343"/>
                </a:cubicBezTo>
                <a:cubicBezTo>
                  <a:pt x="1536700" y="823524"/>
                  <a:pt x="1531325" y="875447"/>
                  <a:pt x="1521090" y="925594"/>
                </a:cubicBezTo>
                <a:lnTo>
                  <a:pt x="1491688" y="1020556"/>
                </a:lnTo>
                <a:lnTo>
                  <a:pt x="1491950" y="1020556"/>
                </a:lnTo>
                <a:lnTo>
                  <a:pt x="1140478" y="1823920"/>
                </a:lnTo>
                <a:lnTo>
                  <a:pt x="396222" y="1823920"/>
                </a:lnTo>
                <a:lnTo>
                  <a:pt x="44750" y="1020556"/>
                </a:lnTo>
                <a:lnTo>
                  <a:pt x="45012" y="1020556"/>
                </a:lnTo>
                <a:lnTo>
                  <a:pt x="15610" y="925594"/>
                </a:lnTo>
                <a:cubicBezTo>
                  <a:pt x="5375" y="875447"/>
                  <a:pt x="0" y="823524"/>
                  <a:pt x="0" y="770343"/>
                </a:cubicBezTo>
                <a:cubicBezTo>
                  <a:pt x="0" y="344894"/>
                  <a:pt x="344002" y="0"/>
                  <a:pt x="76835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cs typeface="+mn-ea"/>
              <a:sym typeface="+mn-lt"/>
            </a:endParaRPr>
          </a:p>
        </p:txBody>
      </p:sp>
      <p:sp>
        <p:nvSpPr>
          <p:cNvPr id="26" name="PA_KSO_Shape"/>
          <p:cNvSpPr/>
          <p:nvPr>
            <p:custDataLst>
              <p:tags r:id="rId15"/>
            </p:custDataLst>
          </p:nvPr>
        </p:nvSpPr>
        <p:spPr bwMode="auto">
          <a:xfrm>
            <a:off x="1850611" y="2823014"/>
            <a:ext cx="839347" cy="815566"/>
          </a:xfrm>
          <a:custGeom>
            <a:avLst/>
            <a:gdLst>
              <a:gd name="T0" fmla="*/ 1300686 w 4656"/>
              <a:gd name="T1" fmla="*/ 3684 h 4524"/>
              <a:gd name="T2" fmla="*/ 1211082 w 4656"/>
              <a:gd name="T3" fmla="*/ 23332 h 4524"/>
              <a:gd name="T4" fmla="*/ 1130071 w 4656"/>
              <a:gd name="T5" fmla="*/ 57715 h 4524"/>
              <a:gd name="T6" fmla="*/ 1056424 w 4656"/>
              <a:gd name="T7" fmla="*/ 106425 h 4524"/>
              <a:gd name="T8" fmla="*/ 991369 w 4656"/>
              <a:gd name="T9" fmla="*/ 167006 h 4524"/>
              <a:gd name="T10" fmla="*/ 943090 w 4656"/>
              <a:gd name="T11" fmla="*/ 200980 h 4524"/>
              <a:gd name="T12" fmla="*/ 882126 w 4656"/>
              <a:gd name="T13" fmla="*/ 135488 h 4524"/>
              <a:gd name="T14" fmla="*/ 812571 w 4656"/>
              <a:gd name="T15" fmla="*/ 80638 h 4524"/>
              <a:gd name="T16" fmla="*/ 735242 w 4656"/>
              <a:gd name="T17" fmla="*/ 38886 h 4524"/>
              <a:gd name="T18" fmla="*/ 650139 w 4656"/>
              <a:gd name="T19" fmla="*/ 11461 h 4524"/>
              <a:gd name="T20" fmla="*/ 556443 w 4656"/>
              <a:gd name="T21" fmla="*/ 0 h 4524"/>
              <a:gd name="T22" fmla="*/ 484842 w 4656"/>
              <a:gd name="T23" fmla="*/ 2456 h 4524"/>
              <a:gd name="T24" fmla="*/ 405467 w 4656"/>
              <a:gd name="T25" fmla="*/ 17192 h 4524"/>
              <a:gd name="T26" fmla="*/ 329774 w 4656"/>
              <a:gd name="T27" fmla="*/ 42161 h 4524"/>
              <a:gd name="T28" fmla="*/ 259810 w 4656"/>
              <a:gd name="T29" fmla="*/ 78182 h 4524"/>
              <a:gd name="T30" fmla="*/ 196392 w 4656"/>
              <a:gd name="T31" fmla="*/ 123617 h 4524"/>
              <a:gd name="T32" fmla="*/ 140338 w 4656"/>
              <a:gd name="T33" fmla="*/ 176830 h 4524"/>
              <a:gd name="T34" fmla="*/ 92059 w 4656"/>
              <a:gd name="T35" fmla="*/ 238229 h 4524"/>
              <a:gd name="T36" fmla="*/ 52780 w 4656"/>
              <a:gd name="T37" fmla="*/ 306177 h 4524"/>
              <a:gd name="T38" fmla="*/ 23731 w 4656"/>
              <a:gd name="T39" fmla="*/ 379856 h 4524"/>
              <a:gd name="T40" fmla="*/ 6137 w 4656"/>
              <a:gd name="T41" fmla="*/ 458447 h 4524"/>
              <a:gd name="T42" fmla="*/ 0 w 4656"/>
              <a:gd name="T43" fmla="*/ 540722 h 4524"/>
              <a:gd name="T44" fmla="*/ 12274 w 4656"/>
              <a:gd name="T45" fmla="*/ 663930 h 4524"/>
              <a:gd name="T46" fmla="*/ 56053 w 4656"/>
              <a:gd name="T47" fmla="*/ 798189 h 4524"/>
              <a:gd name="T48" fmla="*/ 126836 w 4656"/>
              <a:gd name="T49" fmla="*/ 919760 h 4524"/>
              <a:gd name="T50" fmla="*/ 219304 w 4656"/>
              <a:gd name="T51" fmla="*/ 1028641 h 4524"/>
              <a:gd name="T52" fmla="*/ 326910 w 4656"/>
              <a:gd name="T53" fmla="*/ 1126061 h 4524"/>
              <a:gd name="T54" fmla="*/ 461930 w 4656"/>
              <a:gd name="T55" fmla="*/ 1230439 h 4524"/>
              <a:gd name="T56" fmla="*/ 608405 w 4656"/>
              <a:gd name="T57" fmla="*/ 1357331 h 4524"/>
              <a:gd name="T58" fmla="*/ 732787 w 4656"/>
              <a:gd name="T59" fmla="*/ 1485041 h 4524"/>
              <a:gd name="T60" fmla="*/ 842439 w 4656"/>
              <a:gd name="T61" fmla="*/ 1625850 h 4524"/>
              <a:gd name="T62" fmla="*/ 925087 w 4656"/>
              <a:gd name="T63" fmla="*/ 1775255 h 4524"/>
              <a:gd name="T64" fmla="*/ 952500 w 4656"/>
              <a:gd name="T65" fmla="*/ 1851799 h 4524"/>
              <a:gd name="T66" fmla="*/ 990960 w 4656"/>
              <a:gd name="T67" fmla="*/ 1749467 h 4524"/>
              <a:gd name="T68" fmla="*/ 1078927 w 4656"/>
              <a:gd name="T69" fmla="*/ 1601700 h 4524"/>
              <a:gd name="T70" fmla="*/ 1192262 w 4656"/>
              <a:gd name="T71" fmla="*/ 1462528 h 4524"/>
              <a:gd name="T72" fmla="*/ 1317461 w 4656"/>
              <a:gd name="T73" fmla="*/ 1337274 h 4524"/>
              <a:gd name="T74" fmla="*/ 1482349 w 4656"/>
              <a:gd name="T75" fmla="*/ 1199330 h 4524"/>
              <a:gd name="T76" fmla="*/ 1596910 w 4656"/>
              <a:gd name="T77" fmla="*/ 1110506 h 4524"/>
              <a:gd name="T78" fmla="*/ 1702062 w 4656"/>
              <a:gd name="T79" fmla="*/ 1011040 h 4524"/>
              <a:gd name="T80" fmla="*/ 1791256 w 4656"/>
              <a:gd name="T81" fmla="*/ 900521 h 4524"/>
              <a:gd name="T82" fmla="*/ 1858357 w 4656"/>
              <a:gd name="T83" fmla="*/ 776904 h 4524"/>
              <a:gd name="T84" fmla="*/ 1896817 w 4656"/>
              <a:gd name="T85" fmla="*/ 639779 h 4524"/>
              <a:gd name="T86" fmla="*/ 1905000 w 4656"/>
              <a:gd name="T87" fmla="*/ 526805 h 4524"/>
              <a:gd name="T88" fmla="*/ 1896408 w 4656"/>
              <a:gd name="T89" fmla="*/ 444939 h 4524"/>
              <a:gd name="T90" fmla="*/ 1876769 w 4656"/>
              <a:gd name="T91" fmla="*/ 367167 h 4524"/>
              <a:gd name="T92" fmla="*/ 1846082 w 4656"/>
              <a:gd name="T93" fmla="*/ 294307 h 4524"/>
              <a:gd name="T94" fmla="*/ 1805168 w 4656"/>
              <a:gd name="T95" fmla="*/ 227586 h 4524"/>
              <a:gd name="T96" fmla="*/ 1755660 w 4656"/>
              <a:gd name="T97" fmla="*/ 167415 h 4524"/>
              <a:gd name="T98" fmla="*/ 1698380 w 4656"/>
              <a:gd name="T99" fmla="*/ 115021 h 4524"/>
              <a:gd name="T100" fmla="*/ 1633734 w 4656"/>
              <a:gd name="T101" fmla="*/ 71632 h 4524"/>
              <a:gd name="T102" fmla="*/ 1562951 w 4656"/>
              <a:gd name="T103" fmla="*/ 37249 h 4524"/>
              <a:gd name="T104" fmla="*/ 1486849 w 4656"/>
              <a:gd name="T105" fmla="*/ 13917 h 4524"/>
              <a:gd name="T106" fmla="*/ 1406247 w 4656"/>
              <a:gd name="T107" fmla="*/ 1637 h 452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4656" h="4524">
                <a:moveTo>
                  <a:pt x="3336" y="0"/>
                </a:moveTo>
                <a:lnTo>
                  <a:pt x="3336" y="0"/>
                </a:lnTo>
                <a:lnTo>
                  <a:pt x="3295" y="0"/>
                </a:lnTo>
                <a:lnTo>
                  <a:pt x="3256" y="3"/>
                </a:lnTo>
                <a:lnTo>
                  <a:pt x="3217" y="5"/>
                </a:lnTo>
                <a:lnTo>
                  <a:pt x="3179" y="9"/>
                </a:lnTo>
                <a:lnTo>
                  <a:pt x="3142" y="14"/>
                </a:lnTo>
                <a:lnTo>
                  <a:pt x="3103" y="21"/>
                </a:lnTo>
                <a:lnTo>
                  <a:pt x="3068" y="28"/>
                </a:lnTo>
                <a:lnTo>
                  <a:pt x="3031" y="37"/>
                </a:lnTo>
                <a:lnTo>
                  <a:pt x="2995" y="46"/>
                </a:lnTo>
                <a:lnTo>
                  <a:pt x="2960" y="57"/>
                </a:lnTo>
                <a:lnTo>
                  <a:pt x="2926" y="68"/>
                </a:lnTo>
                <a:lnTo>
                  <a:pt x="2892" y="81"/>
                </a:lnTo>
                <a:lnTo>
                  <a:pt x="2859" y="95"/>
                </a:lnTo>
                <a:lnTo>
                  <a:pt x="2825" y="110"/>
                </a:lnTo>
                <a:lnTo>
                  <a:pt x="2793" y="125"/>
                </a:lnTo>
                <a:lnTo>
                  <a:pt x="2762" y="141"/>
                </a:lnTo>
                <a:lnTo>
                  <a:pt x="2730" y="160"/>
                </a:lnTo>
                <a:lnTo>
                  <a:pt x="2699" y="177"/>
                </a:lnTo>
                <a:lnTo>
                  <a:pt x="2669" y="197"/>
                </a:lnTo>
                <a:lnTo>
                  <a:pt x="2640" y="217"/>
                </a:lnTo>
                <a:lnTo>
                  <a:pt x="2610" y="238"/>
                </a:lnTo>
                <a:lnTo>
                  <a:pt x="2582" y="260"/>
                </a:lnTo>
                <a:lnTo>
                  <a:pt x="2555" y="282"/>
                </a:lnTo>
                <a:lnTo>
                  <a:pt x="2527" y="306"/>
                </a:lnTo>
                <a:lnTo>
                  <a:pt x="2500" y="331"/>
                </a:lnTo>
                <a:lnTo>
                  <a:pt x="2474" y="355"/>
                </a:lnTo>
                <a:lnTo>
                  <a:pt x="2448" y="381"/>
                </a:lnTo>
                <a:lnTo>
                  <a:pt x="2423" y="408"/>
                </a:lnTo>
                <a:lnTo>
                  <a:pt x="2399" y="435"/>
                </a:lnTo>
                <a:lnTo>
                  <a:pt x="2375" y="462"/>
                </a:lnTo>
                <a:lnTo>
                  <a:pt x="2351" y="491"/>
                </a:lnTo>
                <a:lnTo>
                  <a:pt x="2328" y="520"/>
                </a:lnTo>
                <a:lnTo>
                  <a:pt x="2305" y="491"/>
                </a:lnTo>
                <a:lnTo>
                  <a:pt x="2282" y="462"/>
                </a:lnTo>
                <a:lnTo>
                  <a:pt x="2258" y="435"/>
                </a:lnTo>
                <a:lnTo>
                  <a:pt x="2232" y="408"/>
                </a:lnTo>
                <a:lnTo>
                  <a:pt x="2208" y="381"/>
                </a:lnTo>
                <a:lnTo>
                  <a:pt x="2182" y="355"/>
                </a:lnTo>
                <a:lnTo>
                  <a:pt x="2156" y="331"/>
                </a:lnTo>
                <a:lnTo>
                  <a:pt x="2129" y="306"/>
                </a:lnTo>
                <a:lnTo>
                  <a:pt x="2102" y="282"/>
                </a:lnTo>
                <a:lnTo>
                  <a:pt x="2074" y="260"/>
                </a:lnTo>
                <a:lnTo>
                  <a:pt x="2045" y="238"/>
                </a:lnTo>
                <a:lnTo>
                  <a:pt x="2016" y="217"/>
                </a:lnTo>
                <a:lnTo>
                  <a:pt x="1986" y="197"/>
                </a:lnTo>
                <a:lnTo>
                  <a:pt x="1956" y="177"/>
                </a:lnTo>
                <a:lnTo>
                  <a:pt x="1925" y="160"/>
                </a:lnTo>
                <a:lnTo>
                  <a:pt x="1894" y="141"/>
                </a:lnTo>
                <a:lnTo>
                  <a:pt x="1863" y="125"/>
                </a:lnTo>
                <a:lnTo>
                  <a:pt x="1830" y="110"/>
                </a:lnTo>
                <a:lnTo>
                  <a:pt x="1797" y="95"/>
                </a:lnTo>
                <a:lnTo>
                  <a:pt x="1763" y="81"/>
                </a:lnTo>
                <a:lnTo>
                  <a:pt x="1730" y="68"/>
                </a:lnTo>
                <a:lnTo>
                  <a:pt x="1695" y="57"/>
                </a:lnTo>
                <a:lnTo>
                  <a:pt x="1661" y="46"/>
                </a:lnTo>
                <a:lnTo>
                  <a:pt x="1625" y="37"/>
                </a:lnTo>
                <a:lnTo>
                  <a:pt x="1589" y="28"/>
                </a:lnTo>
                <a:lnTo>
                  <a:pt x="1552" y="21"/>
                </a:lnTo>
                <a:lnTo>
                  <a:pt x="1515" y="14"/>
                </a:lnTo>
                <a:lnTo>
                  <a:pt x="1477" y="9"/>
                </a:lnTo>
                <a:lnTo>
                  <a:pt x="1439" y="5"/>
                </a:lnTo>
                <a:lnTo>
                  <a:pt x="1400" y="3"/>
                </a:lnTo>
                <a:lnTo>
                  <a:pt x="1360" y="0"/>
                </a:lnTo>
                <a:lnTo>
                  <a:pt x="1320" y="0"/>
                </a:lnTo>
                <a:lnTo>
                  <a:pt x="1286" y="0"/>
                </a:lnTo>
                <a:lnTo>
                  <a:pt x="1253" y="1"/>
                </a:lnTo>
                <a:lnTo>
                  <a:pt x="1218" y="4"/>
                </a:lnTo>
                <a:lnTo>
                  <a:pt x="1185" y="6"/>
                </a:lnTo>
                <a:lnTo>
                  <a:pt x="1152" y="11"/>
                </a:lnTo>
                <a:lnTo>
                  <a:pt x="1119" y="15"/>
                </a:lnTo>
                <a:lnTo>
                  <a:pt x="1087" y="20"/>
                </a:lnTo>
                <a:lnTo>
                  <a:pt x="1054" y="27"/>
                </a:lnTo>
                <a:lnTo>
                  <a:pt x="1022" y="34"/>
                </a:lnTo>
                <a:lnTo>
                  <a:pt x="991" y="42"/>
                </a:lnTo>
                <a:lnTo>
                  <a:pt x="958" y="50"/>
                </a:lnTo>
                <a:lnTo>
                  <a:pt x="927" y="59"/>
                </a:lnTo>
                <a:lnTo>
                  <a:pt x="897" y="70"/>
                </a:lnTo>
                <a:lnTo>
                  <a:pt x="866" y="80"/>
                </a:lnTo>
                <a:lnTo>
                  <a:pt x="836" y="91"/>
                </a:lnTo>
                <a:lnTo>
                  <a:pt x="806" y="103"/>
                </a:lnTo>
                <a:lnTo>
                  <a:pt x="777" y="117"/>
                </a:lnTo>
                <a:lnTo>
                  <a:pt x="748" y="130"/>
                </a:lnTo>
                <a:lnTo>
                  <a:pt x="719" y="145"/>
                </a:lnTo>
                <a:lnTo>
                  <a:pt x="690" y="158"/>
                </a:lnTo>
                <a:lnTo>
                  <a:pt x="663" y="175"/>
                </a:lnTo>
                <a:lnTo>
                  <a:pt x="635" y="191"/>
                </a:lnTo>
                <a:lnTo>
                  <a:pt x="608" y="208"/>
                </a:lnTo>
                <a:lnTo>
                  <a:pt x="582" y="225"/>
                </a:lnTo>
                <a:lnTo>
                  <a:pt x="555" y="243"/>
                </a:lnTo>
                <a:lnTo>
                  <a:pt x="530" y="262"/>
                </a:lnTo>
                <a:lnTo>
                  <a:pt x="504" y="281"/>
                </a:lnTo>
                <a:lnTo>
                  <a:pt x="480" y="302"/>
                </a:lnTo>
                <a:lnTo>
                  <a:pt x="456" y="321"/>
                </a:lnTo>
                <a:lnTo>
                  <a:pt x="432" y="343"/>
                </a:lnTo>
                <a:lnTo>
                  <a:pt x="408" y="364"/>
                </a:lnTo>
                <a:lnTo>
                  <a:pt x="387" y="386"/>
                </a:lnTo>
                <a:lnTo>
                  <a:pt x="365" y="409"/>
                </a:lnTo>
                <a:lnTo>
                  <a:pt x="343" y="432"/>
                </a:lnTo>
                <a:lnTo>
                  <a:pt x="322" y="457"/>
                </a:lnTo>
                <a:lnTo>
                  <a:pt x="301" y="481"/>
                </a:lnTo>
                <a:lnTo>
                  <a:pt x="281" y="505"/>
                </a:lnTo>
                <a:lnTo>
                  <a:pt x="262" y="530"/>
                </a:lnTo>
                <a:lnTo>
                  <a:pt x="243" y="556"/>
                </a:lnTo>
                <a:lnTo>
                  <a:pt x="225" y="582"/>
                </a:lnTo>
                <a:lnTo>
                  <a:pt x="207" y="609"/>
                </a:lnTo>
                <a:lnTo>
                  <a:pt x="190" y="636"/>
                </a:lnTo>
                <a:lnTo>
                  <a:pt x="174" y="663"/>
                </a:lnTo>
                <a:lnTo>
                  <a:pt x="159" y="691"/>
                </a:lnTo>
                <a:lnTo>
                  <a:pt x="144" y="719"/>
                </a:lnTo>
                <a:lnTo>
                  <a:pt x="129" y="748"/>
                </a:lnTo>
                <a:lnTo>
                  <a:pt x="116" y="777"/>
                </a:lnTo>
                <a:lnTo>
                  <a:pt x="104" y="807"/>
                </a:lnTo>
                <a:lnTo>
                  <a:pt x="91" y="837"/>
                </a:lnTo>
                <a:lnTo>
                  <a:pt x="79" y="867"/>
                </a:lnTo>
                <a:lnTo>
                  <a:pt x="69" y="897"/>
                </a:lnTo>
                <a:lnTo>
                  <a:pt x="58" y="928"/>
                </a:lnTo>
                <a:lnTo>
                  <a:pt x="49" y="959"/>
                </a:lnTo>
                <a:lnTo>
                  <a:pt x="41" y="990"/>
                </a:lnTo>
                <a:lnTo>
                  <a:pt x="33" y="1023"/>
                </a:lnTo>
                <a:lnTo>
                  <a:pt x="26" y="1055"/>
                </a:lnTo>
                <a:lnTo>
                  <a:pt x="20" y="1087"/>
                </a:lnTo>
                <a:lnTo>
                  <a:pt x="15" y="1120"/>
                </a:lnTo>
                <a:lnTo>
                  <a:pt x="10" y="1153"/>
                </a:lnTo>
                <a:lnTo>
                  <a:pt x="6" y="1185"/>
                </a:lnTo>
                <a:lnTo>
                  <a:pt x="3" y="1219"/>
                </a:lnTo>
                <a:lnTo>
                  <a:pt x="1" y="1252"/>
                </a:lnTo>
                <a:lnTo>
                  <a:pt x="0" y="1287"/>
                </a:lnTo>
                <a:lnTo>
                  <a:pt x="0" y="1321"/>
                </a:lnTo>
                <a:lnTo>
                  <a:pt x="1" y="1383"/>
                </a:lnTo>
                <a:lnTo>
                  <a:pt x="4" y="1444"/>
                </a:lnTo>
                <a:lnTo>
                  <a:pt x="10" y="1504"/>
                </a:lnTo>
                <a:lnTo>
                  <a:pt x="18" y="1563"/>
                </a:lnTo>
                <a:lnTo>
                  <a:pt x="30" y="1622"/>
                </a:lnTo>
                <a:lnTo>
                  <a:pt x="42" y="1679"/>
                </a:lnTo>
                <a:lnTo>
                  <a:pt x="57" y="1735"/>
                </a:lnTo>
                <a:lnTo>
                  <a:pt x="75" y="1791"/>
                </a:lnTo>
                <a:lnTo>
                  <a:pt x="93" y="1845"/>
                </a:lnTo>
                <a:lnTo>
                  <a:pt x="114" y="1898"/>
                </a:lnTo>
                <a:lnTo>
                  <a:pt x="137" y="1950"/>
                </a:lnTo>
                <a:lnTo>
                  <a:pt x="161" y="2002"/>
                </a:lnTo>
                <a:lnTo>
                  <a:pt x="188" y="2053"/>
                </a:lnTo>
                <a:lnTo>
                  <a:pt x="217" y="2103"/>
                </a:lnTo>
                <a:lnTo>
                  <a:pt x="246" y="2151"/>
                </a:lnTo>
                <a:lnTo>
                  <a:pt x="278" y="2200"/>
                </a:lnTo>
                <a:lnTo>
                  <a:pt x="310" y="2247"/>
                </a:lnTo>
                <a:lnTo>
                  <a:pt x="345" y="2293"/>
                </a:lnTo>
                <a:lnTo>
                  <a:pt x="380" y="2338"/>
                </a:lnTo>
                <a:lnTo>
                  <a:pt x="417" y="2383"/>
                </a:lnTo>
                <a:lnTo>
                  <a:pt x="456" y="2427"/>
                </a:lnTo>
                <a:lnTo>
                  <a:pt x="495" y="2470"/>
                </a:lnTo>
                <a:lnTo>
                  <a:pt x="536" y="2513"/>
                </a:lnTo>
                <a:lnTo>
                  <a:pt x="577" y="2554"/>
                </a:lnTo>
                <a:lnTo>
                  <a:pt x="620" y="2595"/>
                </a:lnTo>
                <a:lnTo>
                  <a:pt x="663" y="2635"/>
                </a:lnTo>
                <a:lnTo>
                  <a:pt x="708" y="2675"/>
                </a:lnTo>
                <a:lnTo>
                  <a:pt x="753" y="2713"/>
                </a:lnTo>
                <a:lnTo>
                  <a:pt x="799" y="2751"/>
                </a:lnTo>
                <a:lnTo>
                  <a:pt x="845" y="2788"/>
                </a:lnTo>
                <a:lnTo>
                  <a:pt x="892" y="2825"/>
                </a:lnTo>
                <a:lnTo>
                  <a:pt x="940" y="2861"/>
                </a:lnTo>
                <a:lnTo>
                  <a:pt x="1032" y="2930"/>
                </a:lnTo>
                <a:lnTo>
                  <a:pt x="1129" y="3006"/>
                </a:lnTo>
                <a:lnTo>
                  <a:pt x="1229" y="3087"/>
                </a:lnTo>
                <a:lnTo>
                  <a:pt x="1279" y="3131"/>
                </a:lnTo>
                <a:lnTo>
                  <a:pt x="1331" y="3175"/>
                </a:lnTo>
                <a:lnTo>
                  <a:pt x="1383" y="3221"/>
                </a:lnTo>
                <a:lnTo>
                  <a:pt x="1435" y="3267"/>
                </a:lnTo>
                <a:lnTo>
                  <a:pt x="1487" y="3316"/>
                </a:lnTo>
                <a:lnTo>
                  <a:pt x="1539" y="3365"/>
                </a:lnTo>
                <a:lnTo>
                  <a:pt x="1590" y="3415"/>
                </a:lnTo>
                <a:lnTo>
                  <a:pt x="1642" y="3467"/>
                </a:lnTo>
                <a:lnTo>
                  <a:pt x="1692" y="3520"/>
                </a:lnTo>
                <a:lnTo>
                  <a:pt x="1743" y="3573"/>
                </a:lnTo>
                <a:lnTo>
                  <a:pt x="1791" y="3628"/>
                </a:lnTo>
                <a:lnTo>
                  <a:pt x="1840" y="3683"/>
                </a:lnTo>
                <a:lnTo>
                  <a:pt x="1886" y="3740"/>
                </a:lnTo>
                <a:lnTo>
                  <a:pt x="1932" y="3796"/>
                </a:lnTo>
                <a:lnTo>
                  <a:pt x="1976" y="3854"/>
                </a:lnTo>
                <a:lnTo>
                  <a:pt x="2019" y="3913"/>
                </a:lnTo>
                <a:lnTo>
                  <a:pt x="2059" y="3972"/>
                </a:lnTo>
                <a:lnTo>
                  <a:pt x="2098" y="4031"/>
                </a:lnTo>
                <a:lnTo>
                  <a:pt x="2135" y="4091"/>
                </a:lnTo>
                <a:lnTo>
                  <a:pt x="2171" y="4152"/>
                </a:lnTo>
                <a:lnTo>
                  <a:pt x="2204" y="4213"/>
                </a:lnTo>
                <a:lnTo>
                  <a:pt x="2234" y="4274"/>
                </a:lnTo>
                <a:lnTo>
                  <a:pt x="2261" y="4337"/>
                </a:lnTo>
                <a:lnTo>
                  <a:pt x="2287" y="4399"/>
                </a:lnTo>
                <a:lnTo>
                  <a:pt x="2298" y="4430"/>
                </a:lnTo>
                <a:lnTo>
                  <a:pt x="2309" y="4462"/>
                </a:lnTo>
                <a:lnTo>
                  <a:pt x="2319" y="4493"/>
                </a:lnTo>
                <a:lnTo>
                  <a:pt x="2328" y="4524"/>
                </a:lnTo>
                <a:lnTo>
                  <a:pt x="2338" y="4493"/>
                </a:lnTo>
                <a:lnTo>
                  <a:pt x="2347" y="4462"/>
                </a:lnTo>
                <a:lnTo>
                  <a:pt x="2358" y="4430"/>
                </a:lnTo>
                <a:lnTo>
                  <a:pt x="2369" y="4399"/>
                </a:lnTo>
                <a:lnTo>
                  <a:pt x="2394" y="4337"/>
                </a:lnTo>
                <a:lnTo>
                  <a:pt x="2422" y="4274"/>
                </a:lnTo>
                <a:lnTo>
                  <a:pt x="2452" y="4213"/>
                </a:lnTo>
                <a:lnTo>
                  <a:pt x="2484" y="4152"/>
                </a:lnTo>
                <a:lnTo>
                  <a:pt x="2520" y="4091"/>
                </a:lnTo>
                <a:lnTo>
                  <a:pt x="2557" y="4031"/>
                </a:lnTo>
                <a:lnTo>
                  <a:pt x="2596" y="3972"/>
                </a:lnTo>
                <a:lnTo>
                  <a:pt x="2637" y="3913"/>
                </a:lnTo>
                <a:lnTo>
                  <a:pt x="2680" y="3854"/>
                </a:lnTo>
                <a:lnTo>
                  <a:pt x="2723" y="3796"/>
                </a:lnTo>
                <a:lnTo>
                  <a:pt x="2770" y="3740"/>
                </a:lnTo>
                <a:lnTo>
                  <a:pt x="2817" y="3683"/>
                </a:lnTo>
                <a:lnTo>
                  <a:pt x="2864" y="3628"/>
                </a:lnTo>
                <a:lnTo>
                  <a:pt x="2914" y="3573"/>
                </a:lnTo>
                <a:lnTo>
                  <a:pt x="2964" y="3520"/>
                </a:lnTo>
                <a:lnTo>
                  <a:pt x="3015" y="3467"/>
                </a:lnTo>
                <a:lnTo>
                  <a:pt x="3065" y="3415"/>
                </a:lnTo>
                <a:lnTo>
                  <a:pt x="3117" y="3365"/>
                </a:lnTo>
                <a:lnTo>
                  <a:pt x="3168" y="3316"/>
                </a:lnTo>
                <a:lnTo>
                  <a:pt x="3220" y="3267"/>
                </a:lnTo>
                <a:lnTo>
                  <a:pt x="3272" y="3221"/>
                </a:lnTo>
                <a:lnTo>
                  <a:pt x="3324" y="3175"/>
                </a:lnTo>
                <a:lnTo>
                  <a:pt x="3376" y="3131"/>
                </a:lnTo>
                <a:lnTo>
                  <a:pt x="3427" y="3087"/>
                </a:lnTo>
                <a:lnTo>
                  <a:pt x="3527" y="3006"/>
                </a:lnTo>
                <a:lnTo>
                  <a:pt x="3623" y="2930"/>
                </a:lnTo>
                <a:lnTo>
                  <a:pt x="3716" y="2861"/>
                </a:lnTo>
                <a:lnTo>
                  <a:pt x="3763" y="2825"/>
                </a:lnTo>
                <a:lnTo>
                  <a:pt x="3810" y="2788"/>
                </a:lnTo>
                <a:lnTo>
                  <a:pt x="3858" y="2751"/>
                </a:lnTo>
                <a:lnTo>
                  <a:pt x="3903" y="2713"/>
                </a:lnTo>
                <a:lnTo>
                  <a:pt x="3948" y="2675"/>
                </a:lnTo>
                <a:lnTo>
                  <a:pt x="3993" y="2635"/>
                </a:lnTo>
                <a:lnTo>
                  <a:pt x="4037" y="2595"/>
                </a:lnTo>
                <a:lnTo>
                  <a:pt x="4078" y="2554"/>
                </a:lnTo>
                <a:lnTo>
                  <a:pt x="4120" y="2513"/>
                </a:lnTo>
                <a:lnTo>
                  <a:pt x="4160" y="2470"/>
                </a:lnTo>
                <a:lnTo>
                  <a:pt x="4201" y="2427"/>
                </a:lnTo>
                <a:lnTo>
                  <a:pt x="4239" y="2383"/>
                </a:lnTo>
                <a:lnTo>
                  <a:pt x="4276" y="2338"/>
                </a:lnTo>
                <a:lnTo>
                  <a:pt x="4311" y="2293"/>
                </a:lnTo>
                <a:lnTo>
                  <a:pt x="4345" y="2247"/>
                </a:lnTo>
                <a:lnTo>
                  <a:pt x="4378" y="2200"/>
                </a:lnTo>
                <a:lnTo>
                  <a:pt x="4410" y="2151"/>
                </a:lnTo>
                <a:lnTo>
                  <a:pt x="4439" y="2103"/>
                </a:lnTo>
                <a:lnTo>
                  <a:pt x="4468" y="2053"/>
                </a:lnTo>
                <a:lnTo>
                  <a:pt x="4494" y="2002"/>
                </a:lnTo>
                <a:lnTo>
                  <a:pt x="4519" y="1950"/>
                </a:lnTo>
                <a:lnTo>
                  <a:pt x="4542" y="1898"/>
                </a:lnTo>
                <a:lnTo>
                  <a:pt x="4562" y="1845"/>
                </a:lnTo>
                <a:lnTo>
                  <a:pt x="4581" y="1791"/>
                </a:lnTo>
                <a:lnTo>
                  <a:pt x="4598" y="1735"/>
                </a:lnTo>
                <a:lnTo>
                  <a:pt x="4613" y="1679"/>
                </a:lnTo>
                <a:lnTo>
                  <a:pt x="4626" y="1622"/>
                </a:lnTo>
                <a:lnTo>
                  <a:pt x="4636" y="1563"/>
                </a:lnTo>
                <a:lnTo>
                  <a:pt x="4646" y="1504"/>
                </a:lnTo>
                <a:lnTo>
                  <a:pt x="4651" y="1444"/>
                </a:lnTo>
                <a:lnTo>
                  <a:pt x="4655" y="1383"/>
                </a:lnTo>
                <a:lnTo>
                  <a:pt x="4656" y="1321"/>
                </a:lnTo>
                <a:lnTo>
                  <a:pt x="4656" y="1287"/>
                </a:lnTo>
                <a:lnTo>
                  <a:pt x="4655" y="1252"/>
                </a:lnTo>
                <a:lnTo>
                  <a:pt x="4653" y="1219"/>
                </a:lnTo>
                <a:lnTo>
                  <a:pt x="4649" y="1185"/>
                </a:lnTo>
                <a:lnTo>
                  <a:pt x="4646" y="1153"/>
                </a:lnTo>
                <a:lnTo>
                  <a:pt x="4641" y="1120"/>
                </a:lnTo>
                <a:lnTo>
                  <a:pt x="4635" y="1087"/>
                </a:lnTo>
                <a:lnTo>
                  <a:pt x="4629" y="1055"/>
                </a:lnTo>
                <a:lnTo>
                  <a:pt x="4623" y="1023"/>
                </a:lnTo>
                <a:lnTo>
                  <a:pt x="4614" y="990"/>
                </a:lnTo>
                <a:lnTo>
                  <a:pt x="4606" y="959"/>
                </a:lnTo>
                <a:lnTo>
                  <a:pt x="4597" y="928"/>
                </a:lnTo>
                <a:lnTo>
                  <a:pt x="4587" y="897"/>
                </a:lnTo>
                <a:lnTo>
                  <a:pt x="4576" y="867"/>
                </a:lnTo>
                <a:lnTo>
                  <a:pt x="4565" y="837"/>
                </a:lnTo>
                <a:lnTo>
                  <a:pt x="4552" y="807"/>
                </a:lnTo>
                <a:lnTo>
                  <a:pt x="4539" y="777"/>
                </a:lnTo>
                <a:lnTo>
                  <a:pt x="4527" y="748"/>
                </a:lnTo>
                <a:lnTo>
                  <a:pt x="4512" y="719"/>
                </a:lnTo>
                <a:lnTo>
                  <a:pt x="4497" y="691"/>
                </a:lnTo>
                <a:lnTo>
                  <a:pt x="4482" y="663"/>
                </a:lnTo>
                <a:lnTo>
                  <a:pt x="4465" y="636"/>
                </a:lnTo>
                <a:lnTo>
                  <a:pt x="4448" y="609"/>
                </a:lnTo>
                <a:lnTo>
                  <a:pt x="4431" y="582"/>
                </a:lnTo>
                <a:lnTo>
                  <a:pt x="4412" y="556"/>
                </a:lnTo>
                <a:lnTo>
                  <a:pt x="4394" y="530"/>
                </a:lnTo>
                <a:lnTo>
                  <a:pt x="4374" y="505"/>
                </a:lnTo>
                <a:lnTo>
                  <a:pt x="4355" y="481"/>
                </a:lnTo>
                <a:lnTo>
                  <a:pt x="4334" y="457"/>
                </a:lnTo>
                <a:lnTo>
                  <a:pt x="4313" y="432"/>
                </a:lnTo>
                <a:lnTo>
                  <a:pt x="4291" y="409"/>
                </a:lnTo>
                <a:lnTo>
                  <a:pt x="4269" y="386"/>
                </a:lnTo>
                <a:lnTo>
                  <a:pt x="4247" y="364"/>
                </a:lnTo>
                <a:lnTo>
                  <a:pt x="4224" y="343"/>
                </a:lnTo>
                <a:lnTo>
                  <a:pt x="4200" y="321"/>
                </a:lnTo>
                <a:lnTo>
                  <a:pt x="4175" y="302"/>
                </a:lnTo>
                <a:lnTo>
                  <a:pt x="4151" y="281"/>
                </a:lnTo>
                <a:lnTo>
                  <a:pt x="4126" y="262"/>
                </a:lnTo>
                <a:lnTo>
                  <a:pt x="4100" y="243"/>
                </a:lnTo>
                <a:lnTo>
                  <a:pt x="4074" y="225"/>
                </a:lnTo>
                <a:lnTo>
                  <a:pt x="4047" y="208"/>
                </a:lnTo>
                <a:lnTo>
                  <a:pt x="4021" y="191"/>
                </a:lnTo>
                <a:lnTo>
                  <a:pt x="3993" y="175"/>
                </a:lnTo>
                <a:lnTo>
                  <a:pt x="3965" y="158"/>
                </a:lnTo>
                <a:lnTo>
                  <a:pt x="3936" y="145"/>
                </a:lnTo>
                <a:lnTo>
                  <a:pt x="3907" y="130"/>
                </a:lnTo>
                <a:lnTo>
                  <a:pt x="3879" y="117"/>
                </a:lnTo>
                <a:lnTo>
                  <a:pt x="3850" y="103"/>
                </a:lnTo>
                <a:lnTo>
                  <a:pt x="3820" y="91"/>
                </a:lnTo>
                <a:lnTo>
                  <a:pt x="3790" y="80"/>
                </a:lnTo>
                <a:lnTo>
                  <a:pt x="3758" y="70"/>
                </a:lnTo>
                <a:lnTo>
                  <a:pt x="3728" y="59"/>
                </a:lnTo>
                <a:lnTo>
                  <a:pt x="3697" y="50"/>
                </a:lnTo>
                <a:lnTo>
                  <a:pt x="3665" y="42"/>
                </a:lnTo>
                <a:lnTo>
                  <a:pt x="3634" y="34"/>
                </a:lnTo>
                <a:lnTo>
                  <a:pt x="3601" y="27"/>
                </a:lnTo>
                <a:lnTo>
                  <a:pt x="3569" y="20"/>
                </a:lnTo>
                <a:lnTo>
                  <a:pt x="3537" y="15"/>
                </a:lnTo>
                <a:lnTo>
                  <a:pt x="3503" y="11"/>
                </a:lnTo>
                <a:lnTo>
                  <a:pt x="3470" y="6"/>
                </a:lnTo>
                <a:lnTo>
                  <a:pt x="3437" y="4"/>
                </a:lnTo>
                <a:lnTo>
                  <a:pt x="3403" y="1"/>
                </a:lnTo>
                <a:lnTo>
                  <a:pt x="3369" y="0"/>
                </a:lnTo>
                <a:lnTo>
                  <a:pt x="3336" y="0"/>
                </a:lnTo>
                <a:close/>
              </a:path>
            </a:pathLst>
          </a:custGeom>
          <a:solidFill>
            <a:schemeClr val="bg1"/>
          </a:solidFill>
          <a:ln>
            <a:noFill/>
          </a:ln>
        </p:spPr>
        <p:txBody>
          <a:bodyPr/>
          <a:lstStyle/>
          <a:p>
            <a:endParaRPr lang="zh-CN" altLang="en-US">
              <a:cs typeface="+mn-ea"/>
              <a:sym typeface="+mn-lt"/>
            </a:endParaRPr>
          </a:p>
        </p:txBody>
      </p:sp>
      <p:sp>
        <p:nvSpPr>
          <p:cNvPr id="27" name="PA_KSO_Shape"/>
          <p:cNvSpPr/>
          <p:nvPr>
            <p:custDataLst>
              <p:tags r:id="rId16"/>
            </p:custDataLst>
          </p:nvPr>
        </p:nvSpPr>
        <p:spPr bwMode="auto">
          <a:xfrm>
            <a:off x="7020828" y="2088393"/>
            <a:ext cx="944775" cy="1200985"/>
          </a:xfrm>
          <a:custGeom>
            <a:avLst/>
            <a:gdLst>
              <a:gd name="T0" fmla="*/ 769455 w 4116"/>
              <a:gd name="T1" fmla="*/ 749055 h 5239"/>
              <a:gd name="T2" fmla="*/ 608652 w 4116"/>
              <a:gd name="T3" fmla="*/ 766145 h 5239"/>
              <a:gd name="T4" fmla="*/ 337614 w 4116"/>
              <a:gd name="T5" fmla="*/ 920683 h 5239"/>
              <a:gd name="T6" fmla="*/ 253575 w 4116"/>
              <a:gd name="T7" fmla="*/ 1028315 h 5239"/>
              <a:gd name="T8" fmla="*/ 196457 w 4116"/>
              <a:gd name="T9" fmla="*/ 1154127 h 5239"/>
              <a:gd name="T10" fmla="*/ 171354 w 4116"/>
              <a:gd name="T11" fmla="*/ 1294120 h 5239"/>
              <a:gd name="T12" fmla="*/ 176811 w 4116"/>
              <a:gd name="T13" fmla="*/ 1414842 h 5239"/>
              <a:gd name="T14" fmla="*/ 210645 w 4116"/>
              <a:gd name="T15" fmla="*/ 1539199 h 5239"/>
              <a:gd name="T16" fmla="*/ 269218 w 4116"/>
              <a:gd name="T17" fmla="*/ 1650103 h 5239"/>
              <a:gd name="T18" fmla="*/ 349620 w 4116"/>
              <a:gd name="T19" fmla="*/ 1745371 h 5239"/>
              <a:gd name="T20" fmla="*/ 448940 w 4116"/>
              <a:gd name="T21" fmla="*/ 1821368 h 5239"/>
              <a:gd name="T22" fmla="*/ 563539 w 4116"/>
              <a:gd name="T23" fmla="*/ 1874456 h 5239"/>
              <a:gd name="T24" fmla="*/ 689781 w 4116"/>
              <a:gd name="T25" fmla="*/ 1902091 h 5239"/>
              <a:gd name="T26" fmla="*/ 808019 w 4116"/>
              <a:gd name="T27" fmla="*/ 1902091 h 5239"/>
              <a:gd name="T28" fmla="*/ 934624 w 4116"/>
              <a:gd name="T29" fmla="*/ 1874456 h 5239"/>
              <a:gd name="T30" fmla="*/ 1048860 w 4116"/>
              <a:gd name="T31" fmla="*/ 1821368 h 5239"/>
              <a:gd name="T32" fmla="*/ 1147816 w 4116"/>
              <a:gd name="T33" fmla="*/ 1745371 h 5239"/>
              <a:gd name="T34" fmla="*/ 1228218 w 4116"/>
              <a:gd name="T35" fmla="*/ 1650103 h 5239"/>
              <a:gd name="T36" fmla="*/ 1287155 w 4116"/>
              <a:gd name="T37" fmla="*/ 1539199 h 5239"/>
              <a:gd name="T38" fmla="*/ 1320625 w 4116"/>
              <a:gd name="T39" fmla="*/ 1414842 h 5239"/>
              <a:gd name="T40" fmla="*/ 1326082 w 4116"/>
              <a:gd name="T41" fmla="*/ 1291575 h 5239"/>
              <a:gd name="T42" fmla="*/ 1296977 w 4116"/>
              <a:gd name="T43" fmla="*/ 1141400 h 5239"/>
              <a:gd name="T44" fmla="*/ 1231128 w 4116"/>
              <a:gd name="T45" fmla="*/ 1007588 h 5239"/>
              <a:gd name="T46" fmla="*/ 1134355 w 4116"/>
              <a:gd name="T47" fmla="*/ 895957 h 5239"/>
              <a:gd name="T48" fmla="*/ 1120530 w 4116"/>
              <a:gd name="T49" fmla="*/ 1326846 h 5239"/>
              <a:gd name="T50" fmla="*/ 1110708 w 4116"/>
              <a:gd name="T51" fmla="*/ 1410478 h 5239"/>
              <a:gd name="T52" fmla="*/ 1075418 w 4116"/>
              <a:gd name="T53" fmla="*/ 1503928 h 5239"/>
              <a:gd name="T54" fmla="*/ 971005 w 4116"/>
              <a:gd name="T55" fmla="*/ 1624286 h 5239"/>
              <a:gd name="T56" fmla="*/ 859316 w 4116"/>
              <a:gd name="T57" fmla="*/ 1681738 h 5239"/>
              <a:gd name="T58" fmla="*/ 777459 w 4116"/>
              <a:gd name="T59" fmla="*/ 1697374 h 5239"/>
              <a:gd name="T60" fmla="*/ 701787 w 4116"/>
              <a:gd name="T61" fmla="*/ 1695192 h 5239"/>
              <a:gd name="T62" fmla="*/ 621385 w 4116"/>
              <a:gd name="T63" fmla="*/ 1675556 h 5239"/>
              <a:gd name="T64" fmla="*/ 499509 w 4116"/>
              <a:gd name="T65" fmla="*/ 1601742 h 5239"/>
              <a:gd name="T66" fmla="*/ 406738 w 4116"/>
              <a:gd name="T67" fmla="*/ 1471203 h 5239"/>
              <a:gd name="T68" fmla="*/ 383090 w 4116"/>
              <a:gd name="T69" fmla="*/ 1392297 h 5239"/>
              <a:gd name="T70" fmla="*/ 377269 w 4116"/>
              <a:gd name="T71" fmla="*/ 1317028 h 5239"/>
              <a:gd name="T72" fmla="*/ 388911 w 4116"/>
              <a:gd name="T73" fmla="*/ 1234123 h 5239"/>
              <a:gd name="T74" fmla="*/ 431113 w 4116"/>
              <a:gd name="T75" fmla="*/ 1134491 h 5239"/>
              <a:gd name="T76" fmla="*/ 541347 w 4116"/>
              <a:gd name="T77" fmla="*/ 1018860 h 5239"/>
              <a:gd name="T78" fmla="*/ 647215 w 4116"/>
              <a:gd name="T79" fmla="*/ 969772 h 5239"/>
              <a:gd name="T80" fmla="*/ 729800 w 4116"/>
              <a:gd name="T81" fmla="*/ 955954 h 5239"/>
              <a:gd name="T82" fmla="*/ 805472 w 4116"/>
              <a:gd name="T83" fmla="*/ 959954 h 5239"/>
              <a:gd name="T84" fmla="*/ 884782 w 4116"/>
              <a:gd name="T85" fmla="*/ 981771 h 5239"/>
              <a:gd name="T86" fmla="*/ 1011388 w 4116"/>
              <a:gd name="T87" fmla="*/ 1064676 h 5239"/>
              <a:gd name="T88" fmla="*/ 1094700 w 4116"/>
              <a:gd name="T89" fmla="*/ 1190852 h 5239"/>
              <a:gd name="T90" fmla="*/ 1116165 w 4116"/>
              <a:gd name="T91" fmla="*/ 1270485 h 5239"/>
              <a:gd name="T92" fmla="*/ 0 w 4116"/>
              <a:gd name="T93" fmla="*/ 167992 h 5239"/>
              <a:gd name="T94" fmla="*/ 419835 w 4116"/>
              <a:gd name="T95" fmla="*/ 1208306 h 5239"/>
              <a:gd name="T96" fmla="*/ 410740 w 4116"/>
              <a:gd name="T97" fmla="*/ 1220669 h 5239"/>
              <a:gd name="T98" fmla="*/ 534435 w 4116"/>
              <a:gd name="T99" fmla="*/ 1599924 h 5239"/>
              <a:gd name="T100" fmla="*/ 539528 w 4116"/>
              <a:gd name="T101" fmla="*/ 1614105 h 5239"/>
              <a:gd name="T102" fmla="*/ 748718 w 4116"/>
              <a:gd name="T103" fmla="*/ 1473384 h 5239"/>
              <a:gd name="T104" fmla="*/ 954270 w 4116"/>
              <a:gd name="T105" fmla="*/ 1615923 h 5239"/>
              <a:gd name="T106" fmla="*/ 963365 w 4116"/>
              <a:gd name="T107" fmla="*/ 1603923 h 5239"/>
              <a:gd name="T108" fmla="*/ 1086332 w 4116"/>
              <a:gd name="T109" fmla="*/ 1224669 h 5239"/>
              <a:gd name="T110" fmla="*/ 1081603 w 4116"/>
              <a:gd name="T111" fmla="*/ 1210124 h 5239"/>
              <a:gd name="T112" fmla="*/ 759632 w 4116"/>
              <a:gd name="T113" fmla="*/ 977044 h 5239"/>
              <a:gd name="T114" fmla="*/ 744716 w 4116"/>
              <a:gd name="T115" fmla="*/ 972317 h 523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4116" h="5239">
                <a:moveTo>
                  <a:pt x="2496" y="2121"/>
                </a:moveTo>
                <a:lnTo>
                  <a:pt x="2496" y="2121"/>
                </a:lnTo>
                <a:lnTo>
                  <a:pt x="2443" y="2107"/>
                </a:lnTo>
                <a:lnTo>
                  <a:pt x="2390" y="2095"/>
                </a:lnTo>
                <a:lnTo>
                  <a:pt x="2336" y="2084"/>
                </a:lnTo>
                <a:lnTo>
                  <a:pt x="2282" y="2075"/>
                </a:lnTo>
                <a:lnTo>
                  <a:pt x="2227" y="2068"/>
                </a:lnTo>
                <a:lnTo>
                  <a:pt x="2171" y="2063"/>
                </a:lnTo>
                <a:lnTo>
                  <a:pt x="2115" y="2060"/>
                </a:lnTo>
                <a:lnTo>
                  <a:pt x="2058" y="2059"/>
                </a:lnTo>
                <a:lnTo>
                  <a:pt x="2002" y="2060"/>
                </a:lnTo>
                <a:lnTo>
                  <a:pt x="1945" y="2063"/>
                </a:lnTo>
                <a:lnTo>
                  <a:pt x="1890" y="2068"/>
                </a:lnTo>
                <a:lnTo>
                  <a:pt x="1835" y="2075"/>
                </a:lnTo>
                <a:lnTo>
                  <a:pt x="1780" y="2084"/>
                </a:lnTo>
                <a:lnTo>
                  <a:pt x="1726" y="2095"/>
                </a:lnTo>
                <a:lnTo>
                  <a:pt x="1673" y="2107"/>
                </a:lnTo>
                <a:lnTo>
                  <a:pt x="1621" y="2121"/>
                </a:lnTo>
                <a:lnTo>
                  <a:pt x="1621" y="761"/>
                </a:lnTo>
                <a:lnTo>
                  <a:pt x="452" y="761"/>
                </a:lnTo>
                <a:lnTo>
                  <a:pt x="452" y="1438"/>
                </a:lnTo>
                <a:lnTo>
                  <a:pt x="1020" y="2446"/>
                </a:lnTo>
                <a:lnTo>
                  <a:pt x="989" y="2473"/>
                </a:lnTo>
                <a:lnTo>
                  <a:pt x="958" y="2502"/>
                </a:lnTo>
                <a:lnTo>
                  <a:pt x="928" y="2532"/>
                </a:lnTo>
                <a:lnTo>
                  <a:pt x="900" y="2561"/>
                </a:lnTo>
                <a:lnTo>
                  <a:pt x="871" y="2593"/>
                </a:lnTo>
                <a:lnTo>
                  <a:pt x="844" y="2624"/>
                </a:lnTo>
                <a:lnTo>
                  <a:pt x="817" y="2656"/>
                </a:lnTo>
                <a:lnTo>
                  <a:pt x="792" y="2689"/>
                </a:lnTo>
                <a:lnTo>
                  <a:pt x="767" y="2723"/>
                </a:lnTo>
                <a:lnTo>
                  <a:pt x="743" y="2758"/>
                </a:lnTo>
                <a:lnTo>
                  <a:pt x="720" y="2792"/>
                </a:lnTo>
                <a:lnTo>
                  <a:pt x="697" y="2828"/>
                </a:lnTo>
                <a:lnTo>
                  <a:pt x="676" y="2864"/>
                </a:lnTo>
                <a:lnTo>
                  <a:pt x="655" y="2901"/>
                </a:lnTo>
                <a:lnTo>
                  <a:pt x="636" y="2938"/>
                </a:lnTo>
                <a:lnTo>
                  <a:pt x="618" y="2977"/>
                </a:lnTo>
                <a:lnTo>
                  <a:pt x="600" y="3015"/>
                </a:lnTo>
                <a:lnTo>
                  <a:pt x="584" y="3054"/>
                </a:lnTo>
                <a:lnTo>
                  <a:pt x="569" y="3094"/>
                </a:lnTo>
                <a:lnTo>
                  <a:pt x="554" y="3134"/>
                </a:lnTo>
                <a:lnTo>
                  <a:pt x="540" y="3174"/>
                </a:lnTo>
                <a:lnTo>
                  <a:pt x="528" y="3216"/>
                </a:lnTo>
                <a:lnTo>
                  <a:pt x="517" y="3257"/>
                </a:lnTo>
                <a:lnTo>
                  <a:pt x="507" y="3300"/>
                </a:lnTo>
                <a:lnTo>
                  <a:pt x="499" y="3341"/>
                </a:lnTo>
                <a:lnTo>
                  <a:pt x="490" y="3384"/>
                </a:lnTo>
                <a:lnTo>
                  <a:pt x="483" y="3428"/>
                </a:lnTo>
                <a:lnTo>
                  <a:pt x="478" y="3472"/>
                </a:lnTo>
                <a:lnTo>
                  <a:pt x="474" y="3515"/>
                </a:lnTo>
                <a:lnTo>
                  <a:pt x="471" y="3559"/>
                </a:lnTo>
                <a:lnTo>
                  <a:pt x="469" y="3604"/>
                </a:lnTo>
                <a:lnTo>
                  <a:pt x="468" y="3649"/>
                </a:lnTo>
                <a:lnTo>
                  <a:pt x="469" y="3691"/>
                </a:lnTo>
                <a:lnTo>
                  <a:pt x="470" y="3731"/>
                </a:lnTo>
                <a:lnTo>
                  <a:pt x="473" y="3771"/>
                </a:lnTo>
                <a:lnTo>
                  <a:pt x="476" y="3812"/>
                </a:lnTo>
                <a:lnTo>
                  <a:pt x="481" y="3852"/>
                </a:lnTo>
                <a:lnTo>
                  <a:pt x="486" y="3891"/>
                </a:lnTo>
                <a:lnTo>
                  <a:pt x="493" y="3931"/>
                </a:lnTo>
                <a:lnTo>
                  <a:pt x="501" y="3970"/>
                </a:lnTo>
                <a:lnTo>
                  <a:pt x="509" y="4008"/>
                </a:lnTo>
                <a:lnTo>
                  <a:pt x="519" y="4046"/>
                </a:lnTo>
                <a:lnTo>
                  <a:pt x="529" y="4085"/>
                </a:lnTo>
                <a:lnTo>
                  <a:pt x="540" y="4122"/>
                </a:lnTo>
                <a:lnTo>
                  <a:pt x="552" y="4159"/>
                </a:lnTo>
                <a:lnTo>
                  <a:pt x="565" y="4196"/>
                </a:lnTo>
                <a:lnTo>
                  <a:pt x="579" y="4233"/>
                </a:lnTo>
                <a:lnTo>
                  <a:pt x="593" y="4268"/>
                </a:lnTo>
                <a:lnTo>
                  <a:pt x="609" y="4304"/>
                </a:lnTo>
                <a:lnTo>
                  <a:pt x="625" y="4339"/>
                </a:lnTo>
                <a:lnTo>
                  <a:pt x="642" y="4373"/>
                </a:lnTo>
                <a:lnTo>
                  <a:pt x="661" y="4407"/>
                </a:lnTo>
                <a:lnTo>
                  <a:pt x="679" y="4440"/>
                </a:lnTo>
                <a:lnTo>
                  <a:pt x="698" y="4474"/>
                </a:lnTo>
                <a:lnTo>
                  <a:pt x="719" y="4507"/>
                </a:lnTo>
                <a:lnTo>
                  <a:pt x="740" y="4538"/>
                </a:lnTo>
                <a:lnTo>
                  <a:pt x="761" y="4570"/>
                </a:lnTo>
                <a:lnTo>
                  <a:pt x="785" y="4600"/>
                </a:lnTo>
                <a:lnTo>
                  <a:pt x="807" y="4631"/>
                </a:lnTo>
                <a:lnTo>
                  <a:pt x="832" y="4660"/>
                </a:lnTo>
                <a:lnTo>
                  <a:pt x="856" y="4690"/>
                </a:lnTo>
                <a:lnTo>
                  <a:pt x="882" y="4718"/>
                </a:lnTo>
                <a:lnTo>
                  <a:pt x="907" y="4746"/>
                </a:lnTo>
                <a:lnTo>
                  <a:pt x="935" y="4773"/>
                </a:lnTo>
                <a:lnTo>
                  <a:pt x="961" y="4800"/>
                </a:lnTo>
                <a:lnTo>
                  <a:pt x="990" y="4826"/>
                </a:lnTo>
                <a:lnTo>
                  <a:pt x="1018" y="4852"/>
                </a:lnTo>
                <a:lnTo>
                  <a:pt x="1047" y="4876"/>
                </a:lnTo>
                <a:lnTo>
                  <a:pt x="1077" y="4900"/>
                </a:lnTo>
                <a:lnTo>
                  <a:pt x="1107" y="4923"/>
                </a:lnTo>
                <a:lnTo>
                  <a:pt x="1138" y="4946"/>
                </a:lnTo>
                <a:lnTo>
                  <a:pt x="1170" y="4968"/>
                </a:lnTo>
                <a:lnTo>
                  <a:pt x="1201" y="4988"/>
                </a:lnTo>
                <a:lnTo>
                  <a:pt x="1234" y="5009"/>
                </a:lnTo>
                <a:lnTo>
                  <a:pt x="1267" y="5028"/>
                </a:lnTo>
                <a:lnTo>
                  <a:pt x="1300" y="5047"/>
                </a:lnTo>
                <a:lnTo>
                  <a:pt x="1335" y="5065"/>
                </a:lnTo>
                <a:lnTo>
                  <a:pt x="1370" y="5082"/>
                </a:lnTo>
                <a:lnTo>
                  <a:pt x="1404" y="5098"/>
                </a:lnTo>
                <a:lnTo>
                  <a:pt x="1440" y="5114"/>
                </a:lnTo>
                <a:lnTo>
                  <a:pt x="1476" y="5129"/>
                </a:lnTo>
                <a:lnTo>
                  <a:pt x="1512" y="5142"/>
                </a:lnTo>
                <a:lnTo>
                  <a:pt x="1549" y="5155"/>
                </a:lnTo>
                <a:lnTo>
                  <a:pt x="1586" y="5168"/>
                </a:lnTo>
                <a:lnTo>
                  <a:pt x="1623" y="5179"/>
                </a:lnTo>
                <a:lnTo>
                  <a:pt x="1661" y="5189"/>
                </a:lnTo>
                <a:lnTo>
                  <a:pt x="1700" y="5198"/>
                </a:lnTo>
                <a:lnTo>
                  <a:pt x="1738" y="5206"/>
                </a:lnTo>
                <a:lnTo>
                  <a:pt x="1777" y="5214"/>
                </a:lnTo>
                <a:lnTo>
                  <a:pt x="1817" y="5221"/>
                </a:lnTo>
                <a:lnTo>
                  <a:pt x="1855" y="5227"/>
                </a:lnTo>
                <a:lnTo>
                  <a:pt x="1896" y="5231"/>
                </a:lnTo>
                <a:lnTo>
                  <a:pt x="1936" y="5235"/>
                </a:lnTo>
                <a:lnTo>
                  <a:pt x="1977" y="5237"/>
                </a:lnTo>
                <a:lnTo>
                  <a:pt x="2017" y="5239"/>
                </a:lnTo>
                <a:lnTo>
                  <a:pt x="2058" y="5239"/>
                </a:lnTo>
                <a:lnTo>
                  <a:pt x="2099" y="5239"/>
                </a:lnTo>
                <a:lnTo>
                  <a:pt x="2141" y="5237"/>
                </a:lnTo>
                <a:lnTo>
                  <a:pt x="2180" y="5235"/>
                </a:lnTo>
                <a:lnTo>
                  <a:pt x="2221" y="5231"/>
                </a:lnTo>
                <a:lnTo>
                  <a:pt x="2261" y="5227"/>
                </a:lnTo>
                <a:lnTo>
                  <a:pt x="2301" y="5221"/>
                </a:lnTo>
                <a:lnTo>
                  <a:pt x="2339" y="5214"/>
                </a:lnTo>
                <a:lnTo>
                  <a:pt x="2379" y="5206"/>
                </a:lnTo>
                <a:lnTo>
                  <a:pt x="2418" y="5198"/>
                </a:lnTo>
                <a:lnTo>
                  <a:pt x="2456" y="5189"/>
                </a:lnTo>
                <a:lnTo>
                  <a:pt x="2494" y="5179"/>
                </a:lnTo>
                <a:lnTo>
                  <a:pt x="2531" y="5168"/>
                </a:lnTo>
                <a:lnTo>
                  <a:pt x="2569" y="5155"/>
                </a:lnTo>
                <a:lnTo>
                  <a:pt x="2605" y="5142"/>
                </a:lnTo>
                <a:lnTo>
                  <a:pt x="2642" y="5129"/>
                </a:lnTo>
                <a:lnTo>
                  <a:pt x="2678" y="5114"/>
                </a:lnTo>
                <a:lnTo>
                  <a:pt x="2713" y="5098"/>
                </a:lnTo>
                <a:lnTo>
                  <a:pt x="2748" y="5082"/>
                </a:lnTo>
                <a:lnTo>
                  <a:pt x="2783" y="5065"/>
                </a:lnTo>
                <a:lnTo>
                  <a:pt x="2816" y="5047"/>
                </a:lnTo>
                <a:lnTo>
                  <a:pt x="2850" y="5028"/>
                </a:lnTo>
                <a:lnTo>
                  <a:pt x="2883" y="5009"/>
                </a:lnTo>
                <a:lnTo>
                  <a:pt x="2915" y="4988"/>
                </a:lnTo>
                <a:lnTo>
                  <a:pt x="2948" y="4968"/>
                </a:lnTo>
                <a:lnTo>
                  <a:pt x="2979" y="4946"/>
                </a:lnTo>
                <a:lnTo>
                  <a:pt x="3010" y="4923"/>
                </a:lnTo>
                <a:lnTo>
                  <a:pt x="3040" y="4900"/>
                </a:lnTo>
                <a:lnTo>
                  <a:pt x="3070" y="4876"/>
                </a:lnTo>
                <a:lnTo>
                  <a:pt x="3099" y="4852"/>
                </a:lnTo>
                <a:lnTo>
                  <a:pt x="3128" y="4826"/>
                </a:lnTo>
                <a:lnTo>
                  <a:pt x="3155" y="4800"/>
                </a:lnTo>
                <a:lnTo>
                  <a:pt x="3183" y="4773"/>
                </a:lnTo>
                <a:lnTo>
                  <a:pt x="3209" y="4746"/>
                </a:lnTo>
                <a:lnTo>
                  <a:pt x="3236" y="4718"/>
                </a:lnTo>
                <a:lnTo>
                  <a:pt x="3260" y="4690"/>
                </a:lnTo>
                <a:lnTo>
                  <a:pt x="3286" y="4660"/>
                </a:lnTo>
                <a:lnTo>
                  <a:pt x="3309" y="4631"/>
                </a:lnTo>
                <a:lnTo>
                  <a:pt x="3333" y="4600"/>
                </a:lnTo>
                <a:lnTo>
                  <a:pt x="3355" y="4570"/>
                </a:lnTo>
                <a:lnTo>
                  <a:pt x="3376" y="4538"/>
                </a:lnTo>
                <a:lnTo>
                  <a:pt x="3398" y="4507"/>
                </a:lnTo>
                <a:lnTo>
                  <a:pt x="3418" y="4474"/>
                </a:lnTo>
                <a:lnTo>
                  <a:pt x="3438" y="4440"/>
                </a:lnTo>
                <a:lnTo>
                  <a:pt x="3457" y="4407"/>
                </a:lnTo>
                <a:lnTo>
                  <a:pt x="3474" y="4373"/>
                </a:lnTo>
                <a:lnTo>
                  <a:pt x="3492" y="4339"/>
                </a:lnTo>
                <a:lnTo>
                  <a:pt x="3508" y="4304"/>
                </a:lnTo>
                <a:lnTo>
                  <a:pt x="3523" y="4268"/>
                </a:lnTo>
                <a:lnTo>
                  <a:pt x="3538" y="4233"/>
                </a:lnTo>
                <a:lnTo>
                  <a:pt x="3552" y="4196"/>
                </a:lnTo>
                <a:lnTo>
                  <a:pt x="3565" y="4159"/>
                </a:lnTo>
                <a:lnTo>
                  <a:pt x="3577" y="4122"/>
                </a:lnTo>
                <a:lnTo>
                  <a:pt x="3588" y="4085"/>
                </a:lnTo>
                <a:lnTo>
                  <a:pt x="3599" y="4046"/>
                </a:lnTo>
                <a:lnTo>
                  <a:pt x="3608" y="4008"/>
                </a:lnTo>
                <a:lnTo>
                  <a:pt x="3616" y="3970"/>
                </a:lnTo>
                <a:lnTo>
                  <a:pt x="3624" y="3931"/>
                </a:lnTo>
                <a:lnTo>
                  <a:pt x="3630" y="3891"/>
                </a:lnTo>
                <a:lnTo>
                  <a:pt x="3635" y="3852"/>
                </a:lnTo>
                <a:lnTo>
                  <a:pt x="3640" y="3812"/>
                </a:lnTo>
                <a:lnTo>
                  <a:pt x="3643" y="3771"/>
                </a:lnTo>
                <a:lnTo>
                  <a:pt x="3646" y="3731"/>
                </a:lnTo>
                <a:lnTo>
                  <a:pt x="3648" y="3691"/>
                </a:lnTo>
                <a:lnTo>
                  <a:pt x="3648" y="3649"/>
                </a:lnTo>
                <a:lnTo>
                  <a:pt x="3647" y="3601"/>
                </a:lnTo>
                <a:lnTo>
                  <a:pt x="3645" y="3552"/>
                </a:lnTo>
                <a:lnTo>
                  <a:pt x="3642" y="3504"/>
                </a:lnTo>
                <a:lnTo>
                  <a:pt x="3637" y="3457"/>
                </a:lnTo>
                <a:lnTo>
                  <a:pt x="3631" y="3411"/>
                </a:lnTo>
                <a:lnTo>
                  <a:pt x="3623" y="3364"/>
                </a:lnTo>
                <a:lnTo>
                  <a:pt x="3614" y="3318"/>
                </a:lnTo>
                <a:lnTo>
                  <a:pt x="3604" y="3272"/>
                </a:lnTo>
                <a:lnTo>
                  <a:pt x="3591" y="3227"/>
                </a:lnTo>
                <a:lnTo>
                  <a:pt x="3579" y="3182"/>
                </a:lnTo>
                <a:lnTo>
                  <a:pt x="3565" y="3139"/>
                </a:lnTo>
                <a:lnTo>
                  <a:pt x="3550" y="3095"/>
                </a:lnTo>
                <a:lnTo>
                  <a:pt x="3532" y="3052"/>
                </a:lnTo>
                <a:lnTo>
                  <a:pt x="3515" y="3010"/>
                </a:lnTo>
                <a:lnTo>
                  <a:pt x="3496" y="2969"/>
                </a:lnTo>
                <a:lnTo>
                  <a:pt x="3475" y="2928"/>
                </a:lnTo>
                <a:lnTo>
                  <a:pt x="3454" y="2887"/>
                </a:lnTo>
                <a:lnTo>
                  <a:pt x="3431" y="2847"/>
                </a:lnTo>
                <a:lnTo>
                  <a:pt x="3408" y="2809"/>
                </a:lnTo>
                <a:lnTo>
                  <a:pt x="3384" y="2771"/>
                </a:lnTo>
                <a:lnTo>
                  <a:pt x="3358" y="2733"/>
                </a:lnTo>
                <a:lnTo>
                  <a:pt x="3332" y="2697"/>
                </a:lnTo>
                <a:lnTo>
                  <a:pt x="3304" y="2661"/>
                </a:lnTo>
                <a:lnTo>
                  <a:pt x="3276" y="2626"/>
                </a:lnTo>
                <a:lnTo>
                  <a:pt x="3246" y="2592"/>
                </a:lnTo>
                <a:lnTo>
                  <a:pt x="3215" y="2559"/>
                </a:lnTo>
                <a:lnTo>
                  <a:pt x="3184" y="2526"/>
                </a:lnTo>
                <a:lnTo>
                  <a:pt x="3151" y="2495"/>
                </a:lnTo>
                <a:lnTo>
                  <a:pt x="3118" y="2464"/>
                </a:lnTo>
                <a:lnTo>
                  <a:pt x="3084" y="2435"/>
                </a:lnTo>
                <a:lnTo>
                  <a:pt x="3049" y="2406"/>
                </a:lnTo>
                <a:lnTo>
                  <a:pt x="3014" y="2378"/>
                </a:lnTo>
                <a:lnTo>
                  <a:pt x="3666" y="1453"/>
                </a:lnTo>
                <a:lnTo>
                  <a:pt x="3666" y="761"/>
                </a:lnTo>
                <a:lnTo>
                  <a:pt x="2496" y="761"/>
                </a:lnTo>
                <a:lnTo>
                  <a:pt x="2496" y="2121"/>
                </a:lnTo>
                <a:close/>
                <a:moveTo>
                  <a:pt x="3080" y="3649"/>
                </a:moveTo>
                <a:lnTo>
                  <a:pt x="3080" y="3649"/>
                </a:lnTo>
                <a:lnTo>
                  <a:pt x="3079" y="3675"/>
                </a:lnTo>
                <a:lnTo>
                  <a:pt x="3078" y="3702"/>
                </a:lnTo>
                <a:lnTo>
                  <a:pt x="3077" y="3727"/>
                </a:lnTo>
                <a:lnTo>
                  <a:pt x="3074" y="3754"/>
                </a:lnTo>
                <a:lnTo>
                  <a:pt x="3072" y="3779"/>
                </a:lnTo>
                <a:lnTo>
                  <a:pt x="3068" y="3805"/>
                </a:lnTo>
                <a:lnTo>
                  <a:pt x="3064" y="3829"/>
                </a:lnTo>
                <a:lnTo>
                  <a:pt x="3059" y="3855"/>
                </a:lnTo>
                <a:lnTo>
                  <a:pt x="3053" y="3879"/>
                </a:lnTo>
                <a:lnTo>
                  <a:pt x="3047" y="3905"/>
                </a:lnTo>
                <a:lnTo>
                  <a:pt x="3041" y="3928"/>
                </a:lnTo>
                <a:lnTo>
                  <a:pt x="3033" y="3952"/>
                </a:lnTo>
                <a:lnTo>
                  <a:pt x="3026" y="3976"/>
                </a:lnTo>
                <a:lnTo>
                  <a:pt x="3018" y="4000"/>
                </a:lnTo>
                <a:lnTo>
                  <a:pt x="3009" y="4023"/>
                </a:lnTo>
                <a:lnTo>
                  <a:pt x="3000" y="4046"/>
                </a:lnTo>
                <a:lnTo>
                  <a:pt x="2979" y="4091"/>
                </a:lnTo>
                <a:lnTo>
                  <a:pt x="2956" y="4136"/>
                </a:lnTo>
                <a:lnTo>
                  <a:pt x="2931" y="4179"/>
                </a:lnTo>
                <a:lnTo>
                  <a:pt x="2905" y="4219"/>
                </a:lnTo>
                <a:lnTo>
                  <a:pt x="2876" y="4260"/>
                </a:lnTo>
                <a:lnTo>
                  <a:pt x="2846" y="4299"/>
                </a:lnTo>
                <a:lnTo>
                  <a:pt x="2814" y="4335"/>
                </a:lnTo>
                <a:lnTo>
                  <a:pt x="2780" y="4371"/>
                </a:lnTo>
                <a:lnTo>
                  <a:pt x="2745" y="4405"/>
                </a:lnTo>
                <a:lnTo>
                  <a:pt x="2707" y="4437"/>
                </a:lnTo>
                <a:lnTo>
                  <a:pt x="2669" y="4467"/>
                </a:lnTo>
                <a:lnTo>
                  <a:pt x="2629" y="4495"/>
                </a:lnTo>
                <a:lnTo>
                  <a:pt x="2588" y="4522"/>
                </a:lnTo>
                <a:lnTo>
                  <a:pt x="2545" y="4547"/>
                </a:lnTo>
                <a:lnTo>
                  <a:pt x="2500" y="4570"/>
                </a:lnTo>
                <a:lnTo>
                  <a:pt x="2456" y="4590"/>
                </a:lnTo>
                <a:lnTo>
                  <a:pt x="2432" y="4599"/>
                </a:lnTo>
                <a:lnTo>
                  <a:pt x="2410" y="4608"/>
                </a:lnTo>
                <a:lnTo>
                  <a:pt x="2385" y="4617"/>
                </a:lnTo>
                <a:lnTo>
                  <a:pt x="2362" y="4625"/>
                </a:lnTo>
                <a:lnTo>
                  <a:pt x="2337" y="4632"/>
                </a:lnTo>
                <a:lnTo>
                  <a:pt x="2313" y="4638"/>
                </a:lnTo>
                <a:lnTo>
                  <a:pt x="2288" y="4644"/>
                </a:lnTo>
                <a:lnTo>
                  <a:pt x="2264" y="4649"/>
                </a:lnTo>
                <a:lnTo>
                  <a:pt x="2239" y="4654"/>
                </a:lnTo>
                <a:lnTo>
                  <a:pt x="2214" y="4658"/>
                </a:lnTo>
                <a:lnTo>
                  <a:pt x="2189" y="4662"/>
                </a:lnTo>
                <a:lnTo>
                  <a:pt x="2163" y="4665"/>
                </a:lnTo>
                <a:lnTo>
                  <a:pt x="2137" y="4668"/>
                </a:lnTo>
                <a:lnTo>
                  <a:pt x="2111" y="4669"/>
                </a:lnTo>
                <a:lnTo>
                  <a:pt x="2085" y="4670"/>
                </a:lnTo>
                <a:lnTo>
                  <a:pt x="2058" y="4671"/>
                </a:lnTo>
                <a:lnTo>
                  <a:pt x="2032" y="4670"/>
                </a:lnTo>
                <a:lnTo>
                  <a:pt x="2006" y="4669"/>
                </a:lnTo>
                <a:lnTo>
                  <a:pt x="1980" y="4668"/>
                </a:lnTo>
                <a:lnTo>
                  <a:pt x="1954" y="4665"/>
                </a:lnTo>
                <a:lnTo>
                  <a:pt x="1929" y="4662"/>
                </a:lnTo>
                <a:lnTo>
                  <a:pt x="1903" y="4658"/>
                </a:lnTo>
                <a:lnTo>
                  <a:pt x="1878" y="4654"/>
                </a:lnTo>
                <a:lnTo>
                  <a:pt x="1852" y="4649"/>
                </a:lnTo>
                <a:lnTo>
                  <a:pt x="1828" y="4644"/>
                </a:lnTo>
                <a:lnTo>
                  <a:pt x="1804" y="4638"/>
                </a:lnTo>
                <a:lnTo>
                  <a:pt x="1779" y="4632"/>
                </a:lnTo>
                <a:lnTo>
                  <a:pt x="1755" y="4625"/>
                </a:lnTo>
                <a:lnTo>
                  <a:pt x="1731" y="4617"/>
                </a:lnTo>
                <a:lnTo>
                  <a:pt x="1708" y="4608"/>
                </a:lnTo>
                <a:lnTo>
                  <a:pt x="1684" y="4599"/>
                </a:lnTo>
                <a:lnTo>
                  <a:pt x="1661" y="4590"/>
                </a:lnTo>
                <a:lnTo>
                  <a:pt x="1616" y="4570"/>
                </a:lnTo>
                <a:lnTo>
                  <a:pt x="1572" y="4547"/>
                </a:lnTo>
                <a:lnTo>
                  <a:pt x="1530" y="4522"/>
                </a:lnTo>
                <a:lnTo>
                  <a:pt x="1488" y="4495"/>
                </a:lnTo>
                <a:lnTo>
                  <a:pt x="1448" y="4467"/>
                </a:lnTo>
                <a:lnTo>
                  <a:pt x="1409" y="4437"/>
                </a:lnTo>
                <a:lnTo>
                  <a:pt x="1373" y="4405"/>
                </a:lnTo>
                <a:lnTo>
                  <a:pt x="1337" y="4371"/>
                </a:lnTo>
                <a:lnTo>
                  <a:pt x="1303" y="4335"/>
                </a:lnTo>
                <a:lnTo>
                  <a:pt x="1271" y="4299"/>
                </a:lnTo>
                <a:lnTo>
                  <a:pt x="1240" y="4260"/>
                </a:lnTo>
                <a:lnTo>
                  <a:pt x="1212" y="4219"/>
                </a:lnTo>
                <a:lnTo>
                  <a:pt x="1185" y="4179"/>
                </a:lnTo>
                <a:lnTo>
                  <a:pt x="1161" y="4136"/>
                </a:lnTo>
                <a:lnTo>
                  <a:pt x="1138" y="4091"/>
                </a:lnTo>
                <a:lnTo>
                  <a:pt x="1118" y="4046"/>
                </a:lnTo>
                <a:lnTo>
                  <a:pt x="1108" y="4023"/>
                </a:lnTo>
                <a:lnTo>
                  <a:pt x="1100" y="4000"/>
                </a:lnTo>
                <a:lnTo>
                  <a:pt x="1091" y="3976"/>
                </a:lnTo>
                <a:lnTo>
                  <a:pt x="1083" y="3952"/>
                </a:lnTo>
                <a:lnTo>
                  <a:pt x="1076" y="3928"/>
                </a:lnTo>
                <a:lnTo>
                  <a:pt x="1069" y="3905"/>
                </a:lnTo>
                <a:lnTo>
                  <a:pt x="1064" y="3879"/>
                </a:lnTo>
                <a:lnTo>
                  <a:pt x="1058" y="3855"/>
                </a:lnTo>
                <a:lnTo>
                  <a:pt x="1053" y="3829"/>
                </a:lnTo>
                <a:lnTo>
                  <a:pt x="1049" y="3805"/>
                </a:lnTo>
                <a:lnTo>
                  <a:pt x="1046" y="3779"/>
                </a:lnTo>
                <a:lnTo>
                  <a:pt x="1043" y="3754"/>
                </a:lnTo>
                <a:lnTo>
                  <a:pt x="1041" y="3727"/>
                </a:lnTo>
                <a:lnTo>
                  <a:pt x="1038" y="3702"/>
                </a:lnTo>
                <a:lnTo>
                  <a:pt x="1037" y="3675"/>
                </a:lnTo>
                <a:lnTo>
                  <a:pt x="1037" y="3649"/>
                </a:lnTo>
                <a:lnTo>
                  <a:pt x="1037" y="3622"/>
                </a:lnTo>
                <a:lnTo>
                  <a:pt x="1038" y="3597"/>
                </a:lnTo>
                <a:lnTo>
                  <a:pt x="1041" y="3571"/>
                </a:lnTo>
                <a:lnTo>
                  <a:pt x="1043" y="3545"/>
                </a:lnTo>
                <a:lnTo>
                  <a:pt x="1046" y="3520"/>
                </a:lnTo>
                <a:lnTo>
                  <a:pt x="1049" y="3494"/>
                </a:lnTo>
                <a:lnTo>
                  <a:pt x="1053" y="3469"/>
                </a:lnTo>
                <a:lnTo>
                  <a:pt x="1058" y="3444"/>
                </a:lnTo>
                <a:lnTo>
                  <a:pt x="1064" y="3419"/>
                </a:lnTo>
                <a:lnTo>
                  <a:pt x="1069" y="3394"/>
                </a:lnTo>
                <a:lnTo>
                  <a:pt x="1076" y="3370"/>
                </a:lnTo>
                <a:lnTo>
                  <a:pt x="1083" y="3346"/>
                </a:lnTo>
                <a:lnTo>
                  <a:pt x="1091" y="3322"/>
                </a:lnTo>
                <a:lnTo>
                  <a:pt x="1100" y="3299"/>
                </a:lnTo>
                <a:lnTo>
                  <a:pt x="1108" y="3275"/>
                </a:lnTo>
                <a:lnTo>
                  <a:pt x="1118" y="3252"/>
                </a:lnTo>
                <a:lnTo>
                  <a:pt x="1138" y="3207"/>
                </a:lnTo>
                <a:lnTo>
                  <a:pt x="1161" y="3163"/>
                </a:lnTo>
                <a:lnTo>
                  <a:pt x="1185" y="3120"/>
                </a:lnTo>
                <a:lnTo>
                  <a:pt x="1212" y="3079"/>
                </a:lnTo>
                <a:lnTo>
                  <a:pt x="1240" y="3039"/>
                </a:lnTo>
                <a:lnTo>
                  <a:pt x="1271" y="3000"/>
                </a:lnTo>
                <a:lnTo>
                  <a:pt x="1303" y="2963"/>
                </a:lnTo>
                <a:lnTo>
                  <a:pt x="1337" y="2928"/>
                </a:lnTo>
                <a:lnTo>
                  <a:pt x="1373" y="2894"/>
                </a:lnTo>
                <a:lnTo>
                  <a:pt x="1409" y="2862"/>
                </a:lnTo>
                <a:lnTo>
                  <a:pt x="1448" y="2831"/>
                </a:lnTo>
                <a:lnTo>
                  <a:pt x="1488" y="2802"/>
                </a:lnTo>
                <a:lnTo>
                  <a:pt x="1530" y="2776"/>
                </a:lnTo>
                <a:lnTo>
                  <a:pt x="1572" y="2752"/>
                </a:lnTo>
                <a:lnTo>
                  <a:pt x="1616" y="2729"/>
                </a:lnTo>
                <a:lnTo>
                  <a:pt x="1661" y="2709"/>
                </a:lnTo>
                <a:lnTo>
                  <a:pt x="1684" y="2700"/>
                </a:lnTo>
                <a:lnTo>
                  <a:pt x="1708" y="2690"/>
                </a:lnTo>
                <a:lnTo>
                  <a:pt x="1731" y="2682"/>
                </a:lnTo>
                <a:lnTo>
                  <a:pt x="1755" y="2674"/>
                </a:lnTo>
                <a:lnTo>
                  <a:pt x="1779" y="2667"/>
                </a:lnTo>
                <a:lnTo>
                  <a:pt x="1804" y="2661"/>
                </a:lnTo>
                <a:lnTo>
                  <a:pt x="1828" y="2655"/>
                </a:lnTo>
                <a:lnTo>
                  <a:pt x="1852" y="2649"/>
                </a:lnTo>
                <a:lnTo>
                  <a:pt x="1878" y="2645"/>
                </a:lnTo>
                <a:lnTo>
                  <a:pt x="1903" y="2640"/>
                </a:lnTo>
                <a:lnTo>
                  <a:pt x="1929" y="2636"/>
                </a:lnTo>
                <a:lnTo>
                  <a:pt x="1954" y="2633"/>
                </a:lnTo>
                <a:lnTo>
                  <a:pt x="1980" y="2631"/>
                </a:lnTo>
                <a:lnTo>
                  <a:pt x="2006" y="2629"/>
                </a:lnTo>
                <a:lnTo>
                  <a:pt x="2032" y="2628"/>
                </a:lnTo>
                <a:lnTo>
                  <a:pt x="2058" y="2628"/>
                </a:lnTo>
                <a:lnTo>
                  <a:pt x="2085" y="2628"/>
                </a:lnTo>
                <a:lnTo>
                  <a:pt x="2111" y="2629"/>
                </a:lnTo>
                <a:lnTo>
                  <a:pt x="2137" y="2631"/>
                </a:lnTo>
                <a:lnTo>
                  <a:pt x="2163" y="2633"/>
                </a:lnTo>
                <a:lnTo>
                  <a:pt x="2189" y="2636"/>
                </a:lnTo>
                <a:lnTo>
                  <a:pt x="2214" y="2640"/>
                </a:lnTo>
                <a:lnTo>
                  <a:pt x="2239" y="2645"/>
                </a:lnTo>
                <a:lnTo>
                  <a:pt x="2264" y="2649"/>
                </a:lnTo>
                <a:lnTo>
                  <a:pt x="2288" y="2655"/>
                </a:lnTo>
                <a:lnTo>
                  <a:pt x="2313" y="2661"/>
                </a:lnTo>
                <a:lnTo>
                  <a:pt x="2337" y="2667"/>
                </a:lnTo>
                <a:lnTo>
                  <a:pt x="2362" y="2674"/>
                </a:lnTo>
                <a:lnTo>
                  <a:pt x="2385" y="2682"/>
                </a:lnTo>
                <a:lnTo>
                  <a:pt x="2410" y="2690"/>
                </a:lnTo>
                <a:lnTo>
                  <a:pt x="2432" y="2700"/>
                </a:lnTo>
                <a:lnTo>
                  <a:pt x="2456" y="2709"/>
                </a:lnTo>
                <a:lnTo>
                  <a:pt x="2500" y="2729"/>
                </a:lnTo>
                <a:lnTo>
                  <a:pt x="2545" y="2752"/>
                </a:lnTo>
                <a:lnTo>
                  <a:pt x="2588" y="2776"/>
                </a:lnTo>
                <a:lnTo>
                  <a:pt x="2629" y="2802"/>
                </a:lnTo>
                <a:lnTo>
                  <a:pt x="2669" y="2831"/>
                </a:lnTo>
                <a:lnTo>
                  <a:pt x="2707" y="2862"/>
                </a:lnTo>
                <a:lnTo>
                  <a:pt x="2745" y="2894"/>
                </a:lnTo>
                <a:lnTo>
                  <a:pt x="2780" y="2928"/>
                </a:lnTo>
                <a:lnTo>
                  <a:pt x="2814" y="2963"/>
                </a:lnTo>
                <a:lnTo>
                  <a:pt x="2846" y="3000"/>
                </a:lnTo>
                <a:lnTo>
                  <a:pt x="2876" y="3039"/>
                </a:lnTo>
                <a:lnTo>
                  <a:pt x="2905" y="3079"/>
                </a:lnTo>
                <a:lnTo>
                  <a:pt x="2931" y="3120"/>
                </a:lnTo>
                <a:lnTo>
                  <a:pt x="2956" y="3163"/>
                </a:lnTo>
                <a:lnTo>
                  <a:pt x="2979" y="3207"/>
                </a:lnTo>
                <a:lnTo>
                  <a:pt x="3000" y="3252"/>
                </a:lnTo>
                <a:lnTo>
                  <a:pt x="3009" y="3275"/>
                </a:lnTo>
                <a:lnTo>
                  <a:pt x="3018" y="3299"/>
                </a:lnTo>
                <a:lnTo>
                  <a:pt x="3026" y="3322"/>
                </a:lnTo>
                <a:lnTo>
                  <a:pt x="3033" y="3346"/>
                </a:lnTo>
                <a:lnTo>
                  <a:pt x="3041" y="3370"/>
                </a:lnTo>
                <a:lnTo>
                  <a:pt x="3047" y="3394"/>
                </a:lnTo>
                <a:lnTo>
                  <a:pt x="3053" y="3419"/>
                </a:lnTo>
                <a:lnTo>
                  <a:pt x="3059" y="3444"/>
                </a:lnTo>
                <a:lnTo>
                  <a:pt x="3064" y="3469"/>
                </a:lnTo>
                <a:lnTo>
                  <a:pt x="3068" y="3494"/>
                </a:lnTo>
                <a:lnTo>
                  <a:pt x="3072" y="3520"/>
                </a:lnTo>
                <a:lnTo>
                  <a:pt x="3074" y="3545"/>
                </a:lnTo>
                <a:lnTo>
                  <a:pt x="3077" y="3571"/>
                </a:lnTo>
                <a:lnTo>
                  <a:pt x="3078" y="3597"/>
                </a:lnTo>
                <a:lnTo>
                  <a:pt x="3079" y="3622"/>
                </a:lnTo>
                <a:lnTo>
                  <a:pt x="3080" y="3649"/>
                </a:lnTo>
                <a:close/>
                <a:moveTo>
                  <a:pt x="0" y="0"/>
                </a:moveTo>
                <a:lnTo>
                  <a:pt x="0" y="462"/>
                </a:lnTo>
                <a:lnTo>
                  <a:pt x="4116" y="462"/>
                </a:lnTo>
                <a:lnTo>
                  <a:pt x="4116" y="0"/>
                </a:lnTo>
                <a:lnTo>
                  <a:pt x="0" y="0"/>
                </a:lnTo>
                <a:close/>
                <a:moveTo>
                  <a:pt x="2024" y="2698"/>
                </a:moveTo>
                <a:lnTo>
                  <a:pt x="1820" y="3321"/>
                </a:lnTo>
                <a:lnTo>
                  <a:pt x="1165" y="3321"/>
                </a:lnTo>
                <a:lnTo>
                  <a:pt x="1159" y="3321"/>
                </a:lnTo>
                <a:lnTo>
                  <a:pt x="1154" y="3323"/>
                </a:lnTo>
                <a:lnTo>
                  <a:pt x="1149" y="3325"/>
                </a:lnTo>
                <a:lnTo>
                  <a:pt x="1143" y="3328"/>
                </a:lnTo>
                <a:lnTo>
                  <a:pt x="1139" y="3331"/>
                </a:lnTo>
                <a:lnTo>
                  <a:pt x="1135" y="3335"/>
                </a:lnTo>
                <a:lnTo>
                  <a:pt x="1133" y="3340"/>
                </a:lnTo>
                <a:lnTo>
                  <a:pt x="1130" y="3345"/>
                </a:lnTo>
                <a:lnTo>
                  <a:pt x="1129" y="3352"/>
                </a:lnTo>
                <a:lnTo>
                  <a:pt x="1129" y="3357"/>
                </a:lnTo>
                <a:lnTo>
                  <a:pt x="1129" y="3363"/>
                </a:lnTo>
                <a:lnTo>
                  <a:pt x="1130" y="3368"/>
                </a:lnTo>
                <a:lnTo>
                  <a:pt x="1132" y="3373"/>
                </a:lnTo>
                <a:lnTo>
                  <a:pt x="1135" y="3378"/>
                </a:lnTo>
                <a:lnTo>
                  <a:pt x="1139" y="3382"/>
                </a:lnTo>
                <a:lnTo>
                  <a:pt x="1143" y="3386"/>
                </a:lnTo>
                <a:lnTo>
                  <a:pt x="1673" y="3772"/>
                </a:lnTo>
                <a:lnTo>
                  <a:pt x="1469" y="4400"/>
                </a:lnTo>
                <a:lnTo>
                  <a:pt x="1468" y="4405"/>
                </a:lnTo>
                <a:lnTo>
                  <a:pt x="1467" y="4411"/>
                </a:lnTo>
                <a:lnTo>
                  <a:pt x="1468" y="4416"/>
                </a:lnTo>
                <a:lnTo>
                  <a:pt x="1469" y="4422"/>
                </a:lnTo>
                <a:lnTo>
                  <a:pt x="1471" y="4427"/>
                </a:lnTo>
                <a:lnTo>
                  <a:pt x="1475" y="4431"/>
                </a:lnTo>
                <a:lnTo>
                  <a:pt x="1479" y="4436"/>
                </a:lnTo>
                <a:lnTo>
                  <a:pt x="1483" y="4439"/>
                </a:lnTo>
                <a:lnTo>
                  <a:pt x="1488" y="4442"/>
                </a:lnTo>
                <a:lnTo>
                  <a:pt x="1493" y="4444"/>
                </a:lnTo>
                <a:lnTo>
                  <a:pt x="1498" y="4446"/>
                </a:lnTo>
                <a:lnTo>
                  <a:pt x="1504" y="4446"/>
                </a:lnTo>
                <a:lnTo>
                  <a:pt x="1509" y="4446"/>
                </a:lnTo>
                <a:lnTo>
                  <a:pt x="1515" y="4444"/>
                </a:lnTo>
                <a:lnTo>
                  <a:pt x="1520" y="4442"/>
                </a:lnTo>
                <a:lnTo>
                  <a:pt x="1525" y="4439"/>
                </a:lnTo>
                <a:lnTo>
                  <a:pt x="2058" y="4052"/>
                </a:lnTo>
                <a:lnTo>
                  <a:pt x="2591" y="4439"/>
                </a:lnTo>
                <a:lnTo>
                  <a:pt x="2596" y="4442"/>
                </a:lnTo>
                <a:lnTo>
                  <a:pt x="2601" y="4444"/>
                </a:lnTo>
                <a:lnTo>
                  <a:pt x="2606" y="4446"/>
                </a:lnTo>
                <a:lnTo>
                  <a:pt x="2612" y="4446"/>
                </a:lnTo>
                <a:lnTo>
                  <a:pt x="2617" y="4446"/>
                </a:lnTo>
                <a:lnTo>
                  <a:pt x="2623" y="4444"/>
                </a:lnTo>
                <a:lnTo>
                  <a:pt x="2628" y="4442"/>
                </a:lnTo>
                <a:lnTo>
                  <a:pt x="2633" y="4439"/>
                </a:lnTo>
                <a:lnTo>
                  <a:pt x="2638" y="4436"/>
                </a:lnTo>
                <a:lnTo>
                  <a:pt x="2641" y="4431"/>
                </a:lnTo>
                <a:lnTo>
                  <a:pt x="2644" y="4427"/>
                </a:lnTo>
                <a:lnTo>
                  <a:pt x="2646" y="4422"/>
                </a:lnTo>
                <a:lnTo>
                  <a:pt x="2648" y="4416"/>
                </a:lnTo>
                <a:lnTo>
                  <a:pt x="2648" y="4411"/>
                </a:lnTo>
                <a:lnTo>
                  <a:pt x="2648" y="4405"/>
                </a:lnTo>
                <a:lnTo>
                  <a:pt x="2646" y="4400"/>
                </a:lnTo>
                <a:lnTo>
                  <a:pt x="2442" y="3772"/>
                </a:lnTo>
                <a:lnTo>
                  <a:pt x="2973" y="3386"/>
                </a:lnTo>
                <a:lnTo>
                  <a:pt x="2977" y="3382"/>
                </a:lnTo>
                <a:lnTo>
                  <a:pt x="2981" y="3378"/>
                </a:lnTo>
                <a:lnTo>
                  <a:pt x="2984" y="3373"/>
                </a:lnTo>
                <a:lnTo>
                  <a:pt x="2986" y="3368"/>
                </a:lnTo>
                <a:lnTo>
                  <a:pt x="2987" y="3363"/>
                </a:lnTo>
                <a:lnTo>
                  <a:pt x="2988" y="3357"/>
                </a:lnTo>
                <a:lnTo>
                  <a:pt x="2987" y="3352"/>
                </a:lnTo>
                <a:lnTo>
                  <a:pt x="2986" y="3345"/>
                </a:lnTo>
                <a:lnTo>
                  <a:pt x="2984" y="3340"/>
                </a:lnTo>
                <a:lnTo>
                  <a:pt x="2981" y="3335"/>
                </a:lnTo>
                <a:lnTo>
                  <a:pt x="2977" y="3331"/>
                </a:lnTo>
                <a:lnTo>
                  <a:pt x="2973" y="3328"/>
                </a:lnTo>
                <a:lnTo>
                  <a:pt x="2968" y="3325"/>
                </a:lnTo>
                <a:lnTo>
                  <a:pt x="2963" y="3323"/>
                </a:lnTo>
                <a:lnTo>
                  <a:pt x="2958" y="3321"/>
                </a:lnTo>
                <a:lnTo>
                  <a:pt x="2952" y="3321"/>
                </a:lnTo>
                <a:lnTo>
                  <a:pt x="2296" y="3321"/>
                </a:lnTo>
                <a:lnTo>
                  <a:pt x="2093" y="2698"/>
                </a:lnTo>
                <a:lnTo>
                  <a:pt x="2091" y="2691"/>
                </a:lnTo>
                <a:lnTo>
                  <a:pt x="2088" y="2687"/>
                </a:lnTo>
                <a:lnTo>
                  <a:pt x="2084" y="2682"/>
                </a:lnTo>
                <a:lnTo>
                  <a:pt x="2080" y="2679"/>
                </a:lnTo>
                <a:lnTo>
                  <a:pt x="2075" y="2676"/>
                </a:lnTo>
                <a:lnTo>
                  <a:pt x="2069" y="2674"/>
                </a:lnTo>
                <a:lnTo>
                  <a:pt x="2064" y="2673"/>
                </a:lnTo>
                <a:lnTo>
                  <a:pt x="2058" y="2672"/>
                </a:lnTo>
                <a:lnTo>
                  <a:pt x="2053" y="2673"/>
                </a:lnTo>
                <a:lnTo>
                  <a:pt x="2047" y="2674"/>
                </a:lnTo>
                <a:lnTo>
                  <a:pt x="2042" y="2676"/>
                </a:lnTo>
                <a:lnTo>
                  <a:pt x="2037" y="2679"/>
                </a:lnTo>
                <a:lnTo>
                  <a:pt x="2033" y="2682"/>
                </a:lnTo>
                <a:lnTo>
                  <a:pt x="2030" y="2687"/>
                </a:lnTo>
                <a:lnTo>
                  <a:pt x="2027" y="2691"/>
                </a:lnTo>
                <a:lnTo>
                  <a:pt x="2024" y="2698"/>
                </a:lnTo>
                <a:close/>
              </a:path>
            </a:pathLst>
          </a:custGeom>
          <a:solidFill>
            <a:schemeClr val="bg1"/>
          </a:solidFill>
          <a:ln>
            <a:noFill/>
          </a:ln>
        </p:spPr>
        <p:txBody>
          <a:bodyPr/>
          <a:lstStyle/>
          <a:p>
            <a:endParaRPr lang="zh-CN" altLang="en-US">
              <a:cs typeface="+mn-ea"/>
              <a:sym typeface="+mn-lt"/>
            </a:endParaRPr>
          </a:p>
        </p:txBody>
      </p:sp>
      <p:sp>
        <p:nvSpPr>
          <p:cNvPr id="28" name="PA_KSO_Shape"/>
          <p:cNvSpPr/>
          <p:nvPr>
            <p:custDataLst>
              <p:tags r:id="rId17"/>
            </p:custDataLst>
          </p:nvPr>
        </p:nvSpPr>
        <p:spPr bwMode="auto">
          <a:xfrm>
            <a:off x="4135898" y="2020334"/>
            <a:ext cx="1198983" cy="1200984"/>
          </a:xfrm>
          <a:custGeom>
            <a:avLst/>
            <a:gdLst>
              <a:gd name="T0" fmla="*/ 1677554 w 4408"/>
              <a:gd name="T1" fmla="*/ 780497 h 4408"/>
              <a:gd name="T2" fmla="*/ 1588217 w 4408"/>
              <a:gd name="T3" fmla="*/ 591639 h 4408"/>
              <a:gd name="T4" fmla="*/ 1608502 w 4408"/>
              <a:gd name="T5" fmla="*/ 502180 h 4408"/>
              <a:gd name="T6" fmla="*/ 1696976 w 4408"/>
              <a:gd name="T7" fmla="*/ 375555 h 4408"/>
              <a:gd name="T8" fmla="*/ 1554554 w 4408"/>
              <a:gd name="T9" fmla="*/ 213924 h 4408"/>
              <a:gd name="T10" fmla="*/ 1473848 w 4408"/>
              <a:gd name="T11" fmla="*/ 222135 h 4408"/>
              <a:gd name="T12" fmla="*/ 1343079 w 4408"/>
              <a:gd name="T13" fmla="*/ 316780 h 4408"/>
              <a:gd name="T14" fmla="*/ 1147142 w 4408"/>
              <a:gd name="T15" fmla="*/ 246336 h 4408"/>
              <a:gd name="T16" fmla="*/ 1097941 w 4408"/>
              <a:gd name="T17" fmla="*/ 168978 h 4408"/>
              <a:gd name="T18" fmla="*/ 1070752 w 4408"/>
              <a:gd name="T19" fmla="*/ 16855 h 4408"/>
              <a:gd name="T20" fmla="*/ 856688 w 4408"/>
              <a:gd name="T21" fmla="*/ 3025 h 4408"/>
              <a:gd name="T22" fmla="*/ 805761 w 4408"/>
              <a:gd name="T23" fmla="*/ 65690 h 4408"/>
              <a:gd name="T24" fmla="*/ 779866 w 4408"/>
              <a:gd name="T25" fmla="*/ 225592 h 4408"/>
              <a:gd name="T26" fmla="*/ 591266 w 4408"/>
              <a:gd name="T27" fmla="*/ 314619 h 4408"/>
              <a:gd name="T28" fmla="*/ 502360 w 4408"/>
              <a:gd name="T29" fmla="*/ 294739 h 4408"/>
              <a:gd name="T30" fmla="*/ 375044 w 4408"/>
              <a:gd name="T31" fmla="*/ 206145 h 4408"/>
              <a:gd name="T32" fmla="*/ 214064 w 4408"/>
              <a:gd name="T33" fmla="*/ 348328 h 4408"/>
              <a:gd name="T34" fmla="*/ 221833 w 4408"/>
              <a:gd name="T35" fmla="*/ 428711 h 4408"/>
              <a:gd name="T36" fmla="*/ 316780 w 4408"/>
              <a:gd name="T37" fmla="*/ 560091 h 4408"/>
              <a:gd name="T38" fmla="*/ 246001 w 4408"/>
              <a:gd name="T39" fmla="*/ 756728 h 4408"/>
              <a:gd name="T40" fmla="*/ 168748 w 4408"/>
              <a:gd name="T41" fmla="*/ 805563 h 4408"/>
              <a:gd name="T42" fmla="*/ 16832 w 4408"/>
              <a:gd name="T43" fmla="*/ 832357 h 4408"/>
              <a:gd name="T44" fmla="*/ 3453 w 4408"/>
              <a:gd name="T45" fmla="*/ 1047577 h 4408"/>
              <a:gd name="T46" fmla="*/ 65600 w 4408"/>
              <a:gd name="T47" fmla="*/ 1098573 h 4408"/>
              <a:gd name="T48" fmla="*/ 225717 w 4408"/>
              <a:gd name="T49" fmla="*/ 1124935 h 4408"/>
              <a:gd name="T50" fmla="*/ 314191 w 4408"/>
              <a:gd name="T51" fmla="*/ 1313361 h 4408"/>
              <a:gd name="T52" fmla="*/ 294338 w 4408"/>
              <a:gd name="T53" fmla="*/ 1402820 h 4408"/>
              <a:gd name="T54" fmla="*/ 205864 w 4408"/>
              <a:gd name="T55" fmla="*/ 1529445 h 4408"/>
              <a:gd name="T56" fmla="*/ 348286 w 4408"/>
              <a:gd name="T57" fmla="*/ 1691076 h 4408"/>
              <a:gd name="T58" fmla="*/ 428560 w 4408"/>
              <a:gd name="T59" fmla="*/ 1682865 h 4408"/>
              <a:gd name="T60" fmla="*/ 559329 w 4408"/>
              <a:gd name="T61" fmla="*/ 1588220 h 4408"/>
              <a:gd name="T62" fmla="*/ 755698 w 4408"/>
              <a:gd name="T63" fmla="*/ 1658664 h 4408"/>
              <a:gd name="T64" fmla="*/ 804467 w 4408"/>
              <a:gd name="T65" fmla="*/ 1736886 h 4408"/>
              <a:gd name="T66" fmla="*/ 831656 w 4408"/>
              <a:gd name="T67" fmla="*/ 1888578 h 4408"/>
              <a:gd name="T68" fmla="*/ 1046152 w 4408"/>
              <a:gd name="T69" fmla="*/ 1901543 h 4408"/>
              <a:gd name="T70" fmla="*/ 1097510 w 4408"/>
              <a:gd name="T71" fmla="*/ 1839310 h 4408"/>
              <a:gd name="T72" fmla="*/ 1123405 w 4408"/>
              <a:gd name="T73" fmla="*/ 1679840 h 4408"/>
              <a:gd name="T74" fmla="*/ 1311574 w 4408"/>
              <a:gd name="T75" fmla="*/ 1590813 h 4408"/>
              <a:gd name="T76" fmla="*/ 1400911 w 4408"/>
              <a:gd name="T77" fmla="*/ 1610693 h 4408"/>
              <a:gd name="T78" fmla="*/ 1527364 w 4408"/>
              <a:gd name="T79" fmla="*/ 1699288 h 4408"/>
              <a:gd name="T80" fmla="*/ 1688776 w 4408"/>
              <a:gd name="T81" fmla="*/ 1556672 h 4408"/>
              <a:gd name="T82" fmla="*/ 1681007 w 4408"/>
              <a:gd name="T83" fmla="*/ 1475856 h 4408"/>
              <a:gd name="T84" fmla="*/ 1586059 w 4408"/>
              <a:gd name="T85" fmla="*/ 1344909 h 4408"/>
              <a:gd name="T86" fmla="*/ 1656407 w 4408"/>
              <a:gd name="T87" fmla="*/ 1148705 h 4408"/>
              <a:gd name="T88" fmla="*/ 1734092 w 4408"/>
              <a:gd name="T89" fmla="*/ 1099437 h 4408"/>
              <a:gd name="T90" fmla="*/ 1886008 w 4408"/>
              <a:gd name="T91" fmla="*/ 1072211 h 4408"/>
              <a:gd name="T92" fmla="*/ 1899387 w 4408"/>
              <a:gd name="T93" fmla="*/ 857423 h 4408"/>
              <a:gd name="T94" fmla="*/ 1836808 w 4408"/>
              <a:gd name="T95" fmla="*/ 805995 h 4408"/>
              <a:gd name="T96" fmla="*/ 1281363 w 4408"/>
              <a:gd name="T97" fmla="*/ 1111106 h 4408"/>
              <a:gd name="T98" fmla="*/ 1141100 w 4408"/>
              <a:gd name="T99" fmla="*/ 1265390 h 4408"/>
              <a:gd name="T100" fmla="*/ 951636 w 4408"/>
              <a:gd name="T101" fmla="*/ 1318547 h 4408"/>
              <a:gd name="T102" fmla="*/ 747066 w 4408"/>
              <a:gd name="T103" fmla="*/ 1256315 h 4408"/>
              <a:gd name="T104" fmla="*/ 614139 w 4408"/>
              <a:gd name="T105" fmla="*/ 1095116 h 4408"/>
              <a:gd name="T106" fmla="*/ 589539 w 4408"/>
              <a:gd name="T107" fmla="*/ 896318 h 4408"/>
              <a:gd name="T108" fmla="*/ 680603 w 4408"/>
              <a:gd name="T109" fmla="*/ 706164 h 4408"/>
              <a:gd name="T110" fmla="*/ 860140 w 4408"/>
              <a:gd name="T111" fmla="*/ 597689 h 4408"/>
              <a:gd name="T112" fmla="*/ 1060394 w 4408"/>
              <a:gd name="T113" fmla="*/ 602443 h 4408"/>
              <a:gd name="T114" fmla="*/ 1233458 w 4408"/>
              <a:gd name="T115" fmla="*/ 719561 h 4408"/>
              <a:gd name="T116" fmla="*/ 1315458 w 4408"/>
              <a:gd name="T117" fmla="*/ 914901 h 440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408" h="4408">
                <a:moveTo>
                  <a:pt x="4239" y="1864"/>
                </a:moveTo>
                <a:lnTo>
                  <a:pt x="4036" y="1864"/>
                </a:lnTo>
                <a:lnTo>
                  <a:pt x="4018" y="1864"/>
                </a:lnTo>
                <a:lnTo>
                  <a:pt x="4001" y="1861"/>
                </a:lnTo>
                <a:lnTo>
                  <a:pt x="3983" y="1857"/>
                </a:lnTo>
                <a:lnTo>
                  <a:pt x="3966" y="1852"/>
                </a:lnTo>
                <a:lnTo>
                  <a:pt x="3949" y="1845"/>
                </a:lnTo>
                <a:lnTo>
                  <a:pt x="3933" y="1837"/>
                </a:lnTo>
                <a:lnTo>
                  <a:pt x="3916" y="1828"/>
                </a:lnTo>
                <a:lnTo>
                  <a:pt x="3901" y="1818"/>
                </a:lnTo>
                <a:lnTo>
                  <a:pt x="3887" y="1806"/>
                </a:lnTo>
                <a:lnTo>
                  <a:pt x="3873" y="1793"/>
                </a:lnTo>
                <a:lnTo>
                  <a:pt x="3861" y="1780"/>
                </a:lnTo>
                <a:lnTo>
                  <a:pt x="3848" y="1766"/>
                </a:lnTo>
                <a:lnTo>
                  <a:pt x="3838" y="1751"/>
                </a:lnTo>
                <a:lnTo>
                  <a:pt x="3829" y="1736"/>
                </a:lnTo>
                <a:lnTo>
                  <a:pt x="3822" y="1719"/>
                </a:lnTo>
                <a:lnTo>
                  <a:pt x="3816" y="1703"/>
                </a:lnTo>
                <a:lnTo>
                  <a:pt x="3699" y="1419"/>
                </a:lnTo>
                <a:lnTo>
                  <a:pt x="3691" y="1403"/>
                </a:lnTo>
                <a:lnTo>
                  <a:pt x="3685" y="1387"/>
                </a:lnTo>
                <a:lnTo>
                  <a:pt x="3680" y="1369"/>
                </a:lnTo>
                <a:lnTo>
                  <a:pt x="3677" y="1351"/>
                </a:lnTo>
                <a:lnTo>
                  <a:pt x="3675" y="1333"/>
                </a:lnTo>
                <a:lnTo>
                  <a:pt x="3675" y="1315"/>
                </a:lnTo>
                <a:lnTo>
                  <a:pt x="3675" y="1296"/>
                </a:lnTo>
                <a:lnTo>
                  <a:pt x="3678" y="1278"/>
                </a:lnTo>
                <a:lnTo>
                  <a:pt x="3681" y="1260"/>
                </a:lnTo>
                <a:lnTo>
                  <a:pt x="3685" y="1242"/>
                </a:lnTo>
                <a:lnTo>
                  <a:pt x="3691" y="1224"/>
                </a:lnTo>
                <a:lnTo>
                  <a:pt x="3698" y="1208"/>
                </a:lnTo>
                <a:lnTo>
                  <a:pt x="3706" y="1192"/>
                </a:lnTo>
                <a:lnTo>
                  <a:pt x="3717" y="1177"/>
                </a:lnTo>
                <a:lnTo>
                  <a:pt x="3727" y="1162"/>
                </a:lnTo>
                <a:lnTo>
                  <a:pt x="3739" y="1149"/>
                </a:lnTo>
                <a:lnTo>
                  <a:pt x="3883" y="1005"/>
                </a:lnTo>
                <a:lnTo>
                  <a:pt x="3895" y="992"/>
                </a:lnTo>
                <a:lnTo>
                  <a:pt x="3904" y="979"/>
                </a:lnTo>
                <a:lnTo>
                  <a:pt x="3913" y="965"/>
                </a:lnTo>
                <a:lnTo>
                  <a:pt x="3920" y="949"/>
                </a:lnTo>
                <a:lnTo>
                  <a:pt x="3926" y="933"/>
                </a:lnTo>
                <a:lnTo>
                  <a:pt x="3930" y="918"/>
                </a:lnTo>
                <a:lnTo>
                  <a:pt x="3932" y="902"/>
                </a:lnTo>
                <a:lnTo>
                  <a:pt x="3933" y="886"/>
                </a:lnTo>
                <a:lnTo>
                  <a:pt x="3932" y="869"/>
                </a:lnTo>
                <a:lnTo>
                  <a:pt x="3930" y="853"/>
                </a:lnTo>
                <a:lnTo>
                  <a:pt x="3926" y="837"/>
                </a:lnTo>
                <a:lnTo>
                  <a:pt x="3920" y="822"/>
                </a:lnTo>
                <a:lnTo>
                  <a:pt x="3913" y="806"/>
                </a:lnTo>
                <a:lnTo>
                  <a:pt x="3904" y="792"/>
                </a:lnTo>
                <a:lnTo>
                  <a:pt x="3895" y="778"/>
                </a:lnTo>
                <a:lnTo>
                  <a:pt x="3883" y="765"/>
                </a:lnTo>
                <a:lnTo>
                  <a:pt x="3643" y="525"/>
                </a:lnTo>
                <a:lnTo>
                  <a:pt x="3630" y="514"/>
                </a:lnTo>
                <a:lnTo>
                  <a:pt x="3616" y="504"/>
                </a:lnTo>
                <a:lnTo>
                  <a:pt x="3602" y="495"/>
                </a:lnTo>
                <a:lnTo>
                  <a:pt x="3587" y="489"/>
                </a:lnTo>
                <a:lnTo>
                  <a:pt x="3572" y="483"/>
                </a:lnTo>
                <a:lnTo>
                  <a:pt x="3555" y="479"/>
                </a:lnTo>
                <a:lnTo>
                  <a:pt x="3539" y="477"/>
                </a:lnTo>
                <a:lnTo>
                  <a:pt x="3523" y="476"/>
                </a:lnTo>
                <a:lnTo>
                  <a:pt x="3507" y="477"/>
                </a:lnTo>
                <a:lnTo>
                  <a:pt x="3490" y="479"/>
                </a:lnTo>
                <a:lnTo>
                  <a:pt x="3474" y="483"/>
                </a:lnTo>
                <a:lnTo>
                  <a:pt x="3459" y="489"/>
                </a:lnTo>
                <a:lnTo>
                  <a:pt x="3444" y="495"/>
                </a:lnTo>
                <a:lnTo>
                  <a:pt x="3430" y="504"/>
                </a:lnTo>
                <a:lnTo>
                  <a:pt x="3415" y="514"/>
                </a:lnTo>
                <a:lnTo>
                  <a:pt x="3403" y="525"/>
                </a:lnTo>
                <a:lnTo>
                  <a:pt x="3259" y="669"/>
                </a:lnTo>
                <a:lnTo>
                  <a:pt x="3246" y="682"/>
                </a:lnTo>
                <a:lnTo>
                  <a:pt x="3232" y="692"/>
                </a:lnTo>
                <a:lnTo>
                  <a:pt x="3217" y="702"/>
                </a:lnTo>
                <a:lnTo>
                  <a:pt x="3200" y="710"/>
                </a:lnTo>
                <a:lnTo>
                  <a:pt x="3183" y="717"/>
                </a:lnTo>
                <a:lnTo>
                  <a:pt x="3166" y="723"/>
                </a:lnTo>
                <a:lnTo>
                  <a:pt x="3149" y="727"/>
                </a:lnTo>
                <a:lnTo>
                  <a:pt x="3130" y="731"/>
                </a:lnTo>
                <a:lnTo>
                  <a:pt x="3112" y="733"/>
                </a:lnTo>
                <a:lnTo>
                  <a:pt x="3093" y="733"/>
                </a:lnTo>
                <a:lnTo>
                  <a:pt x="3075" y="733"/>
                </a:lnTo>
                <a:lnTo>
                  <a:pt x="3056" y="731"/>
                </a:lnTo>
                <a:lnTo>
                  <a:pt x="3039" y="728"/>
                </a:lnTo>
                <a:lnTo>
                  <a:pt x="3022" y="723"/>
                </a:lnTo>
                <a:lnTo>
                  <a:pt x="3005" y="717"/>
                </a:lnTo>
                <a:lnTo>
                  <a:pt x="2989" y="710"/>
                </a:lnTo>
                <a:lnTo>
                  <a:pt x="2705" y="592"/>
                </a:lnTo>
                <a:lnTo>
                  <a:pt x="2689" y="587"/>
                </a:lnTo>
                <a:lnTo>
                  <a:pt x="2673" y="579"/>
                </a:lnTo>
                <a:lnTo>
                  <a:pt x="2658" y="570"/>
                </a:lnTo>
                <a:lnTo>
                  <a:pt x="2642" y="560"/>
                </a:lnTo>
                <a:lnTo>
                  <a:pt x="2628" y="549"/>
                </a:lnTo>
                <a:lnTo>
                  <a:pt x="2615" y="536"/>
                </a:lnTo>
                <a:lnTo>
                  <a:pt x="2603" y="522"/>
                </a:lnTo>
                <a:lnTo>
                  <a:pt x="2591" y="507"/>
                </a:lnTo>
                <a:lnTo>
                  <a:pt x="2581" y="492"/>
                </a:lnTo>
                <a:lnTo>
                  <a:pt x="2571" y="476"/>
                </a:lnTo>
                <a:lnTo>
                  <a:pt x="2563" y="460"/>
                </a:lnTo>
                <a:lnTo>
                  <a:pt x="2556" y="442"/>
                </a:lnTo>
                <a:lnTo>
                  <a:pt x="2551" y="425"/>
                </a:lnTo>
                <a:lnTo>
                  <a:pt x="2547" y="408"/>
                </a:lnTo>
                <a:lnTo>
                  <a:pt x="2544" y="391"/>
                </a:lnTo>
                <a:lnTo>
                  <a:pt x="2543" y="373"/>
                </a:lnTo>
                <a:lnTo>
                  <a:pt x="2543" y="169"/>
                </a:lnTo>
                <a:lnTo>
                  <a:pt x="2543" y="152"/>
                </a:lnTo>
                <a:lnTo>
                  <a:pt x="2540" y="135"/>
                </a:lnTo>
                <a:lnTo>
                  <a:pt x="2536" y="119"/>
                </a:lnTo>
                <a:lnTo>
                  <a:pt x="2530" y="103"/>
                </a:lnTo>
                <a:lnTo>
                  <a:pt x="2523" y="88"/>
                </a:lnTo>
                <a:lnTo>
                  <a:pt x="2515" y="75"/>
                </a:lnTo>
                <a:lnTo>
                  <a:pt x="2505" y="62"/>
                </a:lnTo>
                <a:lnTo>
                  <a:pt x="2493" y="50"/>
                </a:lnTo>
                <a:lnTo>
                  <a:pt x="2481" y="39"/>
                </a:lnTo>
                <a:lnTo>
                  <a:pt x="2469" y="28"/>
                </a:lnTo>
                <a:lnTo>
                  <a:pt x="2455" y="20"/>
                </a:lnTo>
                <a:lnTo>
                  <a:pt x="2440" y="13"/>
                </a:lnTo>
                <a:lnTo>
                  <a:pt x="2424" y="7"/>
                </a:lnTo>
                <a:lnTo>
                  <a:pt x="2408" y="3"/>
                </a:lnTo>
                <a:lnTo>
                  <a:pt x="2391" y="1"/>
                </a:lnTo>
                <a:lnTo>
                  <a:pt x="2374" y="0"/>
                </a:lnTo>
                <a:lnTo>
                  <a:pt x="2035" y="0"/>
                </a:lnTo>
                <a:lnTo>
                  <a:pt x="2018" y="1"/>
                </a:lnTo>
                <a:lnTo>
                  <a:pt x="2001" y="3"/>
                </a:lnTo>
                <a:lnTo>
                  <a:pt x="1985" y="7"/>
                </a:lnTo>
                <a:lnTo>
                  <a:pt x="1969" y="13"/>
                </a:lnTo>
                <a:lnTo>
                  <a:pt x="1955" y="20"/>
                </a:lnTo>
                <a:lnTo>
                  <a:pt x="1941" y="28"/>
                </a:lnTo>
                <a:lnTo>
                  <a:pt x="1927" y="39"/>
                </a:lnTo>
                <a:lnTo>
                  <a:pt x="1915" y="50"/>
                </a:lnTo>
                <a:lnTo>
                  <a:pt x="1904" y="62"/>
                </a:lnTo>
                <a:lnTo>
                  <a:pt x="1894" y="75"/>
                </a:lnTo>
                <a:lnTo>
                  <a:pt x="1886" y="88"/>
                </a:lnTo>
                <a:lnTo>
                  <a:pt x="1879" y="103"/>
                </a:lnTo>
                <a:lnTo>
                  <a:pt x="1873" y="119"/>
                </a:lnTo>
                <a:lnTo>
                  <a:pt x="1869" y="135"/>
                </a:lnTo>
                <a:lnTo>
                  <a:pt x="1867" y="152"/>
                </a:lnTo>
                <a:lnTo>
                  <a:pt x="1866" y="169"/>
                </a:lnTo>
                <a:lnTo>
                  <a:pt x="1866" y="373"/>
                </a:lnTo>
                <a:lnTo>
                  <a:pt x="1864" y="391"/>
                </a:lnTo>
                <a:lnTo>
                  <a:pt x="1861" y="408"/>
                </a:lnTo>
                <a:lnTo>
                  <a:pt x="1858" y="425"/>
                </a:lnTo>
                <a:lnTo>
                  <a:pt x="1852" y="442"/>
                </a:lnTo>
                <a:lnTo>
                  <a:pt x="1845" y="460"/>
                </a:lnTo>
                <a:lnTo>
                  <a:pt x="1837" y="476"/>
                </a:lnTo>
                <a:lnTo>
                  <a:pt x="1828" y="492"/>
                </a:lnTo>
                <a:lnTo>
                  <a:pt x="1818" y="507"/>
                </a:lnTo>
                <a:lnTo>
                  <a:pt x="1807" y="522"/>
                </a:lnTo>
                <a:lnTo>
                  <a:pt x="1793" y="536"/>
                </a:lnTo>
                <a:lnTo>
                  <a:pt x="1780" y="549"/>
                </a:lnTo>
                <a:lnTo>
                  <a:pt x="1766" y="560"/>
                </a:lnTo>
                <a:lnTo>
                  <a:pt x="1751" y="570"/>
                </a:lnTo>
                <a:lnTo>
                  <a:pt x="1736" y="579"/>
                </a:lnTo>
                <a:lnTo>
                  <a:pt x="1719" y="587"/>
                </a:lnTo>
                <a:lnTo>
                  <a:pt x="1703" y="592"/>
                </a:lnTo>
                <a:lnTo>
                  <a:pt x="1419" y="710"/>
                </a:lnTo>
                <a:lnTo>
                  <a:pt x="1404" y="717"/>
                </a:lnTo>
                <a:lnTo>
                  <a:pt x="1387" y="723"/>
                </a:lnTo>
                <a:lnTo>
                  <a:pt x="1370" y="728"/>
                </a:lnTo>
                <a:lnTo>
                  <a:pt x="1352" y="731"/>
                </a:lnTo>
                <a:lnTo>
                  <a:pt x="1334" y="733"/>
                </a:lnTo>
                <a:lnTo>
                  <a:pt x="1316" y="733"/>
                </a:lnTo>
                <a:lnTo>
                  <a:pt x="1297" y="733"/>
                </a:lnTo>
                <a:lnTo>
                  <a:pt x="1278" y="731"/>
                </a:lnTo>
                <a:lnTo>
                  <a:pt x="1261" y="727"/>
                </a:lnTo>
                <a:lnTo>
                  <a:pt x="1243" y="723"/>
                </a:lnTo>
                <a:lnTo>
                  <a:pt x="1225" y="717"/>
                </a:lnTo>
                <a:lnTo>
                  <a:pt x="1208" y="710"/>
                </a:lnTo>
                <a:lnTo>
                  <a:pt x="1193" y="702"/>
                </a:lnTo>
                <a:lnTo>
                  <a:pt x="1178" y="692"/>
                </a:lnTo>
                <a:lnTo>
                  <a:pt x="1164" y="682"/>
                </a:lnTo>
                <a:lnTo>
                  <a:pt x="1150" y="669"/>
                </a:lnTo>
                <a:lnTo>
                  <a:pt x="1005" y="525"/>
                </a:lnTo>
                <a:lnTo>
                  <a:pt x="993" y="514"/>
                </a:lnTo>
                <a:lnTo>
                  <a:pt x="979" y="504"/>
                </a:lnTo>
                <a:lnTo>
                  <a:pt x="965" y="495"/>
                </a:lnTo>
                <a:lnTo>
                  <a:pt x="950" y="489"/>
                </a:lnTo>
                <a:lnTo>
                  <a:pt x="934" y="483"/>
                </a:lnTo>
                <a:lnTo>
                  <a:pt x="918" y="479"/>
                </a:lnTo>
                <a:lnTo>
                  <a:pt x="902" y="477"/>
                </a:lnTo>
                <a:lnTo>
                  <a:pt x="886" y="476"/>
                </a:lnTo>
                <a:lnTo>
                  <a:pt x="869" y="477"/>
                </a:lnTo>
                <a:lnTo>
                  <a:pt x="853" y="479"/>
                </a:lnTo>
                <a:lnTo>
                  <a:pt x="837" y="483"/>
                </a:lnTo>
                <a:lnTo>
                  <a:pt x="822" y="489"/>
                </a:lnTo>
                <a:lnTo>
                  <a:pt x="807" y="495"/>
                </a:lnTo>
                <a:lnTo>
                  <a:pt x="792" y="504"/>
                </a:lnTo>
                <a:lnTo>
                  <a:pt x="779" y="514"/>
                </a:lnTo>
                <a:lnTo>
                  <a:pt x="766" y="525"/>
                </a:lnTo>
                <a:lnTo>
                  <a:pt x="527" y="765"/>
                </a:lnTo>
                <a:lnTo>
                  <a:pt x="514" y="778"/>
                </a:lnTo>
                <a:lnTo>
                  <a:pt x="504" y="792"/>
                </a:lnTo>
                <a:lnTo>
                  <a:pt x="496" y="806"/>
                </a:lnTo>
                <a:lnTo>
                  <a:pt x="489" y="822"/>
                </a:lnTo>
                <a:lnTo>
                  <a:pt x="484" y="837"/>
                </a:lnTo>
                <a:lnTo>
                  <a:pt x="480" y="853"/>
                </a:lnTo>
                <a:lnTo>
                  <a:pt x="477" y="869"/>
                </a:lnTo>
                <a:lnTo>
                  <a:pt x="477" y="886"/>
                </a:lnTo>
                <a:lnTo>
                  <a:pt x="477" y="902"/>
                </a:lnTo>
                <a:lnTo>
                  <a:pt x="480" y="918"/>
                </a:lnTo>
                <a:lnTo>
                  <a:pt x="484" y="933"/>
                </a:lnTo>
                <a:lnTo>
                  <a:pt x="489" y="949"/>
                </a:lnTo>
                <a:lnTo>
                  <a:pt x="496" y="965"/>
                </a:lnTo>
                <a:lnTo>
                  <a:pt x="504" y="979"/>
                </a:lnTo>
                <a:lnTo>
                  <a:pt x="514" y="992"/>
                </a:lnTo>
                <a:lnTo>
                  <a:pt x="527" y="1005"/>
                </a:lnTo>
                <a:lnTo>
                  <a:pt x="670" y="1149"/>
                </a:lnTo>
                <a:lnTo>
                  <a:pt x="682" y="1162"/>
                </a:lnTo>
                <a:lnTo>
                  <a:pt x="693" y="1177"/>
                </a:lnTo>
                <a:lnTo>
                  <a:pt x="702" y="1192"/>
                </a:lnTo>
                <a:lnTo>
                  <a:pt x="710" y="1208"/>
                </a:lnTo>
                <a:lnTo>
                  <a:pt x="717" y="1224"/>
                </a:lnTo>
                <a:lnTo>
                  <a:pt x="723" y="1242"/>
                </a:lnTo>
                <a:lnTo>
                  <a:pt x="728" y="1260"/>
                </a:lnTo>
                <a:lnTo>
                  <a:pt x="732" y="1278"/>
                </a:lnTo>
                <a:lnTo>
                  <a:pt x="734" y="1296"/>
                </a:lnTo>
                <a:lnTo>
                  <a:pt x="735" y="1315"/>
                </a:lnTo>
                <a:lnTo>
                  <a:pt x="734" y="1333"/>
                </a:lnTo>
                <a:lnTo>
                  <a:pt x="732" y="1351"/>
                </a:lnTo>
                <a:lnTo>
                  <a:pt x="728" y="1369"/>
                </a:lnTo>
                <a:lnTo>
                  <a:pt x="723" y="1387"/>
                </a:lnTo>
                <a:lnTo>
                  <a:pt x="717" y="1403"/>
                </a:lnTo>
                <a:lnTo>
                  <a:pt x="710" y="1419"/>
                </a:lnTo>
                <a:lnTo>
                  <a:pt x="594" y="1703"/>
                </a:lnTo>
                <a:lnTo>
                  <a:pt x="587" y="1719"/>
                </a:lnTo>
                <a:lnTo>
                  <a:pt x="579" y="1736"/>
                </a:lnTo>
                <a:lnTo>
                  <a:pt x="570" y="1751"/>
                </a:lnTo>
                <a:lnTo>
                  <a:pt x="560" y="1766"/>
                </a:lnTo>
                <a:lnTo>
                  <a:pt x="549" y="1780"/>
                </a:lnTo>
                <a:lnTo>
                  <a:pt x="536" y="1793"/>
                </a:lnTo>
                <a:lnTo>
                  <a:pt x="523" y="1806"/>
                </a:lnTo>
                <a:lnTo>
                  <a:pt x="508" y="1818"/>
                </a:lnTo>
                <a:lnTo>
                  <a:pt x="493" y="1828"/>
                </a:lnTo>
                <a:lnTo>
                  <a:pt x="477" y="1837"/>
                </a:lnTo>
                <a:lnTo>
                  <a:pt x="460" y="1845"/>
                </a:lnTo>
                <a:lnTo>
                  <a:pt x="443" y="1852"/>
                </a:lnTo>
                <a:lnTo>
                  <a:pt x="426" y="1857"/>
                </a:lnTo>
                <a:lnTo>
                  <a:pt x="409" y="1861"/>
                </a:lnTo>
                <a:lnTo>
                  <a:pt x="391" y="1864"/>
                </a:lnTo>
                <a:lnTo>
                  <a:pt x="373" y="1865"/>
                </a:lnTo>
                <a:lnTo>
                  <a:pt x="170" y="1864"/>
                </a:lnTo>
                <a:lnTo>
                  <a:pt x="152" y="1865"/>
                </a:lnTo>
                <a:lnTo>
                  <a:pt x="136" y="1868"/>
                </a:lnTo>
                <a:lnTo>
                  <a:pt x="120" y="1873"/>
                </a:lnTo>
                <a:lnTo>
                  <a:pt x="104" y="1879"/>
                </a:lnTo>
                <a:lnTo>
                  <a:pt x="89" y="1886"/>
                </a:lnTo>
                <a:lnTo>
                  <a:pt x="75" y="1894"/>
                </a:lnTo>
                <a:lnTo>
                  <a:pt x="62" y="1904"/>
                </a:lnTo>
                <a:lnTo>
                  <a:pt x="50" y="1915"/>
                </a:lnTo>
                <a:lnTo>
                  <a:pt x="39" y="1926"/>
                </a:lnTo>
                <a:lnTo>
                  <a:pt x="30" y="1939"/>
                </a:lnTo>
                <a:lnTo>
                  <a:pt x="20" y="1954"/>
                </a:lnTo>
                <a:lnTo>
                  <a:pt x="13" y="1969"/>
                </a:lnTo>
                <a:lnTo>
                  <a:pt x="8" y="1984"/>
                </a:lnTo>
                <a:lnTo>
                  <a:pt x="3" y="2000"/>
                </a:lnTo>
                <a:lnTo>
                  <a:pt x="1" y="2018"/>
                </a:lnTo>
                <a:lnTo>
                  <a:pt x="0" y="2035"/>
                </a:lnTo>
                <a:lnTo>
                  <a:pt x="0" y="2374"/>
                </a:lnTo>
                <a:lnTo>
                  <a:pt x="1" y="2391"/>
                </a:lnTo>
                <a:lnTo>
                  <a:pt x="3" y="2408"/>
                </a:lnTo>
                <a:lnTo>
                  <a:pt x="8" y="2424"/>
                </a:lnTo>
                <a:lnTo>
                  <a:pt x="13" y="2440"/>
                </a:lnTo>
                <a:lnTo>
                  <a:pt x="20" y="2454"/>
                </a:lnTo>
                <a:lnTo>
                  <a:pt x="30" y="2468"/>
                </a:lnTo>
                <a:lnTo>
                  <a:pt x="39" y="2481"/>
                </a:lnTo>
                <a:lnTo>
                  <a:pt x="50" y="2493"/>
                </a:lnTo>
                <a:lnTo>
                  <a:pt x="62" y="2504"/>
                </a:lnTo>
                <a:lnTo>
                  <a:pt x="75" y="2515"/>
                </a:lnTo>
                <a:lnTo>
                  <a:pt x="89" y="2523"/>
                </a:lnTo>
                <a:lnTo>
                  <a:pt x="104" y="2530"/>
                </a:lnTo>
                <a:lnTo>
                  <a:pt x="120" y="2536"/>
                </a:lnTo>
                <a:lnTo>
                  <a:pt x="136" y="2540"/>
                </a:lnTo>
                <a:lnTo>
                  <a:pt x="152" y="2542"/>
                </a:lnTo>
                <a:lnTo>
                  <a:pt x="170" y="2543"/>
                </a:lnTo>
                <a:lnTo>
                  <a:pt x="373" y="2543"/>
                </a:lnTo>
                <a:lnTo>
                  <a:pt x="391" y="2544"/>
                </a:lnTo>
                <a:lnTo>
                  <a:pt x="408" y="2547"/>
                </a:lnTo>
                <a:lnTo>
                  <a:pt x="426" y="2551"/>
                </a:lnTo>
                <a:lnTo>
                  <a:pt x="443" y="2556"/>
                </a:lnTo>
                <a:lnTo>
                  <a:pt x="460" y="2563"/>
                </a:lnTo>
                <a:lnTo>
                  <a:pt x="477" y="2571"/>
                </a:lnTo>
                <a:lnTo>
                  <a:pt x="492" y="2581"/>
                </a:lnTo>
                <a:lnTo>
                  <a:pt x="507" y="2591"/>
                </a:lnTo>
                <a:lnTo>
                  <a:pt x="523" y="2603"/>
                </a:lnTo>
                <a:lnTo>
                  <a:pt x="536" y="2615"/>
                </a:lnTo>
                <a:lnTo>
                  <a:pt x="549" y="2628"/>
                </a:lnTo>
                <a:lnTo>
                  <a:pt x="560" y="2642"/>
                </a:lnTo>
                <a:lnTo>
                  <a:pt x="570" y="2658"/>
                </a:lnTo>
                <a:lnTo>
                  <a:pt x="579" y="2673"/>
                </a:lnTo>
                <a:lnTo>
                  <a:pt x="586" y="2689"/>
                </a:lnTo>
                <a:lnTo>
                  <a:pt x="593" y="2705"/>
                </a:lnTo>
                <a:lnTo>
                  <a:pt x="710" y="2989"/>
                </a:lnTo>
                <a:lnTo>
                  <a:pt x="717" y="3006"/>
                </a:lnTo>
                <a:lnTo>
                  <a:pt x="723" y="3022"/>
                </a:lnTo>
                <a:lnTo>
                  <a:pt x="728" y="3039"/>
                </a:lnTo>
                <a:lnTo>
                  <a:pt x="732" y="3057"/>
                </a:lnTo>
                <a:lnTo>
                  <a:pt x="734" y="3075"/>
                </a:lnTo>
                <a:lnTo>
                  <a:pt x="735" y="3094"/>
                </a:lnTo>
                <a:lnTo>
                  <a:pt x="734" y="3112"/>
                </a:lnTo>
                <a:lnTo>
                  <a:pt x="732" y="3130"/>
                </a:lnTo>
                <a:lnTo>
                  <a:pt x="727" y="3149"/>
                </a:lnTo>
                <a:lnTo>
                  <a:pt x="723" y="3166"/>
                </a:lnTo>
                <a:lnTo>
                  <a:pt x="717" y="3184"/>
                </a:lnTo>
                <a:lnTo>
                  <a:pt x="710" y="3200"/>
                </a:lnTo>
                <a:lnTo>
                  <a:pt x="702" y="3217"/>
                </a:lnTo>
                <a:lnTo>
                  <a:pt x="693" y="3232"/>
                </a:lnTo>
                <a:lnTo>
                  <a:pt x="682" y="3246"/>
                </a:lnTo>
                <a:lnTo>
                  <a:pt x="670" y="3259"/>
                </a:lnTo>
                <a:lnTo>
                  <a:pt x="526" y="3403"/>
                </a:lnTo>
                <a:lnTo>
                  <a:pt x="514" y="3415"/>
                </a:lnTo>
                <a:lnTo>
                  <a:pt x="504" y="3430"/>
                </a:lnTo>
                <a:lnTo>
                  <a:pt x="496" y="3444"/>
                </a:lnTo>
                <a:lnTo>
                  <a:pt x="489" y="3459"/>
                </a:lnTo>
                <a:lnTo>
                  <a:pt x="483" y="3474"/>
                </a:lnTo>
                <a:lnTo>
                  <a:pt x="480" y="3490"/>
                </a:lnTo>
                <a:lnTo>
                  <a:pt x="477" y="3507"/>
                </a:lnTo>
                <a:lnTo>
                  <a:pt x="477" y="3523"/>
                </a:lnTo>
                <a:lnTo>
                  <a:pt x="477" y="3539"/>
                </a:lnTo>
                <a:lnTo>
                  <a:pt x="480" y="3555"/>
                </a:lnTo>
                <a:lnTo>
                  <a:pt x="483" y="3572"/>
                </a:lnTo>
                <a:lnTo>
                  <a:pt x="489" y="3587"/>
                </a:lnTo>
                <a:lnTo>
                  <a:pt x="496" y="3602"/>
                </a:lnTo>
                <a:lnTo>
                  <a:pt x="504" y="3616"/>
                </a:lnTo>
                <a:lnTo>
                  <a:pt x="514" y="3630"/>
                </a:lnTo>
                <a:lnTo>
                  <a:pt x="526" y="3643"/>
                </a:lnTo>
                <a:lnTo>
                  <a:pt x="766" y="3883"/>
                </a:lnTo>
                <a:lnTo>
                  <a:pt x="779" y="3894"/>
                </a:lnTo>
                <a:lnTo>
                  <a:pt x="792" y="3904"/>
                </a:lnTo>
                <a:lnTo>
                  <a:pt x="807" y="3913"/>
                </a:lnTo>
                <a:lnTo>
                  <a:pt x="822" y="3921"/>
                </a:lnTo>
                <a:lnTo>
                  <a:pt x="837" y="3926"/>
                </a:lnTo>
                <a:lnTo>
                  <a:pt x="853" y="3930"/>
                </a:lnTo>
                <a:lnTo>
                  <a:pt x="869" y="3932"/>
                </a:lnTo>
                <a:lnTo>
                  <a:pt x="886" y="3933"/>
                </a:lnTo>
                <a:lnTo>
                  <a:pt x="902" y="3932"/>
                </a:lnTo>
                <a:lnTo>
                  <a:pt x="918" y="3930"/>
                </a:lnTo>
                <a:lnTo>
                  <a:pt x="934" y="3926"/>
                </a:lnTo>
                <a:lnTo>
                  <a:pt x="950" y="3921"/>
                </a:lnTo>
                <a:lnTo>
                  <a:pt x="965" y="3913"/>
                </a:lnTo>
                <a:lnTo>
                  <a:pt x="979" y="3904"/>
                </a:lnTo>
                <a:lnTo>
                  <a:pt x="993" y="3894"/>
                </a:lnTo>
                <a:lnTo>
                  <a:pt x="1005" y="3883"/>
                </a:lnTo>
                <a:lnTo>
                  <a:pt x="1150" y="3739"/>
                </a:lnTo>
                <a:lnTo>
                  <a:pt x="1163" y="3727"/>
                </a:lnTo>
                <a:lnTo>
                  <a:pt x="1177" y="3717"/>
                </a:lnTo>
                <a:lnTo>
                  <a:pt x="1192" y="3706"/>
                </a:lnTo>
                <a:lnTo>
                  <a:pt x="1208" y="3698"/>
                </a:lnTo>
                <a:lnTo>
                  <a:pt x="1225" y="3691"/>
                </a:lnTo>
                <a:lnTo>
                  <a:pt x="1243" y="3685"/>
                </a:lnTo>
                <a:lnTo>
                  <a:pt x="1260" y="3681"/>
                </a:lnTo>
                <a:lnTo>
                  <a:pt x="1278" y="3678"/>
                </a:lnTo>
                <a:lnTo>
                  <a:pt x="1296" y="3675"/>
                </a:lnTo>
                <a:lnTo>
                  <a:pt x="1315" y="3675"/>
                </a:lnTo>
                <a:lnTo>
                  <a:pt x="1333" y="3675"/>
                </a:lnTo>
                <a:lnTo>
                  <a:pt x="1351" y="3677"/>
                </a:lnTo>
                <a:lnTo>
                  <a:pt x="1370" y="3681"/>
                </a:lnTo>
                <a:lnTo>
                  <a:pt x="1387" y="3685"/>
                </a:lnTo>
                <a:lnTo>
                  <a:pt x="1403" y="3691"/>
                </a:lnTo>
                <a:lnTo>
                  <a:pt x="1419" y="3699"/>
                </a:lnTo>
                <a:lnTo>
                  <a:pt x="1703" y="3816"/>
                </a:lnTo>
                <a:lnTo>
                  <a:pt x="1719" y="3822"/>
                </a:lnTo>
                <a:lnTo>
                  <a:pt x="1736" y="3829"/>
                </a:lnTo>
                <a:lnTo>
                  <a:pt x="1751" y="3838"/>
                </a:lnTo>
                <a:lnTo>
                  <a:pt x="1766" y="3848"/>
                </a:lnTo>
                <a:lnTo>
                  <a:pt x="1780" y="3861"/>
                </a:lnTo>
                <a:lnTo>
                  <a:pt x="1793" y="3873"/>
                </a:lnTo>
                <a:lnTo>
                  <a:pt x="1807" y="3887"/>
                </a:lnTo>
                <a:lnTo>
                  <a:pt x="1818" y="3901"/>
                </a:lnTo>
                <a:lnTo>
                  <a:pt x="1828" y="3916"/>
                </a:lnTo>
                <a:lnTo>
                  <a:pt x="1837" y="3933"/>
                </a:lnTo>
                <a:lnTo>
                  <a:pt x="1845" y="3949"/>
                </a:lnTo>
                <a:lnTo>
                  <a:pt x="1852" y="3966"/>
                </a:lnTo>
                <a:lnTo>
                  <a:pt x="1858" y="3983"/>
                </a:lnTo>
                <a:lnTo>
                  <a:pt x="1861" y="4001"/>
                </a:lnTo>
                <a:lnTo>
                  <a:pt x="1864" y="4019"/>
                </a:lnTo>
                <a:lnTo>
                  <a:pt x="1866" y="4036"/>
                </a:lnTo>
                <a:lnTo>
                  <a:pt x="1866" y="4239"/>
                </a:lnTo>
                <a:lnTo>
                  <a:pt x="1867" y="4256"/>
                </a:lnTo>
                <a:lnTo>
                  <a:pt x="1869" y="4272"/>
                </a:lnTo>
                <a:lnTo>
                  <a:pt x="1873" y="4289"/>
                </a:lnTo>
                <a:lnTo>
                  <a:pt x="1879" y="4305"/>
                </a:lnTo>
                <a:lnTo>
                  <a:pt x="1886" y="4319"/>
                </a:lnTo>
                <a:lnTo>
                  <a:pt x="1894" y="4333"/>
                </a:lnTo>
                <a:lnTo>
                  <a:pt x="1904" y="4347"/>
                </a:lnTo>
                <a:lnTo>
                  <a:pt x="1915" y="4359"/>
                </a:lnTo>
                <a:lnTo>
                  <a:pt x="1927" y="4370"/>
                </a:lnTo>
                <a:lnTo>
                  <a:pt x="1941" y="4379"/>
                </a:lnTo>
                <a:lnTo>
                  <a:pt x="1954" y="4388"/>
                </a:lnTo>
                <a:lnTo>
                  <a:pt x="1969" y="4395"/>
                </a:lnTo>
                <a:lnTo>
                  <a:pt x="1984" y="4400"/>
                </a:lnTo>
                <a:lnTo>
                  <a:pt x="2000" y="4405"/>
                </a:lnTo>
                <a:lnTo>
                  <a:pt x="2018" y="4407"/>
                </a:lnTo>
                <a:lnTo>
                  <a:pt x="2035" y="4408"/>
                </a:lnTo>
                <a:lnTo>
                  <a:pt x="2374" y="4408"/>
                </a:lnTo>
                <a:lnTo>
                  <a:pt x="2391" y="4407"/>
                </a:lnTo>
                <a:lnTo>
                  <a:pt x="2408" y="4405"/>
                </a:lnTo>
                <a:lnTo>
                  <a:pt x="2424" y="4400"/>
                </a:lnTo>
                <a:lnTo>
                  <a:pt x="2440" y="4395"/>
                </a:lnTo>
                <a:lnTo>
                  <a:pt x="2455" y="4388"/>
                </a:lnTo>
                <a:lnTo>
                  <a:pt x="2469" y="4379"/>
                </a:lnTo>
                <a:lnTo>
                  <a:pt x="2481" y="4370"/>
                </a:lnTo>
                <a:lnTo>
                  <a:pt x="2493" y="4359"/>
                </a:lnTo>
                <a:lnTo>
                  <a:pt x="2505" y="4347"/>
                </a:lnTo>
                <a:lnTo>
                  <a:pt x="2515" y="4333"/>
                </a:lnTo>
                <a:lnTo>
                  <a:pt x="2523" y="4319"/>
                </a:lnTo>
                <a:lnTo>
                  <a:pt x="2530" y="4305"/>
                </a:lnTo>
                <a:lnTo>
                  <a:pt x="2536" y="4289"/>
                </a:lnTo>
                <a:lnTo>
                  <a:pt x="2540" y="4272"/>
                </a:lnTo>
                <a:lnTo>
                  <a:pt x="2543" y="4256"/>
                </a:lnTo>
                <a:lnTo>
                  <a:pt x="2543" y="4239"/>
                </a:lnTo>
                <a:lnTo>
                  <a:pt x="2543" y="4036"/>
                </a:lnTo>
                <a:lnTo>
                  <a:pt x="2544" y="4019"/>
                </a:lnTo>
                <a:lnTo>
                  <a:pt x="2547" y="4001"/>
                </a:lnTo>
                <a:lnTo>
                  <a:pt x="2551" y="3983"/>
                </a:lnTo>
                <a:lnTo>
                  <a:pt x="2556" y="3966"/>
                </a:lnTo>
                <a:lnTo>
                  <a:pt x="2563" y="3949"/>
                </a:lnTo>
                <a:lnTo>
                  <a:pt x="2571" y="3933"/>
                </a:lnTo>
                <a:lnTo>
                  <a:pt x="2581" y="3916"/>
                </a:lnTo>
                <a:lnTo>
                  <a:pt x="2591" y="3901"/>
                </a:lnTo>
                <a:lnTo>
                  <a:pt x="2603" y="3887"/>
                </a:lnTo>
                <a:lnTo>
                  <a:pt x="2615" y="3873"/>
                </a:lnTo>
                <a:lnTo>
                  <a:pt x="2628" y="3861"/>
                </a:lnTo>
                <a:lnTo>
                  <a:pt x="2642" y="3848"/>
                </a:lnTo>
                <a:lnTo>
                  <a:pt x="2658" y="3838"/>
                </a:lnTo>
                <a:lnTo>
                  <a:pt x="2673" y="3829"/>
                </a:lnTo>
                <a:lnTo>
                  <a:pt x="2689" y="3822"/>
                </a:lnTo>
                <a:lnTo>
                  <a:pt x="2705" y="3816"/>
                </a:lnTo>
                <a:lnTo>
                  <a:pt x="2989" y="3699"/>
                </a:lnTo>
                <a:lnTo>
                  <a:pt x="3006" y="3691"/>
                </a:lnTo>
                <a:lnTo>
                  <a:pt x="3022" y="3685"/>
                </a:lnTo>
                <a:lnTo>
                  <a:pt x="3039" y="3681"/>
                </a:lnTo>
                <a:lnTo>
                  <a:pt x="3057" y="3677"/>
                </a:lnTo>
                <a:lnTo>
                  <a:pt x="3076" y="3675"/>
                </a:lnTo>
                <a:lnTo>
                  <a:pt x="3094" y="3675"/>
                </a:lnTo>
                <a:lnTo>
                  <a:pt x="3112" y="3675"/>
                </a:lnTo>
                <a:lnTo>
                  <a:pt x="3130" y="3678"/>
                </a:lnTo>
                <a:lnTo>
                  <a:pt x="3149" y="3681"/>
                </a:lnTo>
                <a:lnTo>
                  <a:pt x="3167" y="3685"/>
                </a:lnTo>
                <a:lnTo>
                  <a:pt x="3184" y="3691"/>
                </a:lnTo>
                <a:lnTo>
                  <a:pt x="3201" y="3698"/>
                </a:lnTo>
                <a:lnTo>
                  <a:pt x="3217" y="3706"/>
                </a:lnTo>
                <a:lnTo>
                  <a:pt x="3232" y="3717"/>
                </a:lnTo>
                <a:lnTo>
                  <a:pt x="3246" y="3727"/>
                </a:lnTo>
                <a:lnTo>
                  <a:pt x="3259" y="3739"/>
                </a:lnTo>
                <a:lnTo>
                  <a:pt x="3403" y="3883"/>
                </a:lnTo>
                <a:lnTo>
                  <a:pt x="3415" y="3894"/>
                </a:lnTo>
                <a:lnTo>
                  <a:pt x="3430" y="3904"/>
                </a:lnTo>
                <a:lnTo>
                  <a:pt x="3444" y="3913"/>
                </a:lnTo>
                <a:lnTo>
                  <a:pt x="3459" y="3921"/>
                </a:lnTo>
                <a:lnTo>
                  <a:pt x="3474" y="3926"/>
                </a:lnTo>
                <a:lnTo>
                  <a:pt x="3490" y="3930"/>
                </a:lnTo>
                <a:lnTo>
                  <a:pt x="3507" y="3932"/>
                </a:lnTo>
                <a:lnTo>
                  <a:pt x="3523" y="3933"/>
                </a:lnTo>
                <a:lnTo>
                  <a:pt x="3539" y="3932"/>
                </a:lnTo>
                <a:lnTo>
                  <a:pt x="3555" y="3930"/>
                </a:lnTo>
                <a:lnTo>
                  <a:pt x="3572" y="3926"/>
                </a:lnTo>
                <a:lnTo>
                  <a:pt x="3587" y="3921"/>
                </a:lnTo>
                <a:lnTo>
                  <a:pt x="3602" y="3913"/>
                </a:lnTo>
                <a:lnTo>
                  <a:pt x="3616" y="3904"/>
                </a:lnTo>
                <a:lnTo>
                  <a:pt x="3630" y="3894"/>
                </a:lnTo>
                <a:lnTo>
                  <a:pt x="3643" y="3883"/>
                </a:lnTo>
                <a:lnTo>
                  <a:pt x="3883" y="3643"/>
                </a:lnTo>
                <a:lnTo>
                  <a:pt x="3895" y="3630"/>
                </a:lnTo>
                <a:lnTo>
                  <a:pt x="3904" y="3616"/>
                </a:lnTo>
                <a:lnTo>
                  <a:pt x="3913" y="3602"/>
                </a:lnTo>
                <a:lnTo>
                  <a:pt x="3920" y="3587"/>
                </a:lnTo>
                <a:lnTo>
                  <a:pt x="3926" y="3572"/>
                </a:lnTo>
                <a:lnTo>
                  <a:pt x="3930" y="3555"/>
                </a:lnTo>
                <a:lnTo>
                  <a:pt x="3932" y="3539"/>
                </a:lnTo>
                <a:lnTo>
                  <a:pt x="3933" y="3523"/>
                </a:lnTo>
                <a:lnTo>
                  <a:pt x="3932" y="3507"/>
                </a:lnTo>
                <a:lnTo>
                  <a:pt x="3930" y="3490"/>
                </a:lnTo>
                <a:lnTo>
                  <a:pt x="3926" y="3474"/>
                </a:lnTo>
                <a:lnTo>
                  <a:pt x="3920" y="3459"/>
                </a:lnTo>
                <a:lnTo>
                  <a:pt x="3913" y="3444"/>
                </a:lnTo>
                <a:lnTo>
                  <a:pt x="3904" y="3430"/>
                </a:lnTo>
                <a:lnTo>
                  <a:pt x="3895" y="3415"/>
                </a:lnTo>
                <a:lnTo>
                  <a:pt x="3883" y="3403"/>
                </a:lnTo>
                <a:lnTo>
                  <a:pt x="3739" y="3259"/>
                </a:lnTo>
                <a:lnTo>
                  <a:pt x="3727" y="3246"/>
                </a:lnTo>
                <a:lnTo>
                  <a:pt x="3717" y="3232"/>
                </a:lnTo>
                <a:lnTo>
                  <a:pt x="3706" y="3217"/>
                </a:lnTo>
                <a:lnTo>
                  <a:pt x="3698" y="3200"/>
                </a:lnTo>
                <a:lnTo>
                  <a:pt x="3691" y="3184"/>
                </a:lnTo>
                <a:lnTo>
                  <a:pt x="3685" y="3166"/>
                </a:lnTo>
                <a:lnTo>
                  <a:pt x="3681" y="3149"/>
                </a:lnTo>
                <a:lnTo>
                  <a:pt x="3678" y="3130"/>
                </a:lnTo>
                <a:lnTo>
                  <a:pt x="3675" y="3112"/>
                </a:lnTo>
                <a:lnTo>
                  <a:pt x="3675" y="3094"/>
                </a:lnTo>
                <a:lnTo>
                  <a:pt x="3675" y="3075"/>
                </a:lnTo>
                <a:lnTo>
                  <a:pt x="3677" y="3057"/>
                </a:lnTo>
                <a:lnTo>
                  <a:pt x="3680" y="3039"/>
                </a:lnTo>
                <a:lnTo>
                  <a:pt x="3685" y="3022"/>
                </a:lnTo>
                <a:lnTo>
                  <a:pt x="3691" y="3006"/>
                </a:lnTo>
                <a:lnTo>
                  <a:pt x="3699" y="2989"/>
                </a:lnTo>
                <a:lnTo>
                  <a:pt x="3816" y="2705"/>
                </a:lnTo>
                <a:lnTo>
                  <a:pt x="3822" y="2689"/>
                </a:lnTo>
                <a:lnTo>
                  <a:pt x="3829" y="2673"/>
                </a:lnTo>
                <a:lnTo>
                  <a:pt x="3838" y="2658"/>
                </a:lnTo>
                <a:lnTo>
                  <a:pt x="3848" y="2642"/>
                </a:lnTo>
                <a:lnTo>
                  <a:pt x="3861" y="2628"/>
                </a:lnTo>
                <a:lnTo>
                  <a:pt x="3873" y="2615"/>
                </a:lnTo>
                <a:lnTo>
                  <a:pt x="3887" y="2603"/>
                </a:lnTo>
                <a:lnTo>
                  <a:pt x="3901" y="2591"/>
                </a:lnTo>
                <a:lnTo>
                  <a:pt x="3916" y="2581"/>
                </a:lnTo>
                <a:lnTo>
                  <a:pt x="3933" y="2571"/>
                </a:lnTo>
                <a:lnTo>
                  <a:pt x="3949" y="2563"/>
                </a:lnTo>
                <a:lnTo>
                  <a:pt x="3966" y="2556"/>
                </a:lnTo>
                <a:lnTo>
                  <a:pt x="3983" y="2551"/>
                </a:lnTo>
                <a:lnTo>
                  <a:pt x="4001" y="2547"/>
                </a:lnTo>
                <a:lnTo>
                  <a:pt x="4018" y="2544"/>
                </a:lnTo>
                <a:lnTo>
                  <a:pt x="4036" y="2543"/>
                </a:lnTo>
                <a:lnTo>
                  <a:pt x="4239" y="2543"/>
                </a:lnTo>
                <a:lnTo>
                  <a:pt x="4256" y="2543"/>
                </a:lnTo>
                <a:lnTo>
                  <a:pt x="4273" y="2540"/>
                </a:lnTo>
                <a:lnTo>
                  <a:pt x="4290" y="2536"/>
                </a:lnTo>
                <a:lnTo>
                  <a:pt x="4305" y="2530"/>
                </a:lnTo>
                <a:lnTo>
                  <a:pt x="4320" y="2523"/>
                </a:lnTo>
                <a:lnTo>
                  <a:pt x="4333" y="2515"/>
                </a:lnTo>
                <a:lnTo>
                  <a:pt x="4346" y="2504"/>
                </a:lnTo>
                <a:lnTo>
                  <a:pt x="4359" y="2493"/>
                </a:lnTo>
                <a:lnTo>
                  <a:pt x="4370" y="2481"/>
                </a:lnTo>
                <a:lnTo>
                  <a:pt x="4380" y="2469"/>
                </a:lnTo>
                <a:lnTo>
                  <a:pt x="4388" y="2455"/>
                </a:lnTo>
                <a:lnTo>
                  <a:pt x="4395" y="2440"/>
                </a:lnTo>
                <a:lnTo>
                  <a:pt x="4401" y="2424"/>
                </a:lnTo>
                <a:lnTo>
                  <a:pt x="4405" y="2408"/>
                </a:lnTo>
                <a:lnTo>
                  <a:pt x="4407" y="2391"/>
                </a:lnTo>
                <a:lnTo>
                  <a:pt x="4408" y="2374"/>
                </a:lnTo>
                <a:lnTo>
                  <a:pt x="4408" y="2035"/>
                </a:lnTo>
                <a:lnTo>
                  <a:pt x="4407" y="2018"/>
                </a:lnTo>
                <a:lnTo>
                  <a:pt x="4405" y="2000"/>
                </a:lnTo>
                <a:lnTo>
                  <a:pt x="4401" y="1984"/>
                </a:lnTo>
                <a:lnTo>
                  <a:pt x="4395" y="1969"/>
                </a:lnTo>
                <a:lnTo>
                  <a:pt x="4388" y="1954"/>
                </a:lnTo>
                <a:lnTo>
                  <a:pt x="4380" y="1939"/>
                </a:lnTo>
                <a:lnTo>
                  <a:pt x="4370" y="1926"/>
                </a:lnTo>
                <a:lnTo>
                  <a:pt x="4359" y="1915"/>
                </a:lnTo>
                <a:lnTo>
                  <a:pt x="4346" y="1904"/>
                </a:lnTo>
                <a:lnTo>
                  <a:pt x="4333" y="1894"/>
                </a:lnTo>
                <a:lnTo>
                  <a:pt x="4320" y="1886"/>
                </a:lnTo>
                <a:lnTo>
                  <a:pt x="4305" y="1879"/>
                </a:lnTo>
                <a:lnTo>
                  <a:pt x="4290" y="1873"/>
                </a:lnTo>
                <a:lnTo>
                  <a:pt x="4273" y="1868"/>
                </a:lnTo>
                <a:lnTo>
                  <a:pt x="4256" y="1865"/>
                </a:lnTo>
                <a:lnTo>
                  <a:pt x="4239" y="1864"/>
                </a:lnTo>
                <a:close/>
                <a:moveTo>
                  <a:pt x="3052" y="2204"/>
                </a:moveTo>
                <a:lnTo>
                  <a:pt x="3052" y="2204"/>
                </a:lnTo>
                <a:lnTo>
                  <a:pt x="3051" y="2248"/>
                </a:lnTo>
                <a:lnTo>
                  <a:pt x="3048" y="2290"/>
                </a:lnTo>
                <a:lnTo>
                  <a:pt x="3043" y="2333"/>
                </a:lnTo>
                <a:lnTo>
                  <a:pt x="3035" y="2375"/>
                </a:lnTo>
                <a:lnTo>
                  <a:pt x="3026" y="2415"/>
                </a:lnTo>
                <a:lnTo>
                  <a:pt x="3015" y="2456"/>
                </a:lnTo>
                <a:lnTo>
                  <a:pt x="3002" y="2495"/>
                </a:lnTo>
                <a:lnTo>
                  <a:pt x="2986" y="2534"/>
                </a:lnTo>
                <a:lnTo>
                  <a:pt x="2969" y="2571"/>
                </a:lnTo>
                <a:lnTo>
                  <a:pt x="2950" y="2608"/>
                </a:lnTo>
                <a:lnTo>
                  <a:pt x="2929" y="2643"/>
                </a:lnTo>
                <a:lnTo>
                  <a:pt x="2908" y="2678"/>
                </a:lnTo>
                <a:lnTo>
                  <a:pt x="2884" y="2711"/>
                </a:lnTo>
                <a:lnTo>
                  <a:pt x="2858" y="2743"/>
                </a:lnTo>
                <a:lnTo>
                  <a:pt x="2832" y="2774"/>
                </a:lnTo>
                <a:lnTo>
                  <a:pt x="2805" y="2804"/>
                </a:lnTo>
                <a:lnTo>
                  <a:pt x="2775" y="2831"/>
                </a:lnTo>
                <a:lnTo>
                  <a:pt x="2744" y="2858"/>
                </a:lnTo>
                <a:lnTo>
                  <a:pt x="2712" y="2883"/>
                </a:lnTo>
                <a:lnTo>
                  <a:pt x="2679" y="2907"/>
                </a:lnTo>
                <a:lnTo>
                  <a:pt x="2644" y="2928"/>
                </a:lnTo>
                <a:lnTo>
                  <a:pt x="2609" y="2949"/>
                </a:lnTo>
                <a:lnTo>
                  <a:pt x="2572" y="2968"/>
                </a:lnTo>
                <a:lnTo>
                  <a:pt x="2535" y="2985"/>
                </a:lnTo>
                <a:lnTo>
                  <a:pt x="2496" y="3000"/>
                </a:lnTo>
                <a:lnTo>
                  <a:pt x="2457" y="3014"/>
                </a:lnTo>
                <a:lnTo>
                  <a:pt x="2416" y="3025"/>
                </a:lnTo>
                <a:lnTo>
                  <a:pt x="2376" y="3034"/>
                </a:lnTo>
                <a:lnTo>
                  <a:pt x="2334" y="3042"/>
                </a:lnTo>
                <a:lnTo>
                  <a:pt x="2292" y="3047"/>
                </a:lnTo>
                <a:lnTo>
                  <a:pt x="2249" y="3050"/>
                </a:lnTo>
                <a:lnTo>
                  <a:pt x="2205" y="3051"/>
                </a:lnTo>
                <a:lnTo>
                  <a:pt x="2162" y="3050"/>
                </a:lnTo>
                <a:lnTo>
                  <a:pt x="2118" y="3047"/>
                </a:lnTo>
                <a:lnTo>
                  <a:pt x="2075" y="3042"/>
                </a:lnTo>
                <a:lnTo>
                  <a:pt x="2034" y="3034"/>
                </a:lnTo>
                <a:lnTo>
                  <a:pt x="1993" y="3025"/>
                </a:lnTo>
                <a:lnTo>
                  <a:pt x="1953" y="3014"/>
                </a:lnTo>
                <a:lnTo>
                  <a:pt x="1913" y="3000"/>
                </a:lnTo>
                <a:lnTo>
                  <a:pt x="1875" y="2985"/>
                </a:lnTo>
                <a:lnTo>
                  <a:pt x="1837" y="2968"/>
                </a:lnTo>
                <a:lnTo>
                  <a:pt x="1801" y="2949"/>
                </a:lnTo>
                <a:lnTo>
                  <a:pt x="1765" y="2928"/>
                </a:lnTo>
                <a:lnTo>
                  <a:pt x="1731" y="2907"/>
                </a:lnTo>
                <a:lnTo>
                  <a:pt x="1697" y="2883"/>
                </a:lnTo>
                <a:lnTo>
                  <a:pt x="1666" y="2858"/>
                </a:lnTo>
                <a:lnTo>
                  <a:pt x="1635" y="2831"/>
                </a:lnTo>
                <a:lnTo>
                  <a:pt x="1605" y="2804"/>
                </a:lnTo>
                <a:lnTo>
                  <a:pt x="1577" y="2774"/>
                </a:lnTo>
                <a:lnTo>
                  <a:pt x="1551" y="2743"/>
                </a:lnTo>
                <a:lnTo>
                  <a:pt x="1526" y="2711"/>
                </a:lnTo>
                <a:lnTo>
                  <a:pt x="1501" y="2678"/>
                </a:lnTo>
                <a:lnTo>
                  <a:pt x="1480" y="2643"/>
                </a:lnTo>
                <a:lnTo>
                  <a:pt x="1460" y="2608"/>
                </a:lnTo>
                <a:lnTo>
                  <a:pt x="1441" y="2571"/>
                </a:lnTo>
                <a:lnTo>
                  <a:pt x="1423" y="2534"/>
                </a:lnTo>
                <a:lnTo>
                  <a:pt x="1408" y="2495"/>
                </a:lnTo>
                <a:lnTo>
                  <a:pt x="1395" y="2456"/>
                </a:lnTo>
                <a:lnTo>
                  <a:pt x="1384" y="2415"/>
                </a:lnTo>
                <a:lnTo>
                  <a:pt x="1375" y="2375"/>
                </a:lnTo>
                <a:lnTo>
                  <a:pt x="1366" y="2333"/>
                </a:lnTo>
                <a:lnTo>
                  <a:pt x="1361" y="2290"/>
                </a:lnTo>
                <a:lnTo>
                  <a:pt x="1358" y="2248"/>
                </a:lnTo>
                <a:lnTo>
                  <a:pt x="1357" y="2204"/>
                </a:lnTo>
                <a:lnTo>
                  <a:pt x="1358" y="2161"/>
                </a:lnTo>
                <a:lnTo>
                  <a:pt x="1361" y="2117"/>
                </a:lnTo>
                <a:lnTo>
                  <a:pt x="1366" y="2074"/>
                </a:lnTo>
                <a:lnTo>
                  <a:pt x="1375" y="2033"/>
                </a:lnTo>
                <a:lnTo>
                  <a:pt x="1384" y="1992"/>
                </a:lnTo>
                <a:lnTo>
                  <a:pt x="1395" y="1952"/>
                </a:lnTo>
                <a:lnTo>
                  <a:pt x="1408" y="1912"/>
                </a:lnTo>
                <a:lnTo>
                  <a:pt x="1423" y="1874"/>
                </a:lnTo>
                <a:lnTo>
                  <a:pt x="1441" y="1836"/>
                </a:lnTo>
                <a:lnTo>
                  <a:pt x="1460" y="1799"/>
                </a:lnTo>
                <a:lnTo>
                  <a:pt x="1480" y="1764"/>
                </a:lnTo>
                <a:lnTo>
                  <a:pt x="1501" y="1729"/>
                </a:lnTo>
                <a:lnTo>
                  <a:pt x="1526" y="1697"/>
                </a:lnTo>
                <a:lnTo>
                  <a:pt x="1551" y="1665"/>
                </a:lnTo>
                <a:lnTo>
                  <a:pt x="1577" y="1634"/>
                </a:lnTo>
                <a:lnTo>
                  <a:pt x="1605" y="1605"/>
                </a:lnTo>
                <a:lnTo>
                  <a:pt x="1635" y="1576"/>
                </a:lnTo>
                <a:lnTo>
                  <a:pt x="1666" y="1550"/>
                </a:lnTo>
                <a:lnTo>
                  <a:pt x="1697" y="1525"/>
                </a:lnTo>
                <a:lnTo>
                  <a:pt x="1731" y="1501"/>
                </a:lnTo>
                <a:lnTo>
                  <a:pt x="1765" y="1479"/>
                </a:lnTo>
                <a:lnTo>
                  <a:pt x="1801" y="1459"/>
                </a:lnTo>
                <a:lnTo>
                  <a:pt x="1837" y="1439"/>
                </a:lnTo>
                <a:lnTo>
                  <a:pt x="1875" y="1423"/>
                </a:lnTo>
                <a:lnTo>
                  <a:pt x="1913" y="1408"/>
                </a:lnTo>
                <a:lnTo>
                  <a:pt x="1953" y="1394"/>
                </a:lnTo>
                <a:lnTo>
                  <a:pt x="1993" y="1383"/>
                </a:lnTo>
                <a:lnTo>
                  <a:pt x="2034" y="1373"/>
                </a:lnTo>
                <a:lnTo>
                  <a:pt x="2075" y="1365"/>
                </a:lnTo>
                <a:lnTo>
                  <a:pt x="2118" y="1360"/>
                </a:lnTo>
                <a:lnTo>
                  <a:pt x="2162" y="1357"/>
                </a:lnTo>
                <a:lnTo>
                  <a:pt x="2205" y="1356"/>
                </a:lnTo>
                <a:lnTo>
                  <a:pt x="2249" y="1357"/>
                </a:lnTo>
                <a:lnTo>
                  <a:pt x="2292" y="1360"/>
                </a:lnTo>
                <a:lnTo>
                  <a:pt x="2334" y="1365"/>
                </a:lnTo>
                <a:lnTo>
                  <a:pt x="2376" y="1373"/>
                </a:lnTo>
                <a:lnTo>
                  <a:pt x="2416" y="1383"/>
                </a:lnTo>
                <a:lnTo>
                  <a:pt x="2457" y="1394"/>
                </a:lnTo>
                <a:lnTo>
                  <a:pt x="2496" y="1408"/>
                </a:lnTo>
                <a:lnTo>
                  <a:pt x="2535" y="1423"/>
                </a:lnTo>
                <a:lnTo>
                  <a:pt x="2572" y="1439"/>
                </a:lnTo>
                <a:lnTo>
                  <a:pt x="2609" y="1459"/>
                </a:lnTo>
                <a:lnTo>
                  <a:pt x="2644" y="1479"/>
                </a:lnTo>
                <a:lnTo>
                  <a:pt x="2679" y="1501"/>
                </a:lnTo>
                <a:lnTo>
                  <a:pt x="2712" y="1525"/>
                </a:lnTo>
                <a:lnTo>
                  <a:pt x="2744" y="1550"/>
                </a:lnTo>
                <a:lnTo>
                  <a:pt x="2775" y="1576"/>
                </a:lnTo>
                <a:lnTo>
                  <a:pt x="2805" y="1605"/>
                </a:lnTo>
                <a:lnTo>
                  <a:pt x="2832" y="1634"/>
                </a:lnTo>
                <a:lnTo>
                  <a:pt x="2858" y="1665"/>
                </a:lnTo>
                <a:lnTo>
                  <a:pt x="2884" y="1697"/>
                </a:lnTo>
                <a:lnTo>
                  <a:pt x="2908" y="1729"/>
                </a:lnTo>
                <a:lnTo>
                  <a:pt x="2929" y="1764"/>
                </a:lnTo>
                <a:lnTo>
                  <a:pt x="2950" y="1799"/>
                </a:lnTo>
                <a:lnTo>
                  <a:pt x="2969" y="1836"/>
                </a:lnTo>
                <a:lnTo>
                  <a:pt x="2986" y="1874"/>
                </a:lnTo>
                <a:lnTo>
                  <a:pt x="3002" y="1912"/>
                </a:lnTo>
                <a:lnTo>
                  <a:pt x="3015" y="1952"/>
                </a:lnTo>
                <a:lnTo>
                  <a:pt x="3026" y="1992"/>
                </a:lnTo>
                <a:lnTo>
                  <a:pt x="3035" y="2033"/>
                </a:lnTo>
                <a:lnTo>
                  <a:pt x="3043" y="2074"/>
                </a:lnTo>
                <a:lnTo>
                  <a:pt x="3048" y="2117"/>
                </a:lnTo>
                <a:lnTo>
                  <a:pt x="3051" y="2161"/>
                </a:lnTo>
                <a:lnTo>
                  <a:pt x="3052" y="2204"/>
                </a:lnTo>
                <a:close/>
              </a:path>
            </a:pathLst>
          </a:custGeom>
          <a:solidFill>
            <a:schemeClr val="bg1"/>
          </a:solidFill>
          <a:ln>
            <a:noFill/>
          </a:ln>
        </p:spPr>
        <p:txBody>
          <a:bodyPr/>
          <a:lstStyle/>
          <a:p>
            <a:endParaRPr lang="zh-CN" altLang="en-US">
              <a:cs typeface="+mn-ea"/>
              <a:sym typeface="+mn-lt"/>
            </a:endParaRPr>
          </a:p>
        </p:txBody>
      </p:sp>
      <p:sp>
        <p:nvSpPr>
          <p:cNvPr id="29" name="30"/>
          <p:cNvSpPr txBox="1"/>
          <p:nvPr>
            <p:custDataLst>
              <p:tags r:id="rId18"/>
            </p:custDataLst>
          </p:nvPr>
        </p:nvSpPr>
        <p:spPr>
          <a:xfrm>
            <a:off x="1593047" y="4998586"/>
            <a:ext cx="1346844" cy="369332"/>
          </a:xfrm>
          <a:prstGeom prst="rect">
            <a:avLst/>
          </a:prstGeom>
          <a:solidFill>
            <a:srgbClr val="1983B7"/>
          </a:solidFill>
        </p:spPr>
        <p:txBody>
          <a:bodyPr wrap="none" rtlCol="0">
            <a:spAutoFit/>
          </a:bodyPr>
          <a:lstStyle/>
          <a:p>
            <a:r>
              <a:rPr lang="en-US" altLang="zh-CN" dirty="0">
                <a:solidFill>
                  <a:schemeClr val="bg1"/>
                </a:solidFill>
                <a:cs typeface="+mn-ea"/>
                <a:sym typeface="+mn-lt"/>
              </a:rPr>
              <a:t>KEYWORD</a:t>
            </a:r>
            <a:endParaRPr lang="zh-CN" altLang="en-US" dirty="0">
              <a:solidFill>
                <a:schemeClr val="bg1"/>
              </a:solidFill>
              <a:cs typeface="+mn-ea"/>
              <a:sym typeface="+mn-lt"/>
            </a:endParaRPr>
          </a:p>
        </p:txBody>
      </p:sp>
      <p:sp>
        <p:nvSpPr>
          <p:cNvPr id="30" name="31"/>
          <p:cNvSpPr txBox="1"/>
          <p:nvPr>
            <p:custDataLst>
              <p:tags r:id="rId19"/>
            </p:custDataLst>
          </p:nvPr>
        </p:nvSpPr>
        <p:spPr>
          <a:xfrm>
            <a:off x="4061968" y="4998586"/>
            <a:ext cx="1346844" cy="369332"/>
          </a:xfrm>
          <a:prstGeom prst="rect">
            <a:avLst/>
          </a:prstGeom>
          <a:solidFill>
            <a:srgbClr val="1983B7"/>
          </a:solidFill>
          <a:ln>
            <a:noFill/>
          </a:ln>
        </p:spPr>
        <p:txBody>
          <a:bodyPr wrap="none" rtlCol="0">
            <a:spAutoFit/>
          </a:bodyPr>
          <a:lstStyle/>
          <a:p>
            <a:r>
              <a:rPr lang="en-US" altLang="zh-CN" dirty="0">
                <a:solidFill>
                  <a:schemeClr val="bg1"/>
                </a:solidFill>
                <a:cs typeface="+mn-ea"/>
                <a:sym typeface="+mn-lt"/>
              </a:rPr>
              <a:t>KEYWORD</a:t>
            </a:r>
            <a:endParaRPr lang="zh-CN" altLang="en-US" dirty="0">
              <a:solidFill>
                <a:schemeClr val="bg1"/>
              </a:solidFill>
              <a:cs typeface="+mn-ea"/>
              <a:sym typeface="+mn-lt"/>
            </a:endParaRPr>
          </a:p>
        </p:txBody>
      </p:sp>
      <p:sp>
        <p:nvSpPr>
          <p:cNvPr id="31" name="32"/>
          <p:cNvSpPr txBox="1"/>
          <p:nvPr>
            <p:custDataLst>
              <p:tags r:id="rId20"/>
            </p:custDataLst>
          </p:nvPr>
        </p:nvSpPr>
        <p:spPr>
          <a:xfrm>
            <a:off x="6822288" y="4998586"/>
            <a:ext cx="1346844" cy="369332"/>
          </a:xfrm>
          <a:prstGeom prst="rect">
            <a:avLst/>
          </a:prstGeom>
          <a:solidFill>
            <a:srgbClr val="1983B7"/>
          </a:solidFill>
        </p:spPr>
        <p:txBody>
          <a:bodyPr wrap="none" rtlCol="0">
            <a:spAutoFit/>
          </a:bodyPr>
          <a:lstStyle/>
          <a:p>
            <a:r>
              <a:rPr lang="en-US" altLang="zh-CN" dirty="0">
                <a:solidFill>
                  <a:schemeClr val="bg1"/>
                </a:solidFill>
                <a:cs typeface="+mn-ea"/>
                <a:sym typeface="+mn-lt"/>
              </a:rPr>
              <a:t>KEYWORD</a:t>
            </a:r>
            <a:endParaRPr lang="zh-CN" altLang="en-US" dirty="0">
              <a:solidFill>
                <a:schemeClr val="bg1"/>
              </a:solidFill>
              <a:cs typeface="+mn-ea"/>
              <a:sym typeface="+mn-lt"/>
            </a:endParaRPr>
          </a:p>
        </p:txBody>
      </p:sp>
      <p:sp>
        <p:nvSpPr>
          <p:cNvPr id="32" name="3"/>
          <p:cNvSpPr txBox="1"/>
          <p:nvPr>
            <p:custDataLst>
              <p:tags r:id="rId21"/>
            </p:custDataLst>
          </p:nvPr>
        </p:nvSpPr>
        <p:spPr>
          <a:xfrm>
            <a:off x="9301257" y="4998586"/>
            <a:ext cx="1346844" cy="369332"/>
          </a:xfrm>
          <a:prstGeom prst="rect">
            <a:avLst/>
          </a:prstGeom>
          <a:solidFill>
            <a:srgbClr val="1983B7"/>
          </a:solidFill>
        </p:spPr>
        <p:txBody>
          <a:bodyPr wrap="none" rtlCol="0">
            <a:spAutoFit/>
          </a:bodyPr>
          <a:lstStyle/>
          <a:p>
            <a:r>
              <a:rPr lang="en-US" altLang="zh-CN" dirty="0">
                <a:solidFill>
                  <a:schemeClr val="bg1"/>
                </a:solidFill>
                <a:cs typeface="+mn-ea"/>
                <a:sym typeface="+mn-lt"/>
              </a:rPr>
              <a:t>KEYWORD</a:t>
            </a:r>
            <a:endParaRPr lang="zh-CN" altLang="en-US" dirty="0">
              <a:solidFill>
                <a:schemeClr val="bg1"/>
              </a:solidFill>
              <a:cs typeface="+mn-ea"/>
              <a:sym typeface="+mn-lt"/>
            </a:endParaRPr>
          </a:p>
        </p:txBody>
      </p:sp>
      <p:sp>
        <p:nvSpPr>
          <p:cNvPr id="33" name="15"/>
          <p:cNvSpPr txBox="1"/>
          <p:nvPr>
            <p:custDataLst>
              <p:tags r:id="rId22"/>
            </p:custDataLst>
          </p:nvPr>
        </p:nvSpPr>
        <p:spPr>
          <a:xfrm>
            <a:off x="1264820" y="5561800"/>
            <a:ext cx="2003298" cy="923330"/>
          </a:xfrm>
          <a:prstGeom prst="rect">
            <a:avLst/>
          </a:prstGeom>
          <a:noFill/>
        </p:spPr>
        <p:txBody>
          <a:bodyPr wrap="square" rtlCol="0">
            <a:spAutoFit/>
          </a:bodyPr>
          <a:lstStyle/>
          <a:p>
            <a:pPr algn="ctr">
              <a:lnSpc>
                <a:spcPct val="150000"/>
              </a:lnSpc>
            </a:pPr>
            <a:r>
              <a:rPr lang="zh-CN" altLang="en-US" sz="1200" dirty="0">
                <a:solidFill>
                  <a:schemeClr val="bg1">
                    <a:lumMod val="50000"/>
                  </a:schemeClr>
                </a:solidFill>
                <a:cs typeface="+mn-ea"/>
                <a:sym typeface="+mn-lt"/>
              </a:rPr>
              <a:t>这里输入简单的文字概述这里输入简单字概述这里输入简单简单的文字</a:t>
            </a:r>
            <a:endParaRPr lang="zh-CN" altLang="en-US" sz="1200" dirty="0">
              <a:solidFill>
                <a:schemeClr val="bg1">
                  <a:lumMod val="50000"/>
                </a:schemeClr>
              </a:solidFill>
              <a:cs typeface="+mn-ea"/>
              <a:sym typeface="+mn-lt"/>
            </a:endParaRPr>
          </a:p>
        </p:txBody>
      </p:sp>
      <p:sp>
        <p:nvSpPr>
          <p:cNvPr id="34" name="15"/>
          <p:cNvSpPr txBox="1"/>
          <p:nvPr>
            <p:custDataLst>
              <p:tags r:id="rId23"/>
            </p:custDataLst>
          </p:nvPr>
        </p:nvSpPr>
        <p:spPr>
          <a:xfrm>
            <a:off x="3718466" y="5561800"/>
            <a:ext cx="2003298" cy="923330"/>
          </a:xfrm>
          <a:prstGeom prst="rect">
            <a:avLst/>
          </a:prstGeom>
          <a:noFill/>
        </p:spPr>
        <p:txBody>
          <a:bodyPr wrap="square" rtlCol="0">
            <a:spAutoFit/>
          </a:bodyPr>
          <a:lstStyle/>
          <a:p>
            <a:pPr algn="ctr">
              <a:lnSpc>
                <a:spcPct val="150000"/>
              </a:lnSpc>
            </a:pPr>
            <a:r>
              <a:rPr lang="zh-CN" altLang="en-US" sz="1200" dirty="0">
                <a:solidFill>
                  <a:schemeClr val="bg1">
                    <a:lumMod val="50000"/>
                  </a:schemeClr>
                </a:solidFill>
                <a:cs typeface="+mn-ea"/>
                <a:sym typeface="+mn-lt"/>
              </a:rPr>
              <a:t>这里输入简单的文字概述这里输入简单字概述这里输入简单简单的文字</a:t>
            </a:r>
            <a:endParaRPr lang="zh-CN" altLang="en-US" sz="1200" dirty="0">
              <a:solidFill>
                <a:schemeClr val="bg1">
                  <a:lumMod val="50000"/>
                </a:schemeClr>
              </a:solidFill>
              <a:cs typeface="+mn-ea"/>
              <a:sym typeface="+mn-lt"/>
            </a:endParaRPr>
          </a:p>
        </p:txBody>
      </p:sp>
      <p:sp>
        <p:nvSpPr>
          <p:cNvPr id="35" name="15"/>
          <p:cNvSpPr txBox="1"/>
          <p:nvPr>
            <p:custDataLst>
              <p:tags r:id="rId24"/>
            </p:custDataLst>
          </p:nvPr>
        </p:nvSpPr>
        <p:spPr>
          <a:xfrm>
            <a:off x="6434417" y="5561800"/>
            <a:ext cx="2003298" cy="923330"/>
          </a:xfrm>
          <a:prstGeom prst="rect">
            <a:avLst/>
          </a:prstGeom>
          <a:noFill/>
        </p:spPr>
        <p:txBody>
          <a:bodyPr wrap="square" rtlCol="0">
            <a:spAutoFit/>
          </a:bodyPr>
          <a:lstStyle/>
          <a:p>
            <a:pPr algn="ctr">
              <a:lnSpc>
                <a:spcPct val="150000"/>
              </a:lnSpc>
            </a:pPr>
            <a:r>
              <a:rPr lang="zh-CN" altLang="en-US" sz="1200" dirty="0">
                <a:solidFill>
                  <a:schemeClr val="bg1">
                    <a:lumMod val="50000"/>
                  </a:schemeClr>
                </a:solidFill>
                <a:cs typeface="+mn-ea"/>
                <a:sym typeface="+mn-lt"/>
              </a:rPr>
              <a:t>这里输入简单的文字概述这里输入简单字概述这里输入简单简单的文字</a:t>
            </a:r>
            <a:endParaRPr lang="zh-CN" altLang="en-US" sz="1200" dirty="0">
              <a:solidFill>
                <a:schemeClr val="bg1">
                  <a:lumMod val="50000"/>
                </a:schemeClr>
              </a:solidFill>
              <a:cs typeface="+mn-ea"/>
              <a:sym typeface="+mn-lt"/>
            </a:endParaRPr>
          </a:p>
        </p:txBody>
      </p:sp>
      <p:sp>
        <p:nvSpPr>
          <p:cNvPr id="36" name="15"/>
          <p:cNvSpPr txBox="1"/>
          <p:nvPr>
            <p:custDataLst>
              <p:tags r:id="rId25"/>
            </p:custDataLst>
          </p:nvPr>
        </p:nvSpPr>
        <p:spPr>
          <a:xfrm>
            <a:off x="8925117" y="5561800"/>
            <a:ext cx="2003298" cy="923330"/>
          </a:xfrm>
          <a:prstGeom prst="rect">
            <a:avLst/>
          </a:prstGeom>
          <a:noFill/>
        </p:spPr>
        <p:txBody>
          <a:bodyPr wrap="square" rtlCol="0">
            <a:spAutoFit/>
          </a:bodyPr>
          <a:lstStyle/>
          <a:p>
            <a:pPr algn="ctr">
              <a:lnSpc>
                <a:spcPct val="150000"/>
              </a:lnSpc>
            </a:pPr>
            <a:r>
              <a:rPr lang="zh-CN" altLang="en-US" sz="1200" dirty="0">
                <a:solidFill>
                  <a:schemeClr val="bg1">
                    <a:lumMod val="50000"/>
                  </a:schemeClr>
                </a:solidFill>
                <a:cs typeface="+mn-ea"/>
                <a:sym typeface="+mn-lt"/>
              </a:rPr>
              <a:t>这里输入简单的文字概述这里输入简单字概述这里输入简单简单的文字</a:t>
            </a:r>
            <a:endParaRPr lang="zh-CN" altLang="en-US" sz="1200" dirty="0">
              <a:solidFill>
                <a:schemeClr val="bg1">
                  <a:lumMod val="50000"/>
                </a:schemeClr>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300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10" presetClass="entr" presetSubtype="0" fill="hold"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par>
                                <p:cTn id="14" presetID="10" presetClass="entr" presetSubtype="0" fill="hold" nodeType="withEffect">
                                  <p:stCondLst>
                                    <p:cond delay="20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par>
                                <p:cTn id="17" presetID="10" presetClass="entr" presetSubtype="0" fill="hold" grpId="0" nodeType="withEffect">
                                  <p:stCondLst>
                                    <p:cond delay="40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500"/>
                                        <p:tgtEl>
                                          <p:spTgt spid="14"/>
                                        </p:tgtEl>
                                      </p:cBhvr>
                                    </p:animEffect>
                                  </p:childTnLst>
                                </p:cTn>
                              </p:par>
                              <p:par>
                                <p:cTn id="20" presetID="10" presetClass="entr" presetSubtype="0" fill="hold" grpId="0" nodeType="withEffect">
                                  <p:stCondLst>
                                    <p:cond delay="60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par>
                                <p:cTn id="23" presetID="10" presetClass="entr" presetSubtype="0" fill="hold" nodeType="withEffect">
                                  <p:stCondLst>
                                    <p:cond delay="800"/>
                                  </p:stCondLst>
                                  <p:childTnLst>
                                    <p:set>
                                      <p:cBhvr>
                                        <p:cTn id="24" dur="1" fill="hold">
                                          <p:stCondLst>
                                            <p:cond delay="0"/>
                                          </p:stCondLst>
                                        </p:cTn>
                                        <p:tgtEl>
                                          <p:spTgt spid="16"/>
                                        </p:tgtEl>
                                        <p:attrNameLst>
                                          <p:attrName>style.visibility</p:attrName>
                                        </p:attrNameLst>
                                      </p:cBhvr>
                                      <p:to>
                                        <p:strVal val="visible"/>
                                      </p:to>
                                    </p:set>
                                    <p:animEffect transition="in" filter="fade">
                                      <p:cBhvr>
                                        <p:cTn id="25" dur="500"/>
                                        <p:tgtEl>
                                          <p:spTgt spid="16"/>
                                        </p:tgtEl>
                                      </p:cBhvr>
                                    </p:animEffect>
                                  </p:childTnLst>
                                </p:cTn>
                              </p:par>
                              <p:par>
                                <p:cTn id="26" presetID="10" presetClass="entr" presetSubtype="0" fill="hold" grpId="0" nodeType="withEffect">
                                  <p:stCondLst>
                                    <p:cond delay="100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500"/>
                                        <p:tgtEl>
                                          <p:spTgt spid="17"/>
                                        </p:tgtEl>
                                      </p:cBhvr>
                                    </p:animEffect>
                                  </p:childTnLst>
                                </p:cTn>
                              </p:par>
                              <p:par>
                                <p:cTn id="29" presetID="10" presetClass="entr" presetSubtype="0" fill="hold" grpId="0" nodeType="withEffect">
                                  <p:stCondLst>
                                    <p:cond delay="1200"/>
                                  </p:stCondLst>
                                  <p:childTnLst>
                                    <p:set>
                                      <p:cBhvr>
                                        <p:cTn id="30" dur="1" fill="hold">
                                          <p:stCondLst>
                                            <p:cond delay="0"/>
                                          </p:stCondLst>
                                        </p:cTn>
                                        <p:tgtEl>
                                          <p:spTgt spid="18"/>
                                        </p:tgtEl>
                                        <p:attrNameLst>
                                          <p:attrName>style.visibility</p:attrName>
                                        </p:attrNameLst>
                                      </p:cBhvr>
                                      <p:to>
                                        <p:strVal val="visible"/>
                                      </p:to>
                                    </p:set>
                                    <p:animEffect transition="in" filter="fade">
                                      <p:cBhvr>
                                        <p:cTn id="31" dur="500"/>
                                        <p:tgtEl>
                                          <p:spTgt spid="18"/>
                                        </p:tgtEl>
                                      </p:cBhvr>
                                    </p:animEffect>
                                  </p:childTnLst>
                                </p:cTn>
                              </p:par>
                              <p:par>
                                <p:cTn id="32" presetID="10" presetClass="entr" presetSubtype="0" fill="hold" nodeType="withEffect">
                                  <p:stCondLst>
                                    <p:cond delay="1400"/>
                                  </p:stCondLst>
                                  <p:childTnLst>
                                    <p:set>
                                      <p:cBhvr>
                                        <p:cTn id="33" dur="1" fill="hold">
                                          <p:stCondLst>
                                            <p:cond delay="0"/>
                                          </p:stCondLst>
                                        </p:cTn>
                                        <p:tgtEl>
                                          <p:spTgt spid="19"/>
                                        </p:tgtEl>
                                        <p:attrNameLst>
                                          <p:attrName>style.visibility</p:attrName>
                                        </p:attrNameLst>
                                      </p:cBhvr>
                                      <p:to>
                                        <p:strVal val="visible"/>
                                      </p:to>
                                    </p:set>
                                    <p:animEffect transition="in" filter="fade">
                                      <p:cBhvr>
                                        <p:cTn id="34" dur="500"/>
                                        <p:tgtEl>
                                          <p:spTgt spid="19"/>
                                        </p:tgtEl>
                                      </p:cBhvr>
                                    </p:animEffect>
                                  </p:childTnLst>
                                </p:cTn>
                              </p:par>
                              <p:par>
                                <p:cTn id="35" presetID="10" presetClass="entr" presetSubtype="0" fill="hold" grpId="0" nodeType="withEffect">
                                  <p:stCondLst>
                                    <p:cond delay="1600"/>
                                  </p:stCondLst>
                                  <p:childTnLst>
                                    <p:set>
                                      <p:cBhvr>
                                        <p:cTn id="36" dur="1" fill="hold">
                                          <p:stCondLst>
                                            <p:cond delay="0"/>
                                          </p:stCondLst>
                                        </p:cTn>
                                        <p:tgtEl>
                                          <p:spTgt spid="20"/>
                                        </p:tgtEl>
                                        <p:attrNameLst>
                                          <p:attrName>style.visibility</p:attrName>
                                        </p:attrNameLst>
                                      </p:cBhvr>
                                      <p:to>
                                        <p:strVal val="visible"/>
                                      </p:to>
                                    </p:set>
                                    <p:animEffect transition="in" filter="fade">
                                      <p:cBhvr>
                                        <p:cTn id="37" dur="500"/>
                                        <p:tgtEl>
                                          <p:spTgt spid="20"/>
                                        </p:tgtEl>
                                      </p:cBhvr>
                                    </p:animEffect>
                                  </p:childTnLst>
                                </p:cTn>
                              </p:par>
                              <p:par>
                                <p:cTn id="38" presetID="10" presetClass="entr" presetSubtype="0" fill="hold" grpId="0" nodeType="withEffect">
                                  <p:stCondLst>
                                    <p:cond delay="1800"/>
                                  </p:stCondLst>
                                  <p:childTnLst>
                                    <p:set>
                                      <p:cBhvr>
                                        <p:cTn id="39" dur="1" fill="hold">
                                          <p:stCondLst>
                                            <p:cond delay="0"/>
                                          </p:stCondLst>
                                        </p:cTn>
                                        <p:tgtEl>
                                          <p:spTgt spid="21"/>
                                        </p:tgtEl>
                                        <p:attrNameLst>
                                          <p:attrName>style.visibility</p:attrName>
                                        </p:attrNameLst>
                                      </p:cBhvr>
                                      <p:to>
                                        <p:strVal val="visible"/>
                                      </p:to>
                                    </p:set>
                                    <p:animEffect transition="in" filter="fade">
                                      <p:cBhvr>
                                        <p:cTn id="40" dur="500"/>
                                        <p:tgtEl>
                                          <p:spTgt spid="21"/>
                                        </p:tgtEl>
                                      </p:cBhvr>
                                    </p:animEffect>
                                  </p:childTnLst>
                                </p:cTn>
                              </p:par>
                              <p:par>
                                <p:cTn id="41" presetID="10" presetClass="entr" presetSubtype="0" fill="hold" nodeType="withEffect">
                                  <p:stCondLst>
                                    <p:cond delay="2000"/>
                                  </p:stCondLst>
                                  <p:childTnLst>
                                    <p:set>
                                      <p:cBhvr>
                                        <p:cTn id="42" dur="1" fill="hold">
                                          <p:stCondLst>
                                            <p:cond delay="0"/>
                                          </p:stCondLst>
                                        </p:cTn>
                                        <p:tgtEl>
                                          <p:spTgt spid="22"/>
                                        </p:tgtEl>
                                        <p:attrNameLst>
                                          <p:attrName>style.visibility</p:attrName>
                                        </p:attrNameLst>
                                      </p:cBhvr>
                                      <p:to>
                                        <p:strVal val="visible"/>
                                      </p:to>
                                    </p:set>
                                    <p:animEffect transition="in" filter="fade">
                                      <p:cBhvr>
                                        <p:cTn id="43" dur="500"/>
                                        <p:tgtEl>
                                          <p:spTgt spid="22"/>
                                        </p:tgtEl>
                                      </p:cBhvr>
                                    </p:animEffect>
                                  </p:childTnLst>
                                </p:cTn>
                              </p:par>
                              <p:par>
                                <p:cTn id="44" presetID="10" presetClass="entr" presetSubtype="0" fill="hold" grpId="0" nodeType="withEffect">
                                  <p:stCondLst>
                                    <p:cond delay="2200"/>
                                  </p:stCondLst>
                                  <p:childTnLst>
                                    <p:set>
                                      <p:cBhvr>
                                        <p:cTn id="45" dur="1" fill="hold">
                                          <p:stCondLst>
                                            <p:cond delay="0"/>
                                          </p:stCondLst>
                                        </p:cTn>
                                        <p:tgtEl>
                                          <p:spTgt spid="23"/>
                                        </p:tgtEl>
                                        <p:attrNameLst>
                                          <p:attrName>style.visibility</p:attrName>
                                        </p:attrNameLst>
                                      </p:cBhvr>
                                      <p:to>
                                        <p:strVal val="visible"/>
                                      </p:to>
                                    </p:set>
                                    <p:animEffect transition="in" filter="fade">
                                      <p:cBhvr>
                                        <p:cTn id="46" dur="500"/>
                                        <p:tgtEl>
                                          <p:spTgt spid="23"/>
                                        </p:tgtEl>
                                      </p:cBhvr>
                                    </p:animEffect>
                                  </p:childTnLst>
                                </p:cTn>
                              </p:par>
                              <p:par>
                                <p:cTn id="47" presetID="10" presetClass="entr" presetSubtype="0" fill="hold" grpId="0" nodeType="withEffect">
                                  <p:stCondLst>
                                    <p:cond delay="2400"/>
                                  </p:stCondLst>
                                  <p:childTnLst>
                                    <p:set>
                                      <p:cBhvr>
                                        <p:cTn id="48" dur="1" fill="hold">
                                          <p:stCondLst>
                                            <p:cond delay="0"/>
                                          </p:stCondLst>
                                        </p:cTn>
                                        <p:tgtEl>
                                          <p:spTgt spid="24"/>
                                        </p:tgtEl>
                                        <p:attrNameLst>
                                          <p:attrName>style.visibility</p:attrName>
                                        </p:attrNameLst>
                                      </p:cBhvr>
                                      <p:to>
                                        <p:strVal val="visible"/>
                                      </p:to>
                                    </p:set>
                                    <p:animEffect transition="in" filter="fade">
                                      <p:cBhvr>
                                        <p:cTn id="49" dur="500"/>
                                        <p:tgtEl>
                                          <p:spTgt spid="24"/>
                                        </p:tgtEl>
                                      </p:cBhvr>
                                    </p:animEffect>
                                  </p:childTnLst>
                                </p:cTn>
                              </p:par>
                              <p:par>
                                <p:cTn id="50" presetID="10" presetClass="entr" presetSubtype="0" fill="hold" grpId="0" nodeType="withEffect">
                                  <p:stCondLst>
                                    <p:cond delay="2600"/>
                                  </p:stCondLst>
                                  <p:childTnLst>
                                    <p:set>
                                      <p:cBhvr>
                                        <p:cTn id="51" dur="1" fill="hold">
                                          <p:stCondLst>
                                            <p:cond delay="0"/>
                                          </p:stCondLst>
                                        </p:cTn>
                                        <p:tgtEl>
                                          <p:spTgt spid="25"/>
                                        </p:tgtEl>
                                        <p:attrNameLst>
                                          <p:attrName>style.visibility</p:attrName>
                                        </p:attrNameLst>
                                      </p:cBhvr>
                                      <p:to>
                                        <p:strVal val="visible"/>
                                      </p:to>
                                    </p:set>
                                    <p:animEffect transition="in" filter="fade">
                                      <p:cBhvr>
                                        <p:cTn id="52" dur="500"/>
                                        <p:tgtEl>
                                          <p:spTgt spid="25"/>
                                        </p:tgtEl>
                                      </p:cBhvr>
                                    </p:animEffect>
                                  </p:childTnLst>
                                </p:cTn>
                              </p:par>
                              <p:par>
                                <p:cTn id="53" presetID="10" presetClass="entr" presetSubtype="0" fill="hold" grpId="0" nodeType="withEffect">
                                  <p:stCondLst>
                                    <p:cond delay="280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500"/>
                                        <p:tgtEl>
                                          <p:spTgt spid="26"/>
                                        </p:tgtEl>
                                      </p:cBhvr>
                                    </p:animEffect>
                                  </p:childTnLst>
                                </p:cTn>
                              </p:par>
                              <p:par>
                                <p:cTn id="56" presetID="10" presetClass="entr" presetSubtype="0" fill="hold" grpId="0" nodeType="withEffect">
                                  <p:stCondLst>
                                    <p:cond delay="3000"/>
                                  </p:stCondLst>
                                  <p:childTnLst>
                                    <p:set>
                                      <p:cBhvr>
                                        <p:cTn id="57" dur="1" fill="hold">
                                          <p:stCondLst>
                                            <p:cond delay="0"/>
                                          </p:stCondLst>
                                        </p:cTn>
                                        <p:tgtEl>
                                          <p:spTgt spid="27"/>
                                        </p:tgtEl>
                                        <p:attrNameLst>
                                          <p:attrName>style.visibility</p:attrName>
                                        </p:attrNameLst>
                                      </p:cBhvr>
                                      <p:to>
                                        <p:strVal val="visible"/>
                                      </p:to>
                                    </p:set>
                                    <p:animEffect transition="in" filter="fade">
                                      <p:cBhvr>
                                        <p:cTn id="58" dur="500"/>
                                        <p:tgtEl>
                                          <p:spTgt spid="27"/>
                                        </p:tgtEl>
                                      </p:cBhvr>
                                    </p:animEffect>
                                  </p:childTnLst>
                                </p:cTn>
                              </p:par>
                              <p:par>
                                <p:cTn id="59" presetID="10" presetClass="entr" presetSubtype="0" fill="hold" grpId="0" nodeType="withEffect">
                                  <p:stCondLst>
                                    <p:cond delay="3200"/>
                                  </p:stCondLst>
                                  <p:childTnLst>
                                    <p:set>
                                      <p:cBhvr>
                                        <p:cTn id="60" dur="1" fill="hold">
                                          <p:stCondLst>
                                            <p:cond delay="0"/>
                                          </p:stCondLst>
                                        </p:cTn>
                                        <p:tgtEl>
                                          <p:spTgt spid="28"/>
                                        </p:tgtEl>
                                        <p:attrNameLst>
                                          <p:attrName>style.visibility</p:attrName>
                                        </p:attrNameLst>
                                      </p:cBhvr>
                                      <p:to>
                                        <p:strVal val="visible"/>
                                      </p:to>
                                    </p:set>
                                    <p:animEffect transition="in" filter="fade">
                                      <p:cBhvr>
                                        <p:cTn id="61" dur="500"/>
                                        <p:tgtEl>
                                          <p:spTgt spid="28"/>
                                        </p:tgtEl>
                                      </p:cBhvr>
                                    </p:animEffect>
                                  </p:childTnLst>
                                </p:cTn>
                              </p:par>
                              <p:par>
                                <p:cTn id="62" presetID="10" presetClass="entr" presetSubtype="0" fill="hold" grpId="0" nodeType="withEffect">
                                  <p:stCondLst>
                                    <p:cond delay="3400"/>
                                  </p:stCondLst>
                                  <p:childTnLst>
                                    <p:set>
                                      <p:cBhvr>
                                        <p:cTn id="63" dur="1" fill="hold">
                                          <p:stCondLst>
                                            <p:cond delay="0"/>
                                          </p:stCondLst>
                                        </p:cTn>
                                        <p:tgtEl>
                                          <p:spTgt spid="29"/>
                                        </p:tgtEl>
                                        <p:attrNameLst>
                                          <p:attrName>style.visibility</p:attrName>
                                        </p:attrNameLst>
                                      </p:cBhvr>
                                      <p:to>
                                        <p:strVal val="visible"/>
                                      </p:to>
                                    </p:set>
                                    <p:animEffect transition="in" filter="fade">
                                      <p:cBhvr>
                                        <p:cTn id="64" dur="500"/>
                                        <p:tgtEl>
                                          <p:spTgt spid="29"/>
                                        </p:tgtEl>
                                      </p:cBhvr>
                                    </p:animEffect>
                                  </p:childTnLst>
                                </p:cTn>
                              </p:par>
                              <p:par>
                                <p:cTn id="65" presetID="10" presetClass="entr" presetSubtype="0" fill="hold" grpId="0" nodeType="withEffect">
                                  <p:stCondLst>
                                    <p:cond delay="3600"/>
                                  </p:stCondLst>
                                  <p:childTnLst>
                                    <p:set>
                                      <p:cBhvr>
                                        <p:cTn id="66" dur="1" fill="hold">
                                          <p:stCondLst>
                                            <p:cond delay="0"/>
                                          </p:stCondLst>
                                        </p:cTn>
                                        <p:tgtEl>
                                          <p:spTgt spid="30"/>
                                        </p:tgtEl>
                                        <p:attrNameLst>
                                          <p:attrName>style.visibility</p:attrName>
                                        </p:attrNameLst>
                                      </p:cBhvr>
                                      <p:to>
                                        <p:strVal val="visible"/>
                                      </p:to>
                                    </p:set>
                                    <p:animEffect transition="in" filter="fade">
                                      <p:cBhvr>
                                        <p:cTn id="67" dur="500"/>
                                        <p:tgtEl>
                                          <p:spTgt spid="30"/>
                                        </p:tgtEl>
                                      </p:cBhvr>
                                    </p:animEffect>
                                  </p:childTnLst>
                                </p:cTn>
                              </p:par>
                              <p:par>
                                <p:cTn id="68" presetID="10" presetClass="entr" presetSubtype="0" fill="hold" grpId="0" nodeType="withEffect">
                                  <p:stCondLst>
                                    <p:cond delay="3800"/>
                                  </p:stCondLst>
                                  <p:childTnLst>
                                    <p:set>
                                      <p:cBhvr>
                                        <p:cTn id="69" dur="1" fill="hold">
                                          <p:stCondLst>
                                            <p:cond delay="0"/>
                                          </p:stCondLst>
                                        </p:cTn>
                                        <p:tgtEl>
                                          <p:spTgt spid="31"/>
                                        </p:tgtEl>
                                        <p:attrNameLst>
                                          <p:attrName>style.visibility</p:attrName>
                                        </p:attrNameLst>
                                      </p:cBhvr>
                                      <p:to>
                                        <p:strVal val="visible"/>
                                      </p:to>
                                    </p:set>
                                    <p:animEffect transition="in" filter="fade">
                                      <p:cBhvr>
                                        <p:cTn id="70" dur="500"/>
                                        <p:tgtEl>
                                          <p:spTgt spid="31"/>
                                        </p:tgtEl>
                                      </p:cBhvr>
                                    </p:animEffect>
                                  </p:childTnLst>
                                </p:cTn>
                              </p:par>
                              <p:par>
                                <p:cTn id="71" presetID="10" presetClass="entr" presetSubtype="0" fill="hold" grpId="0" nodeType="withEffect">
                                  <p:stCondLst>
                                    <p:cond delay="4000"/>
                                  </p:stCondLst>
                                  <p:childTnLst>
                                    <p:set>
                                      <p:cBhvr>
                                        <p:cTn id="72" dur="1" fill="hold">
                                          <p:stCondLst>
                                            <p:cond delay="0"/>
                                          </p:stCondLst>
                                        </p:cTn>
                                        <p:tgtEl>
                                          <p:spTgt spid="32"/>
                                        </p:tgtEl>
                                        <p:attrNameLst>
                                          <p:attrName>style.visibility</p:attrName>
                                        </p:attrNameLst>
                                      </p:cBhvr>
                                      <p:to>
                                        <p:strVal val="visible"/>
                                      </p:to>
                                    </p:set>
                                    <p:animEffect transition="in" filter="fade">
                                      <p:cBhvr>
                                        <p:cTn id="73" dur="500"/>
                                        <p:tgtEl>
                                          <p:spTgt spid="32"/>
                                        </p:tgtEl>
                                      </p:cBhvr>
                                    </p:animEffect>
                                  </p:childTnLst>
                                </p:cTn>
                              </p:par>
                              <p:par>
                                <p:cTn id="74" presetID="10" presetClass="entr" presetSubtype="0" fill="hold" grpId="0" nodeType="withEffect">
                                  <p:stCondLst>
                                    <p:cond delay="4200"/>
                                  </p:stCondLst>
                                  <p:childTnLst>
                                    <p:set>
                                      <p:cBhvr>
                                        <p:cTn id="75" dur="1" fill="hold">
                                          <p:stCondLst>
                                            <p:cond delay="0"/>
                                          </p:stCondLst>
                                        </p:cTn>
                                        <p:tgtEl>
                                          <p:spTgt spid="33"/>
                                        </p:tgtEl>
                                        <p:attrNameLst>
                                          <p:attrName>style.visibility</p:attrName>
                                        </p:attrNameLst>
                                      </p:cBhvr>
                                      <p:to>
                                        <p:strVal val="visible"/>
                                      </p:to>
                                    </p:set>
                                    <p:animEffect transition="in" filter="fade">
                                      <p:cBhvr>
                                        <p:cTn id="76" dur="500"/>
                                        <p:tgtEl>
                                          <p:spTgt spid="33"/>
                                        </p:tgtEl>
                                      </p:cBhvr>
                                    </p:animEffect>
                                  </p:childTnLst>
                                </p:cTn>
                              </p:par>
                              <p:par>
                                <p:cTn id="77" presetID="10" presetClass="entr" presetSubtype="0" fill="hold" grpId="0" nodeType="withEffect">
                                  <p:stCondLst>
                                    <p:cond delay="4400"/>
                                  </p:stCondLst>
                                  <p:childTnLst>
                                    <p:set>
                                      <p:cBhvr>
                                        <p:cTn id="78" dur="1" fill="hold">
                                          <p:stCondLst>
                                            <p:cond delay="0"/>
                                          </p:stCondLst>
                                        </p:cTn>
                                        <p:tgtEl>
                                          <p:spTgt spid="34"/>
                                        </p:tgtEl>
                                        <p:attrNameLst>
                                          <p:attrName>style.visibility</p:attrName>
                                        </p:attrNameLst>
                                      </p:cBhvr>
                                      <p:to>
                                        <p:strVal val="visible"/>
                                      </p:to>
                                    </p:set>
                                    <p:animEffect transition="in" filter="fade">
                                      <p:cBhvr>
                                        <p:cTn id="79" dur="500"/>
                                        <p:tgtEl>
                                          <p:spTgt spid="34"/>
                                        </p:tgtEl>
                                      </p:cBhvr>
                                    </p:animEffect>
                                  </p:childTnLst>
                                </p:cTn>
                              </p:par>
                              <p:par>
                                <p:cTn id="80" presetID="10" presetClass="entr" presetSubtype="0" fill="hold" grpId="0" nodeType="withEffect">
                                  <p:stCondLst>
                                    <p:cond delay="4600"/>
                                  </p:stCondLst>
                                  <p:childTnLst>
                                    <p:set>
                                      <p:cBhvr>
                                        <p:cTn id="81" dur="1" fill="hold">
                                          <p:stCondLst>
                                            <p:cond delay="0"/>
                                          </p:stCondLst>
                                        </p:cTn>
                                        <p:tgtEl>
                                          <p:spTgt spid="35"/>
                                        </p:tgtEl>
                                        <p:attrNameLst>
                                          <p:attrName>style.visibility</p:attrName>
                                        </p:attrNameLst>
                                      </p:cBhvr>
                                      <p:to>
                                        <p:strVal val="visible"/>
                                      </p:to>
                                    </p:set>
                                    <p:animEffect transition="in" filter="fade">
                                      <p:cBhvr>
                                        <p:cTn id="82" dur="500"/>
                                        <p:tgtEl>
                                          <p:spTgt spid="35"/>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36"/>
                                        </p:tgtEl>
                                        <p:attrNameLst>
                                          <p:attrName>style.visibility</p:attrName>
                                        </p:attrNameLst>
                                      </p:cBhvr>
                                      <p:to>
                                        <p:strVal val="visible"/>
                                      </p:to>
                                    </p:set>
                                    <p:animEffect transition="in" filter="fade">
                                      <p:cBhvr>
                                        <p:cTn id="87"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7" grpId="0" animBg="1"/>
      <p:bldP spid="18" grpId="0" animBg="1"/>
      <p:bldP spid="20" grpId="0" animBg="1" autoUpdateAnimBg="0"/>
      <p:bldP spid="21" grpId="0" animBg="1"/>
      <p:bldP spid="23" grpId="0" animBg="1" autoUpdateAnimBg="0"/>
      <p:bldP spid="24" grpId="0" animBg="1"/>
      <p:bldP spid="25" grpId="0" animBg="1" autoUpdateAnimBg="0"/>
      <p:bldP spid="26" grpId="0" animBg="1" autoUpdateAnimBg="0"/>
      <p:bldP spid="27" grpId="0" animBg="1"/>
      <p:bldP spid="28" grpId="0" animBg="1" autoUpdateAnimBg="0"/>
      <p:bldP spid="29" grpId="0" animBg="1" autoUpdateAnimBg="0"/>
      <p:bldP spid="30" grpId="0" animBg="1" autoUpdateAnimBg="0"/>
      <p:bldP spid="31" grpId="0" animBg="1" autoUpdateAnimBg="0"/>
      <p:bldP spid="32" grpId="0" animBg="1" autoUpdateAnimBg="0"/>
      <p:bldP spid="33" grpId="0"/>
      <p:bldP spid="34" grpId="0"/>
      <p:bldP spid="35" grpId="0"/>
      <p:bldP spid="3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29029" y="429703"/>
            <a:ext cx="12219442" cy="842182"/>
            <a:chOff x="-29029" y="458731"/>
            <a:chExt cx="12219442" cy="842182"/>
          </a:xfrm>
        </p:grpSpPr>
        <p:sp>
          <p:nvSpPr>
            <p:cNvPr id="11" name="矩形 10"/>
            <p:cNvSpPr/>
            <p:nvPr/>
          </p:nvSpPr>
          <p:spPr>
            <a:xfrm flipH="1">
              <a:off x="-29029" y="1229948"/>
              <a:ext cx="12219442" cy="70965"/>
            </a:xfrm>
            <a:prstGeom prst="rect">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 name="组合 1"/>
            <p:cNvGrpSpPr/>
            <p:nvPr/>
          </p:nvGrpSpPr>
          <p:grpSpPr>
            <a:xfrm>
              <a:off x="4188838" y="458731"/>
              <a:ext cx="3783708" cy="538601"/>
              <a:chOff x="5043488" y="414338"/>
              <a:chExt cx="3783708" cy="538601"/>
            </a:xfrm>
          </p:grpSpPr>
          <p:sp>
            <p:nvSpPr>
              <p:cNvPr id="7" name="矩形 3"/>
              <p:cNvSpPr/>
              <p:nvPr/>
            </p:nvSpPr>
            <p:spPr>
              <a:xfrm>
                <a:off x="5667375" y="414338"/>
                <a:ext cx="3159821" cy="538601"/>
              </a:xfrm>
              <a:prstGeom prst="rect">
                <a:avLst/>
              </a:prstGeom>
              <a:noFill/>
              <a:ln w="9525">
                <a:noFill/>
                <a:miter/>
              </a:ln>
            </p:spPr>
            <p:txBody>
              <a:bodyPr wrap="none" lIns="91431" tIns="45716" rIns="91431" bIns="45716">
                <a:spAutoFit/>
              </a:bodyPr>
              <a:lstStyle/>
              <a:p>
                <a:pPr lvl="0" eaLnBrk="1" hangingPunct="1">
                  <a:buNone/>
                </a:pPr>
                <a:r>
                  <a:rPr lang="zh-CN" altLang="en-US" sz="2900" dirty="0">
                    <a:solidFill>
                      <a:schemeClr val="bg1">
                        <a:lumMod val="50000"/>
                      </a:schemeClr>
                    </a:solidFill>
                    <a:cs typeface="+mn-ea"/>
                    <a:sym typeface="+mn-lt"/>
                  </a:rPr>
                  <a:t>加入你的标题描述</a:t>
                </a:r>
                <a:endParaRPr lang="zh-CN" altLang="en-US" sz="2900" dirty="0">
                  <a:solidFill>
                    <a:schemeClr val="bg1">
                      <a:lumMod val="50000"/>
                    </a:schemeClr>
                  </a:solidFill>
                  <a:cs typeface="+mn-ea"/>
                  <a:sym typeface="+mn-lt"/>
                </a:endParaRPr>
              </a:p>
            </p:txBody>
          </p:sp>
          <p:grpSp>
            <p:nvGrpSpPr>
              <p:cNvPr id="8" name="组合 26"/>
              <p:cNvGrpSpPr/>
              <p:nvPr/>
            </p:nvGrpSpPr>
            <p:grpSpPr>
              <a:xfrm>
                <a:off x="5043488" y="468313"/>
                <a:ext cx="263525" cy="395288"/>
                <a:chOff x="0" y="-109880"/>
                <a:chExt cx="213756" cy="427513"/>
              </a:xfrm>
            </p:grpSpPr>
            <p:sp>
              <p:nvSpPr>
                <p:cNvPr id="9" name="直接连接符 27"/>
                <p:cNvSpPr/>
                <p:nvPr/>
              </p:nvSpPr>
              <p:spPr>
                <a:xfrm>
                  <a:off x="0" y="-109880"/>
                  <a:ext cx="213756" cy="213756"/>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sp>
              <p:nvSpPr>
                <p:cNvPr id="10" name="直接连接符 28"/>
                <p:cNvSpPr/>
                <p:nvPr/>
              </p:nvSpPr>
              <p:spPr>
                <a:xfrm flipH="1">
                  <a:off x="0" y="103876"/>
                  <a:ext cx="213756" cy="213757"/>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grpSp>
        </p:grpSp>
      </p:grpSp>
      <p:sp>
        <p:nvSpPr>
          <p:cNvPr id="12" name="AutoShape 3"/>
          <p:cNvSpPr/>
          <p:nvPr/>
        </p:nvSpPr>
        <p:spPr bwMode="auto">
          <a:xfrm>
            <a:off x="3275013" y="2014538"/>
            <a:ext cx="931862" cy="823912"/>
          </a:xfrm>
          <a:custGeom>
            <a:avLst/>
            <a:gdLst>
              <a:gd name="T0" fmla="*/ 2147483647 w 21600"/>
              <a:gd name="T1" fmla="*/ 2147483647 h 21600"/>
              <a:gd name="T2" fmla="*/ 2147483647 w 21600"/>
              <a:gd name="T3" fmla="*/ 0 h 21600"/>
              <a:gd name="T4" fmla="*/ 2147483647 w 21600"/>
              <a:gd name="T5" fmla="*/ 2147483647 h 21600"/>
              <a:gd name="T6" fmla="*/ 2147483647 w 21600"/>
              <a:gd name="T7" fmla="*/ 0 h 21600"/>
              <a:gd name="T8" fmla="*/ 2147483647 w 21600"/>
              <a:gd name="T9" fmla="*/ 2147483647 h 21600"/>
              <a:gd name="T10" fmla="*/ 0 w 21600"/>
              <a:gd name="T11" fmla="*/ 2147483647 h 21600"/>
              <a:gd name="T12" fmla="*/ 2147483647 w 21600"/>
              <a:gd name="T13" fmla="*/ 2147483647 h 21600"/>
              <a:gd name="T14" fmla="*/ 2147483647 w 21600"/>
              <a:gd name="T15" fmla="*/ 2147483647 h 21600"/>
              <a:gd name="T16" fmla="*/ 2147483647 w 21600"/>
              <a:gd name="T17" fmla="*/ 2147483647 h 216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600" h="21600">
                <a:moveTo>
                  <a:pt x="10886" y="341"/>
                </a:moveTo>
                <a:lnTo>
                  <a:pt x="10886" y="0"/>
                </a:lnTo>
                <a:lnTo>
                  <a:pt x="10800" y="171"/>
                </a:lnTo>
                <a:lnTo>
                  <a:pt x="10714" y="0"/>
                </a:lnTo>
                <a:lnTo>
                  <a:pt x="10714" y="341"/>
                </a:lnTo>
                <a:lnTo>
                  <a:pt x="0" y="21600"/>
                </a:lnTo>
                <a:lnTo>
                  <a:pt x="21600" y="21600"/>
                </a:lnTo>
                <a:cubicBezTo>
                  <a:pt x="21600" y="21600"/>
                  <a:pt x="10886" y="341"/>
                  <a:pt x="10886" y="341"/>
                </a:cubicBezTo>
                <a:close/>
                <a:moveTo>
                  <a:pt x="10886" y="341"/>
                </a:moveTo>
              </a:path>
            </a:pathLst>
          </a:custGeom>
          <a:solidFill>
            <a:srgbClr val="1983B7"/>
          </a:solidFill>
          <a:ln>
            <a:noFill/>
          </a:ln>
        </p:spPr>
        <p:txBody>
          <a:bodyPr anchor="ctr"/>
          <a:lstStyle/>
          <a:p>
            <a:endParaRPr lang="zh-CN" altLang="en-US">
              <a:cs typeface="+mn-ea"/>
              <a:sym typeface="+mn-lt"/>
            </a:endParaRPr>
          </a:p>
        </p:txBody>
      </p:sp>
      <p:sp>
        <p:nvSpPr>
          <p:cNvPr id="13" name="AutoShape 4"/>
          <p:cNvSpPr/>
          <p:nvPr/>
        </p:nvSpPr>
        <p:spPr bwMode="auto">
          <a:xfrm>
            <a:off x="2792413" y="2855913"/>
            <a:ext cx="1897062" cy="835025"/>
          </a:xfrm>
          <a:custGeom>
            <a:avLst/>
            <a:gdLst>
              <a:gd name="T0" fmla="*/ 0 w 21600"/>
              <a:gd name="T1" fmla="*/ 2147483647 h 21600"/>
              <a:gd name="T2" fmla="*/ 2147483647 w 21600"/>
              <a:gd name="T3" fmla="*/ 2147483647 h 21600"/>
              <a:gd name="T4" fmla="*/ 2147483647 w 21600"/>
              <a:gd name="T5" fmla="*/ 0 h 21600"/>
              <a:gd name="T6" fmla="*/ 2147483647 w 21600"/>
              <a:gd name="T7" fmla="*/ 0 h 21600"/>
              <a:gd name="T8" fmla="*/ 0 w 21600"/>
              <a:gd name="T9" fmla="*/ 2147483647 h 21600"/>
              <a:gd name="T10" fmla="*/ 0 w 21600"/>
              <a:gd name="T11" fmla="*/ 2147483647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0" y="21600"/>
                </a:moveTo>
                <a:lnTo>
                  <a:pt x="21600" y="21600"/>
                </a:lnTo>
                <a:lnTo>
                  <a:pt x="16167" y="0"/>
                </a:lnTo>
                <a:lnTo>
                  <a:pt x="5432" y="0"/>
                </a:lnTo>
                <a:cubicBezTo>
                  <a:pt x="5432" y="0"/>
                  <a:pt x="0" y="21600"/>
                  <a:pt x="0" y="21600"/>
                </a:cubicBezTo>
                <a:close/>
                <a:moveTo>
                  <a:pt x="0" y="21600"/>
                </a:moveTo>
              </a:path>
            </a:pathLst>
          </a:custGeom>
          <a:solidFill>
            <a:srgbClr val="1983B7">
              <a:alpha val="85000"/>
            </a:srgbClr>
          </a:solidFill>
          <a:ln>
            <a:noFill/>
          </a:ln>
        </p:spPr>
        <p:txBody>
          <a:bodyPr lIns="0" tIns="0" rIns="0" bIns="0"/>
          <a:lstStyle/>
          <a:p>
            <a:endParaRPr lang="zh-CN" altLang="en-US">
              <a:cs typeface="+mn-ea"/>
              <a:sym typeface="+mn-lt"/>
            </a:endParaRPr>
          </a:p>
        </p:txBody>
      </p:sp>
      <p:sp>
        <p:nvSpPr>
          <p:cNvPr id="14" name="AutoShape 5"/>
          <p:cNvSpPr/>
          <p:nvPr/>
        </p:nvSpPr>
        <p:spPr bwMode="auto">
          <a:xfrm>
            <a:off x="2316163" y="3706813"/>
            <a:ext cx="2851150" cy="831850"/>
          </a:xfrm>
          <a:custGeom>
            <a:avLst/>
            <a:gdLst>
              <a:gd name="T0" fmla="*/ 0 w 21600"/>
              <a:gd name="T1" fmla="*/ 2147483647 h 21600"/>
              <a:gd name="T2" fmla="*/ 2147483647 w 21600"/>
              <a:gd name="T3" fmla="*/ 2147483647 h 21600"/>
              <a:gd name="T4" fmla="*/ 2147483647 w 21600"/>
              <a:gd name="T5" fmla="*/ 0 h 21600"/>
              <a:gd name="T6" fmla="*/ 2147483647 w 21600"/>
              <a:gd name="T7" fmla="*/ 0 h 21600"/>
              <a:gd name="T8" fmla="*/ 0 w 21600"/>
              <a:gd name="T9" fmla="*/ 2147483647 h 21600"/>
              <a:gd name="T10" fmla="*/ 0 w 21600"/>
              <a:gd name="T11" fmla="*/ 2147483647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0" y="21600"/>
                </a:moveTo>
                <a:lnTo>
                  <a:pt x="21600" y="21600"/>
                </a:lnTo>
                <a:lnTo>
                  <a:pt x="18007" y="0"/>
                </a:lnTo>
                <a:lnTo>
                  <a:pt x="3593" y="0"/>
                </a:lnTo>
                <a:cubicBezTo>
                  <a:pt x="3593" y="0"/>
                  <a:pt x="0" y="21600"/>
                  <a:pt x="0" y="21600"/>
                </a:cubicBezTo>
                <a:close/>
                <a:moveTo>
                  <a:pt x="0" y="21600"/>
                </a:moveTo>
              </a:path>
            </a:pathLst>
          </a:custGeom>
          <a:solidFill>
            <a:srgbClr val="1983B7"/>
          </a:solidFill>
          <a:ln>
            <a:noFill/>
          </a:ln>
        </p:spPr>
        <p:txBody>
          <a:bodyPr anchor="ctr"/>
          <a:lstStyle/>
          <a:p>
            <a:endParaRPr lang="zh-CN" altLang="en-US">
              <a:cs typeface="+mn-ea"/>
              <a:sym typeface="+mn-lt"/>
            </a:endParaRPr>
          </a:p>
        </p:txBody>
      </p:sp>
      <p:sp>
        <p:nvSpPr>
          <p:cNvPr id="15" name="AutoShape 6"/>
          <p:cNvSpPr/>
          <p:nvPr/>
        </p:nvSpPr>
        <p:spPr bwMode="auto">
          <a:xfrm>
            <a:off x="1833563" y="4559300"/>
            <a:ext cx="3821112" cy="836613"/>
          </a:xfrm>
          <a:custGeom>
            <a:avLst/>
            <a:gdLst>
              <a:gd name="T0" fmla="*/ 0 w 21600"/>
              <a:gd name="T1" fmla="*/ 2147483647 h 21600"/>
              <a:gd name="T2" fmla="*/ 2147483647 w 21600"/>
              <a:gd name="T3" fmla="*/ 2147483647 h 21600"/>
              <a:gd name="T4" fmla="*/ 2147483647 w 21600"/>
              <a:gd name="T5" fmla="*/ 0 h 21600"/>
              <a:gd name="T6" fmla="*/ 2147483647 w 21600"/>
              <a:gd name="T7" fmla="*/ 0 h 21600"/>
              <a:gd name="T8" fmla="*/ 0 w 21600"/>
              <a:gd name="T9" fmla="*/ 2147483647 h 21600"/>
              <a:gd name="T10" fmla="*/ 0 w 21600"/>
              <a:gd name="T11" fmla="*/ 2147483647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0" y="21600"/>
                </a:moveTo>
                <a:lnTo>
                  <a:pt x="21600" y="21600"/>
                </a:lnTo>
                <a:lnTo>
                  <a:pt x="18901" y="0"/>
                </a:lnTo>
                <a:lnTo>
                  <a:pt x="2699" y="0"/>
                </a:lnTo>
                <a:cubicBezTo>
                  <a:pt x="2699" y="0"/>
                  <a:pt x="0" y="21600"/>
                  <a:pt x="0" y="21600"/>
                </a:cubicBezTo>
                <a:close/>
                <a:moveTo>
                  <a:pt x="0" y="21600"/>
                </a:moveTo>
              </a:path>
            </a:pathLst>
          </a:custGeom>
          <a:solidFill>
            <a:srgbClr val="1983B7">
              <a:alpha val="85000"/>
            </a:srgbClr>
          </a:solidFill>
          <a:ln>
            <a:noFill/>
          </a:ln>
        </p:spPr>
        <p:txBody>
          <a:bodyPr lIns="0" tIns="0" rIns="0" bIns="0"/>
          <a:lstStyle/>
          <a:p>
            <a:endParaRPr lang="zh-CN" altLang="en-US">
              <a:cs typeface="+mn-ea"/>
              <a:sym typeface="+mn-lt"/>
            </a:endParaRPr>
          </a:p>
        </p:txBody>
      </p:sp>
      <p:sp>
        <p:nvSpPr>
          <p:cNvPr id="16" name="AutoShape 7"/>
          <p:cNvSpPr/>
          <p:nvPr/>
        </p:nvSpPr>
        <p:spPr bwMode="auto">
          <a:xfrm>
            <a:off x="1382713" y="5411788"/>
            <a:ext cx="4721225" cy="788987"/>
          </a:xfrm>
          <a:custGeom>
            <a:avLst/>
            <a:gdLst>
              <a:gd name="T0" fmla="*/ 0 w 21600"/>
              <a:gd name="T1" fmla="*/ 2147483647 h 21600"/>
              <a:gd name="T2" fmla="*/ 2147483647 w 21600"/>
              <a:gd name="T3" fmla="*/ 2147483647 h 21600"/>
              <a:gd name="T4" fmla="*/ 2147483647 w 21600"/>
              <a:gd name="T5" fmla="*/ 2147483647 h 21600"/>
              <a:gd name="T6" fmla="*/ 2147483647 w 21600"/>
              <a:gd name="T7" fmla="*/ 2147483647 h 21600"/>
              <a:gd name="T8" fmla="*/ 2147483647 w 21600"/>
              <a:gd name="T9" fmla="*/ 0 h 21600"/>
              <a:gd name="T10" fmla="*/ 2147483647 w 21600"/>
              <a:gd name="T11" fmla="*/ 0 h 21600"/>
              <a:gd name="T12" fmla="*/ 0 w 21600"/>
              <a:gd name="T13" fmla="*/ 2147483647 h 21600"/>
              <a:gd name="T14" fmla="*/ 0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1600" h="21600">
                <a:moveTo>
                  <a:pt x="0" y="21600"/>
                </a:moveTo>
                <a:lnTo>
                  <a:pt x="10783" y="21600"/>
                </a:lnTo>
                <a:lnTo>
                  <a:pt x="10817" y="21600"/>
                </a:lnTo>
                <a:lnTo>
                  <a:pt x="21600" y="21600"/>
                </a:lnTo>
                <a:lnTo>
                  <a:pt x="19540" y="0"/>
                </a:lnTo>
                <a:lnTo>
                  <a:pt x="2060" y="0"/>
                </a:lnTo>
                <a:cubicBezTo>
                  <a:pt x="2060" y="0"/>
                  <a:pt x="0" y="21600"/>
                  <a:pt x="0" y="21600"/>
                </a:cubicBezTo>
                <a:close/>
                <a:moveTo>
                  <a:pt x="0" y="21600"/>
                </a:moveTo>
              </a:path>
            </a:pathLst>
          </a:custGeom>
          <a:solidFill>
            <a:srgbClr val="1983B7"/>
          </a:solidFill>
          <a:ln>
            <a:noFill/>
          </a:ln>
        </p:spPr>
        <p:txBody>
          <a:bodyPr anchor="ctr"/>
          <a:lstStyle/>
          <a:p>
            <a:endParaRPr lang="zh-CN" altLang="en-US">
              <a:cs typeface="+mn-ea"/>
              <a:sym typeface="+mn-lt"/>
            </a:endParaRPr>
          </a:p>
        </p:txBody>
      </p:sp>
      <p:cxnSp>
        <p:nvCxnSpPr>
          <p:cNvPr id="17" name="直接连接符 71"/>
          <p:cNvCxnSpPr>
            <a:cxnSpLocks noChangeShapeType="1"/>
          </p:cNvCxnSpPr>
          <p:nvPr/>
        </p:nvCxnSpPr>
        <p:spPr bwMode="auto">
          <a:xfrm>
            <a:off x="4373563" y="2838450"/>
            <a:ext cx="6619875" cy="0"/>
          </a:xfrm>
          <a:prstGeom prst="line">
            <a:avLst/>
          </a:prstGeom>
          <a:noFill/>
          <a:ln w="6350">
            <a:solidFill>
              <a:srgbClr val="ADBACA"/>
            </a:solidFill>
            <a:round/>
          </a:ln>
          <a:extLst>
            <a:ext uri="{909E8E84-426E-40DD-AFC4-6F175D3DCCD1}">
              <a14:hiddenFill xmlns:a14="http://schemas.microsoft.com/office/drawing/2010/main">
                <a:noFill/>
              </a14:hiddenFill>
            </a:ext>
          </a:extLst>
        </p:spPr>
      </p:cxnSp>
      <p:cxnSp>
        <p:nvCxnSpPr>
          <p:cNvPr id="18" name="直接连接符 72"/>
          <p:cNvCxnSpPr>
            <a:cxnSpLocks noChangeShapeType="1"/>
          </p:cNvCxnSpPr>
          <p:nvPr/>
        </p:nvCxnSpPr>
        <p:spPr bwMode="auto">
          <a:xfrm>
            <a:off x="4803775" y="3678238"/>
            <a:ext cx="6189663" cy="0"/>
          </a:xfrm>
          <a:prstGeom prst="line">
            <a:avLst/>
          </a:prstGeom>
          <a:noFill/>
          <a:ln w="6350">
            <a:solidFill>
              <a:srgbClr val="ADBACA"/>
            </a:solidFill>
            <a:round/>
          </a:ln>
          <a:extLst>
            <a:ext uri="{909E8E84-426E-40DD-AFC4-6F175D3DCCD1}">
              <a14:hiddenFill xmlns:a14="http://schemas.microsoft.com/office/drawing/2010/main">
                <a:noFill/>
              </a14:hiddenFill>
            </a:ext>
          </a:extLst>
        </p:spPr>
      </p:cxnSp>
      <p:cxnSp>
        <p:nvCxnSpPr>
          <p:cNvPr id="19" name="直接连接符 73"/>
          <p:cNvCxnSpPr>
            <a:cxnSpLocks noChangeShapeType="1"/>
          </p:cNvCxnSpPr>
          <p:nvPr/>
        </p:nvCxnSpPr>
        <p:spPr bwMode="auto">
          <a:xfrm>
            <a:off x="5326063" y="4548188"/>
            <a:ext cx="5667375" cy="0"/>
          </a:xfrm>
          <a:prstGeom prst="line">
            <a:avLst/>
          </a:prstGeom>
          <a:noFill/>
          <a:ln w="6350">
            <a:solidFill>
              <a:srgbClr val="ADBACA"/>
            </a:solidFill>
            <a:round/>
          </a:ln>
          <a:extLst>
            <a:ext uri="{909E8E84-426E-40DD-AFC4-6F175D3DCCD1}">
              <a14:hiddenFill xmlns:a14="http://schemas.microsoft.com/office/drawing/2010/main">
                <a:noFill/>
              </a14:hiddenFill>
            </a:ext>
          </a:extLst>
        </p:spPr>
      </p:cxnSp>
      <p:cxnSp>
        <p:nvCxnSpPr>
          <p:cNvPr id="20" name="直接连接符 74"/>
          <p:cNvCxnSpPr>
            <a:cxnSpLocks noChangeShapeType="1"/>
          </p:cNvCxnSpPr>
          <p:nvPr/>
        </p:nvCxnSpPr>
        <p:spPr bwMode="auto">
          <a:xfrm>
            <a:off x="5802313" y="5394325"/>
            <a:ext cx="5191125" cy="0"/>
          </a:xfrm>
          <a:prstGeom prst="line">
            <a:avLst/>
          </a:prstGeom>
          <a:noFill/>
          <a:ln w="6350">
            <a:solidFill>
              <a:srgbClr val="ADBACA"/>
            </a:solidFill>
            <a:round/>
          </a:ln>
          <a:extLst>
            <a:ext uri="{909E8E84-426E-40DD-AFC4-6F175D3DCCD1}">
              <a14:hiddenFill xmlns:a14="http://schemas.microsoft.com/office/drawing/2010/main">
                <a:noFill/>
              </a14:hiddenFill>
            </a:ext>
          </a:extLst>
        </p:spPr>
      </p:cxnSp>
      <p:cxnSp>
        <p:nvCxnSpPr>
          <p:cNvPr id="21" name="直接连接符 75"/>
          <p:cNvCxnSpPr>
            <a:cxnSpLocks noChangeShapeType="1"/>
          </p:cNvCxnSpPr>
          <p:nvPr/>
        </p:nvCxnSpPr>
        <p:spPr bwMode="auto">
          <a:xfrm>
            <a:off x="6186488" y="6161088"/>
            <a:ext cx="4806950" cy="0"/>
          </a:xfrm>
          <a:prstGeom prst="line">
            <a:avLst/>
          </a:prstGeom>
          <a:noFill/>
          <a:ln w="6350">
            <a:solidFill>
              <a:srgbClr val="ADBACA"/>
            </a:solidFill>
            <a:round/>
          </a:ln>
          <a:extLst>
            <a:ext uri="{909E8E84-426E-40DD-AFC4-6F175D3DCCD1}">
              <a14:hiddenFill xmlns:a14="http://schemas.microsoft.com/office/drawing/2010/main">
                <a:noFill/>
              </a14:hiddenFill>
            </a:ext>
          </a:extLst>
        </p:spPr>
      </p:cxnSp>
      <p:sp>
        <p:nvSpPr>
          <p:cNvPr id="22" name="文本框 76"/>
          <p:cNvSpPr txBox="1">
            <a:spLocks noChangeArrowheads="1"/>
          </p:cNvSpPr>
          <p:nvPr/>
        </p:nvSpPr>
        <p:spPr bwMode="auto">
          <a:xfrm>
            <a:off x="3509963" y="2274888"/>
            <a:ext cx="5540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en-US" altLang="zh-CN" sz="3200" b="1">
                <a:solidFill>
                  <a:schemeClr val="bg1"/>
                </a:solidFill>
                <a:latin typeface="+mn-lt"/>
                <a:ea typeface="+mn-ea"/>
                <a:cs typeface="+mn-ea"/>
                <a:sym typeface="+mn-lt"/>
              </a:rPr>
              <a:t>A</a:t>
            </a:r>
            <a:endParaRPr lang="zh-CN" altLang="en-US" sz="3200" b="1">
              <a:solidFill>
                <a:schemeClr val="bg1"/>
              </a:solidFill>
              <a:latin typeface="+mn-lt"/>
              <a:ea typeface="+mn-ea"/>
              <a:cs typeface="+mn-ea"/>
              <a:sym typeface="+mn-lt"/>
            </a:endParaRPr>
          </a:p>
        </p:txBody>
      </p:sp>
      <p:sp>
        <p:nvSpPr>
          <p:cNvPr id="23" name="文本框 77"/>
          <p:cNvSpPr txBox="1">
            <a:spLocks noChangeArrowheads="1"/>
          </p:cNvSpPr>
          <p:nvPr/>
        </p:nvSpPr>
        <p:spPr bwMode="auto">
          <a:xfrm>
            <a:off x="3509963" y="3017838"/>
            <a:ext cx="5540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en-US" altLang="zh-CN" sz="3200" b="1">
                <a:solidFill>
                  <a:schemeClr val="bg1"/>
                </a:solidFill>
                <a:latin typeface="+mn-lt"/>
                <a:ea typeface="+mn-ea"/>
                <a:cs typeface="+mn-ea"/>
                <a:sym typeface="+mn-lt"/>
              </a:rPr>
              <a:t>B</a:t>
            </a:r>
            <a:endParaRPr lang="zh-CN" altLang="en-US" sz="3200" b="1">
              <a:solidFill>
                <a:schemeClr val="bg1"/>
              </a:solidFill>
              <a:latin typeface="+mn-lt"/>
              <a:ea typeface="+mn-ea"/>
              <a:cs typeface="+mn-ea"/>
              <a:sym typeface="+mn-lt"/>
            </a:endParaRPr>
          </a:p>
        </p:txBody>
      </p:sp>
      <p:sp>
        <p:nvSpPr>
          <p:cNvPr id="24" name="文本框 78"/>
          <p:cNvSpPr txBox="1">
            <a:spLocks noChangeArrowheads="1"/>
          </p:cNvSpPr>
          <p:nvPr/>
        </p:nvSpPr>
        <p:spPr bwMode="auto">
          <a:xfrm>
            <a:off x="3509963" y="3840163"/>
            <a:ext cx="5540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en-US" altLang="zh-CN" sz="3200" b="1">
                <a:solidFill>
                  <a:schemeClr val="bg1"/>
                </a:solidFill>
                <a:latin typeface="+mn-lt"/>
                <a:ea typeface="+mn-ea"/>
                <a:cs typeface="+mn-ea"/>
                <a:sym typeface="+mn-lt"/>
              </a:rPr>
              <a:t>C</a:t>
            </a:r>
            <a:endParaRPr lang="zh-CN" altLang="en-US" sz="3200" b="1">
              <a:solidFill>
                <a:schemeClr val="bg1"/>
              </a:solidFill>
              <a:latin typeface="+mn-lt"/>
              <a:ea typeface="+mn-ea"/>
              <a:cs typeface="+mn-ea"/>
              <a:sym typeface="+mn-lt"/>
            </a:endParaRPr>
          </a:p>
        </p:txBody>
      </p:sp>
      <p:sp>
        <p:nvSpPr>
          <p:cNvPr id="25" name="文本框 79"/>
          <p:cNvSpPr txBox="1">
            <a:spLocks noChangeArrowheads="1"/>
          </p:cNvSpPr>
          <p:nvPr/>
        </p:nvSpPr>
        <p:spPr bwMode="auto">
          <a:xfrm>
            <a:off x="3509963" y="4741863"/>
            <a:ext cx="5540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en-US" altLang="zh-CN" sz="3200" b="1">
                <a:solidFill>
                  <a:schemeClr val="bg1"/>
                </a:solidFill>
                <a:latin typeface="+mn-lt"/>
                <a:ea typeface="+mn-ea"/>
                <a:cs typeface="+mn-ea"/>
                <a:sym typeface="+mn-lt"/>
              </a:rPr>
              <a:t>D</a:t>
            </a:r>
            <a:endParaRPr lang="zh-CN" altLang="en-US" sz="3200" b="1">
              <a:solidFill>
                <a:schemeClr val="bg1"/>
              </a:solidFill>
              <a:latin typeface="+mn-lt"/>
              <a:ea typeface="+mn-ea"/>
              <a:cs typeface="+mn-ea"/>
              <a:sym typeface="+mn-lt"/>
            </a:endParaRPr>
          </a:p>
        </p:txBody>
      </p:sp>
      <p:sp>
        <p:nvSpPr>
          <p:cNvPr id="26" name="文本框 80"/>
          <p:cNvSpPr txBox="1">
            <a:spLocks noChangeArrowheads="1"/>
          </p:cNvSpPr>
          <p:nvPr/>
        </p:nvSpPr>
        <p:spPr bwMode="auto">
          <a:xfrm>
            <a:off x="3509963" y="5534025"/>
            <a:ext cx="5540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en-US" altLang="zh-CN" sz="3200" b="1">
                <a:solidFill>
                  <a:schemeClr val="bg1"/>
                </a:solidFill>
                <a:latin typeface="+mn-lt"/>
                <a:ea typeface="+mn-ea"/>
                <a:cs typeface="+mn-ea"/>
                <a:sym typeface="+mn-lt"/>
              </a:rPr>
              <a:t>E</a:t>
            </a:r>
            <a:endParaRPr lang="zh-CN" altLang="en-US" sz="3200" b="1">
              <a:solidFill>
                <a:schemeClr val="bg1"/>
              </a:solidFill>
              <a:latin typeface="+mn-lt"/>
              <a:ea typeface="+mn-ea"/>
              <a:cs typeface="+mn-ea"/>
              <a:sym typeface="+mn-lt"/>
            </a:endParaRPr>
          </a:p>
        </p:txBody>
      </p:sp>
      <p:sp>
        <p:nvSpPr>
          <p:cNvPr id="27" name="矩形 81"/>
          <p:cNvSpPr>
            <a:spLocks noChangeArrowheads="1"/>
          </p:cNvSpPr>
          <p:nvPr/>
        </p:nvSpPr>
        <p:spPr bwMode="auto">
          <a:xfrm>
            <a:off x="4441825" y="2212975"/>
            <a:ext cx="5870575" cy="495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lnSpc>
                <a:spcPct val="120000"/>
              </a:lnSpc>
              <a:spcBef>
                <a:spcPct val="20000"/>
              </a:spcBef>
            </a:pPr>
            <a:r>
              <a:rPr lang="zh-CN" altLang="en-US" sz="1400">
                <a:solidFill>
                  <a:srgbClr val="445469"/>
                </a:solidFill>
                <a:latin typeface="+mn-lt"/>
                <a:ea typeface="+mn-ea"/>
                <a:cs typeface="+mn-ea"/>
                <a:sym typeface="+mn-lt"/>
              </a:rPr>
              <a:t>单击此处编辑您要的内容，建议您在展示时采用微软雅黑字体，本模版所有图形线条及其相应素材均可自由编辑、改色、替换。</a:t>
            </a:r>
            <a:endParaRPr lang="en-US" altLang="zh-CN" sz="1400">
              <a:solidFill>
                <a:srgbClr val="445469"/>
              </a:solidFill>
              <a:latin typeface="+mn-lt"/>
              <a:ea typeface="+mn-ea"/>
              <a:cs typeface="+mn-ea"/>
              <a:sym typeface="+mn-lt"/>
            </a:endParaRPr>
          </a:p>
        </p:txBody>
      </p:sp>
      <p:sp>
        <p:nvSpPr>
          <p:cNvPr id="28" name="矩形 82"/>
          <p:cNvSpPr>
            <a:spLocks noChangeArrowheads="1"/>
          </p:cNvSpPr>
          <p:nvPr/>
        </p:nvSpPr>
        <p:spPr bwMode="auto">
          <a:xfrm>
            <a:off x="4803775" y="3036888"/>
            <a:ext cx="5870575" cy="495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lnSpc>
                <a:spcPct val="120000"/>
              </a:lnSpc>
              <a:spcBef>
                <a:spcPct val="20000"/>
              </a:spcBef>
            </a:pPr>
            <a:r>
              <a:rPr lang="zh-CN" altLang="en-US" sz="1400">
                <a:solidFill>
                  <a:srgbClr val="445469"/>
                </a:solidFill>
                <a:latin typeface="+mn-lt"/>
                <a:ea typeface="+mn-ea"/>
                <a:cs typeface="+mn-ea"/>
                <a:sym typeface="+mn-lt"/>
              </a:rPr>
              <a:t>单击此处编辑您要的内容，建议您在展示时采用微软雅黑字体，本模版所有图形线条及其相应素材均可自由编辑、改色、替换。</a:t>
            </a:r>
            <a:endParaRPr lang="en-US" altLang="zh-CN" sz="1400">
              <a:solidFill>
                <a:srgbClr val="445469"/>
              </a:solidFill>
              <a:latin typeface="+mn-lt"/>
              <a:ea typeface="+mn-ea"/>
              <a:cs typeface="+mn-ea"/>
              <a:sym typeface="+mn-lt"/>
            </a:endParaRPr>
          </a:p>
        </p:txBody>
      </p:sp>
      <p:sp>
        <p:nvSpPr>
          <p:cNvPr id="29" name="矩形 83"/>
          <p:cNvSpPr>
            <a:spLocks noChangeArrowheads="1"/>
          </p:cNvSpPr>
          <p:nvPr/>
        </p:nvSpPr>
        <p:spPr bwMode="auto">
          <a:xfrm>
            <a:off x="5257800" y="3887788"/>
            <a:ext cx="5735638" cy="495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lnSpc>
                <a:spcPct val="120000"/>
              </a:lnSpc>
              <a:spcBef>
                <a:spcPct val="20000"/>
              </a:spcBef>
            </a:pPr>
            <a:r>
              <a:rPr lang="zh-CN" altLang="en-US" sz="1400">
                <a:solidFill>
                  <a:srgbClr val="445469"/>
                </a:solidFill>
                <a:latin typeface="+mn-lt"/>
                <a:ea typeface="+mn-ea"/>
                <a:cs typeface="+mn-ea"/>
                <a:sym typeface="+mn-lt"/>
              </a:rPr>
              <a:t>单击此处编辑您要的内容，建议您在展示时采用微软雅黑字体，本模版所有图形线条及其相应素材均可自由编辑、改色、替换。</a:t>
            </a:r>
            <a:endParaRPr lang="en-US" altLang="zh-CN" sz="1400">
              <a:solidFill>
                <a:srgbClr val="445469"/>
              </a:solidFill>
              <a:latin typeface="+mn-lt"/>
              <a:ea typeface="+mn-ea"/>
              <a:cs typeface="+mn-ea"/>
              <a:sym typeface="+mn-lt"/>
            </a:endParaRPr>
          </a:p>
        </p:txBody>
      </p:sp>
      <p:sp>
        <p:nvSpPr>
          <p:cNvPr id="30" name="矩形 84"/>
          <p:cNvSpPr>
            <a:spLocks noChangeArrowheads="1"/>
          </p:cNvSpPr>
          <p:nvPr/>
        </p:nvSpPr>
        <p:spPr bwMode="auto">
          <a:xfrm>
            <a:off x="5740400" y="4751388"/>
            <a:ext cx="5253038" cy="495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lnSpc>
                <a:spcPct val="120000"/>
              </a:lnSpc>
              <a:spcBef>
                <a:spcPct val="20000"/>
              </a:spcBef>
            </a:pPr>
            <a:r>
              <a:rPr lang="zh-CN" altLang="en-US" sz="1400">
                <a:solidFill>
                  <a:srgbClr val="445469"/>
                </a:solidFill>
                <a:latin typeface="+mn-lt"/>
                <a:ea typeface="+mn-ea"/>
                <a:cs typeface="+mn-ea"/>
                <a:sym typeface="+mn-lt"/>
              </a:rPr>
              <a:t>单击此处编辑您要的内容，建议您在展示时采用微软雅黑字体，本模版所有图形线条及其相应素材均可自由编辑、改色、替换。</a:t>
            </a:r>
            <a:endParaRPr lang="en-US" altLang="zh-CN" sz="1400">
              <a:solidFill>
                <a:srgbClr val="445469"/>
              </a:solidFill>
              <a:latin typeface="+mn-lt"/>
              <a:ea typeface="+mn-ea"/>
              <a:cs typeface="+mn-ea"/>
              <a:sym typeface="+mn-lt"/>
            </a:endParaRPr>
          </a:p>
        </p:txBody>
      </p:sp>
      <p:sp>
        <p:nvSpPr>
          <p:cNvPr id="31" name="矩形 85"/>
          <p:cNvSpPr>
            <a:spLocks noChangeArrowheads="1"/>
          </p:cNvSpPr>
          <p:nvPr/>
        </p:nvSpPr>
        <p:spPr bwMode="auto">
          <a:xfrm>
            <a:off x="6186488" y="5554663"/>
            <a:ext cx="4941887" cy="775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lnSpc>
                <a:spcPct val="120000"/>
              </a:lnSpc>
              <a:spcBef>
                <a:spcPct val="20000"/>
              </a:spcBef>
            </a:pPr>
            <a:r>
              <a:rPr lang="zh-CN" altLang="en-US" sz="1400">
                <a:solidFill>
                  <a:srgbClr val="445469"/>
                </a:solidFill>
                <a:latin typeface="+mn-lt"/>
                <a:ea typeface="+mn-ea"/>
                <a:cs typeface="+mn-ea"/>
                <a:sym typeface="+mn-lt"/>
              </a:rPr>
              <a:t>单击此处编辑您要的内容，建议您在展示时采用微软雅黑字体，本模版所有图形线条及其相应素材均可自由编辑、改色、替换。</a:t>
            </a:r>
            <a:endParaRPr lang="en-US" altLang="zh-CN" sz="1400">
              <a:solidFill>
                <a:srgbClr val="445469"/>
              </a:solidFill>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300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250"/>
                                        <p:tgtEl>
                                          <p:spTgt spid="12"/>
                                        </p:tgtEl>
                                      </p:cBhvr>
                                    </p:animEffect>
                                    <p:anim calcmode="lin" valueType="num">
                                      <p:cBhvr>
                                        <p:cTn id="14" dur="250" fill="hold"/>
                                        <p:tgtEl>
                                          <p:spTgt spid="12"/>
                                        </p:tgtEl>
                                        <p:attrNameLst>
                                          <p:attrName>ppt_x</p:attrName>
                                        </p:attrNameLst>
                                      </p:cBhvr>
                                      <p:tavLst>
                                        <p:tav tm="0">
                                          <p:val>
                                            <p:strVal val="#ppt_x"/>
                                          </p:val>
                                        </p:tav>
                                        <p:tav tm="100000">
                                          <p:val>
                                            <p:strVal val="#ppt_x"/>
                                          </p:val>
                                        </p:tav>
                                      </p:tavLst>
                                    </p:anim>
                                    <p:anim calcmode="lin" valueType="num">
                                      <p:cBhvr>
                                        <p:cTn id="15" dur="250" fill="hold"/>
                                        <p:tgtEl>
                                          <p:spTgt spid="12"/>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250"/>
                                        <p:tgtEl>
                                          <p:spTgt spid="13"/>
                                        </p:tgtEl>
                                      </p:cBhvr>
                                    </p:animEffect>
                                    <p:anim calcmode="lin" valueType="num">
                                      <p:cBhvr>
                                        <p:cTn id="20" dur="250" fill="hold"/>
                                        <p:tgtEl>
                                          <p:spTgt spid="13"/>
                                        </p:tgtEl>
                                        <p:attrNameLst>
                                          <p:attrName>ppt_x</p:attrName>
                                        </p:attrNameLst>
                                      </p:cBhvr>
                                      <p:tavLst>
                                        <p:tav tm="0">
                                          <p:val>
                                            <p:strVal val="#ppt_x"/>
                                          </p:val>
                                        </p:tav>
                                        <p:tav tm="100000">
                                          <p:val>
                                            <p:strVal val="#ppt_x"/>
                                          </p:val>
                                        </p:tav>
                                      </p:tavLst>
                                    </p:anim>
                                    <p:anim calcmode="lin" valueType="num">
                                      <p:cBhvr>
                                        <p:cTn id="21" dur="250" fill="hold"/>
                                        <p:tgtEl>
                                          <p:spTgt spid="13"/>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250"/>
                                        <p:tgtEl>
                                          <p:spTgt spid="14"/>
                                        </p:tgtEl>
                                      </p:cBhvr>
                                    </p:animEffect>
                                    <p:anim calcmode="lin" valueType="num">
                                      <p:cBhvr>
                                        <p:cTn id="26" dur="250" fill="hold"/>
                                        <p:tgtEl>
                                          <p:spTgt spid="14"/>
                                        </p:tgtEl>
                                        <p:attrNameLst>
                                          <p:attrName>ppt_x</p:attrName>
                                        </p:attrNameLst>
                                      </p:cBhvr>
                                      <p:tavLst>
                                        <p:tav tm="0">
                                          <p:val>
                                            <p:strVal val="#ppt_x"/>
                                          </p:val>
                                        </p:tav>
                                        <p:tav tm="100000">
                                          <p:val>
                                            <p:strVal val="#ppt_x"/>
                                          </p:val>
                                        </p:tav>
                                      </p:tavLst>
                                    </p:anim>
                                    <p:anim calcmode="lin" valueType="num">
                                      <p:cBhvr>
                                        <p:cTn id="27" dur="250" fill="hold"/>
                                        <p:tgtEl>
                                          <p:spTgt spid="14"/>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250"/>
                                        <p:tgtEl>
                                          <p:spTgt spid="15"/>
                                        </p:tgtEl>
                                      </p:cBhvr>
                                    </p:animEffect>
                                    <p:anim calcmode="lin" valueType="num">
                                      <p:cBhvr>
                                        <p:cTn id="32" dur="250" fill="hold"/>
                                        <p:tgtEl>
                                          <p:spTgt spid="15"/>
                                        </p:tgtEl>
                                        <p:attrNameLst>
                                          <p:attrName>ppt_x</p:attrName>
                                        </p:attrNameLst>
                                      </p:cBhvr>
                                      <p:tavLst>
                                        <p:tav tm="0">
                                          <p:val>
                                            <p:strVal val="#ppt_x"/>
                                          </p:val>
                                        </p:tav>
                                        <p:tav tm="100000">
                                          <p:val>
                                            <p:strVal val="#ppt_x"/>
                                          </p:val>
                                        </p:tav>
                                      </p:tavLst>
                                    </p:anim>
                                    <p:anim calcmode="lin" valueType="num">
                                      <p:cBhvr>
                                        <p:cTn id="33" dur="250" fill="hold"/>
                                        <p:tgtEl>
                                          <p:spTgt spid="15"/>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250"/>
                                        <p:tgtEl>
                                          <p:spTgt spid="16"/>
                                        </p:tgtEl>
                                      </p:cBhvr>
                                    </p:animEffect>
                                    <p:anim calcmode="lin" valueType="num">
                                      <p:cBhvr>
                                        <p:cTn id="38" dur="250" fill="hold"/>
                                        <p:tgtEl>
                                          <p:spTgt spid="16"/>
                                        </p:tgtEl>
                                        <p:attrNameLst>
                                          <p:attrName>ppt_x</p:attrName>
                                        </p:attrNameLst>
                                      </p:cBhvr>
                                      <p:tavLst>
                                        <p:tav tm="0">
                                          <p:val>
                                            <p:strVal val="#ppt_x"/>
                                          </p:val>
                                        </p:tav>
                                        <p:tav tm="100000">
                                          <p:val>
                                            <p:strVal val="#ppt_x"/>
                                          </p:val>
                                        </p:tav>
                                      </p:tavLst>
                                    </p:anim>
                                    <p:anim calcmode="lin" valueType="num">
                                      <p:cBhvr>
                                        <p:cTn id="39" dur="250" fill="hold"/>
                                        <p:tgtEl>
                                          <p:spTgt spid="16"/>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nodeType="after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fade">
                                      <p:cBhvr>
                                        <p:cTn id="43" dur="250"/>
                                        <p:tgtEl>
                                          <p:spTgt spid="17"/>
                                        </p:tgtEl>
                                      </p:cBhvr>
                                    </p:animEffect>
                                    <p:anim calcmode="lin" valueType="num">
                                      <p:cBhvr>
                                        <p:cTn id="44" dur="250" fill="hold"/>
                                        <p:tgtEl>
                                          <p:spTgt spid="17"/>
                                        </p:tgtEl>
                                        <p:attrNameLst>
                                          <p:attrName>ppt_x</p:attrName>
                                        </p:attrNameLst>
                                      </p:cBhvr>
                                      <p:tavLst>
                                        <p:tav tm="0">
                                          <p:val>
                                            <p:strVal val="#ppt_x"/>
                                          </p:val>
                                        </p:tav>
                                        <p:tav tm="100000">
                                          <p:val>
                                            <p:strVal val="#ppt_x"/>
                                          </p:val>
                                        </p:tav>
                                      </p:tavLst>
                                    </p:anim>
                                    <p:anim calcmode="lin" valueType="num">
                                      <p:cBhvr>
                                        <p:cTn id="45" dur="250" fill="hold"/>
                                        <p:tgtEl>
                                          <p:spTgt spid="17"/>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42" presetClass="entr" presetSubtype="0" fill="hold" nodeType="after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fade">
                                      <p:cBhvr>
                                        <p:cTn id="49" dur="250"/>
                                        <p:tgtEl>
                                          <p:spTgt spid="18"/>
                                        </p:tgtEl>
                                      </p:cBhvr>
                                    </p:animEffect>
                                    <p:anim calcmode="lin" valueType="num">
                                      <p:cBhvr>
                                        <p:cTn id="50" dur="250" fill="hold"/>
                                        <p:tgtEl>
                                          <p:spTgt spid="18"/>
                                        </p:tgtEl>
                                        <p:attrNameLst>
                                          <p:attrName>ppt_x</p:attrName>
                                        </p:attrNameLst>
                                      </p:cBhvr>
                                      <p:tavLst>
                                        <p:tav tm="0">
                                          <p:val>
                                            <p:strVal val="#ppt_x"/>
                                          </p:val>
                                        </p:tav>
                                        <p:tav tm="100000">
                                          <p:val>
                                            <p:strVal val="#ppt_x"/>
                                          </p:val>
                                        </p:tav>
                                      </p:tavLst>
                                    </p:anim>
                                    <p:anim calcmode="lin" valueType="num">
                                      <p:cBhvr>
                                        <p:cTn id="51" dur="250" fill="hold"/>
                                        <p:tgtEl>
                                          <p:spTgt spid="18"/>
                                        </p:tgtEl>
                                        <p:attrNameLst>
                                          <p:attrName>ppt_y</p:attrName>
                                        </p:attrNameLst>
                                      </p:cBhvr>
                                      <p:tavLst>
                                        <p:tav tm="0">
                                          <p:val>
                                            <p:strVal val="#ppt_y+.1"/>
                                          </p:val>
                                        </p:tav>
                                        <p:tav tm="100000">
                                          <p:val>
                                            <p:strVal val="#ppt_y"/>
                                          </p:val>
                                        </p:tav>
                                      </p:tavLst>
                                    </p:anim>
                                  </p:childTnLst>
                                </p:cTn>
                              </p:par>
                            </p:childTnLst>
                          </p:cTn>
                        </p:par>
                        <p:par>
                          <p:cTn id="52" fill="hold">
                            <p:stCondLst>
                              <p:cond delay="4000"/>
                            </p:stCondLst>
                            <p:childTnLst>
                              <p:par>
                                <p:cTn id="53" presetID="42" presetClass="entr" presetSubtype="0" fill="hold" nodeType="after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250"/>
                                        <p:tgtEl>
                                          <p:spTgt spid="19"/>
                                        </p:tgtEl>
                                      </p:cBhvr>
                                    </p:animEffect>
                                    <p:anim calcmode="lin" valueType="num">
                                      <p:cBhvr>
                                        <p:cTn id="56" dur="250" fill="hold"/>
                                        <p:tgtEl>
                                          <p:spTgt spid="19"/>
                                        </p:tgtEl>
                                        <p:attrNameLst>
                                          <p:attrName>ppt_x</p:attrName>
                                        </p:attrNameLst>
                                      </p:cBhvr>
                                      <p:tavLst>
                                        <p:tav tm="0">
                                          <p:val>
                                            <p:strVal val="#ppt_x"/>
                                          </p:val>
                                        </p:tav>
                                        <p:tav tm="100000">
                                          <p:val>
                                            <p:strVal val="#ppt_x"/>
                                          </p:val>
                                        </p:tav>
                                      </p:tavLst>
                                    </p:anim>
                                    <p:anim calcmode="lin" valueType="num">
                                      <p:cBhvr>
                                        <p:cTn id="57" dur="250" fill="hold"/>
                                        <p:tgtEl>
                                          <p:spTgt spid="19"/>
                                        </p:tgtEl>
                                        <p:attrNameLst>
                                          <p:attrName>ppt_y</p:attrName>
                                        </p:attrNameLst>
                                      </p:cBhvr>
                                      <p:tavLst>
                                        <p:tav tm="0">
                                          <p:val>
                                            <p:strVal val="#ppt_y+.1"/>
                                          </p:val>
                                        </p:tav>
                                        <p:tav tm="100000">
                                          <p:val>
                                            <p:strVal val="#ppt_y"/>
                                          </p:val>
                                        </p:tav>
                                      </p:tavLst>
                                    </p:anim>
                                  </p:childTnLst>
                                </p:cTn>
                              </p:par>
                            </p:childTnLst>
                          </p:cTn>
                        </p:par>
                        <p:par>
                          <p:cTn id="58" fill="hold">
                            <p:stCondLst>
                              <p:cond delay="4500"/>
                            </p:stCondLst>
                            <p:childTnLst>
                              <p:par>
                                <p:cTn id="59" presetID="42" presetClass="entr" presetSubtype="0" fill="hold" nodeType="afterEffect">
                                  <p:stCondLst>
                                    <p:cond delay="0"/>
                                  </p:stCondLst>
                                  <p:childTnLst>
                                    <p:set>
                                      <p:cBhvr>
                                        <p:cTn id="60" dur="1" fill="hold">
                                          <p:stCondLst>
                                            <p:cond delay="0"/>
                                          </p:stCondLst>
                                        </p:cTn>
                                        <p:tgtEl>
                                          <p:spTgt spid="20"/>
                                        </p:tgtEl>
                                        <p:attrNameLst>
                                          <p:attrName>style.visibility</p:attrName>
                                        </p:attrNameLst>
                                      </p:cBhvr>
                                      <p:to>
                                        <p:strVal val="visible"/>
                                      </p:to>
                                    </p:set>
                                    <p:animEffect transition="in" filter="fade">
                                      <p:cBhvr>
                                        <p:cTn id="61" dur="250"/>
                                        <p:tgtEl>
                                          <p:spTgt spid="20"/>
                                        </p:tgtEl>
                                      </p:cBhvr>
                                    </p:animEffect>
                                    <p:anim calcmode="lin" valueType="num">
                                      <p:cBhvr>
                                        <p:cTn id="62" dur="250" fill="hold"/>
                                        <p:tgtEl>
                                          <p:spTgt spid="20"/>
                                        </p:tgtEl>
                                        <p:attrNameLst>
                                          <p:attrName>ppt_x</p:attrName>
                                        </p:attrNameLst>
                                      </p:cBhvr>
                                      <p:tavLst>
                                        <p:tav tm="0">
                                          <p:val>
                                            <p:strVal val="#ppt_x"/>
                                          </p:val>
                                        </p:tav>
                                        <p:tav tm="100000">
                                          <p:val>
                                            <p:strVal val="#ppt_x"/>
                                          </p:val>
                                        </p:tav>
                                      </p:tavLst>
                                    </p:anim>
                                    <p:anim calcmode="lin" valueType="num">
                                      <p:cBhvr>
                                        <p:cTn id="63" dur="250" fill="hold"/>
                                        <p:tgtEl>
                                          <p:spTgt spid="20"/>
                                        </p:tgtEl>
                                        <p:attrNameLst>
                                          <p:attrName>ppt_y</p:attrName>
                                        </p:attrNameLst>
                                      </p:cBhvr>
                                      <p:tavLst>
                                        <p:tav tm="0">
                                          <p:val>
                                            <p:strVal val="#ppt_y+.1"/>
                                          </p:val>
                                        </p:tav>
                                        <p:tav tm="100000">
                                          <p:val>
                                            <p:strVal val="#ppt_y"/>
                                          </p:val>
                                        </p:tav>
                                      </p:tavLst>
                                    </p:anim>
                                  </p:childTnLst>
                                </p:cTn>
                              </p:par>
                            </p:childTnLst>
                          </p:cTn>
                        </p:par>
                        <p:par>
                          <p:cTn id="64" fill="hold">
                            <p:stCondLst>
                              <p:cond delay="5000"/>
                            </p:stCondLst>
                            <p:childTnLst>
                              <p:par>
                                <p:cTn id="65" presetID="42" presetClass="entr" presetSubtype="0" fill="hold" nodeType="after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fade">
                                      <p:cBhvr>
                                        <p:cTn id="67" dur="250"/>
                                        <p:tgtEl>
                                          <p:spTgt spid="21"/>
                                        </p:tgtEl>
                                      </p:cBhvr>
                                    </p:animEffect>
                                    <p:anim calcmode="lin" valueType="num">
                                      <p:cBhvr>
                                        <p:cTn id="68" dur="250" fill="hold"/>
                                        <p:tgtEl>
                                          <p:spTgt spid="21"/>
                                        </p:tgtEl>
                                        <p:attrNameLst>
                                          <p:attrName>ppt_x</p:attrName>
                                        </p:attrNameLst>
                                      </p:cBhvr>
                                      <p:tavLst>
                                        <p:tav tm="0">
                                          <p:val>
                                            <p:strVal val="#ppt_x"/>
                                          </p:val>
                                        </p:tav>
                                        <p:tav tm="100000">
                                          <p:val>
                                            <p:strVal val="#ppt_x"/>
                                          </p:val>
                                        </p:tav>
                                      </p:tavLst>
                                    </p:anim>
                                    <p:anim calcmode="lin" valueType="num">
                                      <p:cBhvr>
                                        <p:cTn id="69" dur="250" fill="hold"/>
                                        <p:tgtEl>
                                          <p:spTgt spid="21"/>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42" presetClass="entr" presetSubtype="0" fill="hold" grpId="0" nodeType="afterEffect">
                                  <p:stCondLst>
                                    <p:cond delay="0"/>
                                  </p:stCondLst>
                                  <p:childTnLst>
                                    <p:set>
                                      <p:cBhvr>
                                        <p:cTn id="72" dur="1" fill="hold">
                                          <p:stCondLst>
                                            <p:cond delay="0"/>
                                          </p:stCondLst>
                                        </p:cTn>
                                        <p:tgtEl>
                                          <p:spTgt spid="22"/>
                                        </p:tgtEl>
                                        <p:attrNameLst>
                                          <p:attrName>style.visibility</p:attrName>
                                        </p:attrNameLst>
                                      </p:cBhvr>
                                      <p:to>
                                        <p:strVal val="visible"/>
                                      </p:to>
                                    </p:set>
                                    <p:animEffect transition="in" filter="fade">
                                      <p:cBhvr>
                                        <p:cTn id="73" dur="250"/>
                                        <p:tgtEl>
                                          <p:spTgt spid="22"/>
                                        </p:tgtEl>
                                      </p:cBhvr>
                                    </p:animEffect>
                                    <p:anim calcmode="lin" valueType="num">
                                      <p:cBhvr>
                                        <p:cTn id="74" dur="250" fill="hold"/>
                                        <p:tgtEl>
                                          <p:spTgt spid="22"/>
                                        </p:tgtEl>
                                        <p:attrNameLst>
                                          <p:attrName>ppt_x</p:attrName>
                                        </p:attrNameLst>
                                      </p:cBhvr>
                                      <p:tavLst>
                                        <p:tav tm="0">
                                          <p:val>
                                            <p:strVal val="#ppt_x"/>
                                          </p:val>
                                        </p:tav>
                                        <p:tav tm="100000">
                                          <p:val>
                                            <p:strVal val="#ppt_x"/>
                                          </p:val>
                                        </p:tav>
                                      </p:tavLst>
                                    </p:anim>
                                    <p:anim calcmode="lin" valueType="num">
                                      <p:cBhvr>
                                        <p:cTn id="75" dur="250" fill="hold"/>
                                        <p:tgtEl>
                                          <p:spTgt spid="22"/>
                                        </p:tgtEl>
                                        <p:attrNameLst>
                                          <p:attrName>ppt_y</p:attrName>
                                        </p:attrNameLst>
                                      </p:cBhvr>
                                      <p:tavLst>
                                        <p:tav tm="0">
                                          <p:val>
                                            <p:strVal val="#ppt_y+.1"/>
                                          </p:val>
                                        </p:tav>
                                        <p:tav tm="100000">
                                          <p:val>
                                            <p:strVal val="#ppt_y"/>
                                          </p:val>
                                        </p:tav>
                                      </p:tavLst>
                                    </p:anim>
                                  </p:childTnLst>
                                </p:cTn>
                              </p:par>
                            </p:childTnLst>
                          </p:cTn>
                        </p:par>
                        <p:par>
                          <p:cTn id="76" fill="hold">
                            <p:stCondLst>
                              <p:cond delay="6000"/>
                            </p:stCondLst>
                            <p:childTnLst>
                              <p:par>
                                <p:cTn id="77" presetID="42" presetClass="entr" presetSubtype="0" fill="hold" grpId="0" nodeType="afterEffect">
                                  <p:stCondLst>
                                    <p:cond delay="0"/>
                                  </p:stCondLst>
                                  <p:childTnLst>
                                    <p:set>
                                      <p:cBhvr>
                                        <p:cTn id="78" dur="1" fill="hold">
                                          <p:stCondLst>
                                            <p:cond delay="0"/>
                                          </p:stCondLst>
                                        </p:cTn>
                                        <p:tgtEl>
                                          <p:spTgt spid="23"/>
                                        </p:tgtEl>
                                        <p:attrNameLst>
                                          <p:attrName>style.visibility</p:attrName>
                                        </p:attrNameLst>
                                      </p:cBhvr>
                                      <p:to>
                                        <p:strVal val="visible"/>
                                      </p:to>
                                    </p:set>
                                    <p:animEffect transition="in" filter="fade">
                                      <p:cBhvr>
                                        <p:cTn id="79" dur="250"/>
                                        <p:tgtEl>
                                          <p:spTgt spid="23"/>
                                        </p:tgtEl>
                                      </p:cBhvr>
                                    </p:animEffect>
                                    <p:anim calcmode="lin" valueType="num">
                                      <p:cBhvr>
                                        <p:cTn id="80" dur="250" fill="hold"/>
                                        <p:tgtEl>
                                          <p:spTgt spid="23"/>
                                        </p:tgtEl>
                                        <p:attrNameLst>
                                          <p:attrName>ppt_x</p:attrName>
                                        </p:attrNameLst>
                                      </p:cBhvr>
                                      <p:tavLst>
                                        <p:tav tm="0">
                                          <p:val>
                                            <p:strVal val="#ppt_x"/>
                                          </p:val>
                                        </p:tav>
                                        <p:tav tm="100000">
                                          <p:val>
                                            <p:strVal val="#ppt_x"/>
                                          </p:val>
                                        </p:tav>
                                      </p:tavLst>
                                    </p:anim>
                                    <p:anim calcmode="lin" valueType="num">
                                      <p:cBhvr>
                                        <p:cTn id="81" dur="250" fill="hold"/>
                                        <p:tgtEl>
                                          <p:spTgt spid="23"/>
                                        </p:tgtEl>
                                        <p:attrNameLst>
                                          <p:attrName>ppt_y</p:attrName>
                                        </p:attrNameLst>
                                      </p:cBhvr>
                                      <p:tavLst>
                                        <p:tav tm="0">
                                          <p:val>
                                            <p:strVal val="#ppt_y+.1"/>
                                          </p:val>
                                        </p:tav>
                                        <p:tav tm="100000">
                                          <p:val>
                                            <p:strVal val="#ppt_y"/>
                                          </p:val>
                                        </p:tav>
                                      </p:tavLst>
                                    </p:anim>
                                  </p:childTnLst>
                                </p:cTn>
                              </p:par>
                            </p:childTnLst>
                          </p:cTn>
                        </p:par>
                        <p:par>
                          <p:cTn id="82" fill="hold">
                            <p:stCondLst>
                              <p:cond delay="6500"/>
                            </p:stCondLst>
                            <p:childTnLst>
                              <p:par>
                                <p:cTn id="83" presetID="42" presetClass="entr" presetSubtype="0" fill="hold" grpId="0" nodeType="afterEffect">
                                  <p:stCondLst>
                                    <p:cond delay="0"/>
                                  </p:stCondLst>
                                  <p:childTnLst>
                                    <p:set>
                                      <p:cBhvr>
                                        <p:cTn id="84" dur="1" fill="hold">
                                          <p:stCondLst>
                                            <p:cond delay="0"/>
                                          </p:stCondLst>
                                        </p:cTn>
                                        <p:tgtEl>
                                          <p:spTgt spid="24"/>
                                        </p:tgtEl>
                                        <p:attrNameLst>
                                          <p:attrName>style.visibility</p:attrName>
                                        </p:attrNameLst>
                                      </p:cBhvr>
                                      <p:to>
                                        <p:strVal val="visible"/>
                                      </p:to>
                                    </p:set>
                                    <p:animEffect transition="in" filter="fade">
                                      <p:cBhvr>
                                        <p:cTn id="85" dur="250"/>
                                        <p:tgtEl>
                                          <p:spTgt spid="24"/>
                                        </p:tgtEl>
                                      </p:cBhvr>
                                    </p:animEffect>
                                    <p:anim calcmode="lin" valueType="num">
                                      <p:cBhvr>
                                        <p:cTn id="86" dur="250" fill="hold"/>
                                        <p:tgtEl>
                                          <p:spTgt spid="24"/>
                                        </p:tgtEl>
                                        <p:attrNameLst>
                                          <p:attrName>ppt_x</p:attrName>
                                        </p:attrNameLst>
                                      </p:cBhvr>
                                      <p:tavLst>
                                        <p:tav tm="0">
                                          <p:val>
                                            <p:strVal val="#ppt_x"/>
                                          </p:val>
                                        </p:tav>
                                        <p:tav tm="100000">
                                          <p:val>
                                            <p:strVal val="#ppt_x"/>
                                          </p:val>
                                        </p:tav>
                                      </p:tavLst>
                                    </p:anim>
                                    <p:anim calcmode="lin" valueType="num">
                                      <p:cBhvr>
                                        <p:cTn id="87" dur="250" fill="hold"/>
                                        <p:tgtEl>
                                          <p:spTgt spid="24"/>
                                        </p:tgtEl>
                                        <p:attrNameLst>
                                          <p:attrName>ppt_y</p:attrName>
                                        </p:attrNameLst>
                                      </p:cBhvr>
                                      <p:tavLst>
                                        <p:tav tm="0">
                                          <p:val>
                                            <p:strVal val="#ppt_y+.1"/>
                                          </p:val>
                                        </p:tav>
                                        <p:tav tm="100000">
                                          <p:val>
                                            <p:strVal val="#ppt_y"/>
                                          </p:val>
                                        </p:tav>
                                      </p:tavLst>
                                    </p:anim>
                                  </p:childTnLst>
                                </p:cTn>
                              </p:par>
                            </p:childTnLst>
                          </p:cTn>
                        </p:par>
                        <p:par>
                          <p:cTn id="88" fill="hold">
                            <p:stCondLst>
                              <p:cond delay="7000"/>
                            </p:stCondLst>
                            <p:childTnLst>
                              <p:par>
                                <p:cTn id="89" presetID="42" presetClass="entr" presetSubtype="0" fill="hold" grpId="0" nodeType="afterEffect">
                                  <p:stCondLst>
                                    <p:cond delay="0"/>
                                  </p:stCondLst>
                                  <p:childTnLst>
                                    <p:set>
                                      <p:cBhvr>
                                        <p:cTn id="90" dur="1" fill="hold">
                                          <p:stCondLst>
                                            <p:cond delay="0"/>
                                          </p:stCondLst>
                                        </p:cTn>
                                        <p:tgtEl>
                                          <p:spTgt spid="25"/>
                                        </p:tgtEl>
                                        <p:attrNameLst>
                                          <p:attrName>style.visibility</p:attrName>
                                        </p:attrNameLst>
                                      </p:cBhvr>
                                      <p:to>
                                        <p:strVal val="visible"/>
                                      </p:to>
                                    </p:set>
                                    <p:animEffect transition="in" filter="fade">
                                      <p:cBhvr>
                                        <p:cTn id="91" dur="250"/>
                                        <p:tgtEl>
                                          <p:spTgt spid="25"/>
                                        </p:tgtEl>
                                      </p:cBhvr>
                                    </p:animEffect>
                                    <p:anim calcmode="lin" valueType="num">
                                      <p:cBhvr>
                                        <p:cTn id="92" dur="250" fill="hold"/>
                                        <p:tgtEl>
                                          <p:spTgt spid="25"/>
                                        </p:tgtEl>
                                        <p:attrNameLst>
                                          <p:attrName>ppt_x</p:attrName>
                                        </p:attrNameLst>
                                      </p:cBhvr>
                                      <p:tavLst>
                                        <p:tav tm="0">
                                          <p:val>
                                            <p:strVal val="#ppt_x"/>
                                          </p:val>
                                        </p:tav>
                                        <p:tav tm="100000">
                                          <p:val>
                                            <p:strVal val="#ppt_x"/>
                                          </p:val>
                                        </p:tav>
                                      </p:tavLst>
                                    </p:anim>
                                    <p:anim calcmode="lin" valueType="num">
                                      <p:cBhvr>
                                        <p:cTn id="93" dur="250" fill="hold"/>
                                        <p:tgtEl>
                                          <p:spTgt spid="25"/>
                                        </p:tgtEl>
                                        <p:attrNameLst>
                                          <p:attrName>ppt_y</p:attrName>
                                        </p:attrNameLst>
                                      </p:cBhvr>
                                      <p:tavLst>
                                        <p:tav tm="0">
                                          <p:val>
                                            <p:strVal val="#ppt_y+.1"/>
                                          </p:val>
                                        </p:tav>
                                        <p:tav tm="100000">
                                          <p:val>
                                            <p:strVal val="#ppt_y"/>
                                          </p:val>
                                        </p:tav>
                                      </p:tavLst>
                                    </p:anim>
                                  </p:childTnLst>
                                </p:cTn>
                              </p:par>
                            </p:childTnLst>
                          </p:cTn>
                        </p:par>
                        <p:par>
                          <p:cTn id="94" fill="hold">
                            <p:stCondLst>
                              <p:cond delay="7500"/>
                            </p:stCondLst>
                            <p:childTnLst>
                              <p:par>
                                <p:cTn id="95" presetID="42" presetClass="entr" presetSubtype="0" fill="hold" grpId="0" nodeType="afterEffect">
                                  <p:stCondLst>
                                    <p:cond delay="0"/>
                                  </p:stCondLst>
                                  <p:childTnLst>
                                    <p:set>
                                      <p:cBhvr>
                                        <p:cTn id="96" dur="1" fill="hold">
                                          <p:stCondLst>
                                            <p:cond delay="0"/>
                                          </p:stCondLst>
                                        </p:cTn>
                                        <p:tgtEl>
                                          <p:spTgt spid="26"/>
                                        </p:tgtEl>
                                        <p:attrNameLst>
                                          <p:attrName>style.visibility</p:attrName>
                                        </p:attrNameLst>
                                      </p:cBhvr>
                                      <p:to>
                                        <p:strVal val="visible"/>
                                      </p:to>
                                    </p:set>
                                    <p:animEffect transition="in" filter="fade">
                                      <p:cBhvr>
                                        <p:cTn id="97" dur="250"/>
                                        <p:tgtEl>
                                          <p:spTgt spid="26"/>
                                        </p:tgtEl>
                                      </p:cBhvr>
                                    </p:animEffect>
                                    <p:anim calcmode="lin" valueType="num">
                                      <p:cBhvr>
                                        <p:cTn id="98" dur="250" fill="hold"/>
                                        <p:tgtEl>
                                          <p:spTgt spid="26"/>
                                        </p:tgtEl>
                                        <p:attrNameLst>
                                          <p:attrName>ppt_x</p:attrName>
                                        </p:attrNameLst>
                                      </p:cBhvr>
                                      <p:tavLst>
                                        <p:tav tm="0">
                                          <p:val>
                                            <p:strVal val="#ppt_x"/>
                                          </p:val>
                                        </p:tav>
                                        <p:tav tm="100000">
                                          <p:val>
                                            <p:strVal val="#ppt_x"/>
                                          </p:val>
                                        </p:tav>
                                      </p:tavLst>
                                    </p:anim>
                                    <p:anim calcmode="lin" valueType="num">
                                      <p:cBhvr>
                                        <p:cTn id="99" dur="250" fill="hold"/>
                                        <p:tgtEl>
                                          <p:spTgt spid="26"/>
                                        </p:tgtEl>
                                        <p:attrNameLst>
                                          <p:attrName>ppt_y</p:attrName>
                                        </p:attrNameLst>
                                      </p:cBhvr>
                                      <p:tavLst>
                                        <p:tav tm="0">
                                          <p:val>
                                            <p:strVal val="#ppt_y+.1"/>
                                          </p:val>
                                        </p:tav>
                                        <p:tav tm="100000">
                                          <p:val>
                                            <p:strVal val="#ppt_y"/>
                                          </p:val>
                                        </p:tav>
                                      </p:tavLst>
                                    </p:anim>
                                  </p:childTnLst>
                                </p:cTn>
                              </p:par>
                            </p:childTnLst>
                          </p:cTn>
                        </p:par>
                        <p:par>
                          <p:cTn id="100" fill="hold">
                            <p:stCondLst>
                              <p:cond delay="8000"/>
                            </p:stCondLst>
                            <p:childTnLst>
                              <p:par>
                                <p:cTn id="101" presetID="42" presetClass="entr" presetSubtype="0" fill="hold" grpId="0" nodeType="afterEffect">
                                  <p:stCondLst>
                                    <p:cond delay="0"/>
                                  </p:stCondLst>
                                  <p:childTnLst>
                                    <p:set>
                                      <p:cBhvr>
                                        <p:cTn id="102" dur="1" fill="hold">
                                          <p:stCondLst>
                                            <p:cond delay="0"/>
                                          </p:stCondLst>
                                        </p:cTn>
                                        <p:tgtEl>
                                          <p:spTgt spid="27"/>
                                        </p:tgtEl>
                                        <p:attrNameLst>
                                          <p:attrName>style.visibility</p:attrName>
                                        </p:attrNameLst>
                                      </p:cBhvr>
                                      <p:to>
                                        <p:strVal val="visible"/>
                                      </p:to>
                                    </p:set>
                                    <p:animEffect transition="in" filter="fade">
                                      <p:cBhvr>
                                        <p:cTn id="103" dur="250"/>
                                        <p:tgtEl>
                                          <p:spTgt spid="27"/>
                                        </p:tgtEl>
                                      </p:cBhvr>
                                    </p:animEffect>
                                    <p:anim calcmode="lin" valueType="num">
                                      <p:cBhvr>
                                        <p:cTn id="104" dur="250" fill="hold"/>
                                        <p:tgtEl>
                                          <p:spTgt spid="27"/>
                                        </p:tgtEl>
                                        <p:attrNameLst>
                                          <p:attrName>ppt_x</p:attrName>
                                        </p:attrNameLst>
                                      </p:cBhvr>
                                      <p:tavLst>
                                        <p:tav tm="0">
                                          <p:val>
                                            <p:strVal val="#ppt_x"/>
                                          </p:val>
                                        </p:tav>
                                        <p:tav tm="100000">
                                          <p:val>
                                            <p:strVal val="#ppt_x"/>
                                          </p:val>
                                        </p:tav>
                                      </p:tavLst>
                                    </p:anim>
                                    <p:anim calcmode="lin" valueType="num">
                                      <p:cBhvr>
                                        <p:cTn id="105" dur="250" fill="hold"/>
                                        <p:tgtEl>
                                          <p:spTgt spid="27"/>
                                        </p:tgtEl>
                                        <p:attrNameLst>
                                          <p:attrName>ppt_y</p:attrName>
                                        </p:attrNameLst>
                                      </p:cBhvr>
                                      <p:tavLst>
                                        <p:tav tm="0">
                                          <p:val>
                                            <p:strVal val="#ppt_y+.1"/>
                                          </p:val>
                                        </p:tav>
                                        <p:tav tm="100000">
                                          <p:val>
                                            <p:strVal val="#ppt_y"/>
                                          </p:val>
                                        </p:tav>
                                      </p:tavLst>
                                    </p:anim>
                                  </p:childTnLst>
                                </p:cTn>
                              </p:par>
                            </p:childTnLst>
                          </p:cTn>
                        </p:par>
                        <p:par>
                          <p:cTn id="106" fill="hold">
                            <p:stCondLst>
                              <p:cond delay="8500"/>
                            </p:stCondLst>
                            <p:childTnLst>
                              <p:par>
                                <p:cTn id="107" presetID="42" presetClass="entr" presetSubtype="0" fill="hold" grpId="0" nodeType="afterEffect">
                                  <p:stCondLst>
                                    <p:cond delay="0"/>
                                  </p:stCondLst>
                                  <p:childTnLst>
                                    <p:set>
                                      <p:cBhvr>
                                        <p:cTn id="108" dur="1" fill="hold">
                                          <p:stCondLst>
                                            <p:cond delay="0"/>
                                          </p:stCondLst>
                                        </p:cTn>
                                        <p:tgtEl>
                                          <p:spTgt spid="28"/>
                                        </p:tgtEl>
                                        <p:attrNameLst>
                                          <p:attrName>style.visibility</p:attrName>
                                        </p:attrNameLst>
                                      </p:cBhvr>
                                      <p:to>
                                        <p:strVal val="visible"/>
                                      </p:to>
                                    </p:set>
                                    <p:animEffect transition="in" filter="fade">
                                      <p:cBhvr>
                                        <p:cTn id="109" dur="250"/>
                                        <p:tgtEl>
                                          <p:spTgt spid="28"/>
                                        </p:tgtEl>
                                      </p:cBhvr>
                                    </p:animEffect>
                                    <p:anim calcmode="lin" valueType="num">
                                      <p:cBhvr>
                                        <p:cTn id="110" dur="250" fill="hold"/>
                                        <p:tgtEl>
                                          <p:spTgt spid="28"/>
                                        </p:tgtEl>
                                        <p:attrNameLst>
                                          <p:attrName>ppt_x</p:attrName>
                                        </p:attrNameLst>
                                      </p:cBhvr>
                                      <p:tavLst>
                                        <p:tav tm="0">
                                          <p:val>
                                            <p:strVal val="#ppt_x"/>
                                          </p:val>
                                        </p:tav>
                                        <p:tav tm="100000">
                                          <p:val>
                                            <p:strVal val="#ppt_x"/>
                                          </p:val>
                                        </p:tav>
                                      </p:tavLst>
                                    </p:anim>
                                    <p:anim calcmode="lin" valueType="num">
                                      <p:cBhvr>
                                        <p:cTn id="111" dur="250" fill="hold"/>
                                        <p:tgtEl>
                                          <p:spTgt spid="28"/>
                                        </p:tgtEl>
                                        <p:attrNameLst>
                                          <p:attrName>ppt_y</p:attrName>
                                        </p:attrNameLst>
                                      </p:cBhvr>
                                      <p:tavLst>
                                        <p:tav tm="0">
                                          <p:val>
                                            <p:strVal val="#ppt_y+.1"/>
                                          </p:val>
                                        </p:tav>
                                        <p:tav tm="100000">
                                          <p:val>
                                            <p:strVal val="#ppt_y"/>
                                          </p:val>
                                        </p:tav>
                                      </p:tavLst>
                                    </p:anim>
                                  </p:childTnLst>
                                </p:cTn>
                              </p:par>
                            </p:childTnLst>
                          </p:cTn>
                        </p:par>
                        <p:par>
                          <p:cTn id="112" fill="hold">
                            <p:stCondLst>
                              <p:cond delay="9000"/>
                            </p:stCondLst>
                            <p:childTnLst>
                              <p:par>
                                <p:cTn id="113" presetID="42" presetClass="entr" presetSubtype="0" fill="hold" grpId="0" nodeType="afterEffect">
                                  <p:stCondLst>
                                    <p:cond delay="0"/>
                                  </p:stCondLst>
                                  <p:childTnLst>
                                    <p:set>
                                      <p:cBhvr>
                                        <p:cTn id="114" dur="1" fill="hold">
                                          <p:stCondLst>
                                            <p:cond delay="0"/>
                                          </p:stCondLst>
                                        </p:cTn>
                                        <p:tgtEl>
                                          <p:spTgt spid="29"/>
                                        </p:tgtEl>
                                        <p:attrNameLst>
                                          <p:attrName>style.visibility</p:attrName>
                                        </p:attrNameLst>
                                      </p:cBhvr>
                                      <p:to>
                                        <p:strVal val="visible"/>
                                      </p:to>
                                    </p:set>
                                    <p:animEffect transition="in" filter="fade">
                                      <p:cBhvr>
                                        <p:cTn id="115" dur="250"/>
                                        <p:tgtEl>
                                          <p:spTgt spid="29"/>
                                        </p:tgtEl>
                                      </p:cBhvr>
                                    </p:animEffect>
                                    <p:anim calcmode="lin" valueType="num">
                                      <p:cBhvr>
                                        <p:cTn id="116" dur="250" fill="hold"/>
                                        <p:tgtEl>
                                          <p:spTgt spid="29"/>
                                        </p:tgtEl>
                                        <p:attrNameLst>
                                          <p:attrName>ppt_x</p:attrName>
                                        </p:attrNameLst>
                                      </p:cBhvr>
                                      <p:tavLst>
                                        <p:tav tm="0">
                                          <p:val>
                                            <p:strVal val="#ppt_x"/>
                                          </p:val>
                                        </p:tav>
                                        <p:tav tm="100000">
                                          <p:val>
                                            <p:strVal val="#ppt_x"/>
                                          </p:val>
                                        </p:tav>
                                      </p:tavLst>
                                    </p:anim>
                                    <p:anim calcmode="lin" valueType="num">
                                      <p:cBhvr>
                                        <p:cTn id="117" dur="250" fill="hold"/>
                                        <p:tgtEl>
                                          <p:spTgt spid="29"/>
                                        </p:tgtEl>
                                        <p:attrNameLst>
                                          <p:attrName>ppt_y</p:attrName>
                                        </p:attrNameLst>
                                      </p:cBhvr>
                                      <p:tavLst>
                                        <p:tav tm="0">
                                          <p:val>
                                            <p:strVal val="#ppt_y+.1"/>
                                          </p:val>
                                        </p:tav>
                                        <p:tav tm="100000">
                                          <p:val>
                                            <p:strVal val="#ppt_y"/>
                                          </p:val>
                                        </p:tav>
                                      </p:tavLst>
                                    </p:anim>
                                  </p:childTnLst>
                                </p:cTn>
                              </p:par>
                            </p:childTnLst>
                          </p:cTn>
                        </p:par>
                        <p:par>
                          <p:cTn id="118" fill="hold">
                            <p:stCondLst>
                              <p:cond delay="9500"/>
                            </p:stCondLst>
                            <p:childTnLst>
                              <p:par>
                                <p:cTn id="119" presetID="42" presetClass="entr" presetSubtype="0" fill="hold" grpId="0" nodeType="afterEffect">
                                  <p:stCondLst>
                                    <p:cond delay="0"/>
                                  </p:stCondLst>
                                  <p:childTnLst>
                                    <p:set>
                                      <p:cBhvr>
                                        <p:cTn id="120" dur="1" fill="hold">
                                          <p:stCondLst>
                                            <p:cond delay="0"/>
                                          </p:stCondLst>
                                        </p:cTn>
                                        <p:tgtEl>
                                          <p:spTgt spid="30"/>
                                        </p:tgtEl>
                                        <p:attrNameLst>
                                          <p:attrName>style.visibility</p:attrName>
                                        </p:attrNameLst>
                                      </p:cBhvr>
                                      <p:to>
                                        <p:strVal val="visible"/>
                                      </p:to>
                                    </p:set>
                                    <p:animEffect transition="in" filter="fade">
                                      <p:cBhvr>
                                        <p:cTn id="121" dur="250"/>
                                        <p:tgtEl>
                                          <p:spTgt spid="30"/>
                                        </p:tgtEl>
                                      </p:cBhvr>
                                    </p:animEffect>
                                    <p:anim calcmode="lin" valueType="num">
                                      <p:cBhvr>
                                        <p:cTn id="122" dur="250" fill="hold"/>
                                        <p:tgtEl>
                                          <p:spTgt spid="30"/>
                                        </p:tgtEl>
                                        <p:attrNameLst>
                                          <p:attrName>ppt_x</p:attrName>
                                        </p:attrNameLst>
                                      </p:cBhvr>
                                      <p:tavLst>
                                        <p:tav tm="0">
                                          <p:val>
                                            <p:strVal val="#ppt_x"/>
                                          </p:val>
                                        </p:tav>
                                        <p:tav tm="100000">
                                          <p:val>
                                            <p:strVal val="#ppt_x"/>
                                          </p:val>
                                        </p:tav>
                                      </p:tavLst>
                                    </p:anim>
                                    <p:anim calcmode="lin" valueType="num">
                                      <p:cBhvr>
                                        <p:cTn id="123" dur="250" fill="hold"/>
                                        <p:tgtEl>
                                          <p:spTgt spid="30"/>
                                        </p:tgtEl>
                                        <p:attrNameLst>
                                          <p:attrName>ppt_y</p:attrName>
                                        </p:attrNameLst>
                                      </p:cBhvr>
                                      <p:tavLst>
                                        <p:tav tm="0">
                                          <p:val>
                                            <p:strVal val="#ppt_y+.1"/>
                                          </p:val>
                                        </p:tav>
                                        <p:tav tm="100000">
                                          <p:val>
                                            <p:strVal val="#ppt_y"/>
                                          </p:val>
                                        </p:tav>
                                      </p:tavLst>
                                    </p:anim>
                                  </p:childTnLst>
                                </p:cTn>
                              </p:par>
                            </p:childTnLst>
                          </p:cTn>
                        </p:par>
                        <p:par>
                          <p:cTn id="124" fill="hold">
                            <p:stCondLst>
                              <p:cond delay="10000"/>
                            </p:stCondLst>
                            <p:childTnLst>
                              <p:par>
                                <p:cTn id="125" presetID="42" presetClass="entr" presetSubtype="0" fill="hold" grpId="0" nodeType="afterEffect">
                                  <p:stCondLst>
                                    <p:cond delay="0"/>
                                  </p:stCondLst>
                                  <p:childTnLst>
                                    <p:set>
                                      <p:cBhvr>
                                        <p:cTn id="126" dur="1" fill="hold">
                                          <p:stCondLst>
                                            <p:cond delay="0"/>
                                          </p:stCondLst>
                                        </p:cTn>
                                        <p:tgtEl>
                                          <p:spTgt spid="31"/>
                                        </p:tgtEl>
                                        <p:attrNameLst>
                                          <p:attrName>style.visibility</p:attrName>
                                        </p:attrNameLst>
                                      </p:cBhvr>
                                      <p:to>
                                        <p:strVal val="visible"/>
                                      </p:to>
                                    </p:set>
                                    <p:animEffect transition="in" filter="fade">
                                      <p:cBhvr>
                                        <p:cTn id="127" dur="250"/>
                                        <p:tgtEl>
                                          <p:spTgt spid="31"/>
                                        </p:tgtEl>
                                      </p:cBhvr>
                                    </p:animEffect>
                                    <p:anim calcmode="lin" valueType="num">
                                      <p:cBhvr>
                                        <p:cTn id="128" dur="250" fill="hold"/>
                                        <p:tgtEl>
                                          <p:spTgt spid="31"/>
                                        </p:tgtEl>
                                        <p:attrNameLst>
                                          <p:attrName>ppt_x</p:attrName>
                                        </p:attrNameLst>
                                      </p:cBhvr>
                                      <p:tavLst>
                                        <p:tav tm="0">
                                          <p:val>
                                            <p:strVal val="#ppt_x"/>
                                          </p:val>
                                        </p:tav>
                                        <p:tav tm="100000">
                                          <p:val>
                                            <p:strVal val="#ppt_x"/>
                                          </p:val>
                                        </p:tav>
                                      </p:tavLst>
                                    </p:anim>
                                    <p:anim calcmode="lin" valueType="num">
                                      <p:cBhvr>
                                        <p:cTn id="129" dur="25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22" grpId="0"/>
      <p:bldP spid="23" grpId="0"/>
      <p:bldP spid="24" grpId="0"/>
      <p:bldP spid="25" grpId="0"/>
      <p:bldP spid="26" grpId="0"/>
      <p:bldP spid="27" grpId="0"/>
      <p:bldP spid="28" grpId="0"/>
      <p:bldP spid="29" grpId="0"/>
      <p:bldP spid="30" grpId="0"/>
      <p:bldP spid="3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29029" y="429703"/>
            <a:ext cx="12219442" cy="842182"/>
            <a:chOff x="-29029" y="458731"/>
            <a:chExt cx="12219442" cy="842182"/>
          </a:xfrm>
        </p:grpSpPr>
        <p:sp>
          <p:nvSpPr>
            <p:cNvPr id="11" name="矩形 10"/>
            <p:cNvSpPr/>
            <p:nvPr/>
          </p:nvSpPr>
          <p:spPr>
            <a:xfrm flipH="1">
              <a:off x="-29029" y="1229948"/>
              <a:ext cx="12219442" cy="70965"/>
            </a:xfrm>
            <a:prstGeom prst="rect">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 name="组合 1"/>
            <p:cNvGrpSpPr/>
            <p:nvPr/>
          </p:nvGrpSpPr>
          <p:grpSpPr>
            <a:xfrm>
              <a:off x="4188838" y="458731"/>
              <a:ext cx="3783708" cy="538601"/>
              <a:chOff x="5043488" y="414338"/>
              <a:chExt cx="3783708" cy="538601"/>
            </a:xfrm>
          </p:grpSpPr>
          <p:sp>
            <p:nvSpPr>
              <p:cNvPr id="7" name="矩形 3"/>
              <p:cNvSpPr/>
              <p:nvPr/>
            </p:nvSpPr>
            <p:spPr>
              <a:xfrm>
                <a:off x="5667375" y="414338"/>
                <a:ext cx="3159821" cy="538601"/>
              </a:xfrm>
              <a:prstGeom prst="rect">
                <a:avLst/>
              </a:prstGeom>
              <a:noFill/>
              <a:ln w="9525">
                <a:noFill/>
                <a:miter/>
              </a:ln>
            </p:spPr>
            <p:txBody>
              <a:bodyPr wrap="none" lIns="91431" tIns="45716" rIns="91431" bIns="45716">
                <a:spAutoFit/>
              </a:bodyPr>
              <a:lstStyle/>
              <a:p>
                <a:pPr lvl="0" eaLnBrk="1" hangingPunct="1">
                  <a:buNone/>
                </a:pPr>
                <a:r>
                  <a:rPr lang="zh-CN" altLang="en-US" sz="2900" dirty="0">
                    <a:solidFill>
                      <a:schemeClr val="bg1">
                        <a:lumMod val="50000"/>
                      </a:schemeClr>
                    </a:solidFill>
                    <a:cs typeface="+mn-ea"/>
                    <a:sym typeface="+mn-lt"/>
                  </a:rPr>
                  <a:t>加入你的标题描述</a:t>
                </a:r>
                <a:endParaRPr lang="zh-CN" altLang="en-US" sz="2900" dirty="0">
                  <a:solidFill>
                    <a:schemeClr val="bg1">
                      <a:lumMod val="50000"/>
                    </a:schemeClr>
                  </a:solidFill>
                  <a:cs typeface="+mn-ea"/>
                  <a:sym typeface="+mn-lt"/>
                </a:endParaRPr>
              </a:p>
            </p:txBody>
          </p:sp>
          <p:grpSp>
            <p:nvGrpSpPr>
              <p:cNvPr id="8" name="组合 26"/>
              <p:cNvGrpSpPr/>
              <p:nvPr/>
            </p:nvGrpSpPr>
            <p:grpSpPr>
              <a:xfrm>
                <a:off x="5043488" y="468313"/>
                <a:ext cx="263525" cy="395288"/>
                <a:chOff x="0" y="-109880"/>
                <a:chExt cx="213756" cy="427513"/>
              </a:xfrm>
            </p:grpSpPr>
            <p:sp>
              <p:nvSpPr>
                <p:cNvPr id="9" name="直接连接符 27"/>
                <p:cNvSpPr/>
                <p:nvPr/>
              </p:nvSpPr>
              <p:spPr>
                <a:xfrm>
                  <a:off x="0" y="-109880"/>
                  <a:ext cx="213756" cy="213756"/>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sp>
              <p:nvSpPr>
                <p:cNvPr id="10" name="直接连接符 28"/>
                <p:cNvSpPr/>
                <p:nvPr/>
              </p:nvSpPr>
              <p:spPr>
                <a:xfrm flipH="1">
                  <a:off x="0" y="103876"/>
                  <a:ext cx="213756" cy="213757"/>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grpSp>
        </p:grpSp>
      </p:grpSp>
      <p:sp>
        <p:nvSpPr>
          <p:cNvPr id="12" name="26"/>
          <p:cNvSpPr>
            <a:spLocks noEditPoints="1"/>
          </p:cNvSpPr>
          <p:nvPr>
            <p:custDataLst>
              <p:tags r:id="rId1"/>
            </p:custDataLst>
          </p:nvPr>
        </p:nvSpPr>
        <p:spPr bwMode="auto">
          <a:xfrm>
            <a:off x="1721822" y="2105973"/>
            <a:ext cx="381240" cy="381808"/>
          </a:xfrm>
          <a:custGeom>
            <a:avLst/>
            <a:gdLst>
              <a:gd name="T0" fmla="*/ 3433 w 282"/>
              <a:gd name="T1" fmla="*/ 352 h 282"/>
              <a:gd name="T2" fmla="*/ 2202 w 282"/>
              <a:gd name="T3" fmla="*/ 352 h 282"/>
              <a:gd name="T4" fmla="*/ 0 w 282"/>
              <a:gd name="T5" fmla="*/ 2560 h 282"/>
              <a:gd name="T6" fmla="*/ 1235 w 282"/>
              <a:gd name="T7" fmla="*/ 3800 h 282"/>
              <a:gd name="T8" fmla="*/ 3433 w 282"/>
              <a:gd name="T9" fmla="*/ 1601 h 282"/>
              <a:gd name="T10" fmla="*/ 3433 w 282"/>
              <a:gd name="T11" fmla="*/ 352 h 282"/>
              <a:gd name="T12" fmla="*/ 739 w 282"/>
              <a:gd name="T13" fmla="*/ 2586 h 282"/>
              <a:gd name="T14" fmla="*/ 592 w 282"/>
              <a:gd name="T15" fmla="*/ 2441 h 282"/>
              <a:gd name="T16" fmla="*/ 2457 w 282"/>
              <a:gd name="T17" fmla="*/ 566 h 282"/>
              <a:gd name="T18" fmla="*/ 2602 w 282"/>
              <a:gd name="T19" fmla="*/ 566 h 282"/>
              <a:gd name="T20" fmla="*/ 2602 w 282"/>
              <a:gd name="T21" fmla="*/ 714 h 282"/>
              <a:gd name="T22" fmla="*/ 739 w 282"/>
              <a:gd name="T23" fmla="*/ 2586 h 282"/>
              <a:gd name="T24" fmla="*/ 1045 w 282"/>
              <a:gd name="T25" fmla="*/ 2898 h 282"/>
              <a:gd name="T26" fmla="*/ 898 w 282"/>
              <a:gd name="T27" fmla="*/ 2746 h 282"/>
              <a:gd name="T28" fmla="*/ 2913 w 282"/>
              <a:gd name="T29" fmla="*/ 726 h 282"/>
              <a:gd name="T30" fmla="*/ 3060 w 282"/>
              <a:gd name="T31" fmla="*/ 726 h 282"/>
              <a:gd name="T32" fmla="*/ 3060 w 282"/>
              <a:gd name="T33" fmla="*/ 878 h 282"/>
              <a:gd name="T34" fmla="*/ 1045 w 282"/>
              <a:gd name="T35" fmla="*/ 2898 h 282"/>
              <a:gd name="T36" fmla="*/ 1354 w 282"/>
              <a:gd name="T37" fmla="*/ 3205 h 282"/>
              <a:gd name="T38" fmla="*/ 1207 w 282"/>
              <a:gd name="T39" fmla="*/ 3058 h 282"/>
              <a:gd name="T40" fmla="*/ 3070 w 282"/>
              <a:gd name="T41" fmla="*/ 1183 h 282"/>
              <a:gd name="T42" fmla="*/ 3217 w 282"/>
              <a:gd name="T43" fmla="*/ 1183 h 282"/>
              <a:gd name="T44" fmla="*/ 3217 w 282"/>
              <a:gd name="T45" fmla="*/ 1337 h 282"/>
              <a:gd name="T46" fmla="*/ 1354 w 282"/>
              <a:gd name="T47" fmla="*/ 3205 h 28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82" h="282">
                <a:moveTo>
                  <a:pt x="256" y="26"/>
                </a:moveTo>
                <a:cubicBezTo>
                  <a:pt x="231" y="0"/>
                  <a:pt x="189" y="0"/>
                  <a:pt x="164" y="26"/>
                </a:cubicBezTo>
                <a:cubicBezTo>
                  <a:pt x="0" y="190"/>
                  <a:pt x="0" y="190"/>
                  <a:pt x="0" y="190"/>
                </a:cubicBezTo>
                <a:cubicBezTo>
                  <a:pt x="92" y="282"/>
                  <a:pt x="92" y="282"/>
                  <a:pt x="92" y="282"/>
                </a:cubicBezTo>
                <a:cubicBezTo>
                  <a:pt x="256" y="119"/>
                  <a:pt x="256" y="119"/>
                  <a:pt x="256" y="119"/>
                </a:cubicBezTo>
                <a:cubicBezTo>
                  <a:pt x="282" y="93"/>
                  <a:pt x="282" y="52"/>
                  <a:pt x="256" y="26"/>
                </a:cubicBezTo>
                <a:close/>
                <a:moveTo>
                  <a:pt x="55" y="192"/>
                </a:moveTo>
                <a:cubicBezTo>
                  <a:pt x="44" y="181"/>
                  <a:pt x="44" y="181"/>
                  <a:pt x="44" y="181"/>
                </a:cubicBezTo>
                <a:cubicBezTo>
                  <a:pt x="183" y="42"/>
                  <a:pt x="183" y="42"/>
                  <a:pt x="183" y="42"/>
                </a:cubicBezTo>
                <a:cubicBezTo>
                  <a:pt x="186" y="39"/>
                  <a:pt x="191" y="39"/>
                  <a:pt x="194" y="42"/>
                </a:cubicBezTo>
                <a:cubicBezTo>
                  <a:pt x="197" y="45"/>
                  <a:pt x="197" y="50"/>
                  <a:pt x="194" y="53"/>
                </a:cubicBezTo>
                <a:lnTo>
                  <a:pt x="55" y="192"/>
                </a:lnTo>
                <a:close/>
                <a:moveTo>
                  <a:pt x="78" y="215"/>
                </a:moveTo>
                <a:cubicBezTo>
                  <a:pt x="67" y="204"/>
                  <a:pt x="67" y="204"/>
                  <a:pt x="67" y="204"/>
                </a:cubicBezTo>
                <a:cubicBezTo>
                  <a:pt x="217" y="54"/>
                  <a:pt x="217" y="54"/>
                  <a:pt x="217" y="54"/>
                </a:cubicBezTo>
                <a:cubicBezTo>
                  <a:pt x="220" y="51"/>
                  <a:pt x="225" y="51"/>
                  <a:pt x="228" y="54"/>
                </a:cubicBezTo>
                <a:cubicBezTo>
                  <a:pt x="231" y="57"/>
                  <a:pt x="231" y="62"/>
                  <a:pt x="228" y="65"/>
                </a:cubicBezTo>
                <a:lnTo>
                  <a:pt x="78" y="215"/>
                </a:lnTo>
                <a:close/>
                <a:moveTo>
                  <a:pt x="101" y="238"/>
                </a:moveTo>
                <a:cubicBezTo>
                  <a:pt x="90" y="227"/>
                  <a:pt x="90" y="227"/>
                  <a:pt x="90" y="227"/>
                </a:cubicBezTo>
                <a:cubicBezTo>
                  <a:pt x="229" y="88"/>
                  <a:pt x="229" y="88"/>
                  <a:pt x="229" y="88"/>
                </a:cubicBezTo>
                <a:cubicBezTo>
                  <a:pt x="232" y="85"/>
                  <a:pt x="237" y="85"/>
                  <a:pt x="240" y="88"/>
                </a:cubicBezTo>
                <a:cubicBezTo>
                  <a:pt x="243" y="91"/>
                  <a:pt x="243" y="96"/>
                  <a:pt x="240" y="99"/>
                </a:cubicBezTo>
                <a:lnTo>
                  <a:pt x="101" y="238"/>
                </a:lnTo>
                <a:close/>
              </a:path>
            </a:pathLst>
          </a:custGeom>
          <a:solidFill>
            <a:srgbClr val="1983B7"/>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cs typeface="+mn-ea"/>
              <a:sym typeface="+mn-lt"/>
            </a:endParaRPr>
          </a:p>
        </p:txBody>
      </p:sp>
      <p:sp>
        <p:nvSpPr>
          <p:cNvPr id="13" name="27"/>
          <p:cNvSpPr/>
          <p:nvPr>
            <p:custDataLst>
              <p:tags r:id="rId2"/>
            </p:custDataLst>
          </p:nvPr>
        </p:nvSpPr>
        <p:spPr bwMode="auto">
          <a:xfrm>
            <a:off x="1510718" y="2432018"/>
            <a:ext cx="263454" cy="264022"/>
          </a:xfrm>
          <a:custGeom>
            <a:avLst/>
            <a:gdLst>
              <a:gd name="T0" fmla="*/ 299 w 463"/>
              <a:gd name="T1" fmla="*/ 276 h 464"/>
              <a:gd name="T2" fmla="*/ 280 w 463"/>
              <a:gd name="T3" fmla="*/ 255 h 464"/>
              <a:gd name="T4" fmla="*/ 463 w 463"/>
              <a:gd name="T5" fmla="*/ 71 h 464"/>
              <a:gd name="T6" fmla="*/ 390 w 463"/>
              <a:gd name="T7" fmla="*/ 0 h 464"/>
              <a:gd name="T8" fmla="*/ 206 w 463"/>
              <a:gd name="T9" fmla="*/ 183 h 464"/>
              <a:gd name="T10" fmla="*/ 187 w 463"/>
              <a:gd name="T11" fmla="*/ 164 h 464"/>
              <a:gd name="T12" fmla="*/ 145 w 463"/>
              <a:gd name="T13" fmla="*/ 186 h 464"/>
              <a:gd name="T14" fmla="*/ 0 w 463"/>
              <a:gd name="T15" fmla="*/ 419 h 464"/>
              <a:gd name="T16" fmla="*/ 42 w 463"/>
              <a:gd name="T17" fmla="*/ 464 h 464"/>
              <a:gd name="T18" fmla="*/ 275 w 463"/>
              <a:gd name="T19" fmla="*/ 319 h 464"/>
              <a:gd name="T20" fmla="*/ 299 w 463"/>
              <a:gd name="T21" fmla="*/ 276 h 46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63" h="464">
                <a:moveTo>
                  <a:pt x="299" y="276"/>
                </a:moveTo>
                <a:lnTo>
                  <a:pt x="280" y="255"/>
                </a:lnTo>
                <a:lnTo>
                  <a:pt x="463" y="71"/>
                </a:lnTo>
                <a:lnTo>
                  <a:pt x="390" y="0"/>
                </a:lnTo>
                <a:lnTo>
                  <a:pt x="206" y="183"/>
                </a:lnTo>
                <a:lnTo>
                  <a:pt x="187" y="164"/>
                </a:lnTo>
                <a:lnTo>
                  <a:pt x="145" y="186"/>
                </a:lnTo>
                <a:lnTo>
                  <a:pt x="0" y="419"/>
                </a:lnTo>
                <a:lnTo>
                  <a:pt x="42" y="464"/>
                </a:lnTo>
                <a:lnTo>
                  <a:pt x="275" y="319"/>
                </a:lnTo>
                <a:lnTo>
                  <a:pt x="299" y="276"/>
                </a:lnTo>
                <a:close/>
              </a:path>
            </a:pathLst>
          </a:custGeom>
          <a:solidFill>
            <a:srgbClr val="1983B7"/>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cs typeface="+mn-ea"/>
              <a:sym typeface="+mn-lt"/>
            </a:endParaRPr>
          </a:p>
        </p:txBody>
      </p:sp>
      <p:sp>
        <p:nvSpPr>
          <p:cNvPr id="14" name="品 28"/>
          <p:cNvSpPr/>
          <p:nvPr>
            <p:custDataLst>
              <p:tags r:id="rId3"/>
            </p:custDataLst>
          </p:nvPr>
        </p:nvSpPr>
        <p:spPr bwMode="auto">
          <a:xfrm>
            <a:off x="1465766" y="2111094"/>
            <a:ext cx="278817" cy="280524"/>
          </a:xfrm>
          <a:custGeom>
            <a:avLst/>
            <a:gdLst>
              <a:gd name="T0" fmla="*/ 1387 w 206"/>
              <a:gd name="T1" fmla="*/ 0 h 207"/>
              <a:gd name="T2" fmla="*/ 1035 w 206"/>
              <a:gd name="T3" fmla="*/ 40 h 207"/>
              <a:gd name="T4" fmla="*/ 1075 w 206"/>
              <a:gd name="T5" fmla="*/ 69 h 207"/>
              <a:gd name="T6" fmla="*/ 1572 w 206"/>
              <a:gd name="T7" fmla="*/ 579 h 207"/>
              <a:gd name="T8" fmla="*/ 1572 w 206"/>
              <a:gd name="T9" fmla="*/ 1515 h 207"/>
              <a:gd name="T10" fmla="*/ 645 w 206"/>
              <a:gd name="T11" fmla="*/ 1515 h 207"/>
              <a:gd name="T12" fmla="*/ 147 w 206"/>
              <a:gd name="T13" fmla="*/ 998 h 207"/>
              <a:gd name="T14" fmla="*/ 78 w 206"/>
              <a:gd name="T15" fmla="*/ 919 h 207"/>
              <a:gd name="T16" fmla="*/ 0 w 206"/>
              <a:gd name="T17" fmla="*/ 1391 h 207"/>
              <a:gd name="T18" fmla="*/ 1387 w 206"/>
              <a:gd name="T19" fmla="*/ 2796 h 207"/>
              <a:gd name="T20" fmla="*/ 2773 w 206"/>
              <a:gd name="T21" fmla="*/ 1391 h 207"/>
              <a:gd name="T22" fmla="*/ 1387 w 206"/>
              <a:gd name="T23" fmla="*/ 0 h 20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06" h="207">
                <a:moveTo>
                  <a:pt x="103" y="0"/>
                </a:moveTo>
                <a:cubicBezTo>
                  <a:pt x="94" y="0"/>
                  <a:pt x="86" y="1"/>
                  <a:pt x="77" y="3"/>
                </a:cubicBezTo>
                <a:cubicBezTo>
                  <a:pt x="78" y="4"/>
                  <a:pt x="79" y="5"/>
                  <a:pt x="80" y="5"/>
                </a:cubicBezTo>
                <a:cubicBezTo>
                  <a:pt x="117" y="43"/>
                  <a:pt x="117" y="43"/>
                  <a:pt x="117" y="43"/>
                </a:cubicBezTo>
                <a:cubicBezTo>
                  <a:pt x="136" y="62"/>
                  <a:pt x="136" y="93"/>
                  <a:pt x="117" y="112"/>
                </a:cubicBezTo>
                <a:cubicBezTo>
                  <a:pt x="98" y="131"/>
                  <a:pt x="67" y="131"/>
                  <a:pt x="48" y="112"/>
                </a:cubicBezTo>
                <a:cubicBezTo>
                  <a:pt x="11" y="74"/>
                  <a:pt x="11" y="74"/>
                  <a:pt x="11" y="74"/>
                </a:cubicBezTo>
                <a:cubicBezTo>
                  <a:pt x="9" y="72"/>
                  <a:pt x="7" y="70"/>
                  <a:pt x="6" y="68"/>
                </a:cubicBezTo>
                <a:cubicBezTo>
                  <a:pt x="2" y="79"/>
                  <a:pt x="0" y="91"/>
                  <a:pt x="0" y="103"/>
                </a:cubicBezTo>
                <a:cubicBezTo>
                  <a:pt x="0" y="161"/>
                  <a:pt x="46" y="207"/>
                  <a:pt x="103" y="207"/>
                </a:cubicBezTo>
                <a:cubicBezTo>
                  <a:pt x="160" y="207"/>
                  <a:pt x="206" y="161"/>
                  <a:pt x="206" y="103"/>
                </a:cubicBezTo>
                <a:cubicBezTo>
                  <a:pt x="206" y="46"/>
                  <a:pt x="160" y="0"/>
                  <a:pt x="103" y="0"/>
                </a:cubicBezTo>
                <a:close/>
              </a:path>
            </a:pathLst>
          </a:custGeom>
          <a:solidFill>
            <a:srgbClr val="1983B7"/>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cs typeface="+mn-ea"/>
              <a:sym typeface="+mn-lt"/>
            </a:endParaRPr>
          </a:p>
        </p:txBody>
      </p:sp>
      <p:sp>
        <p:nvSpPr>
          <p:cNvPr id="15" name="品 29"/>
          <p:cNvSpPr>
            <a:spLocks noEditPoints="1"/>
          </p:cNvSpPr>
          <p:nvPr>
            <p:custDataLst>
              <p:tags r:id="rId4"/>
            </p:custDataLst>
          </p:nvPr>
        </p:nvSpPr>
        <p:spPr bwMode="auto">
          <a:xfrm>
            <a:off x="1811158" y="2442829"/>
            <a:ext cx="252642" cy="253211"/>
          </a:xfrm>
          <a:custGeom>
            <a:avLst/>
            <a:gdLst>
              <a:gd name="T0" fmla="*/ 2194 w 187"/>
              <a:gd name="T1" fmla="*/ 2208 h 187"/>
              <a:gd name="T2" fmla="*/ 2194 w 187"/>
              <a:gd name="T3" fmla="*/ 1121 h 187"/>
              <a:gd name="T4" fmla="*/ 1083 w 187"/>
              <a:gd name="T5" fmla="*/ 0 h 187"/>
              <a:gd name="T6" fmla="*/ 0 w 187"/>
              <a:gd name="T7" fmla="*/ 1092 h 187"/>
              <a:gd name="T8" fmla="*/ 1111 w 187"/>
              <a:gd name="T9" fmla="*/ 2208 h 187"/>
              <a:gd name="T10" fmla="*/ 2194 w 187"/>
              <a:gd name="T11" fmla="*/ 2208 h 187"/>
              <a:gd name="T12" fmla="*/ 1460 w 187"/>
              <a:gd name="T13" fmla="*/ 1466 h 187"/>
              <a:gd name="T14" fmla="*/ 1916 w 187"/>
              <a:gd name="T15" fmla="*/ 1466 h 187"/>
              <a:gd name="T16" fmla="*/ 1916 w 187"/>
              <a:gd name="T17" fmla="*/ 1925 h 187"/>
              <a:gd name="T18" fmla="*/ 1460 w 187"/>
              <a:gd name="T19" fmla="*/ 1925 h 187"/>
              <a:gd name="T20" fmla="*/ 1460 w 187"/>
              <a:gd name="T21" fmla="*/ 1466 h 18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87" h="187">
                <a:moveTo>
                  <a:pt x="164" y="164"/>
                </a:moveTo>
                <a:cubicBezTo>
                  <a:pt x="187" y="142"/>
                  <a:pt x="187" y="105"/>
                  <a:pt x="164" y="83"/>
                </a:cubicBezTo>
                <a:cubicBezTo>
                  <a:pt x="81" y="0"/>
                  <a:pt x="81" y="0"/>
                  <a:pt x="81" y="0"/>
                </a:cubicBezTo>
                <a:cubicBezTo>
                  <a:pt x="0" y="81"/>
                  <a:pt x="0" y="81"/>
                  <a:pt x="0" y="81"/>
                </a:cubicBezTo>
                <a:cubicBezTo>
                  <a:pt x="83" y="164"/>
                  <a:pt x="83" y="164"/>
                  <a:pt x="83" y="164"/>
                </a:cubicBezTo>
                <a:cubicBezTo>
                  <a:pt x="105" y="187"/>
                  <a:pt x="142" y="187"/>
                  <a:pt x="164" y="164"/>
                </a:cubicBezTo>
                <a:close/>
                <a:moveTo>
                  <a:pt x="109" y="109"/>
                </a:moveTo>
                <a:cubicBezTo>
                  <a:pt x="118" y="100"/>
                  <a:pt x="133" y="100"/>
                  <a:pt x="143" y="109"/>
                </a:cubicBezTo>
                <a:cubicBezTo>
                  <a:pt x="152" y="118"/>
                  <a:pt x="152" y="133"/>
                  <a:pt x="143" y="143"/>
                </a:cubicBezTo>
                <a:cubicBezTo>
                  <a:pt x="133" y="152"/>
                  <a:pt x="118" y="152"/>
                  <a:pt x="109" y="143"/>
                </a:cubicBezTo>
                <a:cubicBezTo>
                  <a:pt x="100" y="133"/>
                  <a:pt x="100" y="118"/>
                  <a:pt x="109" y="109"/>
                </a:cubicBezTo>
                <a:close/>
              </a:path>
            </a:pathLst>
          </a:custGeom>
          <a:solidFill>
            <a:srgbClr val="1983B7"/>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cs typeface="+mn-ea"/>
              <a:sym typeface="+mn-lt"/>
            </a:endParaRPr>
          </a:p>
        </p:txBody>
      </p:sp>
      <p:sp>
        <p:nvSpPr>
          <p:cNvPr id="16" name="14"/>
          <p:cNvSpPr/>
          <p:nvPr>
            <p:custDataLst>
              <p:tags r:id="rId5"/>
            </p:custDataLst>
          </p:nvPr>
        </p:nvSpPr>
        <p:spPr bwMode="auto">
          <a:xfrm>
            <a:off x="1502567" y="3017741"/>
            <a:ext cx="563694" cy="158100"/>
          </a:xfrm>
          <a:custGeom>
            <a:avLst/>
            <a:gdLst>
              <a:gd name="T0" fmla="*/ 4742 w 351"/>
              <a:gd name="T1" fmla="*/ 555 h 110"/>
              <a:gd name="T2" fmla="*/ 3970 w 351"/>
              <a:gd name="T3" fmla="*/ 69 h 110"/>
              <a:gd name="T4" fmla="*/ 555 w 351"/>
              <a:gd name="T5" fmla="*/ 743 h 110"/>
              <a:gd name="T6" fmla="*/ 29 w 351"/>
              <a:gd name="T7" fmla="*/ 1486 h 110"/>
              <a:gd name="T8" fmla="*/ 4742 w 351"/>
              <a:gd name="T9" fmla="*/ 555 h 1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51" h="110">
                <a:moveTo>
                  <a:pt x="351" y="41"/>
                </a:moveTo>
                <a:cubicBezTo>
                  <a:pt x="343" y="16"/>
                  <a:pt x="319" y="0"/>
                  <a:pt x="294" y="5"/>
                </a:cubicBezTo>
                <a:cubicBezTo>
                  <a:pt x="41" y="55"/>
                  <a:pt x="41" y="55"/>
                  <a:pt x="41" y="55"/>
                </a:cubicBezTo>
                <a:cubicBezTo>
                  <a:pt x="17" y="60"/>
                  <a:pt x="0" y="84"/>
                  <a:pt x="2" y="110"/>
                </a:cubicBezTo>
                <a:lnTo>
                  <a:pt x="351" y="41"/>
                </a:lnTo>
                <a:close/>
              </a:path>
            </a:pathLst>
          </a:custGeom>
          <a:solidFill>
            <a:srgbClr val="1983B7"/>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cs typeface="+mn-ea"/>
              <a:sym typeface="+mn-lt"/>
            </a:endParaRPr>
          </a:p>
        </p:txBody>
      </p:sp>
      <p:sp>
        <p:nvSpPr>
          <p:cNvPr id="17" name="品 15"/>
          <p:cNvSpPr/>
          <p:nvPr>
            <p:custDataLst>
              <p:tags r:id="rId6"/>
            </p:custDataLst>
          </p:nvPr>
        </p:nvSpPr>
        <p:spPr bwMode="auto">
          <a:xfrm>
            <a:off x="1711593" y="3017741"/>
            <a:ext cx="113953" cy="42844"/>
          </a:xfrm>
          <a:custGeom>
            <a:avLst/>
            <a:gdLst>
              <a:gd name="T0" fmla="*/ 957 w 71"/>
              <a:gd name="T1" fmla="*/ 225 h 30"/>
              <a:gd name="T2" fmla="*/ 957 w 71"/>
              <a:gd name="T3" fmla="*/ 213 h 30"/>
              <a:gd name="T4" fmla="*/ 743 w 71"/>
              <a:gd name="T5" fmla="*/ 28 h 30"/>
              <a:gd name="T6" fmla="*/ 148 w 71"/>
              <a:gd name="T7" fmla="*/ 135 h 30"/>
              <a:gd name="T8" fmla="*/ 29 w 71"/>
              <a:gd name="T9" fmla="*/ 386 h 30"/>
              <a:gd name="T10" fmla="*/ 29 w 71"/>
              <a:gd name="T11" fmla="*/ 398 h 30"/>
              <a:gd name="T12" fmla="*/ 957 w 71"/>
              <a:gd name="T13" fmla="*/ 225 h 3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1" h="30">
                <a:moveTo>
                  <a:pt x="71" y="17"/>
                </a:moveTo>
                <a:cubicBezTo>
                  <a:pt x="71" y="16"/>
                  <a:pt x="71" y="16"/>
                  <a:pt x="71" y="16"/>
                </a:cubicBezTo>
                <a:cubicBezTo>
                  <a:pt x="69" y="7"/>
                  <a:pt x="62" y="0"/>
                  <a:pt x="55" y="2"/>
                </a:cubicBezTo>
                <a:cubicBezTo>
                  <a:pt x="11" y="10"/>
                  <a:pt x="11" y="10"/>
                  <a:pt x="11" y="10"/>
                </a:cubicBezTo>
                <a:cubicBezTo>
                  <a:pt x="4" y="12"/>
                  <a:pt x="0" y="20"/>
                  <a:pt x="2" y="29"/>
                </a:cubicBezTo>
                <a:cubicBezTo>
                  <a:pt x="2" y="30"/>
                  <a:pt x="2" y="30"/>
                  <a:pt x="2" y="30"/>
                </a:cubicBezTo>
                <a:lnTo>
                  <a:pt x="71" y="17"/>
                </a:lnTo>
                <a:close/>
              </a:path>
            </a:pathLst>
          </a:custGeom>
          <a:solidFill>
            <a:srgbClr val="1983B7"/>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cs typeface="+mn-ea"/>
              <a:sym typeface="+mn-lt"/>
            </a:endParaRPr>
          </a:p>
        </p:txBody>
      </p:sp>
      <p:sp>
        <p:nvSpPr>
          <p:cNvPr id="18" name="品 16"/>
          <p:cNvSpPr>
            <a:spLocks noEditPoints="1"/>
          </p:cNvSpPr>
          <p:nvPr>
            <p:custDataLst>
              <p:tags r:id="rId7"/>
            </p:custDataLst>
          </p:nvPr>
        </p:nvSpPr>
        <p:spPr bwMode="auto">
          <a:xfrm>
            <a:off x="1491779" y="3188513"/>
            <a:ext cx="604825" cy="502058"/>
          </a:xfrm>
          <a:custGeom>
            <a:avLst/>
            <a:gdLst>
              <a:gd name="T0" fmla="*/ 0 w 377"/>
              <a:gd name="T1" fmla="*/ 254 h 350"/>
              <a:gd name="T2" fmla="*/ 928 w 377"/>
              <a:gd name="T3" fmla="*/ 4215 h 350"/>
              <a:gd name="T4" fmla="*/ 4109 w 377"/>
              <a:gd name="T5" fmla="*/ 4702 h 350"/>
              <a:gd name="T6" fmla="*/ 4756 w 377"/>
              <a:gd name="T7" fmla="*/ 509 h 350"/>
              <a:gd name="T8" fmla="*/ 4823 w 377"/>
              <a:gd name="T9" fmla="*/ 0 h 350"/>
              <a:gd name="T10" fmla="*/ 2072 w 377"/>
              <a:gd name="T11" fmla="*/ 1022 h 350"/>
              <a:gd name="T12" fmla="*/ 2208 w 377"/>
              <a:gd name="T13" fmla="*/ 1022 h 350"/>
              <a:gd name="T14" fmla="*/ 2774 w 377"/>
              <a:gd name="T15" fmla="*/ 1034 h 350"/>
              <a:gd name="T16" fmla="*/ 2158 w 377"/>
              <a:gd name="T17" fmla="*/ 1802 h 350"/>
              <a:gd name="T18" fmla="*/ 2020 w 377"/>
              <a:gd name="T19" fmla="*/ 1921 h 350"/>
              <a:gd name="T20" fmla="*/ 1630 w 377"/>
              <a:gd name="T21" fmla="*/ 1559 h 350"/>
              <a:gd name="T22" fmla="*/ 1592 w 377"/>
              <a:gd name="T23" fmla="*/ 2056 h 350"/>
              <a:gd name="T24" fmla="*/ 2032 w 377"/>
              <a:gd name="T25" fmla="*/ 2380 h 350"/>
              <a:gd name="T26" fmla="*/ 2129 w 377"/>
              <a:gd name="T27" fmla="*/ 2565 h 350"/>
              <a:gd name="T28" fmla="*/ 2011 w 377"/>
              <a:gd name="T29" fmla="*/ 2553 h 350"/>
              <a:gd name="T30" fmla="*/ 1806 w 377"/>
              <a:gd name="T31" fmla="*/ 2741 h 350"/>
              <a:gd name="T32" fmla="*/ 1268 w 377"/>
              <a:gd name="T33" fmla="*/ 2646 h 350"/>
              <a:gd name="T34" fmla="*/ 1309 w 377"/>
              <a:gd name="T35" fmla="*/ 2187 h 350"/>
              <a:gd name="T36" fmla="*/ 2372 w 377"/>
              <a:gd name="T37" fmla="*/ 3357 h 350"/>
              <a:gd name="T38" fmla="*/ 1563 w 377"/>
              <a:gd name="T39" fmla="*/ 3345 h 350"/>
              <a:gd name="T40" fmla="*/ 1228 w 377"/>
              <a:gd name="T41" fmla="*/ 2769 h 350"/>
              <a:gd name="T42" fmla="*/ 1252 w 377"/>
              <a:gd name="T43" fmla="*/ 2791 h 350"/>
              <a:gd name="T44" fmla="*/ 2303 w 377"/>
              <a:gd name="T45" fmla="*/ 2898 h 350"/>
              <a:gd name="T46" fmla="*/ 2667 w 377"/>
              <a:gd name="T47" fmla="*/ 1909 h 350"/>
              <a:gd name="T48" fmla="*/ 2451 w 377"/>
              <a:gd name="T49" fmla="*/ 1864 h 350"/>
              <a:gd name="T50" fmla="*/ 2548 w 377"/>
              <a:gd name="T51" fmla="*/ 1785 h 350"/>
              <a:gd name="T52" fmla="*/ 2532 w 377"/>
              <a:gd name="T53" fmla="*/ 1628 h 350"/>
              <a:gd name="T54" fmla="*/ 2532 w 377"/>
              <a:gd name="T55" fmla="*/ 1502 h 350"/>
              <a:gd name="T56" fmla="*/ 3046 w 377"/>
              <a:gd name="T57" fmla="*/ 1288 h 350"/>
              <a:gd name="T58" fmla="*/ 3300 w 377"/>
              <a:gd name="T59" fmla="*/ 1357 h 350"/>
              <a:gd name="T60" fmla="*/ 3181 w 377"/>
              <a:gd name="T61" fmla="*/ 1707 h 350"/>
              <a:gd name="T62" fmla="*/ 2667 w 377"/>
              <a:gd name="T63" fmla="*/ 1909 h 350"/>
              <a:gd name="T64" fmla="*/ 3233 w 377"/>
              <a:gd name="T65" fmla="*/ 3316 h 350"/>
              <a:gd name="T66" fmla="*/ 3086 w 377"/>
              <a:gd name="T67" fmla="*/ 3521 h 350"/>
              <a:gd name="T68" fmla="*/ 2815 w 377"/>
              <a:gd name="T69" fmla="*/ 3278 h 350"/>
              <a:gd name="T70" fmla="*/ 2831 w 377"/>
              <a:gd name="T71" fmla="*/ 2729 h 350"/>
              <a:gd name="T72" fmla="*/ 2910 w 377"/>
              <a:gd name="T73" fmla="*/ 2527 h 350"/>
              <a:gd name="T74" fmla="*/ 2979 w 377"/>
              <a:gd name="T75" fmla="*/ 2646 h 350"/>
              <a:gd name="T76" fmla="*/ 3086 w 377"/>
              <a:gd name="T77" fmla="*/ 2712 h 350"/>
              <a:gd name="T78" fmla="*/ 3205 w 377"/>
              <a:gd name="T79" fmla="*/ 2700 h 350"/>
              <a:gd name="T80" fmla="*/ 3436 w 377"/>
              <a:gd name="T81" fmla="*/ 3197 h 350"/>
              <a:gd name="T82" fmla="*/ 3838 w 377"/>
              <a:gd name="T83" fmla="*/ 2634 h 350"/>
              <a:gd name="T84" fmla="*/ 3595 w 377"/>
              <a:gd name="T85" fmla="*/ 3114 h 350"/>
              <a:gd name="T86" fmla="*/ 3136 w 377"/>
              <a:gd name="T87" fmla="*/ 2254 h 350"/>
              <a:gd name="T88" fmla="*/ 3419 w 377"/>
              <a:gd name="T89" fmla="*/ 1883 h 350"/>
              <a:gd name="T90" fmla="*/ 3878 w 377"/>
              <a:gd name="T91" fmla="*/ 2536 h 35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377" h="350">
                <a:moveTo>
                  <a:pt x="358" y="0"/>
                </a:moveTo>
                <a:cubicBezTo>
                  <a:pt x="19" y="0"/>
                  <a:pt x="19" y="0"/>
                  <a:pt x="19" y="0"/>
                </a:cubicBezTo>
                <a:cubicBezTo>
                  <a:pt x="9" y="0"/>
                  <a:pt x="0" y="8"/>
                  <a:pt x="0" y="19"/>
                </a:cubicBezTo>
                <a:cubicBezTo>
                  <a:pt x="0" y="29"/>
                  <a:pt x="9" y="38"/>
                  <a:pt x="19" y="38"/>
                </a:cubicBezTo>
                <a:cubicBezTo>
                  <a:pt x="24" y="38"/>
                  <a:pt x="24" y="38"/>
                  <a:pt x="24" y="38"/>
                </a:cubicBezTo>
                <a:cubicBezTo>
                  <a:pt x="69" y="314"/>
                  <a:pt x="69" y="314"/>
                  <a:pt x="69" y="314"/>
                </a:cubicBezTo>
                <a:cubicBezTo>
                  <a:pt x="61" y="315"/>
                  <a:pt x="54" y="323"/>
                  <a:pt x="54" y="332"/>
                </a:cubicBezTo>
                <a:cubicBezTo>
                  <a:pt x="54" y="342"/>
                  <a:pt x="62" y="350"/>
                  <a:pt x="72" y="350"/>
                </a:cubicBezTo>
                <a:cubicBezTo>
                  <a:pt x="305" y="350"/>
                  <a:pt x="305" y="350"/>
                  <a:pt x="305" y="350"/>
                </a:cubicBezTo>
                <a:cubicBezTo>
                  <a:pt x="315" y="350"/>
                  <a:pt x="323" y="342"/>
                  <a:pt x="323" y="332"/>
                </a:cubicBezTo>
                <a:cubicBezTo>
                  <a:pt x="323" y="323"/>
                  <a:pt x="317" y="315"/>
                  <a:pt x="308" y="314"/>
                </a:cubicBezTo>
                <a:cubicBezTo>
                  <a:pt x="353" y="38"/>
                  <a:pt x="353" y="38"/>
                  <a:pt x="353" y="38"/>
                </a:cubicBezTo>
                <a:cubicBezTo>
                  <a:pt x="358" y="38"/>
                  <a:pt x="358" y="38"/>
                  <a:pt x="358" y="38"/>
                </a:cubicBezTo>
                <a:cubicBezTo>
                  <a:pt x="369" y="38"/>
                  <a:pt x="377" y="29"/>
                  <a:pt x="377" y="19"/>
                </a:cubicBezTo>
                <a:cubicBezTo>
                  <a:pt x="377" y="8"/>
                  <a:pt x="369" y="0"/>
                  <a:pt x="358" y="0"/>
                </a:cubicBezTo>
                <a:close/>
                <a:moveTo>
                  <a:pt x="121" y="116"/>
                </a:moveTo>
                <a:cubicBezTo>
                  <a:pt x="141" y="86"/>
                  <a:pt x="141" y="86"/>
                  <a:pt x="141" y="86"/>
                </a:cubicBezTo>
                <a:cubicBezTo>
                  <a:pt x="148" y="76"/>
                  <a:pt x="154" y="76"/>
                  <a:pt x="154" y="76"/>
                </a:cubicBezTo>
                <a:cubicBezTo>
                  <a:pt x="155" y="76"/>
                  <a:pt x="155" y="76"/>
                  <a:pt x="155" y="76"/>
                </a:cubicBezTo>
                <a:cubicBezTo>
                  <a:pt x="156" y="76"/>
                  <a:pt x="157" y="76"/>
                  <a:pt x="157" y="76"/>
                </a:cubicBezTo>
                <a:cubicBezTo>
                  <a:pt x="159" y="76"/>
                  <a:pt x="162" y="76"/>
                  <a:pt x="164" y="76"/>
                </a:cubicBezTo>
                <a:cubicBezTo>
                  <a:pt x="165" y="76"/>
                  <a:pt x="165" y="76"/>
                  <a:pt x="165" y="76"/>
                </a:cubicBezTo>
                <a:cubicBezTo>
                  <a:pt x="207" y="77"/>
                  <a:pt x="207" y="77"/>
                  <a:pt x="207" y="77"/>
                </a:cubicBezTo>
                <a:cubicBezTo>
                  <a:pt x="207" y="77"/>
                  <a:pt x="206" y="77"/>
                  <a:pt x="206" y="77"/>
                </a:cubicBezTo>
                <a:cubicBezTo>
                  <a:pt x="205" y="77"/>
                  <a:pt x="205" y="77"/>
                  <a:pt x="205" y="78"/>
                </a:cubicBezTo>
                <a:cubicBezTo>
                  <a:pt x="205" y="78"/>
                  <a:pt x="204" y="78"/>
                  <a:pt x="204" y="78"/>
                </a:cubicBezTo>
                <a:cubicBezTo>
                  <a:pt x="191" y="83"/>
                  <a:pt x="171" y="115"/>
                  <a:pt x="160" y="134"/>
                </a:cubicBezTo>
                <a:cubicBezTo>
                  <a:pt x="160" y="134"/>
                  <a:pt x="160" y="134"/>
                  <a:pt x="160" y="134"/>
                </a:cubicBezTo>
                <a:cubicBezTo>
                  <a:pt x="158" y="137"/>
                  <a:pt x="157" y="140"/>
                  <a:pt x="157" y="140"/>
                </a:cubicBezTo>
                <a:cubicBezTo>
                  <a:pt x="155" y="142"/>
                  <a:pt x="153" y="143"/>
                  <a:pt x="150" y="143"/>
                </a:cubicBezTo>
                <a:cubicBezTo>
                  <a:pt x="148" y="144"/>
                  <a:pt x="146" y="144"/>
                  <a:pt x="144" y="142"/>
                </a:cubicBezTo>
                <a:cubicBezTo>
                  <a:pt x="123" y="127"/>
                  <a:pt x="123" y="127"/>
                  <a:pt x="123" y="127"/>
                </a:cubicBezTo>
                <a:cubicBezTo>
                  <a:pt x="119" y="124"/>
                  <a:pt x="118" y="119"/>
                  <a:pt x="121" y="116"/>
                </a:cubicBezTo>
                <a:close/>
                <a:moveTo>
                  <a:pt x="92" y="156"/>
                </a:moveTo>
                <a:cubicBezTo>
                  <a:pt x="108" y="154"/>
                  <a:pt x="108" y="154"/>
                  <a:pt x="108" y="154"/>
                </a:cubicBezTo>
                <a:cubicBezTo>
                  <a:pt x="118" y="153"/>
                  <a:pt x="118" y="153"/>
                  <a:pt x="118" y="153"/>
                </a:cubicBezTo>
                <a:cubicBezTo>
                  <a:pt x="130" y="152"/>
                  <a:pt x="130" y="152"/>
                  <a:pt x="130" y="152"/>
                </a:cubicBezTo>
                <a:cubicBezTo>
                  <a:pt x="133" y="151"/>
                  <a:pt x="137" y="153"/>
                  <a:pt x="138" y="155"/>
                </a:cubicBezTo>
                <a:cubicBezTo>
                  <a:pt x="151" y="177"/>
                  <a:pt x="151" y="177"/>
                  <a:pt x="151" y="177"/>
                </a:cubicBezTo>
                <a:cubicBezTo>
                  <a:pt x="151" y="177"/>
                  <a:pt x="151" y="177"/>
                  <a:pt x="151" y="177"/>
                </a:cubicBezTo>
                <a:cubicBezTo>
                  <a:pt x="155" y="185"/>
                  <a:pt x="155" y="185"/>
                  <a:pt x="155" y="185"/>
                </a:cubicBezTo>
                <a:cubicBezTo>
                  <a:pt x="158" y="191"/>
                  <a:pt x="158" y="191"/>
                  <a:pt x="158" y="191"/>
                </a:cubicBezTo>
                <a:cubicBezTo>
                  <a:pt x="160" y="193"/>
                  <a:pt x="159" y="194"/>
                  <a:pt x="156" y="193"/>
                </a:cubicBezTo>
                <a:cubicBezTo>
                  <a:pt x="151" y="191"/>
                  <a:pt x="151" y="191"/>
                  <a:pt x="151" y="191"/>
                </a:cubicBezTo>
                <a:cubicBezTo>
                  <a:pt x="149" y="190"/>
                  <a:pt x="149" y="190"/>
                  <a:pt x="149" y="190"/>
                </a:cubicBezTo>
                <a:cubicBezTo>
                  <a:pt x="148" y="189"/>
                  <a:pt x="148" y="189"/>
                  <a:pt x="148" y="189"/>
                </a:cubicBezTo>
                <a:cubicBezTo>
                  <a:pt x="145" y="188"/>
                  <a:pt x="142" y="190"/>
                  <a:pt x="140" y="192"/>
                </a:cubicBezTo>
                <a:cubicBezTo>
                  <a:pt x="134" y="204"/>
                  <a:pt x="134" y="204"/>
                  <a:pt x="134" y="204"/>
                </a:cubicBezTo>
                <a:cubicBezTo>
                  <a:pt x="134" y="204"/>
                  <a:pt x="133" y="206"/>
                  <a:pt x="129" y="205"/>
                </a:cubicBezTo>
                <a:cubicBezTo>
                  <a:pt x="129" y="205"/>
                  <a:pt x="103" y="205"/>
                  <a:pt x="95" y="198"/>
                </a:cubicBezTo>
                <a:cubicBezTo>
                  <a:pt x="95" y="198"/>
                  <a:pt x="94" y="198"/>
                  <a:pt x="94" y="197"/>
                </a:cubicBezTo>
                <a:cubicBezTo>
                  <a:pt x="94" y="197"/>
                  <a:pt x="90" y="192"/>
                  <a:pt x="95" y="180"/>
                </a:cubicBezTo>
                <a:cubicBezTo>
                  <a:pt x="100" y="171"/>
                  <a:pt x="100" y="171"/>
                  <a:pt x="100" y="171"/>
                </a:cubicBezTo>
                <a:cubicBezTo>
                  <a:pt x="101" y="168"/>
                  <a:pt x="100" y="165"/>
                  <a:pt x="97" y="163"/>
                </a:cubicBezTo>
                <a:cubicBezTo>
                  <a:pt x="91" y="159"/>
                  <a:pt x="91" y="159"/>
                  <a:pt x="91" y="159"/>
                </a:cubicBezTo>
                <a:cubicBezTo>
                  <a:pt x="88" y="157"/>
                  <a:pt x="89" y="156"/>
                  <a:pt x="92" y="156"/>
                </a:cubicBezTo>
                <a:close/>
                <a:moveTo>
                  <a:pt x="176" y="250"/>
                </a:moveTo>
                <a:cubicBezTo>
                  <a:pt x="175" y="254"/>
                  <a:pt x="172" y="258"/>
                  <a:pt x="167" y="257"/>
                </a:cubicBezTo>
                <a:cubicBezTo>
                  <a:pt x="132" y="255"/>
                  <a:pt x="132" y="255"/>
                  <a:pt x="132" y="255"/>
                </a:cubicBezTo>
                <a:cubicBezTo>
                  <a:pt x="120" y="255"/>
                  <a:pt x="116" y="249"/>
                  <a:pt x="116" y="249"/>
                </a:cubicBezTo>
                <a:cubicBezTo>
                  <a:pt x="115" y="248"/>
                  <a:pt x="114" y="245"/>
                  <a:pt x="112" y="243"/>
                </a:cubicBezTo>
                <a:cubicBezTo>
                  <a:pt x="112" y="243"/>
                  <a:pt x="112" y="243"/>
                  <a:pt x="112" y="243"/>
                </a:cubicBezTo>
                <a:cubicBezTo>
                  <a:pt x="91" y="206"/>
                  <a:pt x="91" y="206"/>
                  <a:pt x="91" y="206"/>
                </a:cubicBezTo>
                <a:cubicBezTo>
                  <a:pt x="91" y="206"/>
                  <a:pt x="92" y="207"/>
                  <a:pt x="92" y="207"/>
                </a:cubicBezTo>
                <a:cubicBezTo>
                  <a:pt x="92" y="207"/>
                  <a:pt x="93" y="208"/>
                  <a:pt x="93" y="208"/>
                </a:cubicBezTo>
                <a:cubicBezTo>
                  <a:pt x="93" y="208"/>
                  <a:pt x="93" y="208"/>
                  <a:pt x="93" y="208"/>
                </a:cubicBezTo>
                <a:cubicBezTo>
                  <a:pt x="105" y="217"/>
                  <a:pt x="143" y="217"/>
                  <a:pt x="164" y="217"/>
                </a:cubicBezTo>
                <a:cubicBezTo>
                  <a:pt x="164" y="217"/>
                  <a:pt x="164" y="217"/>
                  <a:pt x="164" y="217"/>
                </a:cubicBezTo>
                <a:cubicBezTo>
                  <a:pt x="168" y="217"/>
                  <a:pt x="171" y="216"/>
                  <a:pt x="171" y="216"/>
                </a:cubicBezTo>
                <a:cubicBezTo>
                  <a:pt x="175" y="216"/>
                  <a:pt x="178" y="219"/>
                  <a:pt x="178" y="224"/>
                </a:cubicBezTo>
                <a:lnTo>
                  <a:pt x="176" y="250"/>
                </a:lnTo>
                <a:close/>
                <a:moveTo>
                  <a:pt x="198" y="142"/>
                </a:moveTo>
                <a:cubicBezTo>
                  <a:pt x="189" y="142"/>
                  <a:pt x="189" y="142"/>
                  <a:pt x="189" y="142"/>
                </a:cubicBezTo>
                <a:cubicBezTo>
                  <a:pt x="183" y="142"/>
                  <a:pt x="183" y="142"/>
                  <a:pt x="183" y="142"/>
                </a:cubicBezTo>
                <a:cubicBezTo>
                  <a:pt x="180" y="142"/>
                  <a:pt x="179" y="140"/>
                  <a:pt x="182" y="139"/>
                </a:cubicBezTo>
                <a:cubicBezTo>
                  <a:pt x="186" y="135"/>
                  <a:pt x="186" y="135"/>
                  <a:pt x="186" y="135"/>
                </a:cubicBezTo>
                <a:cubicBezTo>
                  <a:pt x="188" y="134"/>
                  <a:pt x="188" y="134"/>
                  <a:pt x="188" y="134"/>
                </a:cubicBezTo>
                <a:cubicBezTo>
                  <a:pt x="189" y="133"/>
                  <a:pt x="189" y="133"/>
                  <a:pt x="189" y="133"/>
                </a:cubicBezTo>
                <a:cubicBezTo>
                  <a:pt x="192" y="131"/>
                  <a:pt x="192" y="128"/>
                  <a:pt x="191" y="126"/>
                </a:cubicBezTo>
                <a:cubicBezTo>
                  <a:pt x="190" y="125"/>
                  <a:pt x="190" y="125"/>
                  <a:pt x="190" y="125"/>
                </a:cubicBezTo>
                <a:cubicBezTo>
                  <a:pt x="188" y="121"/>
                  <a:pt x="188" y="121"/>
                  <a:pt x="188" y="121"/>
                </a:cubicBezTo>
                <a:cubicBezTo>
                  <a:pt x="188" y="121"/>
                  <a:pt x="188" y="121"/>
                  <a:pt x="188" y="121"/>
                </a:cubicBezTo>
                <a:cubicBezTo>
                  <a:pt x="186" y="117"/>
                  <a:pt x="186" y="117"/>
                  <a:pt x="186" y="117"/>
                </a:cubicBezTo>
                <a:cubicBezTo>
                  <a:pt x="186" y="117"/>
                  <a:pt x="185" y="115"/>
                  <a:pt x="188" y="112"/>
                </a:cubicBezTo>
                <a:cubicBezTo>
                  <a:pt x="188" y="112"/>
                  <a:pt x="201" y="90"/>
                  <a:pt x="211" y="87"/>
                </a:cubicBezTo>
                <a:cubicBezTo>
                  <a:pt x="212" y="86"/>
                  <a:pt x="212" y="86"/>
                  <a:pt x="213" y="86"/>
                </a:cubicBezTo>
                <a:cubicBezTo>
                  <a:pt x="213" y="86"/>
                  <a:pt x="219" y="86"/>
                  <a:pt x="226" y="96"/>
                </a:cubicBezTo>
                <a:cubicBezTo>
                  <a:pt x="230" y="102"/>
                  <a:pt x="230" y="102"/>
                  <a:pt x="230" y="102"/>
                </a:cubicBezTo>
                <a:cubicBezTo>
                  <a:pt x="232" y="104"/>
                  <a:pt x="235" y="105"/>
                  <a:pt x="238" y="104"/>
                </a:cubicBezTo>
                <a:cubicBezTo>
                  <a:pt x="245" y="101"/>
                  <a:pt x="245" y="101"/>
                  <a:pt x="245" y="101"/>
                </a:cubicBezTo>
                <a:cubicBezTo>
                  <a:pt x="248" y="99"/>
                  <a:pt x="249" y="100"/>
                  <a:pt x="247" y="103"/>
                </a:cubicBezTo>
                <a:cubicBezTo>
                  <a:pt x="240" y="118"/>
                  <a:pt x="240" y="118"/>
                  <a:pt x="240" y="118"/>
                </a:cubicBezTo>
                <a:cubicBezTo>
                  <a:pt x="236" y="127"/>
                  <a:pt x="236" y="127"/>
                  <a:pt x="236" y="127"/>
                </a:cubicBezTo>
                <a:cubicBezTo>
                  <a:pt x="231" y="138"/>
                  <a:pt x="231" y="138"/>
                  <a:pt x="231" y="138"/>
                </a:cubicBezTo>
                <a:cubicBezTo>
                  <a:pt x="229" y="141"/>
                  <a:pt x="226" y="143"/>
                  <a:pt x="223" y="143"/>
                </a:cubicBezTo>
                <a:cubicBezTo>
                  <a:pt x="198" y="142"/>
                  <a:pt x="198" y="142"/>
                  <a:pt x="198" y="142"/>
                </a:cubicBezTo>
                <a:cubicBezTo>
                  <a:pt x="198" y="142"/>
                  <a:pt x="198" y="142"/>
                  <a:pt x="198" y="142"/>
                </a:cubicBezTo>
                <a:close/>
                <a:moveTo>
                  <a:pt x="255" y="238"/>
                </a:moveTo>
                <a:cubicBezTo>
                  <a:pt x="255" y="238"/>
                  <a:pt x="253" y="244"/>
                  <a:pt x="240" y="247"/>
                </a:cubicBezTo>
                <a:cubicBezTo>
                  <a:pt x="234" y="248"/>
                  <a:pt x="234" y="248"/>
                  <a:pt x="234" y="248"/>
                </a:cubicBezTo>
                <a:cubicBezTo>
                  <a:pt x="231" y="249"/>
                  <a:pt x="229" y="251"/>
                  <a:pt x="229" y="254"/>
                </a:cubicBezTo>
                <a:cubicBezTo>
                  <a:pt x="229" y="262"/>
                  <a:pt x="229" y="262"/>
                  <a:pt x="229" y="262"/>
                </a:cubicBezTo>
                <a:cubicBezTo>
                  <a:pt x="229" y="265"/>
                  <a:pt x="228" y="266"/>
                  <a:pt x="226" y="263"/>
                </a:cubicBezTo>
                <a:cubicBezTo>
                  <a:pt x="215" y="251"/>
                  <a:pt x="215" y="251"/>
                  <a:pt x="215" y="251"/>
                </a:cubicBezTo>
                <a:cubicBezTo>
                  <a:pt x="209" y="244"/>
                  <a:pt x="209" y="244"/>
                  <a:pt x="209" y="244"/>
                </a:cubicBezTo>
                <a:cubicBezTo>
                  <a:pt x="200" y="234"/>
                  <a:pt x="200" y="234"/>
                  <a:pt x="200" y="234"/>
                </a:cubicBezTo>
                <a:cubicBezTo>
                  <a:pt x="198" y="232"/>
                  <a:pt x="198" y="228"/>
                  <a:pt x="199" y="225"/>
                </a:cubicBezTo>
                <a:cubicBezTo>
                  <a:pt x="210" y="203"/>
                  <a:pt x="210" y="203"/>
                  <a:pt x="210" y="203"/>
                </a:cubicBezTo>
                <a:cubicBezTo>
                  <a:pt x="210" y="203"/>
                  <a:pt x="210" y="203"/>
                  <a:pt x="210" y="203"/>
                </a:cubicBezTo>
                <a:cubicBezTo>
                  <a:pt x="213" y="195"/>
                  <a:pt x="213" y="195"/>
                  <a:pt x="213" y="195"/>
                </a:cubicBezTo>
                <a:cubicBezTo>
                  <a:pt x="216" y="188"/>
                  <a:pt x="216" y="188"/>
                  <a:pt x="216" y="188"/>
                </a:cubicBezTo>
                <a:cubicBezTo>
                  <a:pt x="217" y="186"/>
                  <a:pt x="219" y="186"/>
                  <a:pt x="219" y="189"/>
                </a:cubicBezTo>
                <a:cubicBezTo>
                  <a:pt x="221" y="195"/>
                  <a:pt x="221" y="195"/>
                  <a:pt x="221" y="195"/>
                </a:cubicBezTo>
                <a:cubicBezTo>
                  <a:pt x="221" y="197"/>
                  <a:pt x="221" y="197"/>
                  <a:pt x="221" y="197"/>
                </a:cubicBezTo>
                <a:cubicBezTo>
                  <a:pt x="221" y="198"/>
                  <a:pt x="221" y="198"/>
                  <a:pt x="221" y="198"/>
                </a:cubicBezTo>
                <a:cubicBezTo>
                  <a:pt x="222" y="201"/>
                  <a:pt x="225" y="203"/>
                  <a:pt x="228" y="202"/>
                </a:cubicBezTo>
                <a:cubicBezTo>
                  <a:pt x="229" y="202"/>
                  <a:pt x="229" y="202"/>
                  <a:pt x="229" y="202"/>
                </a:cubicBezTo>
                <a:cubicBezTo>
                  <a:pt x="233" y="202"/>
                  <a:pt x="233" y="202"/>
                  <a:pt x="233" y="202"/>
                </a:cubicBezTo>
                <a:cubicBezTo>
                  <a:pt x="233" y="202"/>
                  <a:pt x="233" y="202"/>
                  <a:pt x="233" y="202"/>
                </a:cubicBezTo>
                <a:cubicBezTo>
                  <a:pt x="238" y="201"/>
                  <a:pt x="238" y="201"/>
                  <a:pt x="238" y="201"/>
                </a:cubicBezTo>
                <a:cubicBezTo>
                  <a:pt x="238" y="201"/>
                  <a:pt x="240" y="201"/>
                  <a:pt x="242" y="205"/>
                </a:cubicBezTo>
                <a:cubicBezTo>
                  <a:pt x="242" y="205"/>
                  <a:pt x="256" y="226"/>
                  <a:pt x="255" y="236"/>
                </a:cubicBezTo>
                <a:cubicBezTo>
                  <a:pt x="255" y="237"/>
                  <a:pt x="255" y="238"/>
                  <a:pt x="255" y="238"/>
                </a:cubicBezTo>
                <a:close/>
                <a:moveTo>
                  <a:pt x="288" y="189"/>
                </a:moveTo>
                <a:cubicBezTo>
                  <a:pt x="287" y="191"/>
                  <a:pt x="286" y="193"/>
                  <a:pt x="285" y="196"/>
                </a:cubicBezTo>
                <a:cubicBezTo>
                  <a:pt x="285" y="196"/>
                  <a:pt x="285" y="196"/>
                  <a:pt x="285" y="196"/>
                </a:cubicBezTo>
                <a:cubicBezTo>
                  <a:pt x="267" y="234"/>
                  <a:pt x="267" y="234"/>
                  <a:pt x="267" y="234"/>
                </a:cubicBezTo>
                <a:cubicBezTo>
                  <a:pt x="267" y="234"/>
                  <a:pt x="267" y="233"/>
                  <a:pt x="267" y="233"/>
                </a:cubicBezTo>
                <a:cubicBezTo>
                  <a:pt x="267" y="232"/>
                  <a:pt x="267" y="232"/>
                  <a:pt x="267" y="232"/>
                </a:cubicBezTo>
                <a:cubicBezTo>
                  <a:pt x="267" y="232"/>
                  <a:pt x="267" y="232"/>
                  <a:pt x="267" y="232"/>
                </a:cubicBezTo>
                <a:cubicBezTo>
                  <a:pt x="268" y="217"/>
                  <a:pt x="246" y="185"/>
                  <a:pt x="233" y="168"/>
                </a:cubicBezTo>
                <a:cubicBezTo>
                  <a:pt x="233" y="168"/>
                  <a:pt x="233" y="168"/>
                  <a:pt x="233" y="168"/>
                </a:cubicBezTo>
                <a:cubicBezTo>
                  <a:pt x="231" y="165"/>
                  <a:pt x="229" y="163"/>
                  <a:pt x="229" y="163"/>
                </a:cubicBezTo>
                <a:cubicBezTo>
                  <a:pt x="227" y="160"/>
                  <a:pt x="227" y="155"/>
                  <a:pt x="231" y="153"/>
                </a:cubicBezTo>
                <a:cubicBezTo>
                  <a:pt x="254" y="140"/>
                  <a:pt x="254" y="140"/>
                  <a:pt x="254" y="140"/>
                </a:cubicBezTo>
                <a:cubicBezTo>
                  <a:pt x="257" y="138"/>
                  <a:pt x="262" y="139"/>
                  <a:pt x="265" y="142"/>
                </a:cubicBezTo>
                <a:cubicBezTo>
                  <a:pt x="284" y="173"/>
                  <a:pt x="284" y="173"/>
                  <a:pt x="284" y="173"/>
                </a:cubicBezTo>
                <a:cubicBezTo>
                  <a:pt x="290" y="183"/>
                  <a:pt x="288" y="189"/>
                  <a:pt x="288" y="189"/>
                </a:cubicBezTo>
                <a:close/>
              </a:path>
            </a:pathLst>
          </a:custGeom>
          <a:solidFill>
            <a:srgbClr val="1983B7"/>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cs typeface="+mn-ea"/>
              <a:sym typeface="+mn-lt"/>
            </a:endParaRPr>
          </a:p>
        </p:txBody>
      </p:sp>
      <p:sp>
        <p:nvSpPr>
          <p:cNvPr id="19" name="94"/>
          <p:cNvSpPr/>
          <p:nvPr>
            <p:custDataLst>
              <p:tags r:id="rId8"/>
            </p:custDataLst>
          </p:nvPr>
        </p:nvSpPr>
        <p:spPr bwMode="auto">
          <a:xfrm>
            <a:off x="1516736" y="4373185"/>
            <a:ext cx="89216" cy="48710"/>
          </a:xfrm>
          <a:custGeom>
            <a:avLst/>
            <a:gdLst>
              <a:gd name="T0" fmla="*/ 989 w 73"/>
              <a:gd name="T1" fmla="*/ 271 h 40"/>
              <a:gd name="T2" fmla="*/ 715 w 73"/>
              <a:gd name="T3" fmla="*/ 537 h 40"/>
              <a:gd name="T4" fmla="*/ 272 w 73"/>
              <a:gd name="T5" fmla="*/ 537 h 40"/>
              <a:gd name="T6" fmla="*/ 0 w 73"/>
              <a:gd name="T7" fmla="*/ 271 h 40"/>
              <a:gd name="T8" fmla="*/ 0 w 73"/>
              <a:gd name="T9" fmla="*/ 271 h 40"/>
              <a:gd name="T10" fmla="*/ 272 w 73"/>
              <a:gd name="T11" fmla="*/ 0 h 40"/>
              <a:gd name="T12" fmla="*/ 715 w 73"/>
              <a:gd name="T13" fmla="*/ 0 h 40"/>
              <a:gd name="T14" fmla="*/ 989 w 73"/>
              <a:gd name="T15" fmla="*/ 271 h 4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3" h="40">
                <a:moveTo>
                  <a:pt x="73" y="20"/>
                </a:moveTo>
                <a:cubicBezTo>
                  <a:pt x="73" y="31"/>
                  <a:pt x="64" y="40"/>
                  <a:pt x="53" y="40"/>
                </a:cubicBezTo>
                <a:cubicBezTo>
                  <a:pt x="20" y="40"/>
                  <a:pt x="20" y="40"/>
                  <a:pt x="20" y="40"/>
                </a:cubicBezTo>
                <a:cubicBezTo>
                  <a:pt x="9" y="40"/>
                  <a:pt x="0" y="31"/>
                  <a:pt x="0" y="20"/>
                </a:cubicBezTo>
                <a:cubicBezTo>
                  <a:pt x="0" y="20"/>
                  <a:pt x="0" y="20"/>
                  <a:pt x="0" y="20"/>
                </a:cubicBezTo>
                <a:cubicBezTo>
                  <a:pt x="0" y="9"/>
                  <a:pt x="9" y="0"/>
                  <a:pt x="20" y="0"/>
                </a:cubicBezTo>
                <a:cubicBezTo>
                  <a:pt x="53" y="0"/>
                  <a:pt x="53" y="0"/>
                  <a:pt x="53" y="0"/>
                </a:cubicBezTo>
                <a:cubicBezTo>
                  <a:pt x="64" y="0"/>
                  <a:pt x="73" y="9"/>
                  <a:pt x="73" y="20"/>
                </a:cubicBezTo>
                <a:close/>
              </a:path>
            </a:pathLst>
          </a:custGeom>
          <a:solidFill>
            <a:srgbClr val="1983B7"/>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cs typeface="+mn-ea"/>
              <a:sym typeface="+mn-lt"/>
            </a:endParaRPr>
          </a:p>
        </p:txBody>
      </p:sp>
      <p:sp>
        <p:nvSpPr>
          <p:cNvPr id="20" name="品 95"/>
          <p:cNvSpPr/>
          <p:nvPr>
            <p:custDataLst>
              <p:tags r:id="rId9"/>
            </p:custDataLst>
          </p:nvPr>
        </p:nvSpPr>
        <p:spPr bwMode="auto">
          <a:xfrm>
            <a:off x="1516736" y="4479321"/>
            <a:ext cx="89216" cy="48710"/>
          </a:xfrm>
          <a:custGeom>
            <a:avLst/>
            <a:gdLst>
              <a:gd name="T0" fmla="*/ 989 w 73"/>
              <a:gd name="T1" fmla="*/ 271 h 40"/>
              <a:gd name="T2" fmla="*/ 715 w 73"/>
              <a:gd name="T3" fmla="*/ 537 h 40"/>
              <a:gd name="T4" fmla="*/ 272 w 73"/>
              <a:gd name="T5" fmla="*/ 537 h 40"/>
              <a:gd name="T6" fmla="*/ 0 w 73"/>
              <a:gd name="T7" fmla="*/ 271 h 40"/>
              <a:gd name="T8" fmla="*/ 0 w 73"/>
              <a:gd name="T9" fmla="*/ 271 h 40"/>
              <a:gd name="T10" fmla="*/ 272 w 73"/>
              <a:gd name="T11" fmla="*/ 0 h 40"/>
              <a:gd name="T12" fmla="*/ 715 w 73"/>
              <a:gd name="T13" fmla="*/ 0 h 40"/>
              <a:gd name="T14" fmla="*/ 989 w 73"/>
              <a:gd name="T15" fmla="*/ 271 h 4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3" h="40">
                <a:moveTo>
                  <a:pt x="73" y="20"/>
                </a:moveTo>
                <a:cubicBezTo>
                  <a:pt x="73" y="31"/>
                  <a:pt x="64" y="40"/>
                  <a:pt x="53" y="40"/>
                </a:cubicBezTo>
                <a:cubicBezTo>
                  <a:pt x="20" y="40"/>
                  <a:pt x="20" y="40"/>
                  <a:pt x="20" y="40"/>
                </a:cubicBezTo>
                <a:cubicBezTo>
                  <a:pt x="9" y="40"/>
                  <a:pt x="0" y="31"/>
                  <a:pt x="0" y="20"/>
                </a:cubicBezTo>
                <a:cubicBezTo>
                  <a:pt x="0" y="20"/>
                  <a:pt x="0" y="20"/>
                  <a:pt x="0" y="20"/>
                </a:cubicBezTo>
                <a:cubicBezTo>
                  <a:pt x="0" y="9"/>
                  <a:pt x="9" y="0"/>
                  <a:pt x="20" y="0"/>
                </a:cubicBezTo>
                <a:cubicBezTo>
                  <a:pt x="53" y="0"/>
                  <a:pt x="53" y="0"/>
                  <a:pt x="53" y="0"/>
                </a:cubicBezTo>
                <a:cubicBezTo>
                  <a:pt x="64" y="0"/>
                  <a:pt x="73" y="9"/>
                  <a:pt x="73" y="20"/>
                </a:cubicBezTo>
                <a:close/>
              </a:path>
            </a:pathLst>
          </a:custGeom>
          <a:solidFill>
            <a:srgbClr val="1983B7"/>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cs typeface="+mn-ea"/>
              <a:sym typeface="+mn-lt"/>
            </a:endParaRPr>
          </a:p>
        </p:txBody>
      </p:sp>
      <p:sp>
        <p:nvSpPr>
          <p:cNvPr id="21" name="出品 96"/>
          <p:cNvSpPr/>
          <p:nvPr>
            <p:custDataLst>
              <p:tags r:id="rId10"/>
            </p:custDataLst>
          </p:nvPr>
        </p:nvSpPr>
        <p:spPr bwMode="auto">
          <a:xfrm>
            <a:off x="1516736" y="4583919"/>
            <a:ext cx="89216" cy="49223"/>
          </a:xfrm>
          <a:custGeom>
            <a:avLst/>
            <a:gdLst>
              <a:gd name="T0" fmla="*/ 989 w 73"/>
              <a:gd name="T1" fmla="*/ 276 h 40"/>
              <a:gd name="T2" fmla="*/ 715 w 73"/>
              <a:gd name="T3" fmla="*/ 552 h 40"/>
              <a:gd name="T4" fmla="*/ 272 w 73"/>
              <a:gd name="T5" fmla="*/ 552 h 40"/>
              <a:gd name="T6" fmla="*/ 0 w 73"/>
              <a:gd name="T7" fmla="*/ 276 h 40"/>
              <a:gd name="T8" fmla="*/ 0 w 73"/>
              <a:gd name="T9" fmla="*/ 276 h 40"/>
              <a:gd name="T10" fmla="*/ 272 w 73"/>
              <a:gd name="T11" fmla="*/ 0 h 40"/>
              <a:gd name="T12" fmla="*/ 715 w 73"/>
              <a:gd name="T13" fmla="*/ 0 h 40"/>
              <a:gd name="T14" fmla="*/ 989 w 73"/>
              <a:gd name="T15" fmla="*/ 276 h 4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3" h="40">
                <a:moveTo>
                  <a:pt x="73" y="20"/>
                </a:moveTo>
                <a:cubicBezTo>
                  <a:pt x="73" y="31"/>
                  <a:pt x="64" y="40"/>
                  <a:pt x="53" y="40"/>
                </a:cubicBezTo>
                <a:cubicBezTo>
                  <a:pt x="20" y="40"/>
                  <a:pt x="20" y="40"/>
                  <a:pt x="20" y="40"/>
                </a:cubicBezTo>
                <a:cubicBezTo>
                  <a:pt x="9" y="40"/>
                  <a:pt x="0" y="31"/>
                  <a:pt x="0" y="20"/>
                </a:cubicBezTo>
                <a:cubicBezTo>
                  <a:pt x="0" y="20"/>
                  <a:pt x="0" y="20"/>
                  <a:pt x="0" y="20"/>
                </a:cubicBezTo>
                <a:cubicBezTo>
                  <a:pt x="0" y="9"/>
                  <a:pt x="9" y="0"/>
                  <a:pt x="20" y="0"/>
                </a:cubicBezTo>
                <a:cubicBezTo>
                  <a:pt x="53" y="0"/>
                  <a:pt x="53" y="0"/>
                  <a:pt x="53" y="0"/>
                </a:cubicBezTo>
                <a:cubicBezTo>
                  <a:pt x="64" y="0"/>
                  <a:pt x="73" y="9"/>
                  <a:pt x="73" y="20"/>
                </a:cubicBezTo>
                <a:close/>
              </a:path>
            </a:pathLst>
          </a:custGeom>
          <a:solidFill>
            <a:srgbClr val="1983B7"/>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cs typeface="+mn-ea"/>
              <a:sym typeface="+mn-lt"/>
            </a:endParaRPr>
          </a:p>
        </p:txBody>
      </p:sp>
      <p:sp>
        <p:nvSpPr>
          <p:cNvPr id="22" name="品 97"/>
          <p:cNvSpPr/>
          <p:nvPr>
            <p:custDataLst>
              <p:tags r:id="rId11"/>
            </p:custDataLst>
          </p:nvPr>
        </p:nvSpPr>
        <p:spPr bwMode="auto">
          <a:xfrm>
            <a:off x="1516736" y="4690055"/>
            <a:ext cx="89216" cy="48710"/>
          </a:xfrm>
          <a:custGeom>
            <a:avLst/>
            <a:gdLst>
              <a:gd name="T0" fmla="*/ 989 w 73"/>
              <a:gd name="T1" fmla="*/ 271 h 40"/>
              <a:gd name="T2" fmla="*/ 715 w 73"/>
              <a:gd name="T3" fmla="*/ 537 h 40"/>
              <a:gd name="T4" fmla="*/ 272 w 73"/>
              <a:gd name="T5" fmla="*/ 537 h 40"/>
              <a:gd name="T6" fmla="*/ 0 w 73"/>
              <a:gd name="T7" fmla="*/ 271 h 40"/>
              <a:gd name="T8" fmla="*/ 0 w 73"/>
              <a:gd name="T9" fmla="*/ 271 h 40"/>
              <a:gd name="T10" fmla="*/ 272 w 73"/>
              <a:gd name="T11" fmla="*/ 0 h 40"/>
              <a:gd name="T12" fmla="*/ 715 w 73"/>
              <a:gd name="T13" fmla="*/ 0 h 40"/>
              <a:gd name="T14" fmla="*/ 989 w 73"/>
              <a:gd name="T15" fmla="*/ 271 h 4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3" h="40">
                <a:moveTo>
                  <a:pt x="73" y="20"/>
                </a:moveTo>
                <a:cubicBezTo>
                  <a:pt x="73" y="31"/>
                  <a:pt x="64" y="40"/>
                  <a:pt x="53" y="40"/>
                </a:cubicBezTo>
                <a:cubicBezTo>
                  <a:pt x="20" y="40"/>
                  <a:pt x="20" y="40"/>
                  <a:pt x="20" y="40"/>
                </a:cubicBezTo>
                <a:cubicBezTo>
                  <a:pt x="9" y="40"/>
                  <a:pt x="0" y="31"/>
                  <a:pt x="0" y="20"/>
                </a:cubicBezTo>
                <a:cubicBezTo>
                  <a:pt x="0" y="20"/>
                  <a:pt x="0" y="20"/>
                  <a:pt x="0" y="20"/>
                </a:cubicBezTo>
                <a:cubicBezTo>
                  <a:pt x="0" y="9"/>
                  <a:pt x="9" y="0"/>
                  <a:pt x="20" y="0"/>
                </a:cubicBezTo>
                <a:cubicBezTo>
                  <a:pt x="53" y="0"/>
                  <a:pt x="53" y="0"/>
                  <a:pt x="53" y="0"/>
                </a:cubicBezTo>
                <a:cubicBezTo>
                  <a:pt x="64" y="0"/>
                  <a:pt x="73" y="9"/>
                  <a:pt x="73" y="20"/>
                </a:cubicBezTo>
                <a:close/>
              </a:path>
            </a:pathLst>
          </a:custGeom>
          <a:solidFill>
            <a:srgbClr val="1983B7"/>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cs typeface="+mn-ea"/>
              <a:sym typeface="+mn-lt"/>
            </a:endParaRPr>
          </a:p>
        </p:txBody>
      </p:sp>
      <p:sp>
        <p:nvSpPr>
          <p:cNvPr id="23" name="98"/>
          <p:cNvSpPr/>
          <p:nvPr>
            <p:custDataLst>
              <p:tags r:id="rId12"/>
            </p:custDataLst>
          </p:nvPr>
        </p:nvSpPr>
        <p:spPr bwMode="auto">
          <a:xfrm>
            <a:off x="2051006" y="4325500"/>
            <a:ext cx="37430" cy="104085"/>
          </a:xfrm>
          <a:custGeom>
            <a:avLst/>
            <a:gdLst>
              <a:gd name="T0" fmla="*/ 78 w 31"/>
              <a:gd name="T1" fmla="*/ 0 h 85"/>
              <a:gd name="T2" fmla="*/ 0 w 31"/>
              <a:gd name="T3" fmla="*/ 12 h 85"/>
              <a:gd name="T4" fmla="*/ 0 w 31"/>
              <a:gd name="T5" fmla="*/ 1146 h 85"/>
              <a:gd name="T6" fmla="*/ 78 w 31"/>
              <a:gd name="T7" fmla="*/ 1158 h 85"/>
              <a:gd name="T8" fmla="*/ 405 w 31"/>
              <a:gd name="T9" fmla="*/ 817 h 85"/>
              <a:gd name="T10" fmla="*/ 405 w 31"/>
              <a:gd name="T11" fmla="*/ 353 h 85"/>
              <a:gd name="T12" fmla="*/ 78 w 31"/>
              <a:gd name="T13" fmla="*/ 0 h 8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1" h="85">
                <a:moveTo>
                  <a:pt x="6" y="0"/>
                </a:moveTo>
                <a:cubicBezTo>
                  <a:pt x="4" y="0"/>
                  <a:pt x="2" y="1"/>
                  <a:pt x="0" y="1"/>
                </a:cubicBezTo>
                <a:cubicBezTo>
                  <a:pt x="0" y="84"/>
                  <a:pt x="0" y="84"/>
                  <a:pt x="0" y="84"/>
                </a:cubicBezTo>
                <a:cubicBezTo>
                  <a:pt x="2" y="85"/>
                  <a:pt x="4" y="85"/>
                  <a:pt x="6" y="85"/>
                </a:cubicBezTo>
                <a:cubicBezTo>
                  <a:pt x="20" y="85"/>
                  <a:pt x="31" y="74"/>
                  <a:pt x="31" y="60"/>
                </a:cubicBezTo>
                <a:cubicBezTo>
                  <a:pt x="31" y="26"/>
                  <a:pt x="31" y="26"/>
                  <a:pt x="31" y="26"/>
                </a:cubicBezTo>
                <a:cubicBezTo>
                  <a:pt x="31" y="12"/>
                  <a:pt x="20" y="0"/>
                  <a:pt x="6" y="0"/>
                </a:cubicBezTo>
                <a:close/>
              </a:path>
            </a:pathLst>
          </a:custGeom>
          <a:solidFill>
            <a:srgbClr val="1983B7"/>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cs typeface="+mn-ea"/>
              <a:sym typeface="+mn-lt"/>
            </a:endParaRPr>
          </a:p>
        </p:txBody>
      </p:sp>
      <p:sp>
        <p:nvSpPr>
          <p:cNvPr id="24" name="99"/>
          <p:cNvSpPr/>
          <p:nvPr>
            <p:custDataLst>
              <p:tags r:id="rId13"/>
            </p:custDataLst>
          </p:nvPr>
        </p:nvSpPr>
        <p:spPr bwMode="auto">
          <a:xfrm>
            <a:off x="2051006" y="4434200"/>
            <a:ext cx="37430" cy="102547"/>
          </a:xfrm>
          <a:custGeom>
            <a:avLst/>
            <a:gdLst>
              <a:gd name="T0" fmla="*/ 78 w 31"/>
              <a:gd name="T1" fmla="*/ 0 h 84"/>
              <a:gd name="T2" fmla="*/ 0 w 31"/>
              <a:gd name="T3" fmla="*/ 12 h 84"/>
              <a:gd name="T4" fmla="*/ 0 w 31"/>
              <a:gd name="T5" fmla="*/ 1133 h 84"/>
              <a:gd name="T6" fmla="*/ 78 w 31"/>
              <a:gd name="T7" fmla="*/ 1133 h 84"/>
              <a:gd name="T8" fmla="*/ 405 w 31"/>
              <a:gd name="T9" fmla="*/ 793 h 84"/>
              <a:gd name="T10" fmla="*/ 405 w 31"/>
              <a:gd name="T11" fmla="*/ 340 h 84"/>
              <a:gd name="T12" fmla="*/ 78 w 31"/>
              <a:gd name="T13" fmla="*/ 0 h 8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1" h="84">
                <a:moveTo>
                  <a:pt x="6" y="0"/>
                </a:moveTo>
                <a:cubicBezTo>
                  <a:pt x="4" y="0"/>
                  <a:pt x="2" y="0"/>
                  <a:pt x="0" y="1"/>
                </a:cubicBezTo>
                <a:cubicBezTo>
                  <a:pt x="0" y="84"/>
                  <a:pt x="0" y="84"/>
                  <a:pt x="0" y="84"/>
                </a:cubicBezTo>
                <a:cubicBezTo>
                  <a:pt x="2" y="84"/>
                  <a:pt x="4" y="84"/>
                  <a:pt x="6" y="84"/>
                </a:cubicBezTo>
                <a:cubicBezTo>
                  <a:pt x="20" y="84"/>
                  <a:pt x="31" y="73"/>
                  <a:pt x="31" y="59"/>
                </a:cubicBezTo>
                <a:cubicBezTo>
                  <a:pt x="31" y="25"/>
                  <a:pt x="31" y="25"/>
                  <a:pt x="31" y="25"/>
                </a:cubicBezTo>
                <a:cubicBezTo>
                  <a:pt x="31" y="11"/>
                  <a:pt x="20" y="0"/>
                  <a:pt x="6" y="0"/>
                </a:cubicBezTo>
                <a:close/>
              </a:path>
            </a:pathLst>
          </a:custGeom>
          <a:solidFill>
            <a:srgbClr val="1983B7"/>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cs typeface="+mn-ea"/>
              <a:sym typeface="+mn-lt"/>
            </a:endParaRPr>
          </a:p>
        </p:txBody>
      </p:sp>
      <p:sp>
        <p:nvSpPr>
          <p:cNvPr id="25" name="100"/>
          <p:cNvSpPr/>
          <p:nvPr>
            <p:custDataLst>
              <p:tags r:id="rId14"/>
            </p:custDataLst>
          </p:nvPr>
        </p:nvSpPr>
        <p:spPr bwMode="auto">
          <a:xfrm>
            <a:off x="2051006" y="4541362"/>
            <a:ext cx="37430" cy="103573"/>
          </a:xfrm>
          <a:custGeom>
            <a:avLst/>
            <a:gdLst>
              <a:gd name="T0" fmla="*/ 78 w 31"/>
              <a:gd name="T1" fmla="*/ 0 h 85"/>
              <a:gd name="T2" fmla="*/ 0 w 31"/>
              <a:gd name="T3" fmla="*/ 12 h 85"/>
              <a:gd name="T4" fmla="*/ 0 w 31"/>
              <a:gd name="T5" fmla="*/ 1129 h 85"/>
              <a:gd name="T6" fmla="*/ 78 w 31"/>
              <a:gd name="T7" fmla="*/ 1141 h 85"/>
              <a:gd name="T8" fmla="*/ 405 w 31"/>
              <a:gd name="T9" fmla="*/ 808 h 85"/>
              <a:gd name="T10" fmla="*/ 405 w 31"/>
              <a:gd name="T11" fmla="*/ 349 h 85"/>
              <a:gd name="T12" fmla="*/ 78 w 31"/>
              <a:gd name="T13" fmla="*/ 0 h 8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1" h="85">
                <a:moveTo>
                  <a:pt x="6" y="0"/>
                </a:moveTo>
                <a:cubicBezTo>
                  <a:pt x="4" y="0"/>
                  <a:pt x="2" y="1"/>
                  <a:pt x="0" y="1"/>
                </a:cubicBezTo>
                <a:cubicBezTo>
                  <a:pt x="0" y="84"/>
                  <a:pt x="0" y="84"/>
                  <a:pt x="0" y="84"/>
                </a:cubicBezTo>
                <a:cubicBezTo>
                  <a:pt x="2" y="85"/>
                  <a:pt x="4" y="85"/>
                  <a:pt x="6" y="85"/>
                </a:cubicBezTo>
                <a:cubicBezTo>
                  <a:pt x="20" y="85"/>
                  <a:pt x="31" y="74"/>
                  <a:pt x="31" y="60"/>
                </a:cubicBezTo>
                <a:cubicBezTo>
                  <a:pt x="31" y="26"/>
                  <a:pt x="31" y="26"/>
                  <a:pt x="31" y="26"/>
                </a:cubicBezTo>
                <a:cubicBezTo>
                  <a:pt x="31" y="12"/>
                  <a:pt x="20" y="0"/>
                  <a:pt x="6" y="0"/>
                </a:cubicBezTo>
                <a:close/>
              </a:path>
            </a:pathLst>
          </a:custGeom>
          <a:solidFill>
            <a:srgbClr val="1983B7"/>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cs typeface="+mn-ea"/>
              <a:sym typeface="+mn-lt"/>
            </a:endParaRPr>
          </a:p>
        </p:txBody>
      </p:sp>
      <p:sp>
        <p:nvSpPr>
          <p:cNvPr id="26" name="101"/>
          <p:cNvSpPr>
            <a:spLocks noEditPoints="1"/>
          </p:cNvSpPr>
          <p:nvPr>
            <p:custDataLst>
              <p:tags r:id="rId15"/>
            </p:custDataLst>
          </p:nvPr>
        </p:nvSpPr>
        <p:spPr bwMode="auto">
          <a:xfrm>
            <a:off x="1553140" y="4279354"/>
            <a:ext cx="486586" cy="553242"/>
          </a:xfrm>
          <a:custGeom>
            <a:avLst/>
            <a:gdLst>
              <a:gd name="T0" fmla="*/ 4814 w 399"/>
              <a:gd name="T1" fmla="*/ 0 h 454"/>
              <a:gd name="T2" fmla="*/ 554 w 399"/>
              <a:gd name="T3" fmla="*/ 0 h 454"/>
              <a:gd name="T4" fmla="*/ 0 w 399"/>
              <a:gd name="T5" fmla="*/ 549 h 454"/>
              <a:gd name="T6" fmla="*/ 0 w 399"/>
              <a:gd name="T7" fmla="*/ 870 h 454"/>
              <a:gd name="T8" fmla="*/ 312 w 399"/>
              <a:gd name="T9" fmla="*/ 870 h 454"/>
              <a:gd name="T10" fmla="*/ 742 w 399"/>
              <a:gd name="T11" fmla="*/ 1305 h 454"/>
              <a:gd name="T12" fmla="*/ 312 w 399"/>
              <a:gd name="T13" fmla="*/ 1744 h 454"/>
              <a:gd name="T14" fmla="*/ 0 w 399"/>
              <a:gd name="T15" fmla="*/ 1744 h 454"/>
              <a:gd name="T16" fmla="*/ 0 w 399"/>
              <a:gd name="T17" fmla="*/ 2039 h 454"/>
              <a:gd name="T18" fmla="*/ 312 w 399"/>
              <a:gd name="T19" fmla="*/ 2039 h 454"/>
              <a:gd name="T20" fmla="*/ 742 w 399"/>
              <a:gd name="T21" fmla="*/ 2469 h 454"/>
              <a:gd name="T22" fmla="*/ 312 w 399"/>
              <a:gd name="T23" fmla="*/ 2897 h 454"/>
              <a:gd name="T24" fmla="*/ 0 w 399"/>
              <a:gd name="T25" fmla="*/ 2897 h 454"/>
              <a:gd name="T26" fmla="*/ 0 w 399"/>
              <a:gd name="T27" fmla="*/ 3197 h 454"/>
              <a:gd name="T28" fmla="*/ 312 w 399"/>
              <a:gd name="T29" fmla="*/ 3197 h 454"/>
              <a:gd name="T30" fmla="*/ 742 w 399"/>
              <a:gd name="T31" fmla="*/ 3627 h 454"/>
              <a:gd name="T32" fmla="*/ 312 w 399"/>
              <a:gd name="T33" fmla="*/ 4055 h 454"/>
              <a:gd name="T34" fmla="*/ 0 w 399"/>
              <a:gd name="T35" fmla="*/ 4055 h 454"/>
              <a:gd name="T36" fmla="*/ 0 w 399"/>
              <a:gd name="T37" fmla="*/ 4361 h 454"/>
              <a:gd name="T38" fmla="*/ 312 w 399"/>
              <a:gd name="T39" fmla="*/ 4361 h 454"/>
              <a:gd name="T40" fmla="*/ 742 w 399"/>
              <a:gd name="T41" fmla="*/ 4789 h 454"/>
              <a:gd name="T42" fmla="*/ 312 w 399"/>
              <a:gd name="T43" fmla="*/ 5224 h 454"/>
              <a:gd name="T44" fmla="*/ 0 w 399"/>
              <a:gd name="T45" fmla="*/ 5224 h 454"/>
              <a:gd name="T46" fmla="*/ 0 w 399"/>
              <a:gd name="T47" fmla="*/ 5547 h 454"/>
              <a:gd name="T48" fmla="*/ 554 w 399"/>
              <a:gd name="T49" fmla="*/ 6094 h 454"/>
              <a:gd name="T50" fmla="*/ 4814 w 399"/>
              <a:gd name="T51" fmla="*/ 6094 h 454"/>
              <a:gd name="T52" fmla="*/ 5368 w 399"/>
              <a:gd name="T53" fmla="*/ 5547 h 454"/>
              <a:gd name="T54" fmla="*/ 5368 w 399"/>
              <a:gd name="T55" fmla="*/ 549 h 454"/>
              <a:gd name="T56" fmla="*/ 4814 w 399"/>
              <a:gd name="T57" fmla="*/ 0 h 454"/>
              <a:gd name="T58" fmla="*/ 1979 w 399"/>
              <a:gd name="T59" fmla="*/ 780 h 454"/>
              <a:gd name="T60" fmla="*/ 2462 w 399"/>
              <a:gd name="T61" fmla="*/ 1005 h 454"/>
              <a:gd name="T62" fmla="*/ 2676 w 399"/>
              <a:gd name="T63" fmla="*/ 1580 h 454"/>
              <a:gd name="T64" fmla="*/ 2450 w 399"/>
              <a:gd name="T65" fmla="*/ 2068 h 454"/>
              <a:gd name="T66" fmla="*/ 2421 w 399"/>
              <a:gd name="T67" fmla="*/ 2080 h 454"/>
              <a:gd name="T68" fmla="*/ 1962 w 399"/>
              <a:gd name="T69" fmla="*/ 791 h 454"/>
              <a:gd name="T70" fmla="*/ 1979 w 399"/>
              <a:gd name="T71" fmla="*/ 780 h 454"/>
              <a:gd name="T72" fmla="*/ 3094 w 399"/>
              <a:gd name="T73" fmla="*/ 5157 h 454"/>
              <a:gd name="T74" fmla="*/ 1855 w 399"/>
              <a:gd name="T75" fmla="*/ 3677 h 454"/>
              <a:gd name="T76" fmla="*/ 1280 w 399"/>
              <a:gd name="T77" fmla="*/ 1842 h 454"/>
              <a:gd name="T78" fmla="*/ 1827 w 399"/>
              <a:gd name="T79" fmla="*/ 846 h 454"/>
              <a:gd name="T80" fmla="*/ 2274 w 399"/>
              <a:gd name="T81" fmla="*/ 2096 h 454"/>
              <a:gd name="T82" fmla="*/ 2245 w 399"/>
              <a:gd name="T83" fmla="*/ 2096 h 454"/>
              <a:gd name="T84" fmla="*/ 2462 w 399"/>
              <a:gd name="T85" fmla="*/ 3327 h 454"/>
              <a:gd name="T86" fmla="*/ 2462 w 399"/>
              <a:gd name="T87" fmla="*/ 3327 h 454"/>
              <a:gd name="T88" fmla="*/ 2478 w 399"/>
              <a:gd name="T89" fmla="*/ 3344 h 454"/>
              <a:gd name="T90" fmla="*/ 2478 w 399"/>
              <a:gd name="T91" fmla="*/ 3344 h 454"/>
              <a:gd name="T92" fmla="*/ 2478 w 399"/>
              <a:gd name="T93" fmla="*/ 3344 h 454"/>
              <a:gd name="T94" fmla="*/ 3406 w 399"/>
              <a:gd name="T95" fmla="*/ 4202 h 454"/>
              <a:gd name="T96" fmla="*/ 3418 w 399"/>
              <a:gd name="T97" fmla="*/ 4190 h 454"/>
              <a:gd name="T98" fmla="*/ 4226 w 399"/>
              <a:gd name="T99" fmla="*/ 5224 h 454"/>
              <a:gd name="T100" fmla="*/ 3094 w 399"/>
              <a:gd name="T101" fmla="*/ 5157 h 454"/>
              <a:gd name="T102" fmla="*/ 4362 w 399"/>
              <a:gd name="T103" fmla="*/ 5141 h 454"/>
              <a:gd name="T104" fmla="*/ 4345 w 399"/>
              <a:gd name="T105" fmla="*/ 5157 h 454"/>
              <a:gd name="T106" fmla="*/ 3513 w 399"/>
              <a:gd name="T107" fmla="*/ 4066 h 454"/>
              <a:gd name="T108" fmla="*/ 3525 w 399"/>
              <a:gd name="T109" fmla="*/ 4038 h 454"/>
              <a:gd name="T110" fmla="*/ 4062 w 399"/>
              <a:gd name="T111" fmla="*/ 4123 h 454"/>
              <a:gd name="T112" fmla="*/ 4441 w 399"/>
              <a:gd name="T113" fmla="*/ 4604 h 454"/>
              <a:gd name="T114" fmla="*/ 4362 w 399"/>
              <a:gd name="T115" fmla="*/ 5141 h 45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99" h="454">
                <a:moveTo>
                  <a:pt x="358" y="0"/>
                </a:moveTo>
                <a:cubicBezTo>
                  <a:pt x="41" y="0"/>
                  <a:pt x="41" y="0"/>
                  <a:pt x="41" y="0"/>
                </a:cubicBezTo>
                <a:cubicBezTo>
                  <a:pt x="19" y="0"/>
                  <a:pt x="0" y="18"/>
                  <a:pt x="0" y="41"/>
                </a:cubicBezTo>
                <a:cubicBezTo>
                  <a:pt x="0" y="65"/>
                  <a:pt x="0" y="65"/>
                  <a:pt x="0" y="65"/>
                </a:cubicBezTo>
                <a:cubicBezTo>
                  <a:pt x="23" y="65"/>
                  <a:pt x="23" y="65"/>
                  <a:pt x="23" y="65"/>
                </a:cubicBezTo>
                <a:cubicBezTo>
                  <a:pt x="40" y="65"/>
                  <a:pt x="55" y="80"/>
                  <a:pt x="55" y="97"/>
                </a:cubicBezTo>
                <a:cubicBezTo>
                  <a:pt x="55" y="115"/>
                  <a:pt x="40" y="129"/>
                  <a:pt x="23" y="130"/>
                </a:cubicBezTo>
                <a:cubicBezTo>
                  <a:pt x="0" y="130"/>
                  <a:pt x="0" y="130"/>
                  <a:pt x="0" y="130"/>
                </a:cubicBezTo>
                <a:cubicBezTo>
                  <a:pt x="0" y="152"/>
                  <a:pt x="0" y="152"/>
                  <a:pt x="0" y="152"/>
                </a:cubicBezTo>
                <a:cubicBezTo>
                  <a:pt x="23" y="152"/>
                  <a:pt x="23" y="152"/>
                  <a:pt x="23" y="152"/>
                </a:cubicBezTo>
                <a:cubicBezTo>
                  <a:pt x="40" y="152"/>
                  <a:pt x="55" y="166"/>
                  <a:pt x="55" y="184"/>
                </a:cubicBezTo>
                <a:cubicBezTo>
                  <a:pt x="55" y="202"/>
                  <a:pt x="40" y="216"/>
                  <a:pt x="23" y="216"/>
                </a:cubicBezTo>
                <a:cubicBezTo>
                  <a:pt x="0" y="216"/>
                  <a:pt x="0" y="216"/>
                  <a:pt x="0" y="216"/>
                </a:cubicBezTo>
                <a:cubicBezTo>
                  <a:pt x="0" y="238"/>
                  <a:pt x="0" y="238"/>
                  <a:pt x="0" y="238"/>
                </a:cubicBezTo>
                <a:cubicBezTo>
                  <a:pt x="23" y="238"/>
                  <a:pt x="23" y="238"/>
                  <a:pt x="23" y="238"/>
                </a:cubicBezTo>
                <a:cubicBezTo>
                  <a:pt x="40" y="238"/>
                  <a:pt x="55" y="253"/>
                  <a:pt x="55" y="270"/>
                </a:cubicBezTo>
                <a:cubicBezTo>
                  <a:pt x="55" y="288"/>
                  <a:pt x="40" y="302"/>
                  <a:pt x="23" y="302"/>
                </a:cubicBezTo>
                <a:cubicBezTo>
                  <a:pt x="0" y="302"/>
                  <a:pt x="0" y="302"/>
                  <a:pt x="0" y="302"/>
                </a:cubicBezTo>
                <a:cubicBezTo>
                  <a:pt x="0" y="325"/>
                  <a:pt x="0" y="325"/>
                  <a:pt x="0" y="325"/>
                </a:cubicBezTo>
                <a:cubicBezTo>
                  <a:pt x="23" y="325"/>
                  <a:pt x="23" y="325"/>
                  <a:pt x="23" y="325"/>
                </a:cubicBezTo>
                <a:cubicBezTo>
                  <a:pt x="40" y="325"/>
                  <a:pt x="55" y="339"/>
                  <a:pt x="55" y="357"/>
                </a:cubicBezTo>
                <a:cubicBezTo>
                  <a:pt x="55" y="375"/>
                  <a:pt x="40" y="389"/>
                  <a:pt x="23" y="389"/>
                </a:cubicBezTo>
                <a:cubicBezTo>
                  <a:pt x="0" y="389"/>
                  <a:pt x="0" y="389"/>
                  <a:pt x="0" y="389"/>
                </a:cubicBezTo>
                <a:cubicBezTo>
                  <a:pt x="0" y="413"/>
                  <a:pt x="0" y="413"/>
                  <a:pt x="0" y="413"/>
                </a:cubicBezTo>
                <a:cubicBezTo>
                  <a:pt x="0" y="436"/>
                  <a:pt x="19" y="454"/>
                  <a:pt x="41" y="454"/>
                </a:cubicBezTo>
                <a:cubicBezTo>
                  <a:pt x="358" y="454"/>
                  <a:pt x="358" y="454"/>
                  <a:pt x="358" y="454"/>
                </a:cubicBezTo>
                <a:cubicBezTo>
                  <a:pt x="381" y="454"/>
                  <a:pt x="399" y="436"/>
                  <a:pt x="399" y="413"/>
                </a:cubicBezTo>
                <a:cubicBezTo>
                  <a:pt x="399" y="41"/>
                  <a:pt x="399" y="41"/>
                  <a:pt x="399" y="41"/>
                </a:cubicBezTo>
                <a:cubicBezTo>
                  <a:pt x="399" y="18"/>
                  <a:pt x="381" y="0"/>
                  <a:pt x="358" y="0"/>
                </a:cubicBezTo>
                <a:close/>
                <a:moveTo>
                  <a:pt x="147" y="58"/>
                </a:moveTo>
                <a:cubicBezTo>
                  <a:pt x="161" y="53"/>
                  <a:pt x="178" y="60"/>
                  <a:pt x="183" y="75"/>
                </a:cubicBezTo>
                <a:cubicBezTo>
                  <a:pt x="199" y="118"/>
                  <a:pt x="199" y="118"/>
                  <a:pt x="199" y="118"/>
                </a:cubicBezTo>
                <a:cubicBezTo>
                  <a:pt x="204" y="133"/>
                  <a:pt x="197" y="149"/>
                  <a:pt x="182" y="154"/>
                </a:cubicBezTo>
                <a:cubicBezTo>
                  <a:pt x="182" y="155"/>
                  <a:pt x="181" y="155"/>
                  <a:pt x="180" y="155"/>
                </a:cubicBezTo>
                <a:cubicBezTo>
                  <a:pt x="163" y="123"/>
                  <a:pt x="152" y="85"/>
                  <a:pt x="146" y="59"/>
                </a:cubicBezTo>
                <a:cubicBezTo>
                  <a:pt x="146" y="58"/>
                  <a:pt x="146" y="58"/>
                  <a:pt x="147" y="58"/>
                </a:cubicBezTo>
                <a:close/>
                <a:moveTo>
                  <a:pt x="230" y="384"/>
                </a:moveTo>
                <a:cubicBezTo>
                  <a:pt x="182" y="357"/>
                  <a:pt x="142" y="280"/>
                  <a:pt x="138" y="274"/>
                </a:cubicBezTo>
                <a:cubicBezTo>
                  <a:pt x="135" y="267"/>
                  <a:pt x="92" y="192"/>
                  <a:pt x="95" y="137"/>
                </a:cubicBezTo>
                <a:cubicBezTo>
                  <a:pt x="97" y="93"/>
                  <a:pt x="123" y="72"/>
                  <a:pt x="136" y="63"/>
                </a:cubicBezTo>
                <a:cubicBezTo>
                  <a:pt x="142" y="89"/>
                  <a:pt x="153" y="124"/>
                  <a:pt x="169" y="156"/>
                </a:cubicBezTo>
                <a:cubicBezTo>
                  <a:pt x="168" y="156"/>
                  <a:pt x="168" y="156"/>
                  <a:pt x="167" y="156"/>
                </a:cubicBezTo>
                <a:cubicBezTo>
                  <a:pt x="139" y="172"/>
                  <a:pt x="178" y="240"/>
                  <a:pt x="183" y="248"/>
                </a:cubicBezTo>
                <a:cubicBezTo>
                  <a:pt x="183" y="248"/>
                  <a:pt x="183" y="248"/>
                  <a:pt x="183" y="248"/>
                </a:cubicBezTo>
                <a:cubicBezTo>
                  <a:pt x="183" y="248"/>
                  <a:pt x="184" y="249"/>
                  <a:pt x="184" y="249"/>
                </a:cubicBezTo>
                <a:cubicBezTo>
                  <a:pt x="184" y="249"/>
                  <a:pt x="184" y="249"/>
                  <a:pt x="184" y="249"/>
                </a:cubicBezTo>
                <a:cubicBezTo>
                  <a:pt x="184" y="249"/>
                  <a:pt x="184" y="249"/>
                  <a:pt x="184" y="249"/>
                </a:cubicBezTo>
                <a:cubicBezTo>
                  <a:pt x="188" y="258"/>
                  <a:pt x="224" y="328"/>
                  <a:pt x="253" y="313"/>
                </a:cubicBezTo>
                <a:cubicBezTo>
                  <a:pt x="253" y="312"/>
                  <a:pt x="254" y="312"/>
                  <a:pt x="254" y="312"/>
                </a:cubicBezTo>
                <a:cubicBezTo>
                  <a:pt x="272" y="343"/>
                  <a:pt x="296" y="370"/>
                  <a:pt x="314" y="389"/>
                </a:cubicBezTo>
                <a:cubicBezTo>
                  <a:pt x="300" y="396"/>
                  <a:pt x="268" y="406"/>
                  <a:pt x="230" y="384"/>
                </a:cubicBezTo>
                <a:close/>
                <a:moveTo>
                  <a:pt x="324" y="383"/>
                </a:moveTo>
                <a:cubicBezTo>
                  <a:pt x="324" y="383"/>
                  <a:pt x="324" y="383"/>
                  <a:pt x="323" y="384"/>
                </a:cubicBezTo>
                <a:cubicBezTo>
                  <a:pt x="304" y="364"/>
                  <a:pt x="279" y="335"/>
                  <a:pt x="261" y="303"/>
                </a:cubicBezTo>
                <a:cubicBezTo>
                  <a:pt x="261" y="302"/>
                  <a:pt x="262" y="302"/>
                  <a:pt x="262" y="301"/>
                </a:cubicBezTo>
                <a:cubicBezTo>
                  <a:pt x="275" y="292"/>
                  <a:pt x="292" y="294"/>
                  <a:pt x="302" y="307"/>
                </a:cubicBezTo>
                <a:cubicBezTo>
                  <a:pt x="330" y="343"/>
                  <a:pt x="330" y="343"/>
                  <a:pt x="330" y="343"/>
                </a:cubicBezTo>
                <a:cubicBezTo>
                  <a:pt x="339" y="356"/>
                  <a:pt x="337" y="374"/>
                  <a:pt x="324" y="383"/>
                </a:cubicBezTo>
                <a:close/>
              </a:path>
            </a:pathLst>
          </a:custGeom>
          <a:solidFill>
            <a:srgbClr val="1983B7"/>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cs typeface="+mn-ea"/>
              <a:sym typeface="+mn-lt"/>
            </a:endParaRPr>
          </a:p>
        </p:txBody>
      </p:sp>
      <p:sp>
        <p:nvSpPr>
          <p:cNvPr id="27" name="14"/>
          <p:cNvSpPr>
            <a:spLocks noEditPoints="1"/>
          </p:cNvSpPr>
          <p:nvPr>
            <p:custDataLst>
              <p:tags r:id="rId16"/>
            </p:custDataLst>
          </p:nvPr>
        </p:nvSpPr>
        <p:spPr bwMode="auto">
          <a:xfrm>
            <a:off x="1734583" y="5325889"/>
            <a:ext cx="169183" cy="170164"/>
          </a:xfrm>
          <a:custGeom>
            <a:avLst/>
            <a:gdLst>
              <a:gd name="T0" fmla="*/ 2147483646 w 145"/>
              <a:gd name="T1" fmla="*/ 1281214459 h 146"/>
              <a:gd name="T2" fmla="*/ 2147483646 w 145"/>
              <a:gd name="T3" fmla="*/ 2147483646 h 146"/>
              <a:gd name="T4" fmla="*/ 2147483646 w 145"/>
              <a:gd name="T5" fmla="*/ 2147483646 h 146"/>
              <a:gd name="T6" fmla="*/ 2147483646 w 145"/>
              <a:gd name="T7" fmla="*/ 2147483646 h 146"/>
              <a:gd name="T8" fmla="*/ 2147483646 w 145"/>
              <a:gd name="T9" fmla="*/ 2147483646 h 146"/>
              <a:gd name="T10" fmla="*/ 2147483646 w 145"/>
              <a:gd name="T11" fmla="*/ 2147483646 h 146"/>
              <a:gd name="T12" fmla="*/ 2147483646 w 145"/>
              <a:gd name="T13" fmla="*/ 1010737444 h 146"/>
              <a:gd name="T14" fmla="*/ 2147483646 w 145"/>
              <a:gd name="T15" fmla="*/ 569429068 h 146"/>
              <a:gd name="T16" fmla="*/ 1226957098 w 145"/>
              <a:gd name="T17" fmla="*/ 1110386871 h 146"/>
              <a:gd name="T18" fmla="*/ 684813967 w 145"/>
              <a:gd name="T19" fmla="*/ 2147483646 h 146"/>
              <a:gd name="T20" fmla="*/ 1184154336 w 145"/>
              <a:gd name="T21" fmla="*/ 2147483646 h 146"/>
              <a:gd name="T22" fmla="*/ 2147483646 w 145"/>
              <a:gd name="T23" fmla="*/ 2147483646 h 146"/>
              <a:gd name="T24" fmla="*/ 2147483646 w 145"/>
              <a:gd name="T25" fmla="*/ 2147483646 h 146"/>
              <a:gd name="T26" fmla="*/ 2147483646 w 145"/>
              <a:gd name="T27" fmla="*/ 2147483646 h 146"/>
              <a:gd name="T28" fmla="*/ 2147483646 w 145"/>
              <a:gd name="T29" fmla="*/ 2147483646 h 146"/>
              <a:gd name="T30" fmla="*/ 713346623 w 145"/>
              <a:gd name="T31" fmla="*/ 2147483646 h 146"/>
              <a:gd name="T32" fmla="*/ 0 w 145"/>
              <a:gd name="T33" fmla="*/ 2147483646 h 146"/>
              <a:gd name="T34" fmla="*/ 741879279 w 145"/>
              <a:gd name="T35" fmla="*/ 711785392 h 146"/>
              <a:gd name="T36" fmla="*/ 2147483646 w 145"/>
              <a:gd name="T37" fmla="*/ 0 h 146"/>
              <a:gd name="T38" fmla="*/ 2147483646 w 145"/>
              <a:gd name="T39" fmla="*/ 640607230 h 146"/>
              <a:gd name="T40" fmla="*/ 2147483646 w 145"/>
              <a:gd name="T41" fmla="*/ 2135359948 h 146"/>
              <a:gd name="T42" fmla="*/ 2147483646 w 145"/>
              <a:gd name="T43" fmla="*/ 2147483646 h 146"/>
              <a:gd name="T44" fmla="*/ 2147483646 w 145"/>
              <a:gd name="T45" fmla="*/ 2147483646 h 146"/>
              <a:gd name="T46" fmla="*/ 2147483646 w 145"/>
              <a:gd name="T47" fmla="*/ 2147483646 h 146"/>
              <a:gd name="T48" fmla="*/ 2147483646 w 145"/>
              <a:gd name="T49" fmla="*/ 2147483646 h 146"/>
              <a:gd name="T50" fmla="*/ 1597896737 w 145"/>
              <a:gd name="T51" fmla="*/ 2147483646 h 146"/>
              <a:gd name="T52" fmla="*/ 1284022410 w 145"/>
              <a:gd name="T53" fmla="*/ 2147483646 h 146"/>
              <a:gd name="T54" fmla="*/ 1626429393 w 145"/>
              <a:gd name="T55" fmla="*/ 1622873409 h 146"/>
              <a:gd name="T56" fmla="*/ 2147483646 w 145"/>
              <a:gd name="T57" fmla="*/ 1252743195 h 146"/>
              <a:gd name="T58" fmla="*/ 2147483646 w 145"/>
              <a:gd name="T59" fmla="*/ 1452045821 h 146"/>
              <a:gd name="T60" fmla="*/ 2147483646 w 145"/>
              <a:gd name="T61" fmla="*/ 1281214459 h 146"/>
              <a:gd name="T62" fmla="*/ 2147483646 w 145"/>
              <a:gd name="T63" fmla="*/ 1281214459 h 146"/>
              <a:gd name="T64" fmla="*/ 2147483646 w 145"/>
              <a:gd name="T65" fmla="*/ 2147483646 h 146"/>
              <a:gd name="T66" fmla="*/ 2147483646 w 145"/>
              <a:gd name="T67" fmla="*/ 2147483646 h 146"/>
              <a:gd name="T68" fmla="*/ 2147483646 w 145"/>
              <a:gd name="T69" fmla="*/ 2147483646 h 146"/>
              <a:gd name="T70" fmla="*/ 2147483646 w 145"/>
              <a:gd name="T71" fmla="*/ 2035710521 h 146"/>
              <a:gd name="T72" fmla="*/ 2147483646 w 145"/>
              <a:gd name="T73" fmla="*/ 1893354197 h 146"/>
              <a:gd name="T74" fmla="*/ 2111503435 w 145"/>
              <a:gd name="T75" fmla="*/ 2092653050 h 146"/>
              <a:gd name="T76" fmla="*/ 1968836377 w 145"/>
              <a:gd name="T77" fmla="*/ 2147483646 h 146"/>
              <a:gd name="T78" fmla="*/ 2068704451 w 145"/>
              <a:gd name="T79" fmla="*/ 2147483646 h 146"/>
              <a:gd name="T80" fmla="*/ 2147483646 w 145"/>
              <a:gd name="T81" fmla="*/ 2147483646 h 14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45" h="146">
                <a:moveTo>
                  <a:pt x="108" y="38"/>
                </a:moveTo>
                <a:cubicBezTo>
                  <a:pt x="102" y="84"/>
                  <a:pt x="102" y="84"/>
                  <a:pt x="102" y="84"/>
                </a:cubicBezTo>
                <a:cubicBezTo>
                  <a:pt x="102" y="87"/>
                  <a:pt x="102" y="89"/>
                  <a:pt x="102" y="92"/>
                </a:cubicBezTo>
                <a:cubicBezTo>
                  <a:pt x="102" y="94"/>
                  <a:pt x="103" y="96"/>
                  <a:pt x="106" y="96"/>
                </a:cubicBezTo>
                <a:cubicBezTo>
                  <a:pt x="110" y="96"/>
                  <a:pt x="115" y="93"/>
                  <a:pt x="120" y="87"/>
                </a:cubicBezTo>
                <a:cubicBezTo>
                  <a:pt x="124" y="81"/>
                  <a:pt x="126" y="73"/>
                  <a:pt x="126" y="64"/>
                </a:cubicBezTo>
                <a:cubicBezTo>
                  <a:pt x="126" y="50"/>
                  <a:pt x="121" y="39"/>
                  <a:pt x="112" y="30"/>
                </a:cubicBezTo>
                <a:cubicBezTo>
                  <a:pt x="102" y="21"/>
                  <a:pt x="90" y="17"/>
                  <a:pt x="75" y="17"/>
                </a:cubicBezTo>
                <a:cubicBezTo>
                  <a:pt x="60" y="17"/>
                  <a:pt x="47" y="22"/>
                  <a:pt x="36" y="33"/>
                </a:cubicBezTo>
                <a:cubicBezTo>
                  <a:pt x="26" y="44"/>
                  <a:pt x="20" y="57"/>
                  <a:pt x="20" y="73"/>
                </a:cubicBezTo>
                <a:cubicBezTo>
                  <a:pt x="20" y="88"/>
                  <a:pt x="25" y="101"/>
                  <a:pt x="35" y="112"/>
                </a:cubicBezTo>
                <a:cubicBezTo>
                  <a:pt x="45" y="123"/>
                  <a:pt x="59" y="129"/>
                  <a:pt x="77" y="129"/>
                </a:cubicBezTo>
                <a:cubicBezTo>
                  <a:pt x="91" y="129"/>
                  <a:pt x="106" y="125"/>
                  <a:pt x="121" y="117"/>
                </a:cubicBezTo>
                <a:cubicBezTo>
                  <a:pt x="127" y="134"/>
                  <a:pt x="127" y="134"/>
                  <a:pt x="127" y="134"/>
                </a:cubicBezTo>
                <a:cubicBezTo>
                  <a:pt x="111" y="142"/>
                  <a:pt x="94" y="146"/>
                  <a:pt x="77" y="146"/>
                </a:cubicBezTo>
                <a:cubicBezTo>
                  <a:pt x="54" y="146"/>
                  <a:pt x="35" y="139"/>
                  <a:pt x="21" y="125"/>
                </a:cubicBezTo>
                <a:cubicBezTo>
                  <a:pt x="7" y="110"/>
                  <a:pt x="0" y="93"/>
                  <a:pt x="0" y="73"/>
                </a:cubicBezTo>
                <a:cubicBezTo>
                  <a:pt x="0" y="53"/>
                  <a:pt x="7" y="35"/>
                  <a:pt x="22" y="21"/>
                </a:cubicBezTo>
                <a:cubicBezTo>
                  <a:pt x="37" y="7"/>
                  <a:pt x="54" y="0"/>
                  <a:pt x="75" y="0"/>
                </a:cubicBezTo>
                <a:cubicBezTo>
                  <a:pt x="95" y="0"/>
                  <a:pt x="112" y="6"/>
                  <a:pt x="125" y="19"/>
                </a:cubicBezTo>
                <a:cubicBezTo>
                  <a:pt x="138" y="31"/>
                  <a:pt x="145" y="46"/>
                  <a:pt x="145" y="63"/>
                </a:cubicBezTo>
                <a:cubicBezTo>
                  <a:pt x="145" y="77"/>
                  <a:pt x="141" y="89"/>
                  <a:pt x="133" y="98"/>
                </a:cubicBezTo>
                <a:cubicBezTo>
                  <a:pt x="125" y="108"/>
                  <a:pt x="115" y="113"/>
                  <a:pt x="104" y="113"/>
                </a:cubicBezTo>
                <a:cubicBezTo>
                  <a:pt x="96" y="113"/>
                  <a:pt x="90" y="110"/>
                  <a:pt x="86" y="104"/>
                </a:cubicBezTo>
                <a:cubicBezTo>
                  <a:pt x="81" y="110"/>
                  <a:pt x="75" y="113"/>
                  <a:pt x="68" y="113"/>
                </a:cubicBezTo>
                <a:cubicBezTo>
                  <a:pt x="60" y="113"/>
                  <a:pt x="53" y="110"/>
                  <a:pt x="47" y="103"/>
                </a:cubicBezTo>
                <a:cubicBezTo>
                  <a:pt x="41" y="96"/>
                  <a:pt x="38" y="87"/>
                  <a:pt x="38" y="76"/>
                </a:cubicBezTo>
                <a:cubicBezTo>
                  <a:pt x="38" y="64"/>
                  <a:pt x="41" y="55"/>
                  <a:pt x="48" y="48"/>
                </a:cubicBezTo>
                <a:cubicBezTo>
                  <a:pt x="54" y="40"/>
                  <a:pt x="62" y="37"/>
                  <a:pt x="71" y="37"/>
                </a:cubicBezTo>
                <a:cubicBezTo>
                  <a:pt x="77" y="37"/>
                  <a:pt x="83" y="39"/>
                  <a:pt x="87" y="43"/>
                </a:cubicBezTo>
                <a:cubicBezTo>
                  <a:pt x="89" y="38"/>
                  <a:pt x="89" y="38"/>
                  <a:pt x="89" y="38"/>
                </a:cubicBezTo>
                <a:lnTo>
                  <a:pt x="108" y="38"/>
                </a:lnTo>
                <a:close/>
                <a:moveTo>
                  <a:pt x="69" y="94"/>
                </a:moveTo>
                <a:cubicBezTo>
                  <a:pt x="74" y="94"/>
                  <a:pt x="78" y="92"/>
                  <a:pt x="81" y="87"/>
                </a:cubicBezTo>
                <a:cubicBezTo>
                  <a:pt x="84" y="83"/>
                  <a:pt x="86" y="77"/>
                  <a:pt x="86" y="72"/>
                </a:cubicBezTo>
                <a:cubicBezTo>
                  <a:pt x="86" y="67"/>
                  <a:pt x="85" y="63"/>
                  <a:pt x="82" y="60"/>
                </a:cubicBezTo>
                <a:cubicBezTo>
                  <a:pt x="79" y="57"/>
                  <a:pt x="76" y="56"/>
                  <a:pt x="73" y="56"/>
                </a:cubicBezTo>
                <a:cubicBezTo>
                  <a:pt x="68" y="56"/>
                  <a:pt x="65" y="58"/>
                  <a:pt x="62" y="62"/>
                </a:cubicBezTo>
                <a:cubicBezTo>
                  <a:pt x="60" y="65"/>
                  <a:pt x="58" y="70"/>
                  <a:pt x="58" y="77"/>
                </a:cubicBezTo>
                <a:cubicBezTo>
                  <a:pt x="58" y="82"/>
                  <a:pt x="59" y="86"/>
                  <a:pt x="61" y="89"/>
                </a:cubicBezTo>
                <a:cubicBezTo>
                  <a:pt x="63" y="92"/>
                  <a:pt x="66" y="94"/>
                  <a:pt x="69" y="94"/>
                </a:cubicBezTo>
                <a:close/>
              </a:path>
            </a:pathLst>
          </a:custGeom>
          <a:solidFill>
            <a:srgbClr val="1983B7"/>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cs typeface="+mn-ea"/>
              <a:sym typeface="+mn-lt"/>
            </a:endParaRPr>
          </a:p>
        </p:txBody>
      </p:sp>
      <p:sp>
        <p:nvSpPr>
          <p:cNvPr id="28" name="15"/>
          <p:cNvSpPr/>
          <p:nvPr>
            <p:custDataLst>
              <p:tags r:id="rId17"/>
            </p:custDataLst>
          </p:nvPr>
        </p:nvSpPr>
        <p:spPr bwMode="auto">
          <a:xfrm>
            <a:off x="1569323" y="5366591"/>
            <a:ext cx="30404" cy="44135"/>
          </a:xfrm>
          <a:custGeom>
            <a:avLst/>
            <a:gdLst>
              <a:gd name="T0" fmla="*/ 0 w 26"/>
              <a:gd name="T1" fmla="*/ 664421388 h 38"/>
              <a:gd name="T2" fmla="*/ 888497617 w 26"/>
              <a:gd name="T3" fmla="*/ 1272294355 h 38"/>
              <a:gd name="T4" fmla="*/ 888497617 w 26"/>
              <a:gd name="T5" fmla="*/ 0 h 38"/>
              <a:gd name="T6" fmla="*/ 0 w 26"/>
              <a:gd name="T7" fmla="*/ 664421388 h 3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6" h="38">
                <a:moveTo>
                  <a:pt x="0" y="20"/>
                </a:moveTo>
                <a:cubicBezTo>
                  <a:pt x="6" y="29"/>
                  <a:pt x="15" y="36"/>
                  <a:pt x="26" y="38"/>
                </a:cubicBezTo>
                <a:cubicBezTo>
                  <a:pt x="26" y="0"/>
                  <a:pt x="26" y="0"/>
                  <a:pt x="26" y="0"/>
                </a:cubicBezTo>
                <a:lnTo>
                  <a:pt x="0" y="20"/>
                </a:lnTo>
                <a:close/>
              </a:path>
            </a:pathLst>
          </a:custGeom>
          <a:solidFill>
            <a:srgbClr val="1983B7"/>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cs typeface="+mn-ea"/>
              <a:sym typeface="+mn-lt"/>
            </a:endParaRPr>
          </a:p>
        </p:txBody>
      </p:sp>
      <p:sp>
        <p:nvSpPr>
          <p:cNvPr id="29" name="16"/>
          <p:cNvSpPr/>
          <p:nvPr>
            <p:custDataLst>
              <p:tags r:id="rId18"/>
            </p:custDataLst>
          </p:nvPr>
        </p:nvSpPr>
        <p:spPr bwMode="auto">
          <a:xfrm>
            <a:off x="1767439" y="5192014"/>
            <a:ext cx="103472" cy="35798"/>
          </a:xfrm>
          <a:custGeom>
            <a:avLst/>
            <a:gdLst>
              <a:gd name="T0" fmla="*/ 2011415179 w 89"/>
              <a:gd name="T1" fmla="*/ 223598359 h 31"/>
              <a:gd name="T2" fmla="*/ 977376870 w 89"/>
              <a:gd name="T3" fmla="*/ 223598359 h 31"/>
              <a:gd name="T4" fmla="*/ 0 w 89"/>
              <a:gd name="T5" fmla="*/ 1020160738 h 31"/>
              <a:gd name="T6" fmla="*/ 2147483646 w 89"/>
              <a:gd name="T7" fmla="*/ 1020160738 h 31"/>
              <a:gd name="T8" fmla="*/ 2011415179 w 89"/>
              <a:gd name="T9" fmla="*/ 223598359 h 3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9" h="31">
                <a:moveTo>
                  <a:pt x="60" y="7"/>
                </a:moveTo>
                <a:cubicBezTo>
                  <a:pt x="52" y="0"/>
                  <a:pt x="37" y="0"/>
                  <a:pt x="29" y="7"/>
                </a:cubicBezTo>
                <a:cubicBezTo>
                  <a:pt x="0" y="31"/>
                  <a:pt x="0" y="31"/>
                  <a:pt x="0" y="31"/>
                </a:cubicBezTo>
                <a:cubicBezTo>
                  <a:pt x="89" y="31"/>
                  <a:pt x="89" y="31"/>
                  <a:pt x="89" y="31"/>
                </a:cubicBezTo>
                <a:lnTo>
                  <a:pt x="60" y="7"/>
                </a:lnTo>
                <a:close/>
              </a:path>
            </a:pathLst>
          </a:custGeom>
          <a:solidFill>
            <a:srgbClr val="1983B7"/>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cs typeface="+mn-ea"/>
              <a:sym typeface="+mn-lt"/>
            </a:endParaRPr>
          </a:p>
        </p:txBody>
      </p:sp>
      <p:sp>
        <p:nvSpPr>
          <p:cNvPr id="30" name="17"/>
          <p:cNvSpPr/>
          <p:nvPr>
            <p:custDataLst>
              <p:tags r:id="rId19"/>
            </p:custDataLst>
          </p:nvPr>
        </p:nvSpPr>
        <p:spPr bwMode="auto">
          <a:xfrm>
            <a:off x="2039113" y="5366591"/>
            <a:ext cx="29914" cy="44135"/>
          </a:xfrm>
          <a:custGeom>
            <a:avLst/>
            <a:gdLst>
              <a:gd name="T0" fmla="*/ 846203965 w 26"/>
              <a:gd name="T1" fmla="*/ 664421388 h 38"/>
              <a:gd name="T2" fmla="*/ 0 w 26"/>
              <a:gd name="T3" fmla="*/ 0 h 38"/>
              <a:gd name="T4" fmla="*/ 0 w 26"/>
              <a:gd name="T5" fmla="*/ 1272294355 h 38"/>
              <a:gd name="T6" fmla="*/ 846203965 w 26"/>
              <a:gd name="T7" fmla="*/ 664421388 h 3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6" h="38">
                <a:moveTo>
                  <a:pt x="26" y="20"/>
                </a:moveTo>
                <a:cubicBezTo>
                  <a:pt x="0" y="0"/>
                  <a:pt x="0" y="0"/>
                  <a:pt x="0" y="0"/>
                </a:cubicBezTo>
                <a:cubicBezTo>
                  <a:pt x="0" y="38"/>
                  <a:pt x="0" y="38"/>
                  <a:pt x="0" y="38"/>
                </a:cubicBezTo>
                <a:cubicBezTo>
                  <a:pt x="11" y="36"/>
                  <a:pt x="20" y="29"/>
                  <a:pt x="26" y="20"/>
                </a:cubicBezTo>
                <a:close/>
              </a:path>
            </a:pathLst>
          </a:custGeom>
          <a:solidFill>
            <a:srgbClr val="1983B7"/>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cs typeface="+mn-ea"/>
              <a:sym typeface="+mn-lt"/>
            </a:endParaRPr>
          </a:p>
        </p:txBody>
      </p:sp>
      <p:sp>
        <p:nvSpPr>
          <p:cNvPr id="31" name="品 18"/>
          <p:cNvSpPr/>
          <p:nvPr>
            <p:custDataLst>
              <p:tags r:id="rId20"/>
            </p:custDataLst>
          </p:nvPr>
        </p:nvSpPr>
        <p:spPr bwMode="auto">
          <a:xfrm>
            <a:off x="1599727" y="5227812"/>
            <a:ext cx="439386" cy="363376"/>
          </a:xfrm>
          <a:custGeom>
            <a:avLst/>
            <a:gdLst>
              <a:gd name="T0" fmla="*/ 711754623 w 377"/>
              <a:gd name="T1" fmla="*/ 2147483646 h 312"/>
              <a:gd name="T2" fmla="*/ 711754623 w 377"/>
              <a:gd name="T3" fmla="*/ 1691614079 h 312"/>
              <a:gd name="T4" fmla="*/ 1010692545 w 377"/>
              <a:gd name="T5" fmla="*/ 1009282065 h 312"/>
              <a:gd name="T6" fmla="*/ 1765153125 w 377"/>
              <a:gd name="T7" fmla="*/ 710763929 h 312"/>
              <a:gd name="T8" fmla="*/ 2147483646 w 377"/>
              <a:gd name="T9" fmla="*/ 710763929 h 312"/>
              <a:gd name="T10" fmla="*/ 2147483646 w 377"/>
              <a:gd name="T11" fmla="*/ 1009282065 h 312"/>
              <a:gd name="T12" fmla="*/ 2147483646 w 377"/>
              <a:gd name="T13" fmla="*/ 1691614079 h 312"/>
              <a:gd name="T14" fmla="*/ 2147483646 w 377"/>
              <a:gd name="T15" fmla="*/ 2147483646 h 312"/>
              <a:gd name="T16" fmla="*/ 2147483646 w 377"/>
              <a:gd name="T17" fmla="*/ 2147483646 h 312"/>
              <a:gd name="T18" fmla="*/ 2147483646 w 377"/>
              <a:gd name="T19" fmla="*/ 1691614079 h 312"/>
              <a:gd name="T20" fmla="*/ 2147483646 w 377"/>
              <a:gd name="T21" fmla="*/ 0 h 312"/>
              <a:gd name="T22" fmla="*/ 1765153125 w 377"/>
              <a:gd name="T23" fmla="*/ 0 h 312"/>
              <a:gd name="T24" fmla="*/ 0 w 377"/>
              <a:gd name="T25" fmla="*/ 1691614079 h 312"/>
              <a:gd name="T26" fmla="*/ 0 w 377"/>
              <a:gd name="T27" fmla="*/ 2147483646 h 312"/>
              <a:gd name="T28" fmla="*/ 711754623 w 377"/>
              <a:gd name="T29" fmla="*/ 2147483646 h 31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77" h="312">
                <a:moveTo>
                  <a:pt x="21" y="312"/>
                </a:moveTo>
                <a:cubicBezTo>
                  <a:pt x="21" y="50"/>
                  <a:pt x="21" y="50"/>
                  <a:pt x="21" y="50"/>
                </a:cubicBezTo>
                <a:cubicBezTo>
                  <a:pt x="21" y="42"/>
                  <a:pt x="24" y="35"/>
                  <a:pt x="30" y="30"/>
                </a:cubicBezTo>
                <a:cubicBezTo>
                  <a:pt x="35" y="24"/>
                  <a:pt x="43" y="21"/>
                  <a:pt x="52" y="21"/>
                </a:cubicBezTo>
                <a:cubicBezTo>
                  <a:pt x="325" y="21"/>
                  <a:pt x="325" y="21"/>
                  <a:pt x="325" y="21"/>
                </a:cubicBezTo>
                <a:cubicBezTo>
                  <a:pt x="334" y="21"/>
                  <a:pt x="342" y="24"/>
                  <a:pt x="347" y="30"/>
                </a:cubicBezTo>
                <a:cubicBezTo>
                  <a:pt x="353" y="35"/>
                  <a:pt x="356" y="42"/>
                  <a:pt x="356" y="50"/>
                </a:cubicBezTo>
                <a:cubicBezTo>
                  <a:pt x="356" y="312"/>
                  <a:pt x="356" y="312"/>
                  <a:pt x="356" y="312"/>
                </a:cubicBezTo>
                <a:cubicBezTo>
                  <a:pt x="377" y="312"/>
                  <a:pt x="377" y="312"/>
                  <a:pt x="377" y="312"/>
                </a:cubicBezTo>
                <a:cubicBezTo>
                  <a:pt x="377" y="50"/>
                  <a:pt x="377" y="50"/>
                  <a:pt x="377" y="50"/>
                </a:cubicBezTo>
                <a:cubicBezTo>
                  <a:pt x="377" y="22"/>
                  <a:pt x="353" y="0"/>
                  <a:pt x="325" y="0"/>
                </a:cubicBezTo>
                <a:cubicBezTo>
                  <a:pt x="52" y="0"/>
                  <a:pt x="52" y="0"/>
                  <a:pt x="52" y="0"/>
                </a:cubicBezTo>
                <a:cubicBezTo>
                  <a:pt x="24" y="0"/>
                  <a:pt x="0" y="22"/>
                  <a:pt x="0" y="50"/>
                </a:cubicBezTo>
                <a:cubicBezTo>
                  <a:pt x="0" y="312"/>
                  <a:pt x="0" y="312"/>
                  <a:pt x="0" y="312"/>
                </a:cubicBezTo>
                <a:lnTo>
                  <a:pt x="21" y="312"/>
                </a:lnTo>
                <a:close/>
              </a:path>
            </a:pathLst>
          </a:custGeom>
          <a:solidFill>
            <a:srgbClr val="1983B7"/>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cs typeface="+mn-ea"/>
              <a:sym typeface="+mn-lt"/>
            </a:endParaRPr>
          </a:p>
        </p:txBody>
      </p:sp>
      <p:sp>
        <p:nvSpPr>
          <p:cNvPr id="32" name="出品 19"/>
          <p:cNvSpPr>
            <a:spLocks noEditPoints="1"/>
          </p:cNvSpPr>
          <p:nvPr>
            <p:custDataLst>
              <p:tags r:id="rId21"/>
            </p:custDataLst>
          </p:nvPr>
        </p:nvSpPr>
        <p:spPr bwMode="auto">
          <a:xfrm>
            <a:off x="1553140" y="5406313"/>
            <a:ext cx="531088" cy="327087"/>
          </a:xfrm>
          <a:custGeom>
            <a:avLst/>
            <a:gdLst>
              <a:gd name="T0" fmla="*/ 2147483646 w 456"/>
              <a:gd name="T1" fmla="*/ 0 h 281"/>
              <a:gd name="T2" fmla="*/ 2147483646 w 456"/>
              <a:gd name="T3" fmla="*/ 2147483646 h 281"/>
              <a:gd name="T4" fmla="*/ 2147483646 w 456"/>
              <a:gd name="T5" fmla="*/ 2147483646 h 281"/>
              <a:gd name="T6" fmla="*/ 241658250 w 456"/>
              <a:gd name="T7" fmla="*/ 0 h 281"/>
              <a:gd name="T8" fmla="*/ 0 w 456"/>
              <a:gd name="T9" fmla="*/ 738362183 h 281"/>
              <a:gd name="T10" fmla="*/ 0 w 456"/>
              <a:gd name="T11" fmla="*/ 2147483646 h 281"/>
              <a:gd name="T12" fmla="*/ 1449957040 w 456"/>
              <a:gd name="T13" fmla="*/ 2147483646 h 281"/>
              <a:gd name="T14" fmla="*/ 2147483646 w 456"/>
              <a:gd name="T15" fmla="*/ 2147483646 h 281"/>
              <a:gd name="T16" fmla="*/ 2147483646 w 456"/>
              <a:gd name="T17" fmla="*/ 2147483646 h 281"/>
              <a:gd name="T18" fmla="*/ 2147483646 w 456"/>
              <a:gd name="T19" fmla="*/ 738362183 h 281"/>
              <a:gd name="T20" fmla="*/ 2147483646 w 456"/>
              <a:gd name="T21" fmla="*/ 0 h 281"/>
              <a:gd name="T22" fmla="*/ 2147483646 w 456"/>
              <a:gd name="T23" fmla="*/ 2147483646 h 281"/>
              <a:gd name="T24" fmla="*/ 1521034992 w 456"/>
              <a:gd name="T25" fmla="*/ 2147483646 h 281"/>
              <a:gd name="T26" fmla="*/ 1108788904 w 456"/>
              <a:gd name="T27" fmla="*/ 2147483646 h 281"/>
              <a:gd name="T28" fmla="*/ 1222512873 w 456"/>
              <a:gd name="T29" fmla="*/ 2147483646 h 281"/>
              <a:gd name="T30" fmla="*/ 2147483646 w 456"/>
              <a:gd name="T31" fmla="*/ 2147483646 h 281"/>
              <a:gd name="T32" fmla="*/ 2147483646 w 456"/>
              <a:gd name="T33" fmla="*/ 2147483646 h 281"/>
              <a:gd name="T34" fmla="*/ 2147483646 w 456"/>
              <a:gd name="T35" fmla="*/ 2147483646 h 281"/>
              <a:gd name="T36" fmla="*/ 2147483646 w 456"/>
              <a:gd name="T37" fmla="*/ 2147483646 h 281"/>
              <a:gd name="T38" fmla="*/ 2147483646 w 456"/>
              <a:gd name="T39" fmla="*/ 2147483646 h 281"/>
              <a:gd name="T40" fmla="*/ 2147483646 w 456"/>
              <a:gd name="T41" fmla="*/ 2147483646 h 281"/>
              <a:gd name="T42" fmla="*/ 2147483646 w 456"/>
              <a:gd name="T43" fmla="*/ 2147483646 h 281"/>
              <a:gd name="T44" fmla="*/ 2147483646 w 456"/>
              <a:gd name="T45" fmla="*/ 2147483646 h 281"/>
              <a:gd name="T46" fmla="*/ 2147483646 w 456"/>
              <a:gd name="T47" fmla="*/ 2147483646 h 281"/>
              <a:gd name="T48" fmla="*/ 2147483646 w 456"/>
              <a:gd name="T49" fmla="*/ 2147483646 h 28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56" h="281">
                <a:moveTo>
                  <a:pt x="450" y="0"/>
                </a:moveTo>
                <a:cubicBezTo>
                  <a:pt x="245" y="169"/>
                  <a:pt x="245" y="169"/>
                  <a:pt x="245" y="169"/>
                </a:cubicBezTo>
                <a:cubicBezTo>
                  <a:pt x="236" y="176"/>
                  <a:pt x="221" y="176"/>
                  <a:pt x="212" y="169"/>
                </a:cubicBezTo>
                <a:cubicBezTo>
                  <a:pt x="7" y="0"/>
                  <a:pt x="7" y="0"/>
                  <a:pt x="7" y="0"/>
                </a:cubicBezTo>
                <a:cubicBezTo>
                  <a:pt x="3" y="7"/>
                  <a:pt x="0" y="14"/>
                  <a:pt x="0" y="22"/>
                </a:cubicBezTo>
                <a:cubicBezTo>
                  <a:pt x="0" y="239"/>
                  <a:pt x="0" y="239"/>
                  <a:pt x="0" y="239"/>
                </a:cubicBezTo>
                <a:cubicBezTo>
                  <a:pt x="0" y="262"/>
                  <a:pt x="19" y="281"/>
                  <a:pt x="43" y="281"/>
                </a:cubicBezTo>
                <a:cubicBezTo>
                  <a:pt x="414" y="281"/>
                  <a:pt x="414" y="281"/>
                  <a:pt x="414" y="281"/>
                </a:cubicBezTo>
                <a:cubicBezTo>
                  <a:pt x="437" y="281"/>
                  <a:pt x="456" y="262"/>
                  <a:pt x="456" y="239"/>
                </a:cubicBezTo>
                <a:cubicBezTo>
                  <a:pt x="456" y="22"/>
                  <a:pt x="456" y="22"/>
                  <a:pt x="456" y="22"/>
                </a:cubicBezTo>
                <a:cubicBezTo>
                  <a:pt x="456" y="14"/>
                  <a:pt x="454" y="7"/>
                  <a:pt x="450" y="0"/>
                </a:cubicBezTo>
                <a:close/>
                <a:moveTo>
                  <a:pt x="151" y="182"/>
                </a:moveTo>
                <a:cubicBezTo>
                  <a:pt x="45" y="248"/>
                  <a:pt x="45" y="248"/>
                  <a:pt x="45" y="248"/>
                </a:cubicBezTo>
                <a:cubicBezTo>
                  <a:pt x="41" y="250"/>
                  <a:pt x="35" y="249"/>
                  <a:pt x="33" y="245"/>
                </a:cubicBezTo>
                <a:cubicBezTo>
                  <a:pt x="30" y="241"/>
                  <a:pt x="31" y="235"/>
                  <a:pt x="36" y="233"/>
                </a:cubicBezTo>
                <a:cubicBezTo>
                  <a:pt x="142" y="167"/>
                  <a:pt x="142" y="167"/>
                  <a:pt x="142" y="167"/>
                </a:cubicBezTo>
                <a:cubicBezTo>
                  <a:pt x="146" y="165"/>
                  <a:pt x="151" y="166"/>
                  <a:pt x="154" y="170"/>
                </a:cubicBezTo>
                <a:cubicBezTo>
                  <a:pt x="156" y="174"/>
                  <a:pt x="155" y="180"/>
                  <a:pt x="151" y="182"/>
                </a:cubicBezTo>
                <a:close/>
                <a:moveTo>
                  <a:pt x="424" y="245"/>
                </a:moveTo>
                <a:cubicBezTo>
                  <a:pt x="422" y="249"/>
                  <a:pt x="416" y="250"/>
                  <a:pt x="412" y="248"/>
                </a:cubicBezTo>
                <a:cubicBezTo>
                  <a:pt x="306" y="182"/>
                  <a:pt x="306" y="182"/>
                  <a:pt x="306" y="182"/>
                </a:cubicBezTo>
                <a:cubicBezTo>
                  <a:pt x="302" y="180"/>
                  <a:pt x="301" y="174"/>
                  <a:pt x="303" y="170"/>
                </a:cubicBezTo>
                <a:cubicBezTo>
                  <a:pt x="306" y="166"/>
                  <a:pt x="311" y="165"/>
                  <a:pt x="315" y="167"/>
                </a:cubicBezTo>
                <a:cubicBezTo>
                  <a:pt x="421" y="233"/>
                  <a:pt x="421" y="233"/>
                  <a:pt x="421" y="233"/>
                </a:cubicBezTo>
                <a:cubicBezTo>
                  <a:pt x="426" y="235"/>
                  <a:pt x="427" y="241"/>
                  <a:pt x="424" y="245"/>
                </a:cubicBezTo>
                <a:close/>
              </a:path>
            </a:pathLst>
          </a:custGeom>
          <a:solidFill>
            <a:srgbClr val="1983B7"/>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cs typeface="+mn-ea"/>
              <a:sym typeface="+mn-lt"/>
            </a:endParaRPr>
          </a:p>
        </p:txBody>
      </p:sp>
      <p:sp>
        <p:nvSpPr>
          <p:cNvPr id="33" name="品 26"/>
          <p:cNvSpPr/>
          <p:nvPr>
            <p:custDataLst>
              <p:tags r:id="rId22"/>
            </p:custDataLst>
          </p:nvPr>
        </p:nvSpPr>
        <p:spPr>
          <a:xfrm>
            <a:off x="2619657" y="2111139"/>
            <a:ext cx="4138530" cy="579736"/>
          </a:xfrm>
          <a:prstGeom prst="roundRect">
            <a:avLst>
              <a:gd name="adj" fmla="val 12912"/>
            </a:avLst>
          </a:prstGeom>
          <a:solidFill>
            <a:sysClr val="window" lastClr="FFFFFF">
              <a:lumMod val="85000"/>
              <a:alpha val="60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cs typeface="+mn-ea"/>
              <a:sym typeface="+mn-lt"/>
            </a:endParaRPr>
          </a:p>
        </p:txBody>
      </p:sp>
      <p:sp>
        <p:nvSpPr>
          <p:cNvPr id="34" name="27"/>
          <p:cNvSpPr/>
          <p:nvPr>
            <p:custDataLst>
              <p:tags r:id="rId23"/>
            </p:custDataLst>
          </p:nvPr>
        </p:nvSpPr>
        <p:spPr>
          <a:xfrm>
            <a:off x="2619656" y="3127885"/>
            <a:ext cx="4136616" cy="579736"/>
          </a:xfrm>
          <a:prstGeom prst="roundRect">
            <a:avLst/>
          </a:prstGeom>
          <a:solidFill>
            <a:sysClr val="window" lastClr="FFFFFF">
              <a:lumMod val="85000"/>
              <a:alpha val="60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cs typeface="+mn-ea"/>
              <a:sym typeface="+mn-lt"/>
            </a:endParaRPr>
          </a:p>
        </p:txBody>
      </p:sp>
      <p:sp>
        <p:nvSpPr>
          <p:cNvPr id="35" name="品 28"/>
          <p:cNvSpPr/>
          <p:nvPr>
            <p:custDataLst>
              <p:tags r:id="rId24"/>
            </p:custDataLst>
          </p:nvPr>
        </p:nvSpPr>
        <p:spPr>
          <a:xfrm>
            <a:off x="2619656" y="4206567"/>
            <a:ext cx="4138531" cy="579736"/>
          </a:xfrm>
          <a:prstGeom prst="roundRect">
            <a:avLst/>
          </a:prstGeom>
          <a:solidFill>
            <a:sysClr val="window" lastClr="FFFFFF">
              <a:lumMod val="85000"/>
              <a:alpha val="60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cs typeface="+mn-ea"/>
              <a:sym typeface="+mn-lt"/>
            </a:endParaRPr>
          </a:p>
        </p:txBody>
      </p:sp>
      <p:sp>
        <p:nvSpPr>
          <p:cNvPr id="36" name="PA_圆品 29"/>
          <p:cNvSpPr/>
          <p:nvPr>
            <p:custDataLst>
              <p:tags r:id="rId25"/>
            </p:custDataLst>
          </p:nvPr>
        </p:nvSpPr>
        <p:spPr>
          <a:xfrm>
            <a:off x="2619656" y="5192014"/>
            <a:ext cx="4136616" cy="579736"/>
          </a:xfrm>
          <a:prstGeom prst="roundRect">
            <a:avLst/>
          </a:prstGeom>
          <a:solidFill>
            <a:sysClr val="window" lastClr="FFFFFF">
              <a:lumMod val="85000"/>
              <a:alpha val="60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cs typeface="+mn-ea"/>
              <a:sym typeface="+mn-lt"/>
            </a:endParaRPr>
          </a:p>
        </p:txBody>
      </p:sp>
      <p:sp>
        <p:nvSpPr>
          <p:cNvPr id="37" name="30"/>
          <p:cNvSpPr/>
          <p:nvPr>
            <p:custDataLst>
              <p:tags r:id="rId26"/>
            </p:custDataLst>
          </p:nvPr>
        </p:nvSpPr>
        <p:spPr>
          <a:xfrm>
            <a:off x="7654392" y="3467321"/>
            <a:ext cx="4400814" cy="1938992"/>
          </a:xfrm>
          <a:prstGeom prst="rect">
            <a:avLst/>
          </a:prstGeom>
        </p:spPr>
        <p:txBody>
          <a:bodyPr wrap="square">
            <a:spAutoFit/>
          </a:bodyPr>
          <a:lstStyle/>
          <a:p>
            <a:pPr>
              <a:lnSpc>
                <a:spcPct val="150000"/>
              </a:lnSpc>
            </a:pPr>
            <a:r>
              <a:rPr lang="zh-CN" altLang="en-US" sz="2000" dirty="0">
                <a:solidFill>
                  <a:schemeClr val="bg1">
                    <a:lumMod val="50000"/>
                  </a:schemeClr>
                </a:solidFill>
                <a:cs typeface="+mn-ea"/>
                <a:sym typeface="+mn-lt"/>
              </a:rPr>
              <a:t>点击此处添加文字说明</a:t>
            </a:r>
            <a:endParaRPr lang="en-US" altLang="zh-CN" sz="2000" dirty="0">
              <a:solidFill>
                <a:schemeClr val="bg1">
                  <a:lumMod val="50000"/>
                </a:schemeClr>
              </a:solidFill>
              <a:cs typeface="+mn-ea"/>
              <a:sym typeface="+mn-lt"/>
            </a:endParaRPr>
          </a:p>
          <a:p>
            <a:pPr>
              <a:lnSpc>
                <a:spcPct val="150000"/>
              </a:lnSpc>
            </a:pPr>
            <a:r>
              <a:rPr lang="zh-CN" altLang="en-US" sz="2000" dirty="0">
                <a:solidFill>
                  <a:schemeClr val="bg1">
                    <a:lumMod val="50000"/>
                  </a:schemeClr>
                </a:solidFill>
                <a:cs typeface="+mn-ea"/>
                <a:sym typeface="+mn-lt"/>
              </a:rPr>
              <a:t>点击此处添加文字说明</a:t>
            </a:r>
            <a:endParaRPr lang="en-US" altLang="zh-CN" sz="2000" dirty="0">
              <a:solidFill>
                <a:schemeClr val="bg1">
                  <a:lumMod val="50000"/>
                </a:schemeClr>
              </a:solidFill>
              <a:cs typeface="+mn-ea"/>
              <a:sym typeface="+mn-lt"/>
            </a:endParaRPr>
          </a:p>
          <a:p>
            <a:pPr>
              <a:lnSpc>
                <a:spcPct val="150000"/>
              </a:lnSpc>
            </a:pPr>
            <a:r>
              <a:rPr lang="zh-CN" altLang="en-US" sz="2000" dirty="0">
                <a:solidFill>
                  <a:schemeClr val="bg1">
                    <a:lumMod val="50000"/>
                  </a:schemeClr>
                </a:solidFill>
                <a:cs typeface="+mn-ea"/>
                <a:sym typeface="+mn-lt"/>
              </a:rPr>
              <a:t>点击此处添加文字说明</a:t>
            </a:r>
            <a:endParaRPr lang="en-US" altLang="zh-CN" sz="2000" dirty="0">
              <a:solidFill>
                <a:schemeClr val="bg1">
                  <a:lumMod val="50000"/>
                </a:schemeClr>
              </a:solidFill>
              <a:cs typeface="+mn-ea"/>
              <a:sym typeface="+mn-lt"/>
            </a:endParaRPr>
          </a:p>
          <a:p>
            <a:pPr>
              <a:lnSpc>
                <a:spcPct val="150000"/>
              </a:lnSpc>
            </a:pPr>
            <a:r>
              <a:rPr lang="zh-CN" altLang="en-US" sz="2000" dirty="0">
                <a:solidFill>
                  <a:schemeClr val="bg1">
                    <a:lumMod val="50000"/>
                  </a:schemeClr>
                </a:solidFill>
                <a:cs typeface="+mn-ea"/>
                <a:sym typeface="+mn-lt"/>
              </a:rPr>
              <a:t>点击此处添加文字说明</a:t>
            </a:r>
            <a:endParaRPr lang="en-US" altLang="zh-CN" sz="2000" dirty="0">
              <a:solidFill>
                <a:schemeClr val="bg1">
                  <a:lumMod val="50000"/>
                </a:schemeClr>
              </a:solidFill>
              <a:cs typeface="+mn-ea"/>
              <a:sym typeface="+mn-lt"/>
            </a:endParaRPr>
          </a:p>
        </p:txBody>
      </p:sp>
      <p:sp>
        <p:nvSpPr>
          <p:cNvPr id="38" name="34"/>
          <p:cNvSpPr/>
          <p:nvPr>
            <p:custDataLst>
              <p:tags r:id="rId27"/>
            </p:custDataLst>
          </p:nvPr>
        </p:nvSpPr>
        <p:spPr>
          <a:xfrm>
            <a:off x="2619656" y="2111139"/>
            <a:ext cx="3606085" cy="579736"/>
          </a:xfrm>
          <a:prstGeom prst="roundRect">
            <a:avLst/>
          </a:prstGeom>
          <a:solidFill>
            <a:srgbClr val="1983B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cs typeface="+mn-ea"/>
              <a:sym typeface="+mn-lt"/>
            </a:endParaRPr>
          </a:p>
        </p:txBody>
      </p:sp>
      <p:sp>
        <p:nvSpPr>
          <p:cNvPr id="39" name="品 35"/>
          <p:cNvSpPr txBox="1"/>
          <p:nvPr>
            <p:custDataLst>
              <p:tags r:id="rId28"/>
            </p:custDataLst>
          </p:nvPr>
        </p:nvSpPr>
        <p:spPr>
          <a:xfrm>
            <a:off x="5440959" y="2247352"/>
            <a:ext cx="744522" cy="3693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0" i="0" u="none" strike="noStrike" kern="0" cap="none" spc="0" normalizeH="0" baseline="0" noProof="0" dirty="0">
                <a:ln>
                  <a:noFill/>
                </a:ln>
                <a:solidFill>
                  <a:sysClr val="window" lastClr="FFFFFF"/>
                </a:solidFill>
                <a:effectLst/>
                <a:uLnTx/>
                <a:uFillTx/>
                <a:cs typeface="+mn-ea"/>
                <a:sym typeface="+mn-lt"/>
              </a:rPr>
              <a:t>95%</a:t>
            </a:r>
            <a:endParaRPr kumimoji="0" lang="zh-CN" altLang="en-US" sz="1800" b="0" i="0" u="none" strike="noStrike" kern="0" cap="none" spc="0" normalizeH="0" baseline="0" noProof="0" dirty="0">
              <a:ln>
                <a:noFill/>
              </a:ln>
              <a:solidFill>
                <a:sysClr val="window" lastClr="FFFFFF"/>
              </a:solidFill>
              <a:effectLst/>
              <a:uLnTx/>
              <a:uFillTx/>
              <a:cs typeface="+mn-ea"/>
              <a:sym typeface="+mn-lt"/>
            </a:endParaRPr>
          </a:p>
        </p:txBody>
      </p:sp>
      <p:sp>
        <p:nvSpPr>
          <p:cNvPr id="40" name="36"/>
          <p:cNvSpPr/>
          <p:nvPr>
            <p:custDataLst>
              <p:tags r:id="rId29"/>
            </p:custDataLst>
          </p:nvPr>
        </p:nvSpPr>
        <p:spPr>
          <a:xfrm>
            <a:off x="2619655" y="3124930"/>
            <a:ext cx="2640171" cy="579736"/>
          </a:xfrm>
          <a:prstGeom prst="roundRect">
            <a:avLst/>
          </a:prstGeom>
          <a:solidFill>
            <a:srgbClr val="1983B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cs typeface="+mn-ea"/>
              <a:sym typeface="+mn-lt"/>
            </a:endParaRPr>
          </a:p>
        </p:txBody>
      </p:sp>
      <p:sp>
        <p:nvSpPr>
          <p:cNvPr id="41" name="37"/>
          <p:cNvSpPr txBox="1"/>
          <p:nvPr>
            <p:custDataLst>
              <p:tags r:id="rId30"/>
            </p:custDataLst>
          </p:nvPr>
        </p:nvSpPr>
        <p:spPr>
          <a:xfrm>
            <a:off x="4515305" y="3264055"/>
            <a:ext cx="744522" cy="3693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0" i="0" u="none" strike="noStrike" kern="0" cap="none" spc="0" normalizeH="0" baseline="0" noProof="0" dirty="0">
                <a:ln>
                  <a:noFill/>
                </a:ln>
                <a:solidFill>
                  <a:sysClr val="window" lastClr="FFFFFF"/>
                </a:solidFill>
                <a:effectLst/>
                <a:uLnTx/>
                <a:uFillTx/>
                <a:cs typeface="+mn-ea"/>
                <a:sym typeface="+mn-lt"/>
              </a:rPr>
              <a:t>75%</a:t>
            </a:r>
            <a:endParaRPr kumimoji="0" lang="zh-CN" altLang="en-US" sz="1800" b="0" i="0" u="none" strike="noStrike" kern="0" cap="none" spc="0" normalizeH="0" baseline="0" noProof="0" dirty="0">
              <a:ln>
                <a:noFill/>
              </a:ln>
              <a:solidFill>
                <a:sysClr val="window" lastClr="FFFFFF"/>
              </a:solidFill>
              <a:effectLst/>
              <a:uLnTx/>
              <a:uFillTx/>
              <a:cs typeface="+mn-ea"/>
              <a:sym typeface="+mn-lt"/>
            </a:endParaRPr>
          </a:p>
        </p:txBody>
      </p:sp>
      <p:sp>
        <p:nvSpPr>
          <p:cNvPr id="42" name="品 38"/>
          <p:cNvSpPr/>
          <p:nvPr>
            <p:custDataLst>
              <p:tags r:id="rId31"/>
            </p:custDataLst>
          </p:nvPr>
        </p:nvSpPr>
        <p:spPr>
          <a:xfrm>
            <a:off x="2619656" y="4213808"/>
            <a:ext cx="2060622" cy="579736"/>
          </a:xfrm>
          <a:prstGeom prst="roundRect">
            <a:avLst/>
          </a:prstGeom>
          <a:solidFill>
            <a:srgbClr val="1983B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cs typeface="+mn-ea"/>
              <a:sym typeface="+mn-lt"/>
            </a:endParaRPr>
          </a:p>
        </p:txBody>
      </p:sp>
      <p:sp>
        <p:nvSpPr>
          <p:cNvPr id="43" name="39"/>
          <p:cNvSpPr txBox="1"/>
          <p:nvPr>
            <p:custDataLst>
              <p:tags r:id="rId32"/>
            </p:custDataLst>
          </p:nvPr>
        </p:nvSpPr>
        <p:spPr>
          <a:xfrm>
            <a:off x="3935756" y="4352081"/>
            <a:ext cx="744522" cy="3693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0" i="0" u="none" strike="noStrike" kern="0" cap="none" spc="0" normalizeH="0" baseline="0" noProof="0" dirty="0">
                <a:ln>
                  <a:noFill/>
                </a:ln>
                <a:solidFill>
                  <a:sysClr val="window" lastClr="FFFFFF"/>
                </a:solidFill>
                <a:effectLst/>
                <a:uLnTx/>
                <a:uFillTx/>
                <a:cs typeface="+mn-ea"/>
                <a:sym typeface="+mn-lt"/>
              </a:rPr>
              <a:t>55%</a:t>
            </a:r>
            <a:endParaRPr kumimoji="0" lang="zh-CN" altLang="en-US" sz="1800" b="0" i="0" u="none" strike="noStrike" kern="0" cap="none" spc="0" normalizeH="0" baseline="0" noProof="0" dirty="0">
              <a:ln>
                <a:noFill/>
              </a:ln>
              <a:solidFill>
                <a:sysClr val="window" lastClr="FFFFFF"/>
              </a:solidFill>
              <a:effectLst/>
              <a:uLnTx/>
              <a:uFillTx/>
              <a:cs typeface="+mn-ea"/>
              <a:sym typeface="+mn-lt"/>
            </a:endParaRPr>
          </a:p>
        </p:txBody>
      </p:sp>
      <p:sp>
        <p:nvSpPr>
          <p:cNvPr id="44" name="品 40"/>
          <p:cNvSpPr/>
          <p:nvPr>
            <p:custDataLst>
              <p:tags r:id="rId33"/>
            </p:custDataLst>
          </p:nvPr>
        </p:nvSpPr>
        <p:spPr>
          <a:xfrm>
            <a:off x="2619655" y="5199057"/>
            <a:ext cx="1423341" cy="579736"/>
          </a:xfrm>
          <a:prstGeom prst="roundRect">
            <a:avLst/>
          </a:prstGeom>
          <a:solidFill>
            <a:srgbClr val="1983B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cs typeface="+mn-ea"/>
              <a:sym typeface="+mn-lt"/>
            </a:endParaRPr>
          </a:p>
        </p:txBody>
      </p:sp>
      <p:sp>
        <p:nvSpPr>
          <p:cNvPr id="45" name="41"/>
          <p:cNvSpPr txBox="1"/>
          <p:nvPr>
            <p:custDataLst>
              <p:tags r:id="rId34"/>
            </p:custDataLst>
          </p:nvPr>
        </p:nvSpPr>
        <p:spPr>
          <a:xfrm>
            <a:off x="3313350" y="5325889"/>
            <a:ext cx="744522" cy="3693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0" i="0" u="none" strike="noStrike" kern="0" cap="none" spc="0" normalizeH="0" baseline="0" noProof="0" dirty="0">
                <a:ln>
                  <a:noFill/>
                </a:ln>
                <a:solidFill>
                  <a:sysClr val="window" lastClr="FFFFFF"/>
                </a:solidFill>
                <a:effectLst/>
                <a:uLnTx/>
                <a:uFillTx/>
                <a:cs typeface="+mn-ea"/>
                <a:sym typeface="+mn-lt"/>
              </a:rPr>
              <a:t>25%</a:t>
            </a:r>
            <a:endParaRPr kumimoji="0" lang="zh-CN" altLang="en-US" sz="1800" b="0" i="0" u="none" strike="noStrike" kern="0" cap="none" spc="0" normalizeH="0" baseline="0" noProof="0" dirty="0">
              <a:ln>
                <a:noFill/>
              </a:ln>
              <a:solidFill>
                <a:sysClr val="window" lastClr="FFFFFF"/>
              </a:solidFill>
              <a:effectLst/>
              <a:uLnTx/>
              <a:uFillTx/>
              <a:cs typeface="+mn-ea"/>
              <a:sym typeface="+mn-lt"/>
            </a:endParaRPr>
          </a:p>
        </p:txBody>
      </p:sp>
      <p:sp>
        <p:nvSpPr>
          <p:cNvPr id="46" name="14"/>
          <p:cNvSpPr txBox="1"/>
          <p:nvPr>
            <p:custDataLst>
              <p:tags r:id="rId35"/>
            </p:custDataLst>
          </p:nvPr>
        </p:nvSpPr>
        <p:spPr>
          <a:xfrm>
            <a:off x="7654392" y="2733227"/>
            <a:ext cx="3891424" cy="584775"/>
          </a:xfrm>
          <a:prstGeom prst="rect">
            <a:avLst/>
          </a:prstGeom>
          <a:noFill/>
        </p:spPr>
        <p:txBody>
          <a:bodyPr wrap="square" rtlCol="0">
            <a:spAutoFit/>
          </a:bodyPr>
          <a:lstStyle/>
          <a:p>
            <a:r>
              <a:rPr lang="en-US" altLang="zh-CN" sz="3200" b="1">
                <a:solidFill>
                  <a:schemeClr val="bg1">
                    <a:lumMod val="50000"/>
                  </a:schemeClr>
                </a:solidFill>
                <a:cs typeface="+mn-ea"/>
                <a:sym typeface="+mn-lt"/>
              </a:rPr>
              <a:t>2019</a:t>
            </a:r>
            <a:r>
              <a:rPr lang="zh-CN" altLang="en-US" sz="3200" b="1">
                <a:solidFill>
                  <a:schemeClr val="bg1">
                    <a:lumMod val="50000"/>
                  </a:schemeClr>
                </a:solidFill>
                <a:cs typeface="+mn-ea"/>
                <a:sym typeface="+mn-lt"/>
              </a:rPr>
              <a:t>年</a:t>
            </a:r>
            <a:r>
              <a:rPr lang="zh-CN" altLang="en-US" sz="3200" b="1" dirty="0">
                <a:solidFill>
                  <a:schemeClr val="bg1">
                    <a:lumMod val="50000"/>
                  </a:schemeClr>
                </a:solidFill>
                <a:cs typeface="+mn-ea"/>
                <a:sym typeface="+mn-lt"/>
              </a:rPr>
              <a:t>工作情况</a:t>
            </a:r>
            <a:endParaRPr lang="zh-CN" altLang="en-US" sz="3200" b="1" dirty="0">
              <a:solidFill>
                <a:schemeClr val="bg1">
                  <a:lumMod val="50000"/>
                </a:schemeClr>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300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par>
                                <p:cTn id="14" presetID="10" presetClass="entr" presetSubtype="0" fill="hold" grpId="0" nodeType="withEffect">
                                  <p:stCondLst>
                                    <p:cond delay="20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par>
                                <p:cTn id="17" presetID="10" presetClass="entr" presetSubtype="0" fill="hold" grpId="0" nodeType="withEffect">
                                  <p:stCondLst>
                                    <p:cond delay="40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500"/>
                                        <p:tgtEl>
                                          <p:spTgt spid="14"/>
                                        </p:tgtEl>
                                      </p:cBhvr>
                                    </p:animEffect>
                                  </p:childTnLst>
                                </p:cTn>
                              </p:par>
                              <p:par>
                                <p:cTn id="20" presetID="10" presetClass="entr" presetSubtype="0" fill="hold" grpId="0" nodeType="withEffect">
                                  <p:stCondLst>
                                    <p:cond delay="60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par>
                                <p:cTn id="23" presetID="10" presetClass="entr" presetSubtype="0" fill="hold" grpId="0" nodeType="withEffect">
                                  <p:stCondLst>
                                    <p:cond delay="800"/>
                                  </p:stCondLst>
                                  <p:childTnLst>
                                    <p:set>
                                      <p:cBhvr>
                                        <p:cTn id="24" dur="1" fill="hold">
                                          <p:stCondLst>
                                            <p:cond delay="0"/>
                                          </p:stCondLst>
                                        </p:cTn>
                                        <p:tgtEl>
                                          <p:spTgt spid="16"/>
                                        </p:tgtEl>
                                        <p:attrNameLst>
                                          <p:attrName>style.visibility</p:attrName>
                                        </p:attrNameLst>
                                      </p:cBhvr>
                                      <p:to>
                                        <p:strVal val="visible"/>
                                      </p:to>
                                    </p:set>
                                    <p:animEffect transition="in" filter="fade">
                                      <p:cBhvr>
                                        <p:cTn id="25" dur="500"/>
                                        <p:tgtEl>
                                          <p:spTgt spid="16"/>
                                        </p:tgtEl>
                                      </p:cBhvr>
                                    </p:animEffect>
                                  </p:childTnLst>
                                </p:cTn>
                              </p:par>
                              <p:par>
                                <p:cTn id="26" presetID="10" presetClass="entr" presetSubtype="0" fill="hold" grpId="0" nodeType="withEffect">
                                  <p:stCondLst>
                                    <p:cond delay="100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500"/>
                                        <p:tgtEl>
                                          <p:spTgt spid="17"/>
                                        </p:tgtEl>
                                      </p:cBhvr>
                                    </p:animEffect>
                                  </p:childTnLst>
                                </p:cTn>
                              </p:par>
                              <p:par>
                                <p:cTn id="29" presetID="10" presetClass="entr" presetSubtype="0" fill="hold" grpId="0" nodeType="withEffect">
                                  <p:stCondLst>
                                    <p:cond delay="1200"/>
                                  </p:stCondLst>
                                  <p:childTnLst>
                                    <p:set>
                                      <p:cBhvr>
                                        <p:cTn id="30" dur="1" fill="hold">
                                          <p:stCondLst>
                                            <p:cond delay="0"/>
                                          </p:stCondLst>
                                        </p:cTn>
                                        <p:tgtEl>
                                          <p:spTgt spid="18"/>
                                        </p:tgtEl>
                                        <p:attrNameLst>
                                          <p:attrName>style.visibility</p:attrName>
                                        </p:attrNameLst>
                                      </p:cBhvr>
                                      <p:to>
                                        <p:strVal val="visible"/>
                                      </p:to>
                                    </p:set>
                                    <p:animEffect transition="in" filter="fade">
                                      <p:cBhvr>
                                        <p:cTn id="31" dur="500"/>
                                        <p:tgtEl>
                                          <p:spTgt spid="18"/>
                                        </p:tgtEl>
                                      </p:cBhvr>
                                    </p:animEffect>
                                  </p:childTnLst>
                                </p:cTn>
                              </p:par>
                              <p:par>
                                <p:cTn id="32" presetID="10" presetClass="entr" presetSubtype="0" fill="hold" grpId="0" nodeType="withEffect">
                                  <p:stCondLst>
                                    <p:cond delay="1400"/>
                                  </p:stCondLst>
                                  <p:childTnLst>
                                    <p:set>
                                      <p:cBhvr>
                                        <p:cTn id="33" dur="1" fill="hold">
                                          <p:stCondLst>
                                            <p:cond delay="0"/>
                                          </p:stCondLst>
                                        </p:cTn>
                                        <p:tgtEl>
                                          <p:spTgt spid="19"/>
                                        </p:tgtEl>
                                        <p:attrNameLst>
                                          <p:attrName>style.visibility</p:attrName>
                                        </p:attrNameLst>
                                      </p:cBhvr>
                                      <p:to>
                                        <p:strVal val="visible"/>
                                      </p:to>
                                    </p:set>
                                    <p:animEffect transition="in" filter="fade">
                                      <p:cBhvr>
                                        <p:cTn id="34" dur="500"/>
                                        <p:tgtEl>
                                          <p:spTgt spid="19"/>
                                        </p:tgtEl>
                                      </p:cBhvr>
                                    </p:animEffect>
                                  </p:childTnLst>
                                </p:cTn>
                              </p:par>
                              <p:par>
                                <p:cTn id="35" presetID="10" presetClass="entr" presetSubtype="0" fill="hold" grpId="0" nodeType="withEffect">
                                  <p:stCondLst>
                                    <p:cond delay="1600"/>
                                  </p:stCondLst>
                                  <p:childTnLst>
                                    <p:set>
                                      <p:cBhvr>
                                        <p:cTn id="36" dur="1" fill="hold">
                                          <p:stCondLst>
                                            <p:cond delay="0"/>
                                          </p:stCondLst>
                                        </p:cTn>
                                        <p:tgtEl>
                                          <p:spTgt spid="20"/>
                                        </p:tgtEl>
                                        <p:attrNameLst>
                                          <p:attrName>style.visibility</p:attrName>
                                        </p:attrNameLst>
                                      </p:cBhvr>
                                      <p:to>
                                        <p:strVal val="visible"/>
                                      </p:to>
                                    </p:set>
                                    <p:animEffect transition="in" filter="fade">
                                      <p:cBhvr>
                                        <p:cTn id="37" dur="500"/>
                                        <p:tgtEl>
                                          <p:spTgt spid="20"/>
                                        </p:tgtEl>
                                      </p:cBhvr>
                                    </p:animEffect>
                                  </p:childTnLst>
                                </p:cTn>
                              </p:par>
                              <p:par>
                                <p:cTn id="38" presetID="10" presetClass="entr" presetSubtype="0" fill="hold" grpId="0" nodeType="withEffect">
                                  <p:stCondLst>
                                    <p:cond delay="1800"/>
                                  </p:stCondLst>
                                  <p:childTnLst>
                                    <p:set>
                                      <p:cBhvr>
                                        <p:cTn id="39" dur="1" fill="hold">
                                          <p:stCondLst>
                                            <p:cond delay="0"/>
                                          </p:stCondLst>
                                        </p:cTn>
                                        <p:tgtEl>
                                          <p:spTgt spid="21"/>
                                        </p:tgtEl>
                                        <p:attrNameLst>
                                          <p:attrName>style.visibility</p:attrName>
                                        </p:attrNameLst>
                                      </p:cBhvr>
                                      <p:to>
                                        <p:strVal val="visible"/>
                                      </p:to>
                                    </p:set>
                                    <p:animEffect transition="in" filter="fade">
                                      <p:cBhvr>
                                        <p:cTn id="40" dur="500"/>
                                        <p:tgtEl>
                                          <p:spTgt spid="21"/>
                                        </p:tgtEl>
                                      </p:cBhvr>
                                    </p:animEffect>
                                  </p:childTnLst>
                                </p:cTn>
                              </p:par>
                              <p:par>
                                <p:cTn id="41" presetID="10" presetClass="entr" presetSubtype="0" fill="hold" grpId="0" nodeType="withEffect">
                                  <p:stCondLst>
                                    <p:cond delay="2000"/>
                                  </p:stCondLst>
                                  <p:childTnLst>
                                    <p:set>
                                      <p:cBhvr>
                                        <p:cTn id="42" dur="1" fill="hold">
                                          <p:stCondLst>
                                            <p:cond delay="0"/>
                                          </p:stCondLst>
                                        </p:cTn>
                                        <p:tgtEl>
                                          <p:spTgt spid="22"/>
                                        </p:tgtEl>
                                        <p:attrNameLst>
                                          <p:attrName>style.visibility</p:attrName>
                                        </p:attrNameLst>
                                      </p:cBhvr>
                                      <p:to>
                                        <p:strVal val="visible"/>
                                      </p:to>
                                    </p:set>
                                    <p:animEffect transition="in" filter="fade">
                                      <p:cBhvr>
                                        <p:cTn id="43" dur="500"/>
                                        <p:tgtEl>
                                          <p:spTgt spid="22"/>
                                        </p:tgtEl>
                                      </p:cBhvr>
                                    </p:animEffect>
                                  </p:childTnLst>
                                </p:cTn>
                              </p:par>
                              <p:par>
                                <p:cTn id="44" presetID="10" presetClass="entr" presetSubtype="0" fill="hold" grpId="0" nodeType="withEffect">
                                  <p:stCondLst>
                                    <p:cond delay="2200"/>
                                  </p:stCondLst>
                                  <p:childTnLst>
                                    <p:set>
                                      <p:cBhvr>
                                        <p:cTn id="45" dur="1" fill="hold">
                                          <p:stCondLst>
                                            <p:cond delay="0"/>
                                          </p:stCondLst>
                                        </p:cTn>
                                        <p:tgtEl>
                                          <p:spTgt spid="23"/>
                                        </p:tgtEl>
                                        <p:attrNameLst>
                                          <p:attrName>style.visibility</p:attrName>
                                        </p:attrNameLst>
                                      </p:cBhvr>
                                      <p:to>
                                        <p:strVal val="visible"/>
                                      </p:to>
                                    </p:set>
                                    <p:animEffect transition="in" filter="fade">
                                      <p:cBhvr>
                                        <p:cTn id="46" dur="500"/>
                                        <p:tgtEl>
                                          <p:spTgt spid="23"/>
                                        </p:tgtEl>
                                      </p:cBhvr>
                                    </p:animEffect>
                                  </p:childTnLst>
                                </p:cTn>
                              </p:par>
                              <p:par>
                                <p:cTn id="47" presetID="10" presetClass="entr" presetSubtype="0" fill="hold" grpId="0" nodeType="withEffect">
                                  <p:stCondLst>
                                    <p:cond delay="2400"/>
                                  </p:stCondLst>
                                  <p:childTnLst>
                                    <p:set>
                                      <p:cBhvr>
                                        <p:cTn id="48" dur="1" fill="hold">
                                          <p:stCondLst>
                                            <p:cond delay="0"/>
                                          </p:stCondLst>
                                        </p:cTn>
                                        <p:tgtEl>
                                          <p:spTgt spid="24"/>
                                        </p:tgtEl>
                                        <p:attrNameLst>
                                          <p:attrName>style.visibility</p:attrName>
                                        </p:attrNameLst>
                                      </p:cBhvr>
                                      <p:to>
                                        <p:strVal val="visible"/>
                                      </p:to>
                                    </p:set>
                                    <p:animEffect transition="in" filter="fade">
                                      <p:cBhvr>
                                        <p:cTn id="49" dur="500"/>
                                        <p:tgtEl>
                                          <p:spTgt spid="24"/>
                                        </p:tgtEl>
                                      </p:cBhvr>
                                    </p:animEffect>
                                  </p:childTnLst>
                                </p:cTn>
                              </p:par>
                              <p:par>
                                <p:cTn id="50" presetID="10" presetClass="entr" presetSubtype="0" fill="hold" grpId="0" nodeType="withEffect">
                                  <p:stCondLst>
                                    <p:cond delay="2600"/>
                                  </p:stCondLst>
                                  <p:childTnLst>
                                    <p:set>
                                      <p:cBhvr>
                                        <p:cTn id="51" dur="1" fill="hold">
                                          <p:stCondLst>
                                            <p:cond delay="0"/>
                                          </p:stCondLst>
                                        </p:cTn>
                                        <p:tgtEl>
                                          <p:spTgt spid="25"/>
                                        </p:tgtEl>
                                        <p:attrNameLst>
                                          <p:attrName>style.visibility</p:attrName>
                                        </p:attrNameLst>
                                      </p:cBhvr>
                                      <p:to>
                                        <p:strVal val="visible"/>
                                      </p:to>
                                    </p:set>
                                    <p:animEffect transition="in" filter="fade">
                                      <p:cBhvr>
                                        <p:cTn id="52" dur="500"/>
                                        <p:tgtEl>
                                          <p:spTgt spid="25"/>
                                        </p:tgtEl>
                                      </p:cBhvr>
                                    </p:animEffect>
                                  </p:childTnLst>
                                </p:cTn>
                              </p:par>
                              <p:par>
                                <p:cTn id="53" presetID="10" presetClass="entr" presetSubtype="0" fill="hold" grpId="0" nodeType="withEffect">
                                  <p:stCondLst>
                                    <p:cond delay="280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500"/>
                                        <p:tgtEl>
                                          <p:spTgt spid="26"/>
                                        </p:tgtEl>
                                      </p:cBhvr>
                                    </p:animEffect>
                                  </p:childTnLst>
                                </p:cTn>
                              </p:par>
                              <p:par>
                                <p:cTn id="56" presetID="10" presetClass="entr" presetSubtype="0" fill="hold" grpId="0" nodeType="withEffect">
                                  <p:stCondLst>
                                    <p:cond delay="3000"/>
                                  </p:stCondLst>
                                  <p:childTnLst>
                                    <p:set>
                                      <p:cBhvr>
                                        <p:cTn id="57" dur="1" fill="hold">
                                          <p:stCondLst>
                                            <p:cond delay="0"/>
                                          </p:stCondLst>
                                        </p:cTn>
                                        <p:tgtEl>
                                          <p:spTgt spid="27"/>
                                        </p:tgtEl>
                                        <p:attrNameLst>
                                          <p:attrName>style.visibility</p:attrName>
                                        </p:attrNameLst>
                                      </p:cBhvr>
                                      <p:to>
                                        <p:strVal val="visible"/>
                                      </p:to>
                                    </p:set>
                                    <p:animEffect transition="in" filter="fade">
                                      <p:cBhvr>
                                        <p:cTn id="58" dur="500"/>
                                        <p:tgtEl>
                                          <p:spTgt spid="27"/>
                                        </p:tgtEl>
                                      </p:cBhvr>
                                    </p:animEffect>
                                  </p:childTnLst>
                                </p:cTn>
                              </p:par>
                              <p:par>
                                <p:cTn id="59" presetID="10" presetClass="entr" presetSubtype="0" fill="hold" grpId="0" nodeType="withEffect">
                                  <p:stCondLst>
                                    <p:cond delay="3200"/>
                                  </p:stCondLst>
                                  <p:childTnLst>
                                    <p:set>
                                      <p:cBhvr>
                                        <p:cTn id="60" dur="1" fill="hold">
                                          <p:stCondLst>
                                            <p:cond delay="0"/>
                                          </p:stCondLst>
                                        </p:cTn>
                                        <p:tgtEl>
                                          <p:spTgt spid="28"/>
                                        </p:tgtEl>
                                        <p:attrNameLst>
                                          <p:attrName>style.visibility</p:attrName>
                                        </p:attrNameLst>
                                      </p:cBhvr>
                                      <p:to>
                                        <p:strVal val="visible"/>
                                      </p:to>
                                    </p:set>
                                    <p:animEffect transition="in" filter="fade">
                                      <p:cBhvr>
                                        <p:cTn id="61" dur="500"/>
                                        <p:tgtEl>
                                          <p:spTgt spid="28"/>
                                        </p:tgtEl>
                                      </p:cBhvr>
                                    </p:animEffect>
                                  </p:childTnLst>
                                </p:cTn>
                              </p:par>
                              <p:par>
                                <p:cTn id="62" presetID="10" presetClass="entr" presetSubtype="0" fill="hold" grpId="0" nodeType="withEffect">
                                  <p:stCondLst>
                                    <p:cond delay="3400"/>
                                  </p:stCondLst>
                                  <p:childTnLst>
                                    <p:set>
                                      <p:cBhvr>
                                        <p:cTn id="63" dur="1" fill="hold">
                                          <p:stCondLst>
                                            <p:cond delay="0"/>
                                          </p:stCondLst>
                                        </p:cTn>
                                        <p:tgtEl>
                                          <p:spTgt spid="29"/>
                                        </p:tgtEl>
                                        <p:attrNameLst>
                                          <p:attrName>style.visibility</p:attrName>
                                        </p:attrNameLst>
                                      </p:cBhvr>
                                      <p:to>
                                        <p:strVal val="visible"/>
                                      </p:to>
                                    </p:set>
                                    <p:animEffect transition="in" filter="fade">
                                      <p:cBhvr>
                                        <p:cTn id="64" dur="500"/>
                                        <p:tgtEl>
                                          <p:spTgt spid="29"/>
                                        </p:tgtEl>
                                      </p:cBhvr>
                                    </p:animEffect>
                                  </p:childTnLst>
                                </p:cTn>
                              </p:par>
                              <p:par>
                                <p:cTn id="65" presetID="10" presetClass="entr" presetSubtype="0" fill="hold" grpId="0" nodeType="withEffect">
                                  <p:stCondLst>
                                    <p:cond delay="3600"/>
                                  </p:stCondLst>
                                  <p:childTnLst>
                                    <p:set>
                                      <p:cBhvr>
                                        <p:cTn id="66" dur="1" fill="hold">
                                          <p:stCondLst>
                                            <p:cond delay="0"/>
                                          </p:stCondLst>
                                        </p:cTn>
                                        <p:tgtEl>
                                          <p:spTgt spid="30"/>
                                        </p:tgtEl>
                                        <p:attrNameLst>
                                          <p:attrName>style.visibility</p:attrName>
                                        </p:attrNameLst>
                                      </p:cBhvr>
                                      <p:to>
                                        <p:strVal val="visible"/>
                                      </p:to>
                                    </p:set>
                                    <p:animEffect transition="in" filter="fade">
                                      <p:cBhvr>
                                        <p:cTn id="67" dur="500"/>
                                        <p:tgtEl>
                                          <p:spTgt spid="30"/>
                                        </p:tgtEl>
                                      </p:cBhvr>
                                    </p:animEffect>
                                  </p:childTnLst>
                                </p:cTn>
                              </p:par>
                              <p:par>
                                <p:cTn id="68" presetID="10" presetClass="entr" presetSubtype="0" fill="hold" grpId="0" nodeType="withEffect">
                                  <p:stCondLst>
                                    <p:cond delay="3800"/>
                                  </p:stCondLst>
                                  <p:childTnLst>
                                    <p:set>
                                      <p:cBhvr>
                                        <p:cTn id="69" dur="1" fill="hold">
                                          <p:stCondLst>
                                            <p:cond delay="0"/>
                                          </p:stCondLst>
                                        </p:cTn>
                                        <p:tgtEl>
                                          <p:spTgt spid="31"/>
                                        </p:tgtEl>
                                        <p:attrNameLst>
                                          <p:attrName>style.visibility</p:attrName>
                                        </p:attrNameLst>
                                      </p:cBhvr>
                                      <p:to>
                                        <p:strVal val="visible"/>
                                      </p:to>
                                    </p:set>
                                    <p:animEffect transition="in" filter="fade">
                                      <p:cBhvr>
                                        <p:cTn id="70" dur="500"/>
                                        <p:tgtEl>
                                          <p:spTgt spid="31"/>
                                        </p:tgtEl>
                                      </p:cBhvr>
                                    </p:animEffect>
                                  </p:childTnLst>
                                </p:cTn>
                              </p:par>
                              <p:par>
                                <p:cTn id="71" presetID="10" presetClass="entr" presetSubtype="0" fill="hold" grpId="0" nodeType="withEffect">
                                  <p:stCondLst>
                                    <p:cond delay="4000"/>
                                  </p:stCondLst>
                                  <p:childTnLst>
                                    <p:set>
                                      <p:cBhvr>
                                        <p:cTn id="72" dur="1" fill="hold">
                                          <p:stCondLst>
                                            <p:cond delay="0"/>
                                          </p:stCondLst>
                                        </p:cTn>
                                        <p:tgtEl>
                                          <p:spTgt spid="32"/>
                                        </p:tgtEl>
                                        <p:attrNameLst>
                                          <p:attrName>style.visibility</p:attrName>
                                        </p:attrNameLst>
                                      </p:cBhvr>
                                      <p:to>
                                        <p:strVal val="visible"/>
                                      </p:to>
                                    </p:set>
                                    <p:animEffect transition="in" filter="fade">
                                      <p:cBhvr>
                                        <p:cTn id="73" dur="500"/>
                                        <p:tgtEl>
                                          <p:spTgt spid="32"/>
                                        </p:tgtEl>
                                      </p:cBhvr>
                                    </p:animEffect>
                                  </p:childTnLst>
                                </p:cTn>
                              </p:par>
                              <p:par>
                                <p:cTn id="74" presetID="10" presetClass="entr" presetSubtype="0" fill="hold" grpId="0" nodeType="withEffect">
                                  <p:stCondLst>
                                    <p:cond delay="4200"/>
                                  </p:stCondLst>
                                  <p:childTnLst>
                                    <p:set>
                                      <p:cBhvr>
                                        <p:cTn id="75" dur="1" fill="hold">
                                          <p:stCondLst>
                                            <p:cond delay="0"/>
                                          </p:stCondLst>
                                        </p:cTn>
                                        <p:tgtEl>
                                          <p:spTgt spid="33"/>
                                        </p:tgtEl>
                                        <p:attrNameLst>
                                          <p:attrName>style.visibility</p:attrName>
                                        </p:attrNameLst>
                                      </p:cBhvr>
                                      <p:to>
                                        <p:strVal val="visible"/>
                                      </p:to>
                                    </p:set>
                                    <p:animEffect transition="in" filter="fade">
                                      <p:cBhvr>
                                        <p:cTn id="76" dur="500"/>
                                        <p:tgtEl>
                                          <p:spTgt spid="33"/>
                                        </p:tgtEl>
                                      </p:cBhvr>
                                    </p:animEffect>
                                  </p:childTnLst>
                                </p:cTn>
                              </p:par>
                              <p:par>
                                <p:cTn id="77" presetID="10" presetClass="entr" presetSubtype="0" fill="hold" grpId="0" nodeType="withEffect">
                                  <p:stCondLst>
                                    <p:cond delay="4400"/>
                                  </p:stCondLst>
                                  <p:childTnLst>
                                    <p:set>
                                      <p:cBhvr>
                                        <p:cTn id="78" dur="1" fill="hold">
                                          <p:stCondLst>
                                            <p:cond delay="0"/>
                                          </p:stCondLst>
                                        </p:cTn>
                                        <p:tgtEl>
                                          <p:spTgt spid="34"/>
                                        </p:tgtEl>
                                        <p:attrNameLst>
                                          <p:attrName>style.visibility</p:attrName>
                                        </p:attrNameLst>
                                      </p:cBhvr>
                                      <p:to>
                                        <p:strVal val="visible"/>
                                      </p:to>
                                    </p:set>
                                    <p:animEffect transition="in" filter="fade">
                                      <p:cBhvr>
                                        <p:cTn id="79" dur="500"/>
                                        <p:tgtEl>
                                          <p:spTgt spid="34"/>
                                        </p:tgtEl>
                                      </p:cBhvr>
                                    </p:animEffect>
                                  </p:childTnLst>
                                </p:cTn>
                              </p:par>
                              <p:par>
                                <p:cTn id="80" presetID="10" presetClass="entr" presetSubtype="0" fill="hold" grpId="0" nodeType="withEffect">
                                  <p:stCondLst>
                                    <p:cond delay="4600"/>
                                  </p:stCondLst>
                                  <p:childTnLst>
                                    <p:set>
                                      <p:cBhvr>
                                        <p:cTn id="81" dur="1" fill="hold">
                                          <p:stCondLst>
                                            <p:cond delay="0"/>
                                          </p:stCondLst>
                                        </p:cTn>
                                        <p:tgtEl>
                                          <p:spTgt spid="35"/>
                                        </p:tgtEl>
                                        <p:attrNameLst>
                                          <p:attrName>style.visibility</p:attrName>
                                        </p:attrNameLst>
                                      </p:cBhvr>
                                      <p:to>
                                        <p:strVal val="visible"/>
                                      </p:to>
                                    </p:set>
                                    <p:animEffect transition="in" filter="fade">
                                      <p:cBhvr>
                                        <p:cTn id="82" dur="500"/>
                                        <p:tgtEl>
                                          <p:spTgt spid="35"/>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36"/>
                                        </p:tgtEl>
                                        <p:attrNameLst>
                                          <p:attrName>style.visibility</p:attrName>
                                        </p:attrNameLst>
                                      </p:cBhvr>
                                      <p:to>
                                        <p:strVal val="visible"/>
                                      </p:to>
                                    </p:set>
                                    <p:animEffect transition="in" filter="fade">
                                      <p:cBhvr>
                                        <p:cTn id="87" dur="500"/>
                                        <p:tgtEl>
                                          <p:spTgt spid="36"/>
                                        </p:tgtEl>
                                      </p:cBhvr>
                                    </p:animEffect>
                                  </p:childTnLst>
                                </p:cTn>
                              </p:par>
                              <p:par>
                                <p:cTn id="88" presetID="10" presetClass="entr" presetSubtype="0" fill="hold" grpId="0" nodeType="withEffect">
                                  <p:stCondLst>
                                    <p:cond delay="200"/>
                                  </p:stCondLst>
                                  <p:childTnLst>
                                    <p:set>
                                      <p:cBhvr>
                                        <p:cTn id="89" dur="1" fill="hold">
                                          <p:stCondLst>
                                            <p:cond delay="0"/>
                                          </p:stCondLst>
                                        </p:cTn>
                                        <p:tgtEl>
                                          <p:spTgt spid="37"/>
                                        </p:tgtEl>
                                        <p:attrNameLst>
                                          <p:attrName>style.visibility</p:attrName>
                                        </p:attrNameLst>
                                      </p:cBhvr>
                                      <p:to>
                                        <p:strVal val="visible"/>
                                      </p:to>
                                    </p:set>
                                    <p:animEffect transition="in" filter="fade">
                                      <p:cBhvr>
                                        <p:cTn id="90" dur="500"/>
                                        <p:tgtEl>
                                          <p:spTgt spid="37"/>
                                        </p:tgtEl>
                                      </p:cBhvr>
                                    </p:animEffect>
                                  </p:childTnLst>
                                </p:cTn>
                              </p:par>
                              <p:par>
                                <p:cTn id="91" presetID="10" presetClass="entr" presetSubtype="0" fill="hold" grpId="0" nodeType="withEffect">
                                  <p:stCondLst>
                                    <p:cond delay="400"/>
                                  </p:stCondLst>
                                  <p:childTnLst>
                                    <p:set>
                                      <p:cBhvr>
                                        <p:cTn id="92" dur="1" fill="hold">
                                          <p:stCondLst>
                                            <p:cond delay="0"/>
                                          </p:stCondLst>
                                        </p:cTn>
                                        <p:tgtEl>
                                          <p:spTgt spid="38"/>
                                        </p:tgtEl>
                                        <p:attrNameLst>
                                          <p:attrName>style.visibility</p:attrName>
                                        </p:attrNameLst>
                                      </p:cBhvr>
                                      <p:to>
                                        <p:strVal val="visible"/>
                                      </p:to>
                                    </p:set>
                                    <p:animEffect transition="in" filter="fade">
                                      <p:cBhvr>
                                        <p:cTn id="93" dur="500"/>
                                        <p:tgtEl>
                                          <p:spTgt spid="38"/>
                                        </p:tgtEl>
                                      </p:cBhvr>
                                    </p:animEffect>
                                  </p:childTnLst>
                                </p:cTn>
                              </p:par>
                              <p:par>
                                <p:cTn id="94" presetID="10" presetClass="entr" presetSubtype="0" fill="hold" grpId="0" nodeType="withEffect">
                                  <p:stCondLst>
                                    <p:cond delay="600"/>
                                  </p:stCondLst>
                                  <p:childTnLst>
                                    <p:set>
                                      <p:cBhvr>
                                        <p:cTn id="95" dur="1" fill="hold">
                                          <p:stCondLst>
                                            <p:cond delay="0"/>
                                          </p:stCondLst>
                                        </p:cTn>
                                        <p:tgtEl>
                                          <p:spTgt spid="39"/>
                                        </p:tgtEl>
                                        <p:attrNameLst>
                                          <p:attrName>style.visibility</p:attrName>
                                        </p:attrNameLst>
                                      </p:cBhvr>
                                      <p:to>
                                        <p:strVal val="visible"/>
                                      </p:to>
                                    </p:set>
                                    <p:animEffect transition="in" filter="fade">
                                      <p:cBhvr>
                                        <p:cTn id="96" dur="500"/>
                                        <p:tgtEl>
                                          <p:spTgt spid="39"/>
                                        </p:tgtEl>
                                      </p:cBhvr>
                                    </p:animEffect>
                                  </p:childTnLst>
                                </p:cTn>
                              </p:par>
                              <p:par>
                                <p:cTn id="97" presetID="10" presetClass="entr" presetSubtype="0" fill="hold" grpId="0" nodeType="withEffect">
                                  <p:stCondLst>
                                    <p:cond delay="800"/>
                                  </p:stCondLst>
                                  <p:childTnLst>
                                    <p:set>
                                      <p:cBhvr>
                                        <p:cTn id="98" dur="1" fill="hold">
                                          <p:stCondLst>
                                            <p:cond delay="0"/>
                                          </p:stCondLst>
                                        </p:cTn>
                                        <p:tgtEl>
                                          <p:spTgt spid="40"/>
                                        </p:tgtEl>
                                        <p:attrNameLst>
                                          <p:attrName>style.visibility</p:attrName>
                                        </p:attrNameLst>
                                      </p:cBhvr>
                                      <p:to>
                                        <p:strVal val="visible"/>
                                      </p:to>
                                    </p:set>
                                    <p:animEffect transition="in" filter="fade">
                                      <p:cBhvr>
                                        <p:cTn id="99" dur="500"/>
                                        <p:tgtEl>
                                          <p:spTgt spid="40"/>
                                        </p:tgtEl>
                                      </p:cBhvr>
                                    </p:animEffect>
                                  </p:childTnLst>
                                </p:cTn>
                              </p:par>
                              <p:par>
                                <p:cTn id="100" presetID="10" presetClass="entr" presetSubtype="0" fill="hold" grpId="0" nodeType="withEffect">
                                  <p:stCondLst>
                                    <p:cond delay="1000"/>
                                  </p:stCondLst>
                                  <p:childTnLst>
                                    <p:set>
                                      <p:cBhvr>
                                        <p:cTn id="101" dur="1" fill="hold">
                                          <p:stCondLst>
                                            <p:cond delay="0"/>
                                          </p:stCondLst>
                                        </p:cTn>
                                        <p:tgtEl>
                                          <p:spTgt spid="41"/>
                                        </p:tgtEl>
                                        <p:attrNameLst>
                                          <p:attrName>style.visibility</p:attrName>
                                        </p:attrNameLst>
                                      </p:cBhvr>
                                      <p:to>
                                        <p:strVal val="visible"/>
                                      </p:to>
                                    </p:set>
                                    <p:animEffect transition="in" filter="fade">
                                      <p:cBhvr>
                                        <p:cTn id="102" dur="500"/>
                                        <p:tgtEl>
                                          <p:spTgt spid="41"/>
                                        </p:tgtEl>
                                      </p:cBhvr>
                                    </p:animEffect>
                                  </p:childTnLst>
                                </p:cTn>
                              </p:par>
                              <p:par>
                                <p:cTn id="103" presetID="10" presetClass="entr" presetSubtype="0" fill="hold" grpId="0" nodeType="withEffect">
                                  <p:stCondLst>
                                    <p:cond delay="1200"/>
                                  </p:stCondLst>
                                  <p:childTnLst>
                                    <p:set>
                                      <p:cBhvr>
                                        <p:cTn id="104" dur="1" fill="hold">
                                          <p:stCondLst>
                                            <p:cond delay="0"/>
                                          </p:stCondLst>
                                        </p:cTn>
                                        <p:tgtEl>
                                          <p:spTgt spid="42"/>
                                        </p:tgtEl>
                                        <p:attrNameLst>
                                          <p:attrName>style.visibility</p:attrName>
                                        </p:attrNameLst>
                                      </p:cBhvr>
                                      <p:to>
                                        <p:strVal val="visible"/>
                                      </p:to>
                                    </p:set>
                                    <p:animEffect transition="in" filter="fade">
                                      <p:cBhvr>
                                        <p:cTn id="105" dur="500"/>
                                        <p:tgtEl>
                                          <p:spTgt spid="42"/>
                                        </p:tgtEl>
                                      </p:cBhvr>
                                    </p:animEffect>
                                  </p:childTnLst>
                                </p:cTn>
                              </p:par>
                              <p:par>
                                <p:cTn id="106" presetID="10" presetClass="entr" presetSubtype="0" fill="hold" grpId="0" nodeType="withEffect">
                                  <p:stCondLst>
                                    <p:cond delay="1400"/>
                                  </p:stCondLst>
                                  <p:childTnLst>
                                    <p:set>
                                      <p:cBhvr>
                                        <p:cTn id="107" dur="1" fill="hold">
                                          <p:stCondLst>
                                            <p:cond delay="0"/>
                                          </p:stCondLst>
                                        </p:cTn>
                                        <p:tgtEl>
                                          <p:spTgt spid="43"/>
                                        </p:tgtEl>
                                        <p:attrNameLst>
                                          <p:attrName>style.visibility</p:attrName>
                                        </p:attrNameLst>
                                      </p:cBhvr>
                                      <p:to>
                                        <p:strVal val="visible"/>
                                      </p:to>
                                    </p:set>
                                    <p:animEffect transition="in" filter="fade">
                                      <p:cBhvr>
                                        <p:cTn id="108" dur="500"/>
                                        <p:tgtEl>
                                          <p:spTgt spid="43"/>
                                        </p:tgtEl>
                                      </p:cBhvr>
                                    </p:animEffect>
                                  </p:childTnLst>
                                </p:cTn>
                              </p:par>
                              <p:par>
                                <p:cTn id="109" presetID="10" presetClass="entr" presetSubtype="0" fill="hold" grpId="0" nodeType="withEffect">
                                  <p:stCondLst>
                                    <p:cond delay="1600"/>
                                  </p:stCondLst>
                                  <p:childTnLst>
                                    <p:set>
                                      <p:cBhvr>
                                        <p:cTn id="110" dur="1" fill="hold">
                                          <p:stCondLst>
                                            <p:cond delay="0"/>
                                          </p:stCondLst>
                                        </p:cTn>
                                        <p:tgtEl>
                                          <p:spTgt spid="44"/>
                                        </p:tgtEl>
                                        <p:attrNameLst>
                                          <p:attrName>style.visibility</p:attrName>
                                        </p:attrNameLst>
                                      </p:cBhvr>
                                      <p:to>
                                        <p:strVal val="visible"/>
                                      </p:to>
                                    </p:set>
                                    <p:animEffect transition="in" filter="fade">
                                      <p:cBhvr>
                                        <p:cTn id="111" dur="500"/>
                                        <p:tgtEl>
                                          <p:spTgt spid="44"/>
                                        </p:tgtEl>
                                      </p:cBhvr>
                                    </p:animEffect>
                                  </p:childTnLst>
                                </p:cTn>
                              </p:par>
                              <p:par>
                                <p:cTn id="112" presetID="10" presetClass="entr" presetSubtype="0" fill="hold" grpId="0" nodeType="withEffect">
                                  <p:stCondLst>
                                    <p:cond delay="1800"/>
                                  </p:stCondLst>
                                  <p:childTnLst>
                                    <p:set>
                                      <p:cBhvr>
                                        <p:cTn id="113" dur="1" fill="hold">
                                          <p:stCondLst>
                                            <p:cond delay="0"/>
                                          </p:stCondLst>
                                        </p:cTn>
                                        <p:tgtEl>
                                          <p:spTgt spid="45"/>
                                        </p:tgtEl>
                                        <p:attrNameLst>
                                          <p:attrName>style.visibility</p:attrName>
                                        </p:attrNameLst>
                                      </p:cBhvr>
                                      <p:to>
                                        <p:strVal val="visible"/>
                                      </p:to>
                                    </p:set>
                                    <p:animEffect transition="in" filter="fade">
                                      <p:cBhvr>
                                        <p:cTn id="114" dur="500"/>
                                        <p:tgtEl>
                                          <p:spTgt spid="45"/>
                                        </p:tgtEl>
                                      </p:cBhvr>
                                    </p:animEffect>
                                  </p:childTnLst>
                                </p:cTn>
                              </p:par>
                              <p:par>
                                <p:cTn id="115" presetID="10" presetClass="entr" presetSubtype="0" fill="hold" grpId="0" nodeType="withEffect">
                                  <p:stCondLst>
                                    <p:cond delay="2000"/>
                                  </p:stCondLst>
                                  <p:childTnLst>
                                    <p:set>
                                      <p:cBhvr>
                                        <p:cTn id="116" dur="1" fill="hold">
                                          <p:stCondLst>
                                            <p:cond delay="0"/>
                                          </p:stCondLst>
                                        </p:cTn>
                                        <p:tgtEl>
                                          <p:spTgt spid="46"/>
                                        </p:tgtEl>
                                        <p:attrNameLst>
                                          <p:attrName>style.visibility</p:attrName>
                                        </p:attrNameLst>
                                      </p:cBhvr>
                                      <p:to>
                                        <p:strVal val="visible"/>
                                      </p:to>
                                    </p:set>
                                    <p:animEffect transition="in" filter="fade">
                                      <p:cBhvr>
                                        <p:cTn id="11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autoUpdateAnimBg="0"/>
      <p:bldP spid="13" grpId="0" animBg="1" autoUpdateAnimBg="0"/>
      <p:bldP spid="14" grpId="0" animBg="1"/>
      <p:bldP spid="15" grpId="0" animBg="1"/>
      <p:bldP spid="16" grpId="0" animBg="1"/>
      <p:bldP spid="17" grpId="0" animBg="1"/>
      <p:bldP spid="18" grpId="0" animBg="1"/>
      <p:bldP spid="19" grpId="0" animBg="1" autoUpdateAnimBg="0"/>
      <p:bldP spid="20" grpId="0" animBg="1" autoUpdateAnimBg="0"/>
      <p:bldP spid="21" grpId="0" animBg="1"/>
      <p:bldP spid="22" grpId="0" animBg="1" autoUpdateAnimBg="0"/>
      <p:bldP spid="23" grpId="0" animBg="1" autoUpdateAnimBg="0"/>
      <p:bldP spid="24" grpId="0" animBg="1"/>
      <p:bldP spid="25" grpId="0" animBg="1" autoUpdateAnimBg="0"/>
      <p:bldP spid="26" grpId="0" animBg="1" autoUpdateAnimBg="0"/>
      <p:bldP spid="27" grpId="0" animBg="1"/>
      <p:bldP spid="28" grpId="0" animBg="1" autoUpdateAnimBg="0"/>
      <p:bldP spid="29" grpId="0" animBg="1" autoUpdateAnimBg="0"/>
      <p:bldP spid="30" grpId="0" animBg="1" autoUpdateAnimBg="0"/>
      <p:bldP spid="31" grpId="0" animBg="1" autoUpdateAnimBg="0"/>
      <p:bldP spid="32" grpId="0" animBg="1" autoUpdateAnimBg="0"/>
      <p:bldP spid="33" grpId="0" animBg="1" autoUpdateAnimBg="0"/>
      <p:bldP spid="34" grpId="0" animBg="1" autoUpdateAnimBg="0"/>
      <p:bldP spid="35" grpId="0" animBg="1" autoUpdateAnimBg="0"/>
      <p:bldP spid="36" grpId="0" animBg="1" autoUpdateAnimBg="0"/>
      <p:bldP spid="37" grpId="0"/>
      <p:bldP spid="38" grpId="0" animBg="1"/>
      <p:bldP spid="39" grpId="0"/>
      <p:bldP spid="40" grpId="0" animBg="1"/>
      <p:bldP spid="41" grpId="0"/>
      <p:bldP spid="42" grpId="0" animBg="1"/>
      <p:bldP spid="43" grpId="0" animBg="1" autoUpdateAnimBg="0"/>
      <p:bldP spid="44" grpId="0" animBg="1" autoUpdateAnimBg="0"/>
      <p:bldP spid="45"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1983B7"/>
        </a:solidFill>
        <a:effectLst/>
      </p:bgPr>
    </p:bg>
    <p:spTree>
      <p:nvGrpSpPr>
        <p:cNvPr id="1" name=""/>
        <p:cNvGrpSpPr/>
        <p:nvPr/>
      </p:nvGrpSpPr>
      <p:grpSpPr>
        <a:xfrm>
          <a:off x="0" y="0"/>
          <a:ext cx="0" cy="0"/>
          <a:chOff x="0" y="0"/>
          <a:chExt cx="0" cy="0"/>
        </a:xfrm>
      </p:grpSpPr>
      <p:sp>
        <p:nvSpPr>
          <p:cNvPr id="50" name="矩形 49"/>
          <p:cNvSpPr/>
          <p:nvPr/>
        </p:nvSpPr>
        <p:spPr>
          <a:xfrm>
            <a:off x="0" y="0"/>
            <a:ext cx="12190413" cy="22693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35" name="组合 34"/>
          <p:cNvGrpSpPr/>
          <p:nvPr/>
        </p:nvGrpSpPr>
        <p:grpSpPr>
          <a:xfrm>
            <a:off x="-1" y="0"/>
            <a:ext cx="12190414" cy="6177908"/>
            <a:chOff x="0" y="4292079"/>
            <a:chExt cx="12190414" cy="4843505"/>
          </a:xfrm>
        </p:grpSpPr>
        <p:grpSp>
          <p:nvGrpSpPr>
            <p:cNvPr id="36" name="组合 35"/>
            <p:cNvGrpSpPr/>
            <p:nvPr/>
          </p:nvGrpSpPr>
          <p:grpSpPr>
            <a:xfrm>
              <a:off x="0" y="4692834"/>
              <a:ext cx="12190414" cy="4442750"/>
              <a:chOff x="0" y="5400390"/>
              <a:chExt cx="12190414" cy="4442750"/>
            </a:xfrm>
          </p:grpSpPr>
          <p:grpSp>
            <p:nvGrpSpPr>
              <p:cNvPr id="44" name="组合 43"/>
              <p:cNvGrpSpPr/>
              <p:nvPr/>
            </p:nvGrpSpPr>
            <p:grpSpPr>
              <a:xfrm>
                <a:off x="0" y="5403580"/>
                <a:ext cx="6095207" cy="4439560"/>
                <a:chOff x="0" y="5320120"/>
                <a:chExt cx="12190413" cy="4439560"/>
              </a:xfrm>
            </p:grpSpPr>
            <p:sp>
              <p:nvSpPr>
                <p:cNvPr id="48" name="波形 47"/>
                <p:cNvSpPr/>
                <p:nvPr/>
              </p:nvSpPr>
              <p:spPr>
                <a:xfrm>
                  <a:off x="0" y="532012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9" name="波形 48"/>
                <p:cNvSpPr/>
                <p:nvPr/>
              </p:nvSpPr>
              <p:spPr>
                <a:xfrm flipH="1">
                  <a:off x="0" y="534008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45" name="组合 44"/>
              <p:cNvGrpSpPr/>
              <p:nvPr/>
            </p:nvGrpSpPr>
            <p:grpSpPr>
              <a:xfrm>
                <a:off x="6095207" y="5400390"/>
                <a:ext cx="6095207" cy="4439560"/>
                <a:chOff x="0" y="5320120"/>
                <a:chExt cx="12190413" cy="4439560"/>
              </a:xfrm>
            </p:grpSpPr>
            <p:sp>
              <p:nvSpPr>
                <p:cNvPr id="46" name="波形 45"/>
                <p:cNvSpPr/>
                <p:nvPr/>
              </p:nvSpPr>
              <p:spPr>
                <a:xfrm>
                  <a:off x="0" y="532012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7" name="波形 46"/>
                <p:cNvSpPr/>
                <p:nvPr/>
              </p:nvSpPr>
              <p:spPr>
                <a:xfrm flipH="1">
                  <a:off x="0" y="534008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grpSp>
          <p:nvGrpSpPr>
            <p:cNvPr id="37" name="组合 36"/>
            <p:cNvGrpSpPr/>
            <p:nvPr/>
          </p:nvGrpSpPr>
          <p:grpSpPr>
            <a:xfrm>
              <a:off x="0" y="4292079"/>
              <a:ext cx="12190414" cy="4442750"/>
              <a:chOff x="0" y="5400390"/>
              <a:chExt cx="12190414" cy="4442750"/>
            </a:xfrm>
          </p:grpSpPr>
          <p:grpSp>
            <p:nvGrpSpPr>
              <p:cNvPr id="38" name="组合 37"/>
              <p:cNvGrpSpPr/>
              <p:nvPr/>
            </p:nvGrpSpPr>
            <p:grpSpPr>
              <a:xfrm>
                <a:off x="0" y="5403580"/>
                <a:ext cx="6095207" cy="4439560"/>
                <a:chOff x="0" y="5320120"/>
                <a:chExt cx="12190413" cy="4439560"/>
              </a:xfrm>
            </p:grpSpPr>
            <p:sp>
              <p:nvSpPr>
                <p:cNvPr id="42" name="波形 41"/>
                <p:cNvSpPr/>
                <p:nvPr/>
              </p:nvSpPr>
              <p:spPr>
                <a:xfrm>
                  <a:off x="0" y="532012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3" name="波形 42"/>
                <p:cNvSpPr/>
                <p:nvPr/>
              </p:nvSpPr>
              <p:spPr>
                <a:xfrm flipH="1">
                  <a:off x="0" y="534008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39" name="组合 38"/>
              <p:cNvGrpSpPr/>
              <p:nvPr/>
            </p:nvGrpSpPr>
            <p:grpSpPr>
              <a:xfrm>
                <a:off x="6095207" y="5400390"/>
                <a:ext cx="6095207" cy="4439560"/>
                <a:chOff x="0" y="5320120"/>
                <a:chExt cx="12190413" cy="4439560"/>
              </a:xfrm>
            </p:grpSpPr>
            <p:sp>
              <p:nvSpPr>
                <p:cNvPr id="40" name="波形 39"/>
                <p:cNvSpPr/>
                <p:nvPr/>
              </p:nvSpPr>
              <p:spPr>
                <a:xfrm>
                  <a:off x="0" y="532012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1" name="波形 40"/>
                <p:cNvSpPr/>
                <p:nvPr/>
              </p:nvSpPr>
              <p:spPr>
                <a:xfrm flipH="1">
                  <a:off x="0" y="534008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grpSp>
      <p:sp>
        <p:nvSpPr>
          <p:cNvPr id="77" name="TextBox 76"/>
          <p:cNvSpPr txBox="1"/>
          <p:nvPr/>
        </p:nvSpPr>
        <p:spPr>
          <a:xfrm>
            <a:off x="6730329" y="1578407"/>
            <a:ext cx="5032690" cy="461665"/>
          </a:xfrm>
          <a:prstGeom prst="rect">
            <a:avLst/>
          </a:prstGeom>
          <a:noFill/>
        </p:spPr>
        <p:txBody>
          <a:bodyPr wrap="square" rtlCol="0">
            <a:spAutoFit/>
          </a:bodyPr>
          <a:lstStyle/>
          <a:p>
            <a:r>
              <a:rPr lang="zh-CN" altLang="en-US" sz="2400" b="1" dirty="0">
                <a:solidFill>
                  <a:schemeClr val="bg1">
                    <a:lumMod val="65000"/>
                  </a:schemeClr>
                </a:solidFill>
                <a:cs typeface="+mn-ea"/>
                <a:sym typeface="+mn-lt"/>
              </a:rPr>
              <a:t>加入你的标题：</a:t>
            </a:r>
            <a:r>
              <a:rPr lang="zh-CN" altLang="en-US" dirty="0">
                <a:solidFill>
                  <a:schemeClr val="bg1">
                    <a:lumMod val="65000"/>
                  </a:schemeClr>
                </a:solidFill>
                <a:cs typeface="+mn-ea"/>
                <a:sym typeface="+mn-lt"/>
              </a:rPr>
              <a:t>此处添加说明文字</a:t>
            </a:r>
            <a:endParaRPr lang="zh-CN" altLang="en-US" dirty="0">
              <a:solidFill>
                <a:schemeClr val="bg1">
                  <a:lumMod val="65000"/>
                </a:schemeClr>
              </a:solidFill>
              <a:cs typeface="+mn-ea"/>
              <a:sym typeface="+mn-lt"/>
            </a:endParaRPr>
          </a:p>
        </p:txBody>
      </p:sp>
      <p:sp>
        <p:nvSpPr>
          <p:cNvPr id="78" name="TextBox 77"/>
          <p:cNvSpPr txBox="1"/>
          <p:nvPr/>
        </p:nvSpPr>
        <p:spPr>
          <a:xfrm>
            <a:off x="6730329" y="2354717"/>
            <a:ext cx="5032690" cy="461665"/>
          </a:xfrm>
          <a:prstGeom prst="rect">
            <a:avLst/>
          </a:prstGeom>
          <a:noFill/>
        </p:spPr>
        <p:txBody>
          <a:bodyPr wrap="square" rtlCol="0">
            <a:spAutoFit/>
          </a:bodyPr>
          <a:lstStyle/>
          <a:p>
            <a:pPr lvl="0"/>
            <a:r>
              <a:rPr lang="zh-CN" altLang="en-US" sz="2400" b="1" dirty="0">
                <a:solidFill>
                  <a:schemeClr val="bg1">
                    <a:lumMod val="65000"/>
                  </a:schemeClr>
                </a:solidFill>
                <a:cs typeface="+mn-ea"/>
                <a:sym typeface="+mn-lt"/>
              </a:rPr>
              <a:t>加入你的标题：</a:t>
            </a:r>
            <a:r>
              <a:rPr lang="zh-CN" altLang="en-US" dirty="0">
                <a:solidFill>
                  <a:schemeClr val="bg1">
                    <a:lumMod val="65000"/>
                  </a:schemeClr>
                </a:solidFill>
                <a:cs typeface="+mn-ea"/>
                <a:sym typeface="+mn-lt"/>
              </a:rPr>
              <a:t>此处添加说明文字</a:t>
            </a:r>
            <a:endParaRPr lang="zh-CN" altLang="en-US" dirty="0">
              <a:solidFill>
                <a:schemeClr val="bg1">
                  <a:lumMod val="65000"/>
                </a:schemeClr>
              </a:solidFill>
              <a:cs typeface="+mn-ea"/>
              <a:sym typeface="+mn-lt"/>
            </a:endParaRPr>
          </a:p>
        </p:txBody>
      </p:sp>
      <p:sp>
        <p:nvSpPr>
          <p:cNvPr id="79" name="TextBox 78"/>
          <p:cNvSpPr txBox="1"/>
          <p:nvPr/>
        </p:nvSpPr>
        <p:spPr>
          <a:xfrm>
            <a:off x="6761339" y="3131027"/>
            <a:ext cx="5032690" cy="461665"/>
          </a:xfrm>
          <a:prstGeom prst="rect">
            <a:avLst/>
          </a:prstGeom>
          <a:noFill/>
        </p:spPr>
        <p:txBody>
          <a:bodyPr wrap="square" rtlCol="0">
            <a:spAutoFit/>
          </a:bodyPr>
          <a:lstStyle/>
          <a:p>
            <a:pPr lvl="0"/>
            <a:r>
              <a:rPr lang="zh-CN" altLang="en-US" sz="2400" b="1" dirty="0">
                <a:solidFill>
                  <a:schemeClr val="bg1">
                    <a:lumMod val="65000"/>
                  </a:schemeClr>
                </a:solidFill>
                <a:cs typeface="+mn-ea"/>
                <a:sym typeface="+mn-lt"/>
              </a:rPr>
              <a:t>加入你的标题：</a:t>
            </a:r>
            <a:r>
              <a:rPr lang="zh-CN" altLang="en-US" dirty="0">
                <a:solidFill>
                  <a:schemeClr val="bg1">
                    <a:lumMod val="65000"/>
                  </a:schemeClr>
                </a:solidFill>
                <a:cs typeface="+mn-ea"/>
                <a:sym typeface="+mn-lt"/>
              </a:rPr>
              <a:t>此处添加说明文字</a:t>
            </a:r>
            <a:endParaRPr lang="zh-CN" altLang="en-US" dirty="0">
              <a:solidFill>
                <a:schemeClr val="bg1">
                  <a:lumMod val="65000"/>
                </a:schemeClr>
              </a:solidFill>
              <a:cs typeface="+mn-ea"/>
              <a:sym typeface="+mn-lt"/>
            </a:endParaRPr>
          </a:p>
        </p:txBody>
      </p:sp>
      <p:sp>
        <p:nvSpPr>
          <p:cNvPr id="80" name="TextBox 79"/>
          <p:cNvSpPr txBox="1"/>
          <p:nvPr/>
        </p:nvSpPr>
        <p:spPr>
          <a:xfrm>
            <a:off x="6761339" y="3907337"/>
            <a:ext cx="5032690" cy="461665"/>
          </a:xfrm>
          <a:prstGeom prst="rect">
            <a:avLst/>
          </a:prstGeom>
          <a:noFill/>
        </p:spPr>
        <p:txBody>
          <a:bodyPr wrap="square" rtlCol="0">
            <a:spAutoFit/>
          </a:bodyPr>
          <a:lstStyle/>
          <a:p>
            <a:pPr lvl="0"/>
            <a:r>
              <a:rPr lang="zh-CN" altLang="en-US" sz="2400" b="1" dirty="0">
                <a:solidFill>
                  <a:schemeClr val="bg1">
                    <a:lumMod val="65000"/>
                  </a:schemeClr>
                </a:solidFill>
                <a:cs typeface="+mn-ea"/>
                <a:sym typeface="+mn-lt"/>
              </a:rPr>
              <a:t>加入你的标题：</a:t>
            </a:r>
            <a:r>
              <a:rPr lang="zh-CN" altLang="en-US" dirty="0">
                <a:solidFill>
                  <a:schemeClr val="bg1">
                    <a:lumMod val="65000"/>
                  </a:schemeClr>
                </a:solidFill>
                <a:cs typeface="+mn-ea"/>
                <a:sym typeface="+mn-lt"/>
              </a:rPr>
              <a:t>此处添加说明文字</a:t>
            </a:r>
            <a:endParaRPr lang="zh-CN" altLang="en-US" dirty="0">
              <a:solidFill>
                <a:schemeClr val="bg1">
                  <a:lumMod val="65000"/>
                </a:schemeClr>
              </a:solidFill>
              <a:cs typeface="+mn-ea"/>
              <a:sym typeface="+mn-lt"/>
            </a:endParaRPr>
          </a:p>
        </p:txBody>
      </p:sp>
      <p:grpSp>
        <p:nvGrpSpPr>
          <p:cNvPr id="81" name="组合 80"/>
          <p:cNvGrpSpPr/>
          <p:nvPr/>
        </p:nvGrpSpPr>
        <p:grpSpPr>
          <a:xfrm>
            <a:off x="5970423" y="1512499"/>
            <a:ext cx="624684" cy="600549"/>
            <a:chOff x="2215144" y="982844"/>
            <a:chExt cx="1120898" cy="842780"/>
          </a:xfrm>
        </p:grpSpPr>
        <p:sp>
          <p:nvSpPr>
            <p:cNvPr id="82" name="平行四边形 81"/>
            <p:cNvSpPr/>
            <p:nvPr/>
          </p:nvSpPr>
          <p:spPr>
            <a:xfrm>
              <a:off x="2215144" y="982844"/>
              <a:ext cx="1120898" cy="842780"/>
            </a:xfrm>
            <a:prstGeom prst="parallelogram">
              <a:avLst>
                <a:gd name="adj" fmla="val 0"/>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cs typeface="+mn-ea"/>
                <a:sym typeface="+mn-lt"/>
              </a:endParaRPr>
            </a:p>
          </p:txBody>
        </p:sp>
        <p:sp>
          <p:nvSpPr>
            <p:cNvPr id="83" name="文本框 9"/>
            <p:cNvSpPr txBox="1"/>
            <p:nvPr/>
          </p:nvSpPr>
          <p:spPr>
            <a:xfrm>
              <a:off x="2245058" y="1046848"/>
              <a:ext cx="1066799" cy="647877"/>
            </a:xfrm>
            <a:prstGeom prst="rect">
              <a:avLst/>
            </a:prstGeom>
            <a:noFill/>
          </p:spPr>
          <p:txBody>
            <a:bodyPr wrap="square" rtlCol="0">
              <a:spAutoFit/>
            </a:bodyPr>
            <a:lstStyle/>
            <a:p>
              <a:pPr algn="ctr"/>
              <a:r>
                <a:rPr lang="en-US" altLang="zh-CN" sz="2400" dirty="0">
                  <a:solidFill>
                    <a:schemeClr val="bg1"/>
                  </a:solidFill>
                  <a:cs typeface="+mn-ea"/>
                  <a:sym typeface="+mn-lt"/>
                </a:rPr>
                <a:t>01</a:t>
              </a:r>
              <a:endParaRPr lang="zh-CN" altLang="en-US" sz="2400" dirty="0">
                <a:solidFill>
                  <a:schemeClr val="bg1"/>
                </a:solidFill>
                <a:cs typeface="+mn-ea"/>
                <a:sym typeface="+mn-lt"/>
              </a:endParaRPr>
            </a:p>
          </p:txBody>
        </p:sp>
      </p:grpSp>
      <p:grpSp>
        <p:nvGrpSpPr>
          <p:cNvPr id="84" name="组合 83"/>
          <p:cNvGrpSpPr/>
          <p:nvPr/>
        </p:nvGrpSpPr>
        <p:grpSpPr>
          <a:xfrm>
            <a:off x="5999451" y="3065119"/>
            <a:ext cx="624684" cy="600549"/>
            <a:chOff x="2215144" y="982844"/>
            <a:chExt cx="1120898" cy="842780"/>
          </a:xfrm>
        </p:grpSpPr>
        <p:sp>
          <p:nvSpPr>
            <p:cNvPr id="85" name="平行四边形 84"/>
            <p:cNvSpPr/>
            <p:nvPr/>
          </p:nvSpPr>
          <p:spPr>
            <a:xfrm>
              <a:off x="2215144" y="982844"/>
              <a:ext cx="1120898" cy="842780"/>
            </a:xfrm>
            <a:prstGeom prst="parallelogram">
              <a:avLst>
                <a:gd name="adj" fmla="val 0"/>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cs typeface="+mn-ea"/>
                <a:sym typeface="+mn-lt"/>
              </a:endParaRPr>
            </a:p>
          </p:txBody>
        </p:sp>
        <p:sp>
          <p:nvSpPr>
            <p:cNvPr id="86" name="文本框 9"/>
            <p:cNvSpPr txBox="1"/>
            <p:nvPr/>
          </p:nvSpPr>
          <p:spPr>
            <a:xfrm>
              <a:off x="2245058" y="1046848"/>
              <a:ext cx="1066799" cy="647877"/>
            </a:xfrm>
            <a:prstGeom prst="rect">
              <a:avLst/>
            </a:prstGeom>
            <a:noFill/>
          </p:spPr>
          <p:txBody>
            <a:bodyPr wrap="square" rtlCol="0">
              <a:spAutoFit/>
            </a:bodyPr>
            <a:lstStyle/>
            <a:p>
              <a:pPr algn="ctr"/>
              <a:r>
                <a:rPr lang="en-US" altLang="zh-CN" sz="2400" dirty="0">
                  <a:solidFill>
                    <a:schemeClr val="bg1"/>
                  </a:solidFill>
                  <a:cs typeface="+mn-ea"/>
                  <a:sym typeface="+mn-lt"/>
                </a:rPr>
                <a:t>03</a:t>
              </a:r>
              <a:endParaRPr lang="zh-CN" altLang="en-US" sz="2400" dirty="0">
                <a:solidFill>
                  <a:schemeClr val="bg1"/>
                </a:solidFill>
                <a:cs typeface="+mn-ea"/>
                <a:sym typeface="+mn-lt"/>
              </a:endParaRPr>
            </a:p>
          </p:txBody>
        </p:sp>
      </p:grpSp>
      <p:grpSp>
        <p:nvGrpSpPr>
          <p:cNvPr id="87" name="组合 86"/>
          <p:cNvGrpSpPr/>
          <p:nvPr/>
        </p:nvGrpSpPr>
        <p:grpSpPr>
          <a:xfrm>
            <a:off x="5987094" y="2288809"/>
            <a:ext cx="624684" cy="600549"/>
            <a:chOff x="2215144" y="982844"/>
            <a:chExt cx="1120898" cy="842780"/>
          </a:xfrm>
        </p:grpSpPr>
        <p:sp>
          <p:nvSpPr>
            <p:cNvPr id="88" name="平行四边形 87"/>
            <p:cNvSpPr/>
            <p:nvPr/>
          </p:nvSpPr>
          <p:spPr>
            <a:xfrm>
              <a:off x="2215144" y="982844"/>
              <a:ext cx="1120898" cy="842780"/>
            </a:xfrm>
            <a:prstGeom prst="parallelogram">
              <a:avLst>
                <a:gd name="adj" fmla="val 0"/>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cs typeface="+mn-ea"/>
                <a:sym typeface="+mn-lt"/>
              </a:endParaRPr>
            </a:p>
          </p:txBody>
        </p:sp>
        <p:sp>
          <p:nvSpPr>
            <p:cNvPr id="89" name="文本框 9"/>
            <p:cNvSpPr txBox="1"/>
            <p:nvPr/>
          </p:nvSpPr>
          <p:spPr>
            <a:xfrm>
              <a:off x="2245058" y="1046848"/>
              <a:ext cx="1066799" cy="647877"/>
            </a:xfrm>
            <a:prstGeom prst="rect">
              <a:avLst/>
            </a:prstGeom>
            <a:noFill/>
          </p:spPr>
          <p:txBody>
            <a:bodyPr wrap="square" rtlCol="0">
              <a:spAutoFit/>
            </a:bodyPr>
            <a:lstStyle/>
            <a:p>
              <a:pPr algn="ctr"/>
              <a:r>
                <a:rPr lang="en-US" altLang="zh-CN" sz="2400" dirty="0">
                  <a:solidFill>
                    <a:schemeClr val="bg1"/>
                  </a:solidFill>
                  <a:cs typeface="+mn-ea"/>
                  <a:sym typeface="+mn-lt"/>
                </a:rPr>
                <a:t>02</a:t>
              </a:r>
              <a:endParaRPr lang="zh-CN" altLang="en-US" sz="2400" dirty="0">
                <a:solidFill>
                  <a:schemeClr val="bg1"/>
                </a:solidFill>
                <a:cs typeface="+mn-ea"/>
                <a:sym typeface="+mn-lt"/>
              </a:endParaRPr>
            </a:p>
          </p:txBody>
        </p:sp>
      </p:grpSp>
      <p:grpSp>
        <p:nvGrpSpPr>
          <p:cNvPr id="90" name="组合 89"/>
          <p:cNvGrpSpPr/>
          <p:nvPr/>
        </p:nvGrpSpPr>
        <p:grpSpPr>
          <a:xfrm>
            <a:off x="6016122" y="3841430"/>
            <a:ext cx="624684" cy="600549"/>
            <a:chOff x="2215144" y="982844"/>
            <a:chExt cx="1120898" cy="842780"/>
          </a:xfrm>
        </p:grpSpPr>
        <p:sp>
          <p:nvSpPr>
            <p:cNvPr id="91" name="平行四边形 90"/>
            <p:cNvSpPr/>
            <p:nvPr/>
          </p:nvSpPr>
          <p:spPr>
            <a:xfrm>
              <a:off x="2215144" y="982844"/>
              <a:ext cx="1120898" cy="842780"/>
            </a:xfrm>
            <a:prstGeom prst="parallelogram">
              <a:avLst>
                <a:gd name="adj" fmla="val 0"/>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cs typeface="+mn-ea"/>
                <a:sym typeface="+mn-lt"/>
              </a:endParaRPr>
            </a:p>
          </p:txBody>
        </p:sp>
        <p:sp>
          <p:nvSpPr>
            <p:cNvPr id="92" name="文本框 9"/>
            <p:cNvSpPr txBox="1"/>
            <p:nvPr/>
          </p:nvSpPr>
          <p:spPr>
            <a:xfrm>
              <a:off x="2245058" y="1046848"/>
              <a:ext cx="1066799" cy="647877"/>
            </a:xfrm>
            <a:prstGeom prst="rect">
              <a:avLst/>
            </a:prstGeom>
            <a:noFill/>
          </p:spPr>
          <p:txBody>
            <a:bodyPr wrap="square" rtlCol="0">
              <a:spAutoFit/>
            </a:bodyPr>
            <a:lstStyle/>
            <a:p>
              <a:pPr algn="ctr"/>
              <a:r>
                <a:rPr lang="en-US" altLang="zh-CN" sz="2400" dirty="0">
                  <a:solidFill>
                    <a:schemeClr val="bg1"/>
                  </a:solidFill>
                  <a:cs typeface="+mn-ea"/>
                  <a:sym typeface="+mn-lt"/>
                </a:rPr>
                <a:t>04</a:t>
              </a:r>
              <a:endParaRPr lang="zh-CN" altLang="en-US" sz="2400" dirty="0">
                <a:solidFill>
                  <a:schemeClr val="bg1"/>
                </a:solidFill>
                <a:cs typeface="+mn-ea"/>
                <a:sym typeface="+mn-lt"/>
              </a:endParaRPr>
            </a:p>
          </p:txBody>
        </p:sp>
      </p:grpSp>
      <p:sp>
        <p:nvSpPr>
          <p:cNvPr id="69" name="矩形 68"/>
          <p:cNvSpPr/>
          <p:nvPr/>
        </p:nvSpPr>
        <p:spPr>
          <a:xfrm flipH="1">
            <a:off x="2055802" y="2072032"/>
            <a:ext cx="2185988" cy="1879600"/>
          </a:xfrm>
          <a:prstGeom prst="rect">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3" name="文本框 283"/>
          <p:cNvSpPr txBox="1"/>
          <p:nvPr/>
        </p:nvSpPr>
        <p:spPr>
          <a:xfrm>
            <a:off x="2175539" y="2550167"/>
            <a:ext cx="1946514" cy="923330"/>
          </a:xfrm>
          <a:prstGeom prst="rect">
            <a:avLst/>
          </a:prstGeom>
          <a:noFill/>
        </p:spPr>
        <p:txBody>
          <a:bodyPr wrap="square" rtlCol="0">
            <a:spAutoFit/>
          </a:bodyPr>
          <a:lstStyle/>
          <a:p>
            <a:pPr algn="ctr"/>
            <a:r>
              <a:rPr lang="zh-CN" altLang="en-US" sz="5400" b="1" dirty="0">
                <a:solidFill>
                  <a:schemeClr val="bg1"/>
                </a:solidFill>
                <a:cs typeface="+mn-ea"/>
                <a:sym typeface="+mn-lt"/>
              </a:rPr>
              <a:t>目录</a:t>
            </a:r>
            <a:endParaRPr lang="en-US" altLang="zh-CN" sz="5400" dirty="0">
              <a:solidFill>
                <a:schemeClr val="bg1"/>
              </a:solidFill>
              <a:cs typeface="+mn-ea"/>
              <a:sym typeface="+mn-lt"/>
            </a:endParaRPr>
          </a:p>
        </p:txBody>
      </p:sp>
      <p:sp>
        <p:nvSpPr>
          <p:cNvPr id="2" name="文本框 1"/>
          <p:cNvSpPr txBox="1"/>
          <p:nvPr/>
        </p:nvSpPr>
        <p:spPr>
          <a:xfrm>
            <a:off x="1606858" y="435006"/>
            <a:ext cx="1953088" cy="246221"/>
          </a:xfrm>
          <a:prstGeom prst="rect">
            <a:avLst/>
          </a:prstGeom>
          <a:noFill/>
        </p:spPr>
        <p:txBody>
          <a:bodyPr wrap="square" rtlCol="0">
            <a:spAutoFit/>
          </a:bodyPr>
          <a:lstStyle/>
          <a:p>
            <a:r>
              <a:rPr lang="en-US" altLang="zh-CN" sz="1000" dirty="0">
                <a:solidFill>
                  <a:srgbClr val="FFFFFF"/>
                </a:solidFill>
              </a:rPr>
              <a:t>https://www.ypppt.com/</a:t>
            </a:r>
            <a:endParaRPr lang="zh-CN" altLang="en-US" sz="1000" dirty="0">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slow" p14:dur="300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circle(in)">
                                      <p:cBhvr>
                                        <p:cTn id="7" dur="1000"/>
                                        <p:tgtEl>
                                          <p:spTgt spid="35"/>
                                        </p:tgtEl>
                                      </p:cBhvr>
                                    </p:animEffect>
                                  </p:childTnLst>
                                </p:cTn>
                              </p:par>
                              <p:par>
                                <p:cTn id="8" presetID="22" presetClass="entr" presetSubtype="1" fill="hold" grpId="0" nodeType="withEffect">
                                  <p:stCondLst>
                                    <p:cond delay="750"/>
                                  </p:stCondLst>
                                  <p:childTnLst>
                                    <p:set>
                                      <p:cBhvr>
                                        <p:cTn id="9" dur="1" fill="hold">
                                          <p:stCondLst>
                                            <p:cond delay="0"/>
                                          </p:stCondLst>
                                        </p:cTn>
                                        <p:tgtEl>
                                          <p:spTgt spid="69"/>
                                        </p:tgtEl>
                                        <p:attrNameLst>
                                          <p:attrName>style.visibility</p:attrName>
                                        </p:attrNameLst>
                                      </p:cBhvr>
                                      <p:to>
                                        <p:strVal val="visible"/>
                                      </p:to>
                                    </p:set>
                                    <p:animEffect transition="in" filter="wipe(up)">
                                      <p:cBhvr>
                                        <p:cTn id="10" dur="500"/>
                                        <p:tgtEl>
                                          <p:spTgt spid="69"/>
                                        </p:tgtEl>
                                      </p:cBhvr>
                                    </p:animEffect>
                                  </p:childTnLst>
                                </p:cTn>
                              </p:par>
                              <p:par>
                                <p:cTn id="11" presetID="42" presetClass="entr" presetSubtype="0" fill="hold" grpId="0" nodeType="withEffect">
                                  <p:stCondLst>
                                    <p:cond delay="1000"/>
                                  </p:stCondLst>
                                  <p:childTnLst>
                                    <p:set>
                                      <p:cBhvr>
                                        <p:cTn id="12" dur="1" fill="hold">
                                          <p:stCondLst>
                                            <p:cond delay="0"/>
                                          </p:stCondLst>
                                        </p:cTn>
                                        <p:tgtEl>
                                          <p:spTgt spid="73"/>
                                        </p:tgtEl>
                                        <p:attrNameLst>
                                          <p:attrName>style.visibility</p:attrName>
                                        </p:attrNameLst>
                                      </p:cBhvr>
                                      <p:to>
                                        <p:strVal val="visible"/>
                                      </p:to>
                                    </p:set>
                                    <p:animEffect transition="in" filter="fade">
                                      <p:cBhvr>
                                        <p:cTn id="13" dur="1000"/>
                                        <p:tgtEl>
                                          <p:spTgt spid="73"/>
                                        </p:tgtEl>
                                      </p:cBhvr>
                                    </p:animEffect>
                                    <p:anim calcmode="lin" valueType="num">
                                      <p:cBhvr>
                                        <p:cTn id="14" dur="1000" fill="hold"/>
                                        <p:tgtEl>
                                          <p:spTgt spid="73"/>
                                        </p:tgtEl>
                                        <p:attrNameLst>
                                          <p:attrName>ppt_x</p:attrName>
                                        </p:attrNameLst>
                                      </p:cBhvr>
                                      <p:tavLst>
                                        <p:tav tm="0">
                                          <p:val>
                                            <p:strVal val="#ppt_x"/>
                                          </p:val>
                                        </p:tav>
                                        <p:tav tm="100000">
                                          <p:val>
                                            <p:strVal val="#ppt_x"/>
                                          </p:val>
                                        </p:tav>
                                      </p:tavLst>
                                    </p:anim>
                                    <p:anim calcmode="lin" valueType="num">
                                      <p:cBhvr>
                                        <p:cTn id="15" dur="1000" fill="hold"/>
                                        <p:tgtEl>
                                          <p:spTgt spid="73"/>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2" presetClass="entr" presetSubtype="8" fill="hold" nodeType="afterEffect">
                                  <p:stCondLst>
                                    <p:cond delay="0"/>
                                  </p:stCondLst>
                                  <p:childTnLst>
                                    <p:set>
                                      <p:cBhvr>
                                        <p:cTn id="18" dur="1" fill="hold">
                                          <p:stCondLst>
                                            <p:cond delay="0"/>
                                          </p:stCondLst>
                                        </p:cTn>
                                        <p:tgtEl>
                                          <p:spTgt spid="81"/>
                                        </p:tgtEl>
                                        <p:attrNameLst>
                                          <p:attrName>style.visibility</p:attrName>
                                        </p:attrNameLst>
                                      </p:cBhvr>
                                      <p:to>
                                        <p:strVal val="visible"/>
                                      </p:to>
                                    </p:set>
                                    <p:anim calcmode="lin" valueType="num">
                                      <p:cBhvr additive="base">
                                        <p:cTn id="19" dur="500" fill="hold"/>
                                        <p:tgtEl>
                                          <p:spTgt spid="81"/>
                                        </p:tgtEl>
                                        <p:attrNameLst>
                                          <p:attrName>ppt_x</p:attrName>
                                        </p:attrNameLst>
                                      </p:cBhvr>
                                      <p:tavLst>
                                        <p:tav tm="0">
                                          <p:val>
                                            <p:strVal val="0-#ppt_w/2"/>
                                          </p:val>
                                        </p:tav>
                                        <p:tav tm="100000">
                                          <p:val>
                                            <p:strVal val="#ppt_x"/>
                                          </p:val>
                                        </p:tav>
                                      </p:tavLst>
                                    </p:anim>
                                    <p:anim calcmode="lin" valueType="num">
                                      <p:cBhvr additive="base">
                                        <p:cTn id="20" dur="500" fill="hold"/>
                                        <p:tgtEl>
                                          <p:spTgt spid="81"/>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84"/>
                                        </p:tgtEl>
                                        <p:attrNameLst>
                                          <p:attrName>style.visibility</p:attrName>
                                        </p:attrNameLst>
                                      </p:cBhvr>
                                      <p:to>
                                        <p:strVal val="visible"/>
                                      </p:to>
                                    </p:set>
                                    <p:anim calcmode="lin" valueType="num">
                                      <p:cBhvr additive="base">
                                        <p:cTn id="23" dur="500" fill="hold"/>
                                        <p:tgtEl>
                                          <p:spTgt spid="84"/>
                                        </p:tgtEl>
                                        <p:attrNameLst>
                                          <p:attrName>ppt_x</p:attrName>
                                        </p:attrNameLst>
                                      </p:cBhvr>
                                      <p:tavLst>
                                        <p:tav tm="0">
                                          <p:val>
                                            <p:strVal val="0-#ppt_w/2"/>
                                          </p:val>
                                        </p:tav>
                                        <p:tav tm="100000">
                                          <p:val>
                                            <p:strVal val="#ppt_x"/>
                                          </p:val>
                                        </p:tav>
                                      </p:tavLst>
                                    </p:anim>
                                    <p:anim calcmode="lin" valueType="num">
                                      <p:cBhvr additive="base">
                                        <p:cTn id="24" dur="500" fill="hold"/>
                                        <p:tgtEl>
                                          <p:spTgt spid="84"/>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87"/>
                                        </p:tgtEl>
                                        <p:attrNameLst>
                                          <p:attrName>style.visibility</p:attrName>
                                        </p:attrNameLst>
                                      </p:cBhvr>
                                      <p:to>
                                        <p:strVal val="visible"/>
                                      </p:to>
                                    </p:set>
                                    <p:anim calcmode="lin" valueType="num">
                                      <p:cBhvr additive="base">
                                        <p:cTn id="27" dur="500" fill="hold"/>
                                        <p:tgtEl>
                                          <p:spTgt spid="87"/>
                                        </p:tgtEl>
                                        <p:attrNameLst>
                                          <p:attrName>ppt_x</p:attrName>
                                        </p:attrNameLst>
                                      </p:cBhvr>
                                      <p:tavLst>
                                        <p:tav tm="0">
                                          <p:val>
                                            <p:strVal val="0-#ppt_w/2"/>
                                          </p:val>
                                        </p:tav>
                                        <p:tav tm="100000">
                                          <p:val>
                                            <p:strVal val="#ppt_x"/>
                                          </p:val>
                                        </p:tav>
                                      </p:tavLst>
                                    </p:anim>
                                    <p:anim calcmode="lin" valueType="num">
                                      <p:cBhvr additive="base">
                                        <p:cTn id="28" dur="500" fill="hold"/>
                                        <p:tgtEl>
                                          <p:spTgt spid="87"/>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90"/>
                                        </p:tgtEl>
                                        <p:attrNameLst>
                                          <p:attrName>style.visibility</p:attrName>
                                        </p:attrNameLst>
                                      </p:cBhvr>
                                      <p:to>
                                        <p:strVal val="visible"/>
                                      </p:to>
                                    </p:set>
                                    <p:anim calcmode="lin" valueType="num">
                                      <p:cBhvr additive="base">
                                        <p:cTn id="31" dur="500" fill="hold"/>
                                        <p:tgtEl>
                                          <p:spTgt spid="90"/>
                                        </p:tgtEl>
                                        <p:attrNameLst>
                                          <p:attrName>ppt_x</p:attrName>
                                        </p:attrNameLst>
                                      </p:cBhvr>
                                      <p:tavLst>
                                        <p:tav tm="0">
                                          <p:val>
                                            <p:strVal val="0-#ppt_w/2"/>
                                          </p:val>
                                        </p:tav>
                                        <p:tav tm="100000">
                                          <p:val>
                                            <p:strVal val="#ppt_x"/>
                                          </p:val>
                                        </p:tav>
                                      </p:tavLst>
                                    </p:anim>
                                    <p:anim calcmode="lin" valueType="num">
                                      <p:cBhvr additive="base">
                                        <p:cTn id="32" dur="500" fill="hold"/>
                                        <p:tgtEl>
                                          <p:spTgt spid="90"/>
                                        </p:tgtEl>
                                        <p:attrNameLst>
                                          <p:attrName>ppt_y</p:attrName>
                                        </p:attrNameLst>
                                      </p:cBhvr>
                                      <p:tavLst>
                                        <p:tav tm="0">
                                          <p:val>
                                            <p:strVal val="#ppt_y"/>
                                          </p:val>
                                        </p:tav>
                                        <p:tav tm="100000">
                                          <p:val>
                                            <p:strVal val="#ppt_y"/>
                                          </p:val>
                                        </p:tav>
                                      </p:tavLst>
                                    </p:anim>
                                  </p:childTnLst>
                                </p:cTn>
                              </p:par>
                            </p:childTnLst>
                          </p:cTn>
                        </p:par>
                        <p:par>
                          <p:cTn id="33" fill="hold">
                            <p:stCondLst>
                              <p:cond delay="1500"/>
                            </p:stCondLst>
                            <p:childTnLst>
                              <p:par>
                                <p:cTn id="34" presetID="10" presetClass="entr" presetSubtype="0" fill="hold" grpId="0" nodeType="afterEffect">
                                  <p:stCondLst>
                                    <p:cond delay="0"/>
                                  </p:stCondLst>
                                  <p:childTnLst>
                                    <p:set>
                                      <p:cBhvr>
                                        <p:cTn id="35" dur="1" fill="hold">
                                          <p:stCondLst>
                                            <p:cond delay="0"/>
                                          </p:stCondLst>
                                        </p:cTn>
                                        <p:tgtEl>
                                          <p:spTgt spid="77"/>
                                        </p:tgtEl>
                                        <p:attrNameLst>
                                          <p:attrName>style.visibility</p:attrName>
                                        </p:attrNameLst>
                                      </p:cBhvr>
                                      <p:to>
                                        <p:strVal val="visible"/>
                                      </p:to>
                                    </p:set>
                                    <p:animEffect transition="in" filter="fade">
                                      <p:cBhvr>
                                        <p:cTn id="36" dur="1000"/>
                                        <p:tgtEl>
                                          <p:spTgt spid="77"/>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78"/>
                                        </p:tgtEl>
                                        <p:attrNameLst>
                                          <p:attrName>style.visibility</p:attrName>
                                        </p:attrNameLst>
                                      </p:cBhvr>
                                      <p:to>
                                        <p:strVal val="visible"/>
                                      </p:to>
                                    </p:set>
                                    <p:animEffect transition="in" filter="fade">
                                      <p:cBhvr>
                                        <p:cTn id="39" dur="1000"/>
                                        <p:tgtEl>
                                          <p:spTgt spid="78"/>
                                        </p:tgtEl>
                                      </p:cBhvr>
                                    </p:animEffect>
                                  </p:childTnLst>
                                </p:cTn>
                              </p:par>
                              <p:par>
                                <p:cTn id="40" presetID="26" presetClass="emph" presetSubtype="0" fill="hold" grpId="1" nodeType="withEffect">
                                  <p:stCondLst>
                                    <p:cond delay="0"/>
                                  </p:stCondLst>
                                  <p:childTnLst>
                                    <p:animEffect transition="out" filter="fade">
                                      <p:cBhvr>
                                        <p:cTn id="41" dur="750" tmFilter="0, 0; .2, .5; .8, .5; 1, 0"/>
                                        <p:tgtEl>
                                          <p:spTgt spid="77"/>
                                        </p:tgtEl>
                                      </p:cBhvr>
                                    </p:animEffect>
                                    <p:animScale>
                                      <p:cBhvr>
                                        <p:cTn id="42" dur="375" autoRev="1" fill="hold"/>
                                        <p:tgtEl>
                                          <p:spTgt spid="77"/>
                                        </p:tgtEl>
                                      </p:cBhvr>
                                      <p:by x="105000" y="105000"/>
                                    </p:animScale>
                                  </p:childTnLst>
                                </p:cTn>
                              </p:par>
                              <p:par>
                                <p:cTn id="43" presetID="26" presetClass="emph" presetSubtype="0" fill="hold" grpId="1" nodeType="withEffect">
                                  <p:stCondLst>
                                    <p:cond delay="0"/>
                                  </p:stCondLst>
                                  <p:childTnLst>
                                    <p:animEffect transition="out" filter="fade">
                                      <p:cBhvr>
                                        <p:cTn id="44" dur="750" tmFilter="0, 0; .2, .5; .8, .5; 1, 0"/>
                                        <p:tgtEl>
                                          <p:spTgt spid="78"/>
                                        </p:tgtEl>
                                      </p:cBhvr>
                                    </p:animEffect>
                                    <p:animScale>
                                      <p:cBhvr>
                                        <p:cTn id="45" dur="375" autoRev="1" fill="hold"/>
                                        <p:tgtEl>
                                          <p:spTgt spid="78"/>
                                        </p:tgtEl>
                                      </p:cBhvr>
                                      <p:by x="105000" y="105000"/>
                                    </p:animScale>
                                  </p:childTnLst>
                                </p:cTn>
                              </p:par>
                              <p:par>
                                <p:cTn id="46" presetID="10" presetClass="entr" presetSubtype="0" fill="hold" grpId="0" nodeType="withEffect">
                                  <p:stCondLst>
                                    <p:cond delay="0"/>
                                  </p:stCondLst>
                                  <p:childTnLst>
                                    <p:set>
                                      <p:cBhvr>
                                        <p:cTn id="47" dur="1" fill="hold">
                                          <p:stCondLst>
                                            <p:cond delay="0"/>
                                          </p:stCondLst>
                                        </p:cTn>
                                        <p:tgtEl>
                                          <p:spTgt spid="79"/>
                                        </p:tgtEl>
                                        <p:attrNameLst>
                                          <p:attrName>style.visibility</p:attrName>
                                        </p:attrNameLst>
                                      </p:cBhvr>
                                      <p:to>
                                        <p:strVal val="visible"/>
                                      </p:to>
                                    </p:set>
                                    <p:animEffect transition="in" filter="fade">
                                      <p:cBhvr>
                                        <p:cTn id="48" dur="1000"/>
                                        <p:tgtEl>
                                          <p:spTgt spid="79"/>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80"/>
                                        </p:tgtEl>
                                        <p:attrNameLst>
                                          <p:attrName>style.visibility</p:attrName>
                                        </p:attrNameLst>
                                      </p:cBhvr>
                                      <p:to>
                                        <p:strVal val="visible"/>
                                      </p:to>
                                    </p:set>
                                    <p:animEffect transition="in" filter="fade">
                                      <p:cBhvr>
                                        <p:cTn id="51" dur="1000"/>
                                        <p:tgtEl>
                                          <p:spTgt spid="80"/>
                                        </p:tgtEl>
                                      </p:cBhvr>
                                    </p:animEffect>
                                  </p:childTnLst>
                                </p:cTn>
                              </p:par>
                              <p:par>
                                <p:cTn id="52" presetID="26" presetClass="emph" presetSubtype="0" fill="hold" grpId="1" nodeType="withEffect">
                                  <p:stCondLst>
                                    <p:cond delay="0"/>
                                  </p:stCondLst>
                                  <p:childTnLst>
                                    <p:animEffect transition="out" filter="fade">
                                      <p:cBhvr>
                                        <p:cTn id="53" dur="750" tmFilter="0, 0; .2, .5; .8, .5; 1, 0"/>
                                        <p:tgtEl>
                                          <p:spTgt spid="79"/>
                                        </p:tgtEl>
                                      </p:cBhvr>
                                    </p:animEffect>
                                    <p:animScale>
                                      <p:cBhvr>
                                        <p:cTn id="54" dur="375" autoRev="1" fill="hold"/>
                                        <p:tgtEl>
                                          <p:spTgt spid="79"/>
                                        </p:tgtEl>
                                      </p:cBhvr>
                                      <p:by x="105000" y="105000"/>
                                    </p:animScale>
                                  </p:childTnLst>
                                </p:cTn>
                              </p:par>
                              <p:par>
                                <p:cTn id="55" presetID="26" presetClass="emph" presetSubtype="0" fill="hold" grpId="1" nodeType="withEffect">
                                  <p:stCondLst>
                                    <p:cond delay="0"/>
                                  </p:stCondLst>
                                  <p:childTnLst>
                                    <p:animEffect transition="out" filter="fade">
                                      <p:cBhvr>
                                        <p:cTn id="56" dur="750" tmFilter="0, 0; .2, .5; .8, .5; 1, 0"/>
                                        <p:tgtEl>
                                          <p:spTgt spid="80"/>
                                        </p:tgtEl>
                                      </p:cBhvr>
                                    </p:animEffect>
                                    <p:animScale>
                                      <p:cBhvr>
                                        <p:cTn id="57" dur="375" autoRev="1" fill="hold"/>
                                        <p:tgtEl>
                                          <p:spTgt spid="80"/>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P spid="77" grpId="1"/>
      <p:bldP spid="78" grpId="0"/>
      <p:bldP spid="78" grpId="1"/>
      <p:bldP spid="79" grpId="0"/>
      <p:bldP spid="79" grpId="1"/>
      <p:bldP spid="80" grpId="0"/>
      <p:bldP spid="80" grpId="1"/>
      <p:bldP spid="69" grpId="0" animBg="1"/>
      <p:bldP spid="7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29029" y="429703"/>
            <a:ext cx="12219442" cy="842182"/>
            <a:chOff x="-29029" y="458731"/>
            <a:chExt cx="12219442" cy="842182"/>
          </a:xfrm>
        </p:grpSpPr>
        <p:sp>
          <p:nvSpPr>
            <p:cNvPr id="11" name="矩形 10"/>
            <p:cNvSpPr/>
            <p:nvPr/>
          </p:nvSpPr>
          <p:spPr>
            <a:xfrm flipH="1">
              <a:off x="-29029" y="1229948"/>
              <a:ext cx="12219442" cy="70965"/>
            </a:xfrm>
            <a:prstGeom prst="rect">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 name="组合 1"/>
            <p:cNvGrpSpPr/>
            <p:nvPr/>
          </p:nvGrpSpPr>
          <p:grpSpPr>
            <a:xfrm>
              <a:off x="4188838" y="458731"/>
              <a:ext cx="3783708" cy="538601"/>
              <a:chOff x="5043488" y="414338"/>
              <a:chExt cx="3783708" cy="538601"/>
            </a:xfrm>
          </p:grpSpPr>
          <p:sp>
            <p:nvSpPr>
              <p:cNvPr id="7" name="矩形 3"/>
              <p:cNvSpPr/>
              <p:nvPr/>
            </p:nvSpPr>
            <p:spPr>
              <a:xfrm>
                <a:off x="5667375" y="414338"/>
                <a:ext cx="3159821" cy="538601"/>
              </a:xfrm>
              <a:prstGeom prst="rect">
                <a:avLst/>
              </a:prstGeom>
              <a:noFill/>
              <a:ln w="9525">
                <a:noFill/>
                <a:miter/>
              </a:ln>
            </p:spPr>
            <p:txBody>
              <a:bodyPr wrap="none" lIns="91431" tIns="45716" rIns="91431" bIns="45716">
                <a:spAutoFit/>
              </a:bodyPr>
              <a:lstStyle/>
              <a:p>
                <a:pPr lvl="0" eaLnBrk="1" hangingPunct="1">
                  <a:buNone/>
                </a:pPr>
                <a:r>
                  <a:rPr lang="zh-CN" altLang="en-US" sz="2900" dirty="0">
                    <a:solidFill>
                      <a:schemeClr val="bg1">
                        <a:lumMod val="50000"/>
                      </a:schemeClr>
                    </a:solidFill>
                    <a:cs typeface="+mn-ea"/>
                    <a:sym typeface="+mn-lt"/>
                  </a:rPr>
                  <a:t>加入你的标题描述</a:t>
                </a:r>
                <a:endParaRPr lang="zh-CN" altLang="en-US" sz="2900" dirty="0">
                  <a:solidFill>
                    <a:schemeClr val="bg1">
                      <a:lumMod val="50000"/>
                    </a:schemeClr>
                  </a:solidFill>
                  <a:cs typeface="+mn-ea"/>
                  <a:sym typeface="+mn-lt"/>
                </a:endParaRPr>
              </a:p>
            </p:txBody>
          </p:sp>
          <p:grpSp>
            <p:nvGrpSpPr>
              <p:cNvPr id="8" name="组合 26"/>
              <p:cNvGrpSpPr/>
              <p:nvPr/>
            </p:nvGrpSpPr>
            <p:grpSpPr>
              <a:xfrm>
                <a:off x="5043488" y="468313"/>
                <a:ext cx="263525" cy="395288"/>
                <a:chOff x="0" y="-109880"/>
                <a:chExt cx="213756" cy="427513"/>
              </a:xfrm>
            </p:grpSpPr>
            <p:sp>
              <p:nvSpPr>
                <p:cNvPr id="9" name="直接连接符 27"/>
                <p:cNvSpPr/>
                <p:nvPr/>
              </p:nvSpPr>
              <p:spPr>
                <a:xfrm>
                  <a:off x="0" y="-109880"/>
                  <a:ext cx="213756" cy="213756"/>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sp>
              <p:nvSpPr>
                <p:cNvPr id="10" name="直接连接符 28"/>
                <p:cNvSpPr/>
                <p:nvPr/>
              </p:nvSpPr>
              <p:spPr>
                <a:xfrm flipH="1">
                  <a:off x="0" y="103876"/>
                  <a:ext cx="213756" cy="213757"/>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grpSp>
        </p:grpSp>
      </p:grpSp>
      <p:sp>
        <p:nvSpPr>
          <p:cNvPr id="12" name="Rectangle 89"/>
          <p:cNvSpPr/>
          <p:nvPr/>
        </p:nvSpPr>
        <p:spPr>
          <a:xfrm>
            <a:off x="1165328" y="4661041"/>
            <a:ext cx="3750263" cy="1071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cs typeface="+mn-ea"/>
              <a:sym typeface="+mn-lt"/>
            </a:endParaRPr>
          </a:p>
        </p:txBody>
      </p:sp>
      <p:grpSp>
        <p:nvGrpSpPr>
          <p:cNvPr id="13" name="Group 137"/>
          <p:cNvGrpSpPr/>
          <p:nvPr/>
        </p:nvGrpSpPr>
        <p:grpSpPr>
          <a:xfrm>
            <a:off x="1502228" y="2303735"/>
            <a:ext cx="301358" cy="2317121"/>
            <a:chOff x="1074408" y="1485901"/>
            <a:chExt cx="214311" cy="1647821"/>
          </a:xfrm>
        </p:grpSpPr>
        <p:cxnSp>
          <p:nvCxnSpPr>
            <p:cNvPr id="14" name="Straight Connector 90"/>
            <p:cNvCxnSpPr/>
            <p:nvPr/>
          </p:nvCxnSpPr>
          <p:spPr>
            <a:xfrm rot="16200000" flipV="1">
              <a:off x="359569" y="2302205"/>
              <a:ext cx="1638299" cy="5691"/>
            </a:xfrm>
            <a:prstGeom prst="line">
              <a:avLst/>
            </a:prstGeom>
            <a:ln w="12700">
              <a:solidFill>
                <a:schemeClr val="bg1">
                  <a:lumMod val="75000"/>
                </a:schemeClr>
              </a:solidFill>
              <a:prstDash val="sysDot"/>
              <a:headEnd type="none" w="med" len="med"/>
              <a:tailEnd type="oval" w="med" len="med"/>
            </a:ln>
          </p:spPr>
          <p:style>
            <a:lnRef idx="1">
              <a:schemeClr val="accent1"/>
            </a:lnRef>
            <a:fillRef idx="0">
              <a:schemeClr val="accent1"/>
            </a:fillRef>
            <a:effectRef idx="0">
              <a:schemeClr val="accent1"/>
            </a:effectRef>
            <a:fontRef idx="minor">
              <a:schemeClr val="tx1"/>
            </a:fontRef>
          </p:style>
        </p:cxnSp>
        <p:sp>
          <p:nvSpPr>
            <p:cNvPr id="15" name="Rounded Rectangle 94"/>
            <p:cNvSpPr/>
            <p:nvPr/>
          </p:nvSpPr>
          <p:spPr>
            <a:xfrm>
              <a:off x="1074408" y="2190750"/>
              <a:ext cx="214311" cy="942972"/>
            </a:xfrm>
            <a:prstGeom prst="roundRect">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cs typeface="+mn-ea"/>
                <a:sym typeface="+mn-lt"/>
              </a:endParaRPr>
            </a:p>
          </p:txBody>
        </p:sp>
      </p:grpSp>
      <p:grpSp>
        <p:nvGrpSpPr>
          <p:cNvPr id="16" name="Group 138"/>
          <p:cNvGrpSpPr/>
          <p:nvPr/>
        </p:nvGrpSpPr>
        <p:grpSpPr>
          <a:xfrm>
            <a:off x="2035839" y="2303735"/>
            <a:ext cx="301358" cy="2317121"/>
            <a:chOff x="1447800" y="1485901"/>
            <a:chExt cx="214311" cy="1647821"/>
          </a:xfrm>
        </p:grpSpPr>
        <p:cxnSp>
          <p:nvCxnSpPr>
            <p:cNvPr id="17" name="Straight Connector 97"/>
            <p:cNvCxnSpPr/>
            <p:nvPr/>
          </p:nvCxnSpPr>
          <p:spPr>
            <a:xfrm rot="16200000" flipV="1">
              <a:off x="732961" y="2302205"/>
              <a:ext cx="1638299" cy="5691"/>
            </a:xfrm>
            <a:prstGeom prst="line">
              <a:avLst/>
            </a:prstGeom>
            <a:ln w="12700">
              <a:solidFill>
                <a:schemeClr val="bg1">
                  <a:lumMod val="75000"/>
                </a:schemeClr>
              </a:solidFill>
              <a:prstDash val="sysDot"/>
              <a:headEnd type="none" w="med" len="med"/>
              <a:tailEnd type="oval" w="med" len="med"/>
            </a:ln>
          </p:spPr>
          <p:style>
            <a:lnRef idx="1">
              <a:schemeClr val="accent1"/>
            </a:lnRef>
            <a:fillRef idx="0">
              <a:schemeClr val="accent1"/>
            </a:fillRef>
            <a:effectRef idx="0">
              <a:schemeClr val="accent1"/>
            </a:effectRef>
            <a:fontRef idx="minor">
              <a:schemeClr val="tx1"/>
            </a:fontRef>
          </p:style>
        </p:cxnSp>
        <p:sp>
          <p:nvSpPr>
            <p:cNvPr id="18" name="Rounded Rectangle 100"/>
            <p:cNvSpPr/>
            <p:nvPr/>
          </p:nvSpPr>
          <p:spPr>
            <a:xfrm>
              <a:off x="1447800" y="1962150"/>
              <a:ext cx="214311" cy="1171572"/>
            </a:xfrm>
            <a:prstGeom prst="roundRect">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cs typeface="+mn-ea"/>
                <a:sym typeface="+mn-lt"/>
              </a:endParaRPr>
            </a:p>
          </p:txBody>
        </p:sp>
      </p:grpSp>
      <p:grpSp>
        <p:nvGrpSpPr>
          <p:cNvPr id="19" name="Group 139"/>
          <p:cNvGrpSpPr/>
          <p:nvPr/>
        </p:nvGrpSpPr>
        <p:grpSpPr>
          <a:xfrm>
            <a:off x="2569451" y="2303735"/>
            <a:ext cx="301358" cy="2317121"/>
            <a:chOff x="1828800" y="1485901"/>
            <a:chExt cx="214311" cy="1647821"/>
          </a:xfrm>
        </p:grpSpPr>
        <p:cxnSp>
          <p:nvCxnSpPr>
            <p:cNvPr id="20" name="Straight Connector 103"/>
            <p:cNvCxnSpPr/>
            <p:nvPr/>
          </p:nvCxnSpPr>
          <p:spPr>
            <a:xfrm rot="16200000" flipV="1">
              <a:off x="1113961" y="2302205"/>
              <a:ext cx="1638299" cy="5691"/>
            </a:xfrm>
            <a:prstGeom prst="line">
              <a:avLst/>
            </a:prstGeom>
            <a:ln w="12700">
              <a:solidFill>
                <a:schemeClr val="bg1">
                  <a:lumMod val="75000"/>
                </a:schemeClr>
              </a:solidFill>
              <a:prstDash val="sysDot"/>
              <a:headEnd type="none" w="med" len="med"/>
              <a:tailEnd type="oval" w="med" len="med"/>
            </a:ln>
          </p:spPr>
          <p:style>
            <a:lnRef idx="1">
              <a:schemeClr val="accent1"/>
            </a:lnRef>
            <a:fillRef idx="0">
              <a:schemeClr val="accent1"/>
            </a:fillRef>
            <a:effectRef idx="0">
              <a:schemeClr val="accent1"/>
            </a:effectRef>
            <a:fontRef idx="minor">
              <a:schemeClr val="tx1"/>
            </a:fontRef>
          </p:style>
        </p:cxnSp>
        <p:sp>
          <p:nvSpPr>
            <p:cNvPr id="21" name="Rounded Rectangle 106"/>
            <p:cNvSpPr/>
            <p:nvPr/>
          </p:nvSpPr>
          <p:spPr>
            <a:xfrm>
              <a:off x="1828800" y="1809750"/>
              <a:ext cx="214311" cy="1323972"/>
            </a:xfrm>
            <a:prstGeom prst="roundRect">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cs typeface="+mn-ea"/>
                <a:sym typeface="+mn-lt"/>
              </a:endParaRPr>
            </a:p>
          </p:txBody>
        </p:sp>
      </p:grpSp>
      <p:grpSp>
        <p:nvGrpSpPr>
          <p:cNvPr id="22" name="Group 140"/>
          <p:cNvGrpSpPr/>
          <p:nvPr/>
        </p:nvGrpSpPr>
        <p:grpSpPr>
          <a:xfrm>
            <a:off x="3103063" y="2303735"/>
            <a:ext cx="301358" cy="2317121"/>
            <a:chOff x="2209800" y="1485901"/>
            <a:chExt cx="214311" cy="1647821"/>
          </a:xfrm>
        </p:grpSpPr>
        <p:cxnSp>
          <p:nvCxnSpPr>
            <p:cNvPr id="23" name="Straight Connector 107"/>
            <p:cNvCxnSpPr/>
            <p:nvPr/>
          </p:nvCxnSpPr>
          <p:spPr>
            <a:xfrm rot="16200000" flipV="1">
              <a:off x="1494961" y="2302205"/>
              <a:ext cx="1638299" cy="5691"/>
            </a:xfrm>
            <a:prstGeom prst="line">
              <a:avLst/>
            </a:prstGeom>
            <a:ln w="12700">
              <a:solidFill>
                <a:schemeClr val="bg1">
                  <a:lumMod val="75000"/>
                </a:schemeClr>
              </a:solidFill>
              <a:prstDash val="sysDot"/>
              <a:headEnd type="none" w="med" len="med"/>
              <a:tailEnd type="oval" w="med" len="med"/>
            </a:ln>
          </p:spPr>
          <p:style>
            <a:lnRef idx="1">
              <a:schemeClr val="accent1"/>
            </a:lnRef>
            <a:fillRef idx="0">
              <a:schemeClr val="accent1"/>
            </a:fillRef>
            <a:effectRef idx="0">
              <a:schemeClr val="accent1"/>
            </a:effectRef>
            <a:fontRef idx="minor">
              <a:schemeClr val="tx1"/>
            </a:fontRef>
          </p:style>
        </p:cxnSp>
        <p:sp>
          <p:nvSpPr>
            <p:cNvPr id="24" name="Rounded Rectangle 120"/>
            <p:cNvSpPr/>
            <p:nvPr/>
          </p:nvSpPr>
          <p:spPr>
            <a:xfrm>
              <a:off x="2209800" y="2419350"/>
              <a:ext cx="214311" cy="714372"/>
            </a:xfrm>
            <a:prstGeom prst="roundRect">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cs typeface="+mn-ea"/>
                <a:sym typeface="+mn-lt"/>
              </a:endParaRPr>
            </a:p>
          </p:txBody>
        </p:sp>
      </p:grpSp>
      <p:grpSp>
        <p:nvGrpSpPr>
          <p:cNvPr id="25" name="Group 141"/>
          <p:cNvGrpSpPr/>
          <p:nvPr/>
        </p:nvGrpSpPr>
        <p:grpSpPr>
          <a:xfrm>
            <a:off x="3636674" y="2303735"/>
            <a:ext cx="301358" cy="2317121"/>
            <a:chOff x="2667000" y="1485901"/>
            <a:chExt cx="214311" cy="1647821"/>
          </a:xfrm>
        </p:grpSpPr>
        <p:cxnSp>
          <p:nvCxnSpPr>
            <p:cNvPr id="26" name="Straight Connector 127"/>
            <p:cNvCxnSpPr/>
            <p:nvPr/>
          </p:nvCxnSpPr>
          <p:spPr>
            <a:xfrm rot="16200000" flipV="1">
              <a:off x="1952161" y="2302205"/>
              <a:ext cx="1638299" cy="5691"/>
            </a:xfrm>
            <a:prstGeom prst="line">
              <a:avLst/>
            </a:prstGeom>
            <a:ln w="12700">
              <a:solidFill>
                <a:schemeClr val="bg1">
                  <a:lumMod val="75000"/>
                </a:schemeClr>
              </a:solidFill>
              <a:prstDash val="sysDot"/>
              <a:headEnd type="none" w="med" len="med"/>
              <a:tailEnd type="oval" w="med" len="med"/>
            </a:ln>
          </p:spPr>
          <p:style>
            <a:lnRef idx="1">
              <a:schemeClr val="accent1"/>
            </a:lnRef>
            <a:fillRef idx="0">
              <a:schemeClr val="accent1"/>
            </a:fillRef>
            <a:effectRef idx="0">
              <a:schemeClr val="accent1"/>
            </a:effectRef>
            <a:fontRef idx="minor">
              <a:schemeClr val="tx1"/>
            </a:fontRef>
          </p:style>
        </p:cxnSp>
        <p:sp>
          <p:nvSpPr>
            <p:cNvPr id="27" name="Rounded Rectangle 128"/>
            <p:cNvSpPr/>
            <p:nvPr/>
          </p:nvSpPr>
          <p:spPr>
            <a:xfrm>
              <a:off x="2667000" y="1962150"/>
              <a:ext cx="214311" cy="1171572"/>
            </a:xfrm>
            <a:prstGeom prst="roundRect">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cs typeface="+mn-ea"/>
                <a:sym typeface="+mn-lt"/>
              </a:endParaRPr>
            </a:p>
          </p:txBody>
        </p:sp>
      </p:grpSp>
      <p:grpSp>
        <p:nvGrpSpPr>
          <p:cNvPr id="28" name="Group 142"/>
          <p:cNvGrpSpPr/>
          <p:nvPr/>
        </p:nvGrpSpPr>
        <p:grpSpPr>
          <a:xfrm>
            <a:off x="4170289" y="2303735"/>
            <a:ext cx="301358" cy="2317121"/>
            <a:chOff x="2971800" y="1485901"/>
            <a:chExt cx="214311" cy="1647821"/>
          </a:xfrm>
        </p:grpSpPr>
        <p:cxnSp>
          <p:nvCxnSpPr>
            <p:cNvPr id="29" name="Straight Connector 135"/>
            <p:cNvCxnSpPr/>
            <p:nvPr/>
          </p:nvCxnSpPr>
          <p:spPr>
            <a:xfrm rot="16200000" flipV="1">
              <a:off x="2256961" y="2302205"/>
              <a:ext cx="1638299" cy="5691"/>
            </a:xfrm>
            <a:prstGeom prst="line">
              <a:avLst/>
            </a:prstGeom>
            <a:ln w="12700">
              <a:solidFill>
                <a:schemeClr val="bg1">
                  <a:lumMod val="75000"/>
                </a:schemeClr>
              </a:solidFill>
              <a:prstDash val="sysDot"/>
              <a:headEnd type="none" w="med" len="med"/>
              <a:tailEnd type="oval" w="med" len="med"/>
            </a:ln>
          </p:spPr>
          <p:style>
            <a:lnRef idx="1">
              <a:schemeClr val="accent1"/>
            </a:lnRef>
            <a:fillRef idx="0">
              <a:schemeClr val="accent1"/>
            </a:fillRef>
            <a:effectRef idx="0">
              <a:schemeClr val="accent1"/>
            </a:effectRef>
            <a:fontRef idx="minor">
              <a:schemeClr val="tx1"/>
            </a:fontRef>
          </p:style>
        </p:cxnSp>
        <p:sp>
          <p:nvSpPr>
            <p:cNvPr id="30" name="Rounded Rectangle 136"/>
            <p:cNvSpPr/>
            <p:nvPr/>
          </p:nvSpPr>
          <p:spPr>
            <a:xfrm>
              <a:off x="2971800" y="1809750"/>
              <a:ext cx="214311" cy="1323972"/>
            </a:xfrm>
            <a:prstGeom prst="roundRect">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cs typeface="+mn-ea"/>
                <a:sym typeface="+mn-lt"/>
              </a:endParaRPr>
            </a:p>
          </p:txBody>
        </p:sp>
      </p:grpSp>
      <p:sp>
        <p:nvSpPr>
          <p:cNvPr id="31" name="Rectangle 143"/>
          <p:cNvSpPr/>
          <p:nvPr/>
        </p:nvSpPr>
        <p:spPr>
          <a:xfrm>
            <a:off x="1526419" y="4810264"/>
            <a:ext cx="240450" cy="270459"/>
          </a:xfrm>
          <a:prstGeom prst="rect">
            <a:avLst/>
          </a:prstGeom>
        </p:spPr>
        <p:txBody>
          <a:bodyPr wrap="none" lIns="0" tIns="0" rIns="0" bIns="0">
            <a:spAutoFit/>
          </a:bodyPr>
          <a:lstStyle/>
          <a:p>
            <a:pPr algn="ctr">
              <a:lnSpc>
                <a:spcPct val="120000"/>
              </a:lnSpc>
            </a:pPr>
            <a:r>
              <a:rPr lang="en-US" sz="1600" dirty="0">
                <a:solidFill>
                  <a:schemeClr val="tx1">
                    <a:lumMod val="50000"/>
                    <a:lumOff val="50000"/>
                  </a:schemeClr>
                </a:solidFill>
                <a:cs typeface="+mn-ea"/>
                <a:sym typeface="+mn-lt"/>
              </a:rPr>
              <a:t>55</a:t>
            </a:r>
            <a:endParaRPr lang="en-US" sz="1600" dirty="0">
              <a:solidFill>
                <a:schemeClr val="tx1">
                  <a:lumMod val="50000"/>
                  <a:lumOff val="50000"/>
                </a:schemeClr>
              </a:solidFill>
              <a:cs typeface="+mn-ea"/>
              <a:sym typeface="+mn-lt"/>
            </a:endParaRPr>
          </a:p>
        </p:txBody>
      </p:sp>
      <p:sp>
        <p:nvSpPr>
          <p:cNvPr id="32" name="Rectangle 144"/>
          <p:cNvSpPr/>
          <p:nvPr/>
        </p:nvSpPr>
        <p:spPr>
          <a:xfrm>
            <a:off x="2064690" y="4810264"/>
            <a:ext cx="240450" cy="270459"/>
          </a:xfrm>
          <a:prstGeom prst="rect">
            <a:avLst/>
          </a:prstGeom>
        </p:spPr>
        <p:txBody>
          <a:bodyPr wrap="none" lIns="0" tIns="0" rIns="0" bIns="0">
            <a:spAutoFit/>
          </a:bodyPr>
          <a:lstStyle/>
          <a:p>
            <a:pPr algn="ctr">
              <a:lnSpc>
                <a:spcPct val="120000"/>
              </a:lnSpc>
            </a:pPr>
            <a:r>
              <a:rPr lang="en-US" sz="1600" dirty="0">
                <a:solidFill>
                  <a:schemeClr val="tx1">
                    <a:lumMod val="50000"/>
                    <a:lumOff val="50000"/>
                  </a:schemeClr>
                </a:solidFill>
                <a:cs typeface="+mn-ea"/>
                <a:sym typeface="+mn-lt"/>
              </a:rPr>
              <a:t>70</a:t>
            </a:r>
            <a:endParaRPr lang="en-US" sz="1600" dirty="0">
              <a:solidFill>
                <a:schemeClr val="tx1">
                  <a:lumMod val="50000"/>
                  <a:lumOff val="50000"/>
                </a:schemeClr>
              </a:solidFill>
              <a:cs typeface="+mn-ea"/>
              <a:sym typeface="+mn-lt"/>
            </a:endParaRPr>
          </a:p>
        </p:txBody>
      </p:sp>
      <p:sp>
        <p:nvSpPr>
          <p:cNvPr id="33" name="Rectangle 145"/>
          <p:cNvSpPr/>
          <p:nvPr/>
        </p:nvSpPr>
        <p:spPr>
          <a:xfrm>
            <a:off x="2602961" y="4810264"/>
            <a:ext cx="240450" cy="270459"/>
          </a:xfrm>
          <a:prstGeom prst="rect">
            <a:avLst/>
          </a:prstGeom>
        </p:spPr>
        <p:txBody>
          <a:bodyPr wrap="none" lIns="0" tIns="0" rIns="0" bIns="0">
            <a:spAutoFit/>
          </a:bodyPr>
          <a:lstStyle/>
          <a:p>
            <a:pPr algn="ctr">
              <a:lnSpc>
                <a:spcPct val="120000"/>
              </a:lnSpc>
            </a:pPr>
            <a:r>
              <a:rPr lang="en-US" sz="1600" dirty="0">
                <a:solidFill>
                  <a:schemeClr val="tx1">
                    <a:lumMod val="50000"/>
                    <a:lumOff val="50000"/>
                  </a:schemeClr>
                </a:solidFill>
                <a:cs typeface="+mn-ea"/>
                <a:sym typeface="+mn-lt"/>
              </a:rPr>
              <a:t>85</a:t>
            </a:r>
            <a:endParaRPr lang="en-US" sz="1600" dirty="0">
              <a:solidFill>
                <a:schemeClr val="tx1">
                  <a:lumMod val="50000"/>
                  <a:lumOff val="50000"/>
                </a:schemeClr>
              </a:solidFill>
              <a:cs typeface="+mn-ea"/>
              <a:sym typeface="+mn-lt"/>
            </a:endParaRPr>
          </a:p>
        </p:txBody>
      </p:sp>
      <p:sp>
        <p:nvSpPr>
          <p:cNvPr id="34" name="Rectangle 146"/>
          <p:cNvSpPr/>
          <p:nvPr/>
        </p:nvSpPr>
        <p:spPr>
          <a:xfrm>
            <a:off x="3141232" y="4810264"/>
            <a:ext cx="240450" cy="270459"/>
          </a:xfrm>
          <a:prstGeom prst="rect">
            <a:avLst/>
          </a:prstGeom>
        </p:spPr>
        <p:txBody>
          <a:bodyPr wrap="none" lIns="0" tIns="0" rIns="0" bIns="0">
            <a:spAutoFit/>
          </a:bodyPr>
          <a:lstStyle/>
          <a:p>
            <a:pPr algn="ctr">
              <a:lnSpc>
                <a:spcPct val="120000"/>
              </a:lnSpc>
            </a:pPr>
            <a:r>
              <a:rPr lang="en-US" sz="1600" dirty="0">
                <a:solidFill>
                  <a:schemeClr val="tx1">
                    <a:lumMod val="50000"/>
                    <a:lumOff val="50000"/>
                  </a:schemeClr>
                </a:solidFill>
                <a:cs typeface="+mn-ea"/>
                <a:sym typeface="+mn-lt"/>
              </a:rPr>
              <a:t>40</a:t>
            </a:r>
            <a:endParaRPr lang="en-US" sz="1600" dirty="0">
              <a:solidFill>
                <a:schemeClr val="tx1">
                  <a:lumMod val="50000"/>
                  <a:lumOff val="50000"/>
                </a:schemeClr>
              </a:solidFill>
              <a:cs typeface="+mn-ea"/>
              <a:sym typeface="+mn-lt"/>
            </a:endParaRPr>
          </a:p>
        </p:txBody>
      </p:sp>
      <p:sp>
        <p:nvSpPr>
          <p:cNvPr id="35" name="Rectangle 147"/>
          <p:cNvSpPr/>
          <p:nvPr/>
        </p:nvSpPr>
        <p:spPr>
          <a:xfrm>
            <a:off x="3679503" y="4810264"/>
            <a:ext cx="240450" cy="270459"/>
          </a:xfrm>
          <a:prstGeom prst="rect">
            <a:avLst/>
          </a:prstGeom>
        </p:spPr>
        <p:txBody>
          <a:bodyPr wrap="none" lIns="0" tIns="0" rIns="0" bIns="0">
            <a:spAutoFit/>
          </a:bodyPr>
          <a:lstStyle/>
          <a:p>
            <a:pPr algn="ctr">
              <a:lnSpc>
                <a:spcPct val="120000"/>
              </a:lnSpc>
            </a:pPr>
            <a:r>
              <a:rPr lang="en-US" sz="1600" dirty="0">
                <a:solidFill>
                  <a:schemeClr val="tx1">
                    <a:lumMod val="50000"/>
                    <a:lumOff val="50000"/>
                  </a:schemeClr>
                </a:solidFill>
                <a:cs typeface="+mn-ea"/>
                <a:sym typeface="+mn-lt"/>
              </a:rPr>
              <a:t>60</a:t>
            </a:r>
            <a:endParaRPr lang="en-US" sz="1600" dirty="0">
              <a:solidFill>
                <a:schemeClr val="tx1">
                  <a:lumMod val="50000"/>
                  <a:lumOff val="50000"/>
                </a:schemeClr>
              </a:solidFill>
              <a:cs typeface="+mn-ea"/>
              <a:sym typeface="+mn-lt"/>
            </a:endParaRPr>
          </a:p>
        </p:txBody>
      </p:sp>
      <p:sp>
        <p:nvSpPr>
          <p:cNvPr id="36" name="Rectangle 148"/>
          <p:cNvSpPr/>
          <p:nvPr/>
        </p:nvSpPr>
        <p:spPr>
          <a:xfrm>
            <a:off x="4217774" y="4810264"/>
            <a:ext cx="240450" cy="270459"/>
          </a:xfrm>
          <a:prstGeom prst="rect">
            <a:avLst/>
          </a:prstGeom>
        </p:spPr>
        <p:txBody>
          <a:bodyPr wrap="none" lIns="0" tIns="0" rIns="0" bIns="0">
            <a:spAutoFit/>
          </a:bodyPr>
          <a:lstStyle/>
          <a:p>
            <a:pPr algn="ctr">
              <a:lnSpc>
                <a:spcPct val="120000"/>
              </a:lnSpc>
            </a:pPr>
            <a:r>
              <a:rPr lang="en-US" sz="1600" dirty="0">
                <a:solidFill>
                  <a:schemeClr val="tx1">
                    <a:lumMod val="50000"/>
                    <a:lumOff val="50000"/>
                  </a:schemeClr>
                </a:solidFill>
                <a:cs typeface="+mn-ea"/>
                <a:sym typeface="+mn-lt"/>
              </a:rPr>
              <a:t>80</a:t>
            </a:r>
            <a:endParaRPr lang="en-US" sz="1600" dirty="0">
              <a:solidFill>
                <a:schemeClr val="tx1">
                  <a:lumMod val="50000"/>
                  <a:lumOff val="50000"/>
                </a:schemeClr>
              </a:solidFill>
              <a:cs typeface="+mn-ea"/>
              <a:sym typeface="+mn-lt"/>
            </a:endParaRPr>
          </a:p>
        </p:txBody>
      </p:sp>
      <p:grpSp>
        <p:nvGrpSpPr>
          <p:cNvPr id="37" name="Group 149"/>
          <p:cNvGrpSpPr/>
          <p:nvPr/>
        </p:nvGrpSpPr>
        <p:grpSpPr>
          <a:xfrm>
            <a:off x="6389434" y="2305419"/>
            <a:ext cx="2090836" cy="702185"/>
            <a:chOff x="4597686" y="3155872"/>
            <a:chExt cx="1583966" cy="499359"/>
          </a:xfrm>
        </p:grpSpPr>
        <p:sp>
          <p:nvSpPr>
            <p:cNvPr id="38" name="TextBox 37"/>
            <p:cNvSpPr txBox="1"/>
            <p:nvPr/>
          </p:nvSpPr>
          <p:spPr>
            <a:xfrm>
              <a:off x="4597686" y="3155872"/>
              <a:ext cx="1542506" cy="168260"/>
            </a:xfrm>
            <a:prstGeom prst="rect">
              <a:avLst/>
            </a:prstGeom>
            <a:noFill/>
          </p:spPr>
          <p:txBody>
            <a:bodyPr wrap="square" lIns="0" tIns="0" rIns="0" bIns="0" rtlCol="0" anchor="t">
              <a:spAutoFit/>
            </a:bodyPr>
            <a:lstStyle/>
            <a:p>
              <a:pPr>
                <a:lnSpc>
                  <a:spcPct val="120000"/>
                </a:lnSpc>
              </a:pPr>
              <a:r>
                <a:rPr lang="zh-CN" altLang="en-US" sz="1400">
                  <a:solidFill>
                    <a:schemeClr val="bg1">
                      <a:lumMod val="65000"/>
                    </a:schemeClr>
                  </a:solidFill>
                  <a:cs typeface="+mn-ea"/>
                  <a:sym typeface="+mn-lt"/>
                </a:rPr>
                <a:t>请替换文字内容</a:t>
              </a:r>
              <a:endParaRPr lang="en-US" sz="1400" dirty="0">
                <a:solidFill>
                  <a:schemeClr val="bg1">
                    <a:lumMod val="65000"/>
                  </a:schemeClr>
                </a:solidFill>
                <a:cs typeface="+mn-ea"/>
                <a:sym typeface="+mn-lt"/>
              </a:endParaRPr>
            </a:p>
          </p:txBody>
        </p:sp>
        <p:sp>
          <p:nvSpPr>
            <p:cNvPr id="39" name="TextBox 38"/>
            <p:cNvSpPr txBox="1"/>
            <p:nvPr/>
          </p:nvSpPr>
          <p:spPr>
            <a:xfrm>
              <a:off x="4597686" y="3348942"/>
              <a:ext cx="1583966" cy="306289"/>
            </a:xfrm>
            <a:prstGeom prst="rect">
              <a:avLst/>
            </a:prstGeom>
            <a:noFill/>
          </p:spPr>
          <p:txBody>
            <a:bodyPr wrap="square" lIns="0" tIns="0" rIns="0" bIns="0" rtlCol="0" anchor="t">
              <a:spAutoFit/>
            </a:bodyPr>
            <a:lstStyle/>
            <a:p>
              <a:pPr defTabSz="1285875">
                <a:lnSpc>
                  <a:spcPct val="120000"/>
                </a:lnSpc>
                <a:spcBef>
                  <a:spcPct val="20000"/>
                </a:spcBef>
                <a:defRPr/>
              </a:pPr>
              <a:r>
                <a:rPr lang="en-US" altLang="zh-CN" sz="800" dirty="0">
                  <a:solidFill>
                    <a:schemeClr val="bg1">
                      <a:lumMod val="65000"/>
                    </a:schemeClr>
                  </a:solidFill>
                  <a:cs typeface="+mn-ea"/>
                  <a:sym typeface="+mn-lt"/>
                </a:rPr>
                <a:t>Please replace text, click add relevant headline, modify the text content, also can copy your content to this directly.</a:t>
              </a:r>
              <a:endParaRPr lang="en-US" sz="800" dirty="0">
                <a:solidFill>
                  <a:schemeClr val="bg1">
                    <a:lumMod val="65000"/>
                  </a:schemeClr>
                </a:solidFill>
                <a:cs typeface="+mn-ea"/>
                <a:sym typeface="+mn-lt"/>
              </a:endParaRPr>
            </a:p>
          </p:txBody>
        </p:sp>
      </p:grpSp>
      <p:grpSp>
        <p:nvGrpSpPr>
          <p:cNvPr id="40" name="Group 152"/>
          <p:cNvGrpSpPr/>
          <p:nvPr/>
        </p:nvGrpSpPr>
        <p:grpSpPr>
          <a:xfrm>
            <a:off x="9386634" y="2305419"/>
            <a:ext cx="2036110" cy="702185"/>
            <a:chOff x="6978976" y="3155872"/>
            <a:chExt cx="1542507" cy="499359"/>
          </a:xfrm>
        </p:grpSpPr>
        <p:sp>
          <p:nvSpPr>
            <p:cNvPr id="41" name="TextBox 40"/>
            <p:cNvSpPr txBox="1"/>
            <p:nvPr/>
          </p:nvSpPr>
          <p:spPr>
            <a:xfrm>
              <a:off x="6978977" y="3155872"/>
              <a:ext cx="1542506" cy="168260"/>
            </a:xfrm>
            <a:prstGeom prst="rect">
              <a:avLst/>
            </a:prstGeom>
            <a:noFill/>
          </p:spPr>
          <p:txBody>
            <a:bodyPr wrap="square" lIns="0" tIns="0" rIns="0" bIns="0" rtlCol="0" anchor="t">
              <a:spAutoFit/>
            </a:bodyPr>
            <a:lstStyle/>
            <a:p>
              <a:pPr>
                <a:lnSpc>
                  <a:spcPct val="120000"/>
                </a:lnSpc>
              </a:pPr>
              <a:r>
                <a:rPr lang="zh-CN" altLang="en-US" sz="1400">
                  <a:solidFill>
                    <a:schemeClr val="bg1">
                      <a:lumMod val="65000"/>
                    </a:schemeClr>
                  </a:solidFill>
                  <a:cs typeface="+mn-ea"/>
                  <a:sym typeface="+mn-lt"/>
                </a:rPr>
                <a:t>请替换文字内容</a:t>
              </a:r>
              <a:endParaRPr lang="en-US" sz="1400" dirty="0">
                <a:solidFill>
                  <a:schemeClr val="bg1">
                    <a:lumMod val="65000"/>
                  </a:schemeClr>
                </a:solidFill>
                <a:cs typeface="+mn-ea"/>
                <a:sym typeface="+mn-lt"/>
              </a:endParaRPr>
            </a:p>
          </p:txBody>
        </p:sp>
        <p:sp>
          <p:nvSpPr>
            <p:cNvPr id="42" name="TextBox 41"/>
            <p:cNvSpPr txBox="1"/>
            <p:nvPr/>
          </p:nvSpPr>
          <p:spPr>
            <a:xfrm>
              <a:off x="6978976" y="3348942"/>
              <a:ext cx="1542507" cy="306289"/>
            </a:xfrm>
            <a:prstGeom prst="rect">
              <a:avLst/>
            </a:prstGeom>
            <a:noFill/>
          </p:spPr>
          <p:txBody>
            <a:bodyPr wrap="square" lIns="0" tIns="0" rIns="0" bIns="0" rtlCol="0" anchor="t">
              <a:spAutoFit/>
            </a:bodyPr>
            <a:lstStyle/>
            <a:p>
              <a:pPr defTabSz="1285875">
                <a:lnSpc>
                  <a:spcPct val="120000"/>
                </a:lnSpc>
                <a:spcBef>
                  <a:spcPct val="20000"/>
                </a:spcBef>
                <a:defRPr/>
              </a:pPr>
              <a:r>
                <a:rPr lang="en-US" altLang="zh-CN" sz="800" dirty="0">
                  <a:solidFill>
                    <a:schemeClr val="bg1">
                      <a:lumMod val="65000"/>
                    </a:schemeClr>
                  </a:solidFill>
                  <a:cs typeface="+mn-ea"/>
                  <a:sym typeface="+mn-lt"/>
                </a:rPr>
                <a:t>Please replace text, click add relevant headline, modify the text content, also can copy your content to this directly.</a:t>
              </a:r>
              <a:endParaRPr lang="en-US" sz="800" dirty="0">
                <a:solidFill>
                  <a:schemeClr val="bg1">
                    <a:lumMod val="65000"/>
                  </a:schemeClr>
                </a:solidFill>
                <a:cs typeface="+mn-ea"/>
                <a:sym typeface="+mn-lt"/>
              </a:endParaRPr>
            </a:p>
          </p:txBody>
        </p:sp>
      </p:grpSp>
      <p:grpSp>
        <p:nvGrpSpPr>
          <p:cNvPr id="43" name="Group 155"/>
          <p:cNvGrpSpPr/>
          <p:nvPr/>
        </p:nvGrpSpPr>
        <p:grpSpPr>
          <a:xfrm>
            <a:off x="6389434" y="3213450"/>
            <a:ext cx="2036110" cy="702185"/>
            <a:chOff x="4597685" y="3914331"/>
            <a:chExt cx="1542507" cy="499358"/>
          </a:xfrm>
        </p:grpSpPr>
        <p:sp>
          <p:nvSpPr>
            <p:cNvPr id="44" name="TextBox 43"/>
            <p:cNvSpPr txBox="1"/>
            <p:nvPr/>
          </p:nvSpPr>
          <p:spPr>
            <a:xfrm>
              <a:off x="4597686" y="3914331"/>
              <a:ext cx="1542506" cy="168260"/>
            </a:xfrm>
            <a:prstGeom prst="rect">
              <a:avLst/>
            </a:prstGeom>
            <a:noFill/>
          </p:spPr>
          <p:txBody>
            <a:bodyPr wrap="square" lIns="0" tIns="0" rIns="0" bIns="0" rtlCol="0" anchor="t">
              <a:spAutoFit/>
            </a:bodyPr>
            <a:lstStyle/>
            <a:p>
              <a:pPr>
                <a:lnSpc>
                  <a:spcPct val="120000"/>
                </a:lnSpc>
              </a:pPr>
              <a:r>
                <a:rPr lang="zh-CN" altLang="en-US" sz="1400">
                  <a:solidFill>
                    <a:schemeClr val="bg1">
                      <a:lumMod val="65000"/>
                    </a:schemeClr>
                  </a:solidFill>
                  <a:cs typeface="+mn-ea"/>
                  <a:sym typeface="+mn-lt"/>
                </a:rPr>
                <a:t>请替换文字内容</a:t>
              </a:r>
              <a:endParaRPr lang="en-US" altLang="zh-CN" sz="1400" dirty="0">
                <a:solidFill>
                  <a:schemeClr val="bg1">
                    <a:lumMod val="65000"/>
                  </a:schemeClr>
                </a:solidFill>
                <a:cs typeface="+mn-ea"/>
                <a:sym typeface="+mn-lt"/>
              </a:endParaRPr>
            </a:p>
          </p:txBody>
        </p:sp>
        <p:sp>
          <p:nvSpPr>
            <p:cNvPr id="45" name="TextBox 44"/>
            <p:cNvSpPr txBox="1"/>
            <p:nvPr/>
          </p:nvSpPr>
          <p:spPr>
            <a:xfrm>
              <a:off x="4597685" y="4107401"/>
              <a:ext cx="1542507" cy="306288"/>
            </a:xfrm>
            <a:prstGeom prst="rect">
              <a:avLst/>
            </a:prstGeom>
            <a:noFill/>
          </p:spPr>
          <p:txBody>
            <a:bodyPr wrap="square" lIns="0" tIns="0" rIns="0" bIns="0" rtlCol="0" anchor="t">
              <a:spAutoFit/>
            </a:bodyPr>
            <a:lstStyle/>
            <a:p>
              <a:pPr defTabSz="1285875">
                <a:lnSpc>
                  <a:spcPct val="120000"/>
                </a:lnSpc>
                <a:spcBef>
                  <a:spcPct val="20000"/>
                </a:spcBef>
                <a:defRPr/>
              </a:pPr>
              <a:r>
                <a:rPr lang="en-US" altLang="zh-CN" sz="800" dirty="0">
                  <a:solidFill>
                    <a:schemeClr val="bg1">
                      <a:lumMod val="65000"/>
                    </a:schemeClr>
                  </a:solidFill>
                  <a:cs typeface="+mn-ea"/>
                  <a:sym typeface="+mn-lt"/>
                </a:rPr>
                <a:t>Please replace text, click add relevant headline, modify the text content, also can copy your content to this directly.</a:t>
              </a:r>
              <a:endParaRPr lang="en-US" sz="800" dirty="0">
                <a:solidFill>
                  <a:schemeClr val="bg1">
                    <a:lumMod val="65000"/>
                  </a:schemeClr>
                </a:solidFill>
                <a:cs typeface="+mn-ea"/>
                <a:sym typeface="+mn-lt"/>
              </a:endParaRPr>
            </a:p>
          </p:txBody>
        </p:sp>
      </p:grpSp>
      <p:grpSp>
        <p:nvGrpSpPr>
          <p:cNvPr id="46" name="Group 158"/>
          <p:cNvGrpSpPr/>
          <p:nvPr/>
        </p:nvGrpSpPr>
        <p:grpSpPr>
          <a:xfrm>
            <a:off x="9386634" y="3213450"/>
            <a:ext cx="2036110" cy="702185"/>
            <a:chOff x="6978976" y="3914331"/>
            <a:chExt cx="1542507" cy="499358"/>
          </a:xfrm>
        </p:grpSpPr>
        <p:sp>
          <p:nvSpPr>
            <p:cNvPr id="47" name="TextBox 46"/>
            <p:cNvSpPr txBox="1"/>
            <p:nvPr/>
          </p:nvSpPr>
          <p:spPr>
            <a:xfrm>
              <a:off x="6978977" y="3914331"/>
              <a:ext cx="1542506" cy="168260"/>
            </a:xfrm>
            <a:prstGeom prst="rect">
              <a:avLst/>
            </a:prstGeom>
            <a:noFill/>
          </p:spPr>
          <p:txBody>
            <a:bodyPr wrap="square" lIns="0" tIns="0" rIns="0" bIns="0" rtlCol="0" anchor="t">
              <a:spAutoFit/>
            </a:bodyPr>
            <a:lstStyle/>
            <a:p>
              <a:pPr>
                <a:lnSpc>
                  <a:spcPct val="120000"/>
                </a:lnSpc>
              </a:pPr>
              <a:r>
                <a:rPr lang="zh-CN" altLang="en-US" sz="1400">
                  <a:solidFill>
                    <a:schemeClr val="bg1">
                      <a:lumMod val="65000"/>
                    </a:schemeClr>
                  </a:solidFill>
                  <a:cs typeface="+mn-ea"/>
                  <a:sym typeface="+mn-lt"/>
                </a:rPr>
                <a:t>请替换文字内容</a:t>
              </a:r>
              <a:endParaRPr lang="en-US" altLang="zh-CN" sz="1400" dirty="0">
                <a:solidFill>
                  <a:schemeClr val="bg1">
                    <a:lumMod val="65000"/>
                  </a:schemeClr>
                </a:solidFill>
                <a:cs typeface="+mn-ea"/>
                <a:sym typeface="+mn-lt"/>
              </a:endParaRPr>
            </a:p>
          </p:txBody>
        </p:sp>
        <p:sp>
          <p:nvSpPr>
            <p:cNvPr id="48" name="TextBox 47"/>
            <p:cNvSpPr txBox="1"/>
            <p:nvPr/>
          </p:nvSpPr>
          <p:spPr>
            <a:xfrm>
              <a:off x="6978976" y="4107401"/>
              <a:ext cx="1542507" cy="306288"/>
            </a:xfrm>
            <a:prstGeom prst="rect">
              <a:avLst/>
            </a:prstGeom>
            <a:noFill/>
          </p:spPr>
          <p:txBody>
            <a:bodyPr wrap="square" lIns="0" tIns="0" rIns="0" bIns="0" rtlCol="0" anchor="t">
              <a:spAutoFit/>
            </a:bodyPr>
            <a:lstStyle/>
            <a:p>
              <a:pPr defTabSz="1285875">
                <a:lnSpc>
                  <a:spcPct val="120000"/>
                </a:lnSpc>
                <a:spcBef>
                  <a:spcPct val="20000"/>
                </a:spcBef>
                <a:defRPr/>
              </a:pPr>
              <a:r>
                <a:rPr lang="en-US" altLang="zh-CN" sz="800" dirty="0">
                  <a:solidFill>
                    <a:schemeClr val="bg1">
                      <a:lumMod val="65000"/>
                    </a:schemeClr>
                  </a:solidFill>
                  <a:cs typeface="+mn-ea"/>
                  <a:sym typeface="+mn-lt"/>
                </a:rPr>
                <a:t>Please replace text, click add relevant headline, modify the text content, also can copy your content to this directly.</a:t>
              </a:r>
              <a:r>
                <a:rPr lang="en-US" sz="800" dirty="0">
                  <a:solidFill>
                    <a:schemeClr val="bg1">
                      <a:lumMod val="65000"/>
                    </a:schemeClr>
                  </a:solidFill>
                  <a:cs typeface="+mn-ea"/>
                  <a:sym typeface="+mn-lt"/>
                </a:rPr>
                <a:t> </a:t>
              </a:r>
              <a:endParaRPr lang="en-US" sz="800" dirty="0">
                <a:solidFill>
                  <a:schemeClr val="bg1">
                    <a:lumMod val="65000"/>
                  </a:schemeClr>
                </a:solidFill>
                <a:cs typeface="+mn-ea"/>
                <a:sym typeface="+mn-lt"/>
              </a:endParaRPr>
            </a:p>
          </p:txBody>
        </p:sp>
      </p:grpSp>
      <p:grpSp>
        <p:nvGrpSpPr>
          <p:cNvPr id="49" name="Group 161"/>
          <p:cNvGrpSpPr/>
          <p:nvPr/>
        </p:nvGrpSpPr>
        <p:grpSpPr>
          <a:xfrm>
            <a:off x="6389434" y="4239173"/>
            <a:ext cx="2036110" cy="702185"/>
            <a:chOff x="4597685" y="3914331"/>
            <a:chExt cx="1542507" cy="499358"/>
          </a:xfrm>
        </p:grpSpPr>
        <p:sp>
          <p:nvSpPr>
            <p:cNvPr id="50" name="TextBox 49"/>
            <p:cNvSpPr txBox="1"/>
            <p:nvPr/>
          </p:nvSpPr>
          <p:spPr>
            <a:xfrm>
              <a:off x="4597686" y="3914331"/>
              <a:ext cx="1542506" cy="168260"/>
            </a:xfrm>
            <a:prstGeom prst="rect">
              <a:avLst/>
            </a:prstGeom>
            <a:noFill/>
          </p:spPr>
          <p:txBody>
            <a:bodyPr wrap="square" lIns="0" tIns="0" rIns="0" bIns="0" rtlCol="0" anchor="t">
              <a:spAutoFit/>
            </a:bodyPr>
            <a:lstStyle/>
            <a:p>
              <a:pPr>
                <a:lnSpc>
                  <a:spcPct val="120000"/>
                </a:lnSpc>
              </a:pPr>
              <a:r>
                <a:rPr lang="zh-CN" altLang="en-US" sz="1400">
                  <a:solidFill>
                    <a:schemeClr val="bg1">
                      <a:lumMod val="65000"/>
                    </a:schemeClr>
                  </a:solidFill>
                  <a:cs typeface="+mn-ea"/>
                  <a:sym typeface="+mn-lt"/>
                </a:rPr>
                <a:t>请替换文字内容</a:t>
              </a:r>
              <a:endParaRPr lang="en-US" altLang="zh-CN" sz="1400" dirty="0">
                <a:solidFill>
                  <a:schemeClr val="bg1">
                    <a:lumMod val="65000"/>
                  </a:schemeClr>
                </a:solidFill>
                <a:cs typeface="+mn-ea"/>
                <a:sym typeface="+mn-lt"/>
              </a:endParaRPr>
            </a:p>
          </p:txBody>
        </p:sp>
        <p:sp>
          <p:nvSpPr>
            <p:cNvPr id="51" name="TextBox 50"/>
            <p:cNvSpPr txBox="1"/>
            <p:nvPr/>
          </p:nvSpPr>
          <p:spPr>
            <a:xfrm>
              <a:off x="4597685" y="4107401"/>
              <a:ext cx="1542507" cy="306288"/>
            </a:xfrm>
            <a:prstGeom prst="rect">
              <a:avLst/>
            </a:prstGeom>
            <a:noFill/>
          </p:spPr>
          <p:txBody>
            <a:bodyPr wrap="square" lIns="0" tIns="0" rIns="0" bIns="0" rtlCol="0" anchor="t">
              <a:spAutoFit/>
            </a:bodyPr>
            <a:lstStyle/>
            <a:p>
              <a:pPr defTabSz="1285875">
                <a:lnSpc>
                  <a:spcPct val="120000"/>
                </a:lnSpc>
                <a:spcBef>
                  <a:spcPct val="20000"/>
                </a:spcBef>
                <a:defRPr/>
              </a:pPr>
              <a:r>
                <a:rPr lang="en-US" altLang="zh-CN" sz="800" dirty="0">
                  <a:solidFill>
                    <a:schemeClr val="bg1">
                      <a:lumMod val="65000"/>
                    </a:schemeClr>
                  </a:solidFill>
                  <a:cs typeface="+mn-ea"/>
                  <a:sym typeface="+mn-lt"/>
                </a:rPr>
                <a:t>Please replace text, click add relevant headline, modify the text content, also can copy your content to this directly.</a:t>
              </a:r>
              <a:endParaRPr lang="en-US" sz="800" dirty="0">
                <a:solidFill>
                  <a:schemeClr val="bg1">
                    <a:lumMod val="65000"/>
                  </a:schemeClr>
                </a:solidFill>
                <a:cs typeface="+mn-ea"/>
                <a:sym typeface="+mn-lt"/>
              </a:endParaRPr>
            </a:p>
          </p:txBody>
        </p:sp>
      </p:grpSp>
      <p:grpSp>
        <p:nvGrpSpPr>
          <p:cNvPr id="52" name="Group 164"/>
          <p:cNvGrpSpPr/>
          <p:nvPr/>
        </p:nvGrpSpPr>
        <p:grpSpPr>
          <a:xfrm>
            <a:off x="9386634" y="4239173"/>
            <a:ext cx="2036110" cy="702185"/>
            <a:chOff x="6978976" y="3914331"/>
            <a:chExt cx="1542507" cy="499358"/>
          </a:xfrm>
        </p:grpSpPr>
        <p:sp>
          <p:nvSpPr>
            <p:cNvPr id="53" name="TextBox 52"/>
            <p:cNvSpPr txBox="1"/>
            <p:nvPr/>
          </p:nvSpPr>
          <p:spPr>
            <a:xfrm>
              <a:off x="6978977" y="3914331"/>
              <a:ext cx="1542506" cy="168260"/>
            </a:xfrm>
            <a:prstGeom prst="rect">
              <a:avLst/>
            </a:prstGeom>
            <a:noFill/>
          </p:spPr>
          <p:txBody>
            <a:bodyPr wrap="square" lIns="0" tIns="0" rIns="0" bIns="0" rtlCol="0" anchor="t">
              <a:spAutoFit/>
            </a:bodyPr>
            <a:lstStyle/>
            <a:p>
              <a:pPr>
                <a:lnSpc>
                  <a:spcPct val="120000"/>
                </a:lnSpc>
              </a:pPr>
              <a:r>
                <a:rPr lang="zh-CN" altLang="en-US" sz="1400">
                  <a:solidFill>
                    <a:schemeClr val="bg1">
                      <a:lumMod val="65000"/>
                    </a:schemeClr>
                  </a:solidFill>
                  <a:cs typeface="+mn-ea"/>
                  <a:sym typeface="+mn-lt"/>
                </a:rPr>
                <a:t>请替换文字内容</a:t>
              </a:r>
              <a:endParaRPr lang="en-US" altLang="zh-CN" sz="1400" dirty="0">
                <a:solidFill>
                  <a:schemeClr val="bg1">
                    <a:lumMod val="65000"/>
                  </a:schemeClr>
                </a:solidFill>
                <a:cs typeface="+mn-ea"/>
                <a:sym typeface="+mn-lt"/>
              </a:endParaRPr>
            </a:p>
          </p:txBody>
        </p:sp>
        <p:sp>
          <p:nvSpPr>
            <p:cNvPr id="54" name="TextBox 53"/>
            <p:cNvSpPr txBox="1"/>
            <p:nvPr/>
          </p:nvSpPr>
          <p:spPr>
            <a:xfrm>
              <a:off x="6978976" y="4107401"/>
              <a:ext cx="1542507" cy="306288"/>
            </a:xfrm>
            <a:prstGeom prst="rect">
              <a:avLst/>
            </a:prstGeom>
            <a:noFill/>
          </p:spPr>
          <p:txBody>
            <a:bodyPr wrap="square" lIns="0" tIns="0" rIns="0" bIns="0" rtlCol="0" anchor="t">
              <a:spAutoFit/>
            </a:bodyPr>
            <a:lstStyle/>
            <a:p>
              <a:pPr defTabSz="1285875">
                <a:lnSpc>
                  <a:spcPct val="120000"/>
                </a:lnSpc>
                <a:spcBef>
                  <a:spcPct val="20000"/>
                </a:spcBef>
                <a:defRPr/>
              </a:pPr>
              <a:r>
                <a:rPr lang="en-US" altLang="zh-CN" sz="800" dirty="0">
                  <a:solidFill>
                    <a:schemeClr val="bg1">
                      <a:lumMod val="65000"/>
                    </a:schemeClr>
                  </a:solidFill>
                  <a:cs typeface="+mn-ea"/>
                  <a:sym typeface="+mn-lt"/>
                </a:rPr>
                <a:t>Please replace text, click add relevant headline, modify the text content, also can copy your content to this directly.</a:t>
              </a:r>
              <a:r>
                <a:rPr lang="en-US" sz="800" dirty="0">
                  <a:solidFill>
                    <a:schemeClr val="bg1">
                      <a:lumMod val="65000"/>
                    </a:schemeClr>
                  </a:solidFill>
                  <a:cs typeface="+mn-ea"/>
                  <a:sym typeface="+mn-lt"/>
                </a:rPr>
                <a:t> </a:t>
              </a:r>
              <a:endParaRPr lang="en-US" sz="800" dirty="0">
                <a:solidFill>
                  <a:schemeClr val="bg1">
                    <a:lumMod val="65000"/>
                  </a:schemeClr>
                </a:solidFill>
                <a:cs typeface="+mn-ea"/>
                <a:sym typeface="+mn-lt"/>
              </a:endParaRPr>
            </a:p>
          </p:txBody>
        </p:sp>
      </p:grpSp>
      <p:grpSp>
        <p:nvGrpSpPr>
          <p:cNvPr id="55" name="Group 167"/>
          <p:cNvGrpSpPr/>
          <p:nvPr/>
        </p:nvGrpSpPr>
        <p:grpSpPr>
          <a:xfrm>
            <a:off x="8674821" y="4215707"/>
            <a:ext cx="659525" cy="640643"/>
            <a:chOff x="6299532" y="4190009"/>
            <a:chExt cx="469021" cy="455593"/>
          </a:xfrm>
        </p:grpSpPr>
        <p:sp>
          <p:nvSpPr>
            <p:cNvPr id="56" name="Oval 168"/>
            <p:cNvSpPr>
              <a:spLocks noChangeAspect="1"/>
            </p:cNvSpPr>
            <p:nvPr/>
          </p:nvSpPr>
          <p:spPr>
            <a:xfrm>
              <a:off x="6299532" y="4190009"/>
              <a:ext cx="469021" cy="455593"/>
            </a:xfrm>
            <a:prstGeom prst="ellipse">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cs typeface="+mn-ea"/>
                <a:sym typeface="+mn-lt"/>
              </a:endParaRPr>
            </a:p>
          </p:txBody>
        </p:sp>
        <p:sp>
          <p:nvSpPr>
            <p:cNvPr id="57" name="Freeform 63"/>
            <p:cNvSpPr>
              <a:spLocks noEditPoints="1"/>
            </p:cNvSpPr>
            <p:nvPr/>
          </p:nvSpPr>
          <p:spPr bwMode="auto">
            <a:xfrm>
              <a:off x="6386874" y="4310694"/>
              <a:ext cx="294337" cy="214222"/>
            </a:xfrm>
            <a:custGeom>
              <a:avLst/>
              <a:gdLst/>
              <a:ahLst/>
              <a:cxnLst>
                <a:cxn ang="0">
                  <a:pos x="62" y="57"/>
                </a:cxn>
                <a:cxn ang="0">
                  <a:pos x="18" y="57"/>
                </a:cxn>
                <a:cxn ang="0">
                  <a:pos x="0" y="39"/>
                </a:cxn>
                <a:cxn ang="0">
                  <a:pos x="11" y="23"/>
                </a:cxn>
                <a:cxn ang="0">
                  <a:pos x="11" y="21"/>
                </a:cxn>
                <a:cxn ang="0">
                  <a:pos x="31" y="0"/>
                </a:cxn>
                <a:cxn ang="0">
                  <a:pos x="50" y="13"/>
                </a:cxn>
                <a:cxn ang="0">
                  <a:pos x="57" y="11"/>
                </a:cxn>
                <a:cxn ang="0">
                  <a:pos x="67" y="21"/>
                </a:cxn>
                <a:cxn ang="0">
                  <a:pos x="66" y="27"/>
                </a:cxn>
                <a:cxn ang="0">
                  <a:pos x="78" y="42"/>
                </a:cxn>
                <a:cxn ang="0">
                  <a:pos x="62" y="57"/>
                </a:cxn>
                <a:cxn ang="0">
                  <a:pos x="51" y="31"/>
                </a:cxn>
                <a:cxn ang="0">
                  <a:pos x="42" y="31"/>
                </a:cxn>
                <a:cxn ang="0">
                  <a:pos x="42" y="17"/>
                </a:cxn>
                <a:cxn ang="0">
                  <a:pos x="40" y="16"/>
                </a:cxn>
                <a:cxn ang="0">
                  <a:pos x="33" y="16"/>
                </a:cxn>
                <a:cxn ang="0">
                  <a:pos x="31" y="17"/>
                </a:cxn>
                <a:cxn ang="0">
                  <a:pos x="31" y="31"/>
                </a:cxn>
                <a:cxn ang="0">
                  <a:pos x="22" y="31"/>
                </a:cxn>
                <a:cxn ang="0">
                  <a:pos x="21" y="33"/>
                </a:cxn>
                <a:cxn ang="0">
                  <a:pos x="21" y="34"/>
                </a:cxn>
                <a:cxn ang="0">
                  <a:pos x="36" y="48"/>
                </a:cxn>
                <a:cxn ang="0">
                  <a:pos x="36" y="48"/>
                </a:cxn>
                <a:cxn ang="0">
                  <a:pos x="37" y="48"/>
                </a:cxn>
                <a:cxn ang="0">
                  <a:pos x="51" y="34"/>
                </a:cxn>
                <a:cxn ang="0">
                  <a:pos x="52" y="33"/>
                </a:cxn>
                <a:cxn ang="0">
                  <a:pos x="51" y="31"/>
                </a:cxn>
              </a:cxnLst>
              <a:rect l="0" t="0" r="r" b="b"/>
              <a:pathLst>
                <a:path w="78" h="57">
                  <a:moveTo>
                    <a:pt x="62" y="57"/>
                  </a:moveTo>
                  <a:cubicBezTo>
                    <a:pt x="18" y="57"/>
                    <a:pt x="18" y="57"/>
                    <a:pt x="18" y="57"/>
                  </a:cubicBezTo>
                  <a:cubicBezTo>
                    <a:pt x="9" y="57"/>
                    <a:pt x="0" y="49"/>
                    <a:pt x="0" y="39"/>
                  </a:cubicBezTo>
                  <a:cubicBezTo>
                    <a:pt x="0" y="32"/>
                    <a:pt x="5" y="26"/>
                    <a:pt x="11" y="23"/>
                  </a:cubicBezTo>
                  <a:cubicBezTo>
                    <a:pt x="11" y="22"/>
                    <a:pt x="11" y="22"/>
                    <a:pt x="11" y="21"/>
                  </a:cubicBezTo>
                  <a:cubicBezTo>
                    <a:pt x="11" y="10"/>
                    <a:pt x="20" y="0"/>
                    <a:pt x="31" y="0"/>
                  </a:cubicBezTo>
                  <a:cubicBezTo>
                    <a:pt x="40" y="0"/>
                    <a:pt x="47" y="6"/>
                    <a:pt x="50" y="13"/>
                  </a:cubicBezTo>
                  <a:cubicBezTo>
                    <a:pt x="52" y="12"/>
                    <a:pt x="55" y="11"/>
                    <a:pt x="57" y="11"/>
                  </a:cubicBezTo>
                  <a:cubicBezTo>
                    <a:pt x="63" y="11"/>
                    <a:pt x="67" y="15"/>
                    <a:pt x="67" y="21"/>
                  </a:cubicBezTo>
                  <a:cubicBezTo>
                    <a:pt x="67" y="23"/>
                    <a:pt x="67" y="25"/>
                    <a:pt x="66" y="27"/>
                  </a:cubicBezTo>
                  <a:cubicBezTo>
                    <a:pt x="73" y="28"/>
                    <a:pt x="78" y="34"/>
                    <a:pt x="78" y="42"/>
                  </a:cubicBezTo>
                  <a:cubicBezTo>
                    <a:pt x="78" y="50"/>
                    <a:pt x="71" y="57"/>
                    <a:pt x="62" y="57"/>
                  </a:cubicBezTo>
                  <a:close/>
                  <a:moveTo>
                    <a:pt x="51" y="31"/>
                  </a:moveTo>
                  <a:cubicBezTo>
                    <a:pt x="42" y="31"/>
                    <a:pt x="42" y="31"/>
                    <a:pt x="42" y="31"/>
                  </a:cubicBezTo>
                  <a:cubicBezTo>
                    <a:pt x="42" y="17"/>
                    <a:pt x="42" y="17"/>
                    <a:pt x="42" y="17"/>
                  </a:cubicBezTo>
                  <a:cubicBezTo>
                    <a:pt x="42" y="16"/>
                    <a:pt x="41" y="16"/>
                    <a:pt x="40" y="16"/>
                  </a:cubicBezTo>
                  <a:cubicBezTo>
                    <a:pt x="33" y="16"/>
                    <a:pt x="33" y="16"/>
                    <a:pt x="33" y="16"/>
                  </a:cubicBezTo>
                  <a:cubicBezTo>
                    <a:pt x="32" y="16"/>
                    <a:pt x="31" y="16"/>
                    <a:pt x="31" y="17"/>
                  </a:cubicBezTo>
                  <a:cubicBezTo>
                    <a:pt x="31" y="31"/>
                    <a:pt x="31" y="31"/>
                    <a:pt x="31" y="31"/>
                  </a:cubicBezTo>
                  <a:cubicBezTo>
                    <a:pt x="22" y="31"/>
                    <a:pt x="22" y="31"/>
                    <a:pt x="22" y="31"/>
                  </a:cubicBezTo>
                  <a:cubicBezTo>
                    <a:pt x="22" y="31"/>
                    <a:pt x="21" y="32"/>
                    <a:pt x="21" y="33"/>
                  </a:cubicBezTo>
                  <a:cubicBezTo>
                    <a:pt x="21" y="33"/>
                    <a:pt x="21" y="33"/>
                    <a:pt x="21" y="34"/>
                  </a:cubicBezTo>
                  <a:cubicBezTo>
                    <a:pt x="36" y="48"/>
                    <a:pt x="36" y="48"/>
                    <a:pt x="36" y="48"/>
                  </a:cubicBezTo>
                  <a:cubicBezTo>
                    <a:pt x="36" y="48"/>
                    <a:pt x="36" y="48"/>
                    <a:pt x="36" y="48"/>
                  </a:cubicBezTo>
                  <a:cubicBezTo>
                    <a:pt x="37" y="48"/>
                    <a:pt x="37" y="48"/>
                    <a:pt x="37" y="48"/>
                  </a:cubicBezTo>
                  <a:cubicBezTo>
                    <a:pt x="51" y="34"/>
                    <a:pt x="51" y="34"/>
                    <a:pt x="51" y="34"/>
                  </a:cubicBezTo>
                  <a:cubicBezTo>
                    <a:pt x="52" y="33"/>
                    <a:pt x="52" y="33"/>
                    <a:pt x="52" y="33"/>
                  </a:cubicBezTo>
                  <a:cubicBezTo>
                    <a:pt x="52" y="32"/>
                    <a:pt x="51" y="31"/>
                    <a:pt x="51" y="31"/>
                  </a:cubicBezTo>
                  <a:close/>
                </a:path>
              </a:pathLst>
            </a:custGeom>
            <a:solidFill>
              <a:schemeClr val="bg1"/>
            </a:solidFill>
            <a:ln w="9525">
              <a:noFill/>
              <a:round/>
            </a:ln>
          </p:spPr>
          <p:txBody>
            <a:bodyPr vert="horz" wrap="square" lIns="128580" tIns="64290" rIns="128580" bIns="64290" numCol="1" anchor="t" anchorCtr="0" compatLnSpc="1"/>
            <a:lstStyle/>
            <a:p>
              <a:pPr>
                <a:lnSpc>
                  <a:spcPct val="120000"/>
                </a:lnSpc>
              </a:pPr>
              <a:endParaRPr lang="en-US" sz="800" dirty="0">
                <a:cs typeface="+mn-ea"/>
                <a:sym typeface="+mn-lt"/>
              </a:endParaRPr>
            </a:p>
          </p:txBody>
        </p:sp>
      </p:grpSp>
      <p:grpSp>
        <p:nvGrpSpPr>
          <p:cNvPr id="58" name="Group 170"/>
          <p:cNvGrpSpPr/>
          <p:nvPr/>
        </p:nvGrpSpPr>
        <p:grpSpPr>
          <a:xfrm>
            <a:off x="5648471" y="2277304"/>
            <a:ext cx="659525" cy="640643"/>
            <a:chOff x="630683" y="3383511"/>
            <a:chExt cx="469021" cy="455593"/>
          </a:xfrm>
        </p:grpSpPr>
        <p:sp>
          <p:nvSpPr>
            <p:cNvPr id="59" name="Oval 171"/>
            <p:cNvSpPr>
              <a:spLocks noChangeAspect="1"/>
            </p:cNvSpPr>
            <p:nvPr/>
          </p:nvSpPr>
          <p:spPr>
            <a:xfrm>
              <a:off x="630683" y="3383511"/>
              <a:ext cx="469021" cy="455593"/>
            </a:xfrm>
            <a:prstGeom prst="ellipse">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cs typeface="+mn-ea"/>
                <a:sym typeface="+mn-lt"/>
              </a:endParaRPr>
            </a:p>
          </p:txBody>
        </p:sp>
        <p:sp>
          <p:nvSpPr>
            <p:cNvPr id="60" name="Freeform 117"/>
            <p:cNvSpPr/>
            <p:nvPr/>
          </p:nvSpPr>
          <p:spPr bwMode="auto">
            <a:xfrm>
              <a:off x="730012" y="3476126"/>
              <a:ext cx="270363" cy="270363"/>
            </a:xfrm>
            <a:custGeom>
              <a:avLst/>
              <a:gdLst/>
              <a:ahLst/>
              <a:cxnLst>
                <a:cxn ang="0">
                  <a:pos x="56" y="51"/>
                </a:cxn>
                <a:cxn ang="0">
                  <a:pos x="51" y="55"/>
                </a:cxn>
                <a:cxn ang="0">
                  <a:pos x="43" y="57"/>
                </a:cxn>
                <a:cxn ang="0">
                  <a:pos x="33" y="54"/>
                </a:cxn>
                <a:cxn ang="0">
                  <a:pos x="26" y="51"/>
                </a:cxn>
                <a:cxn ang="0">
                  <a:pos x="7" y="32"/>
                </a:cxn>
                <a:cxn ang="0">
                  <a:pos x="3" y="25"/>
                </a:cxn>
                <a:cxn ang="0">
                  <a:pos x="0" y="14"/>
                </a:cxn>
                <a:cxn ang="0">
                  <a:pos x="3" y="7"/>
                </a:cxn>
                <a:cxn ang="0">
                  <a:pos x="7" y="2"/>
                </a:cxn>
                <a:cxn ang="0">
                  <a:pos x="12" y="0"/>
                </a:cxn>
                <a:cxn ang="0">
                  <a:pos x="13" y="1"/>
                </a:cxn>
                <a:cxn ang="0">
                  <a:pos x="15" y="4"/>
                </a:cxn>
                <a:cxn ang="0">
                  <a:pos x="19" y="10"/>
                </a:cxn>
                <a:cxn ang="0">
                  <a:pos x="21" y="14"/>
                </a:cxn>
                <a:cxn ang="0">
                  <a:pos x="14" y="22"/>
                </a:cxn>
                <a:cxn ang="0">
                  <a:pos x="15" y="26"/>
                </a:cxn>
                <a:cxn ang="0">
                  <a:pos x="32" y="42"/>
                </a:cxn>
                <a:cxn ang="0">
                  <a:pos x="35" y="44"/>
                </a:cxn>
                <a:cxn ang="0">
                  <a:pos x="43" y="36"/>
                </a:cxn>
                <a:cxn ang="0">
                  <a:pos x="47" y="38"/>
                </a:cxn>
                <a:cxn ang="0">
                  <a:pos x="54" y="42"/>
                </a:cxn>
                <a:cxn ang="0">
                  <a:pos x="57" y="44"/>
                </a:cxn>
                <a:cxn ang="0">
                  <a:pos x="57" y="45"/>
                </a:cxn>
                <a:cxn ang="0">
                  <a:pos x="56" y="51"/>
                </a:cxn>
              </a:cxnLst>
              <a:rect l="0" t="0" r="r" b="b"/>
              <a:pathLst>
                <a:path w="57" h="57">
                  <a:moveTo>
                    <a:pt x="56" y="51"/>
                  </a:moveTo>
                  <a:cubicBezTo>
                    <a:pt x="55" y="53"/>
                    <a:pt x="53" y="54"/>
                    <a:pt x="51" y="55"/>
                  </a:cubicBezTo>
                  <a:cubicBezTo>
                    <a:pt x="49" y="56"/>
                    <a:pt x="46" y="57"/>
                    <a:pt x="43" y="57"/>
                  </a:cubicBezTo>
                  <a:cubicBezTo>
                    <a:pt x="40" y="57"/>
                    <a:pt x="36" y="55"/>
                    <a:pt x="33" y="54"/>
                  </a:cubicBezTo>
                  <a:cubicBezTo>
                    <a:pt x="30" y="53"/>
                    <a:pt x="28" y="52"/>
                    <a:pt x="26" y="51"/>
                  </a:cubicBezTo>
                  <a:cubicBezTo>
                    <a:pt x="19" y="47"/>
                    <a:pt x="11" y="38"/>
                    <a:pt x="7" y="32"/>
                  </a:cubicBezTo>
                  <a:cubicBezTo>
                    <a:pt x="5" y="29"/>
                    <a:pt x="4" y="27"/>
                    <a:pt x="3" y="25"/>
                  </a:cubicBezTo>
                  <a:cubicBezTo>
                    <a:pt x="2" y="21"/>
                    <a:pt x="0" y="18"/>
                    <a:pt x="0" y="14"/>
                  </a:cubicBezTo>
                  <a:cubicBezTo>
                    <a:pt x="0" y="11"/>
                    <a:pt x="1" y="9"/>
                    <a:pt x="3" y="7"/>
                  </a:cubicBezTo>
                  <a:cubicBezTo>
                    <a:pt x="4" y="5"/>
                    <a:pt x="5" y="3"/>
                    <a:pt x="7" y="2"/>
                  </a:cubicBezTo>
                  <a:cubicBezTo>
                    <a:pt x="8" y="1"/>
                    <a:pt x="11" y="0"/>
                    <a:pt x="12" y="0"/>
                  </a:cubicBezTo>
                  <a:cubicBezTo>
                    <a:pt x="13" y="0"/>
                    <a:pt x="13" y="0"/>
                    <a:pt x="13" y="1"/>
                  </a:cubicBezTo>
                  <a:cubicBezTo>
                    <a:pt x="14" y="1"/>
                    <a:pt x="15" y="3"/>
                    <a:pt x="15" y="4"/>
                  </a:cubicBezTo>
                  <a:cubicBezTo>
                    <a:pt x="17" y="6"/>
                    <a:pt x="18" y="8"/>
                    <a:pt x="19" y="10"/>
                  </a:cubicBezTo>
                  <a:cubicBezTo>
                    <a:pt x="20" y="12"/>
                    <a:pt x="21" y="13"/>
                    <a:pt x="21" y="14"/>
                  </a:cubicBezTo>
                  <a:cubicBezTo>
                    <a:pt x="21" y="17"/>
                    <a:pt x="14" y="20"/>
                    <a:pt x="14" y="22"/>
                  </a:cubicBezTo>
                  <a:cubicBezTo>
                    <a:pt x="14" y="23"/>
                    <a:pt x="15" y="25"/>
                    <a:pt x="15" y="26"/>
                  </a:cubicBezTo>
                  <a:cubicBezTo>
                    <a:pt x="19" y="33"/>
                    <a:pt x="24" y="38"/>
                    <a:pt x="32" y="42"/>
                  </a:cubicBezTo>
                  <a:cubicBezTo>
                    <a:pt x="33" y="43"/>
                    <a:pt x="34" y="44"/>
                    <a:pt x="35" y="44"/>
                  </a:cubicBezTo>
                  <a:cubicBezTo>
                    <a:pt x="37" y="44"/>
                    <a:pt x="41" y="36"/>
                    <a:pt x="43" y="36"/>
                  </a:cubicBezTo>
                  <a:cubicBezTo>
                    <a:pt x="45" y="36"/>
                    <a:pt x="46" y="38"/>
                    <a:pt x="47" y="38"/>
                  </a:cubicBezTo>
                  <a:cubicBezTo>
                    <a:pt x="49" y="40"/>
                    <a:pt x="52" y="41"/>
                    <a:pt x="54" y="42"/>
                  </a:cubicBezTo>
                  <a:cubicBezTo>
                    <a:pt x="55" y="43"/>
                    <a:pt x="57" y="43"/>
                    <a:pt x="57" y="44"/>
                  </a:cubicBezTo>
                  <a:cubicBezTo>
                    <a:pt x="57" y="45"/>
                    <a:pt x="57" y="45"/>
                    <a:pt x="57" y="45"/>
                  </a:cubicBezTo>
                  <a:cubicBezTo>
                    <a:pt x="57" y="47"/>
                    <a:pt x="56" y="49"/>
                    <a:pt x="56" y="51"/>
                  </a:cubicBezTo>
                  <a:close/>
                </a:path>
              </a:pathLst>
            </a:custGeom>
            <a:solidFill>
              <a:schemeClr val="bg1"/>
            </a:solidFill>
            <a:ln w="9525">
              <a:noFill/>
              <a:round/>
            </a:ln>
          </p:spPr>
          <p:txBody>
            <a:bodyPr vert="horz" wrap="square" lIns="128580" tIns="64290" rIns="128580" bIns="64290" numCol="1" anchor="t" anchorCtr="0" compatLnSpc="1"/>
            <a:lstStyle/>
            <a:p>
              <a:pPr>
                <a:lnSpc>
                  <a:spcPct val="120000"/>
                </a:lnSpc>
              </a:pPr>
              <a:endParaRPr lang="en-US" sz="800" dirty="0">
                <a:cs typeface="+mn-ea"/>
                <a:sym typeface="+mn-lt"/>
              </a:endParaRPr>
            </a:p>
          </p:txBody>
        </p:sp>
      </p:grpSp>
      <p:grpSp>
        <p:nvGrpSpPr>
          <p:cNvPr id="61" name="Group 173"/>
          <p:cNvGrpSpPr/>
          <p:nvPr/>
        </p:nvGrpSpPr>
        <p:grpSpPr>
          <a:xfrm>
            <a:off x="5648471" y="4215707"/>
            <a:ext cx="659525" cy="640643"/>
            <a:chOff x="3428938" y="4190009"/>
            <a:chExt cx="469021" cy="455593"/>
          </a:xfrm>
        </p:grpSpPr>
        <p:sp>
          <p:nvSpPr>
            <p:cNvPr id="62" name="Oval 174"/>
            <p:cNvSpPr>
              <a:spLocks noChangeAspect="1"/>
            </p:cNvSpPr>
            <p:nvPr/>
          </p:nvSpPr>
          <p:spPr>
            <a:xfrm>
              <a:off x="3428938" y="4190009"/>
              <a:ext cx="469021" cy="455593"/>
            </a:xfrm>
            <a:prstGeom prst="ellipse">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cs typeface="+mn-ea"/>
                <a:sym typeface="+mn-lt"/>
              </a:endParaRPr>
            </a:p>
          </p:txBody>
        </p:sp>
        <p:sp>
          <p:nvSpPr>
            <p:cNvPr id="63" name="Freeform 83"/>
            <p:cNvSpPr>
              <a:spLocks noEditPoints="1"/>
            </p:cNvSpPr>
            <p:nvPr/>
          </p:nvSpPr>
          <p:spPr bwMode="auto">
            <a:xfrm>
              <a:off x="3571129" y="4279327"/>
              <a:ext cx="184638" cy="276957"/>
            </a:xfrm>
            <a:custGeom>
              <a:avLst/>
              <a:gdLst/>
              <a:ahLst/>
              <a:cxnLst>
                <a:cxn ang="0">
                  <a:pos x="38" y="26"/>
                </a:cxn>
                <a:cxn ang="0">
                  <a:pos x="24" y="55"/>
                </a:cxn>
                <a:cxn ang="0">
                  <a:pos x="20" y="58"/>
                </a:cxn>
                <a:cxn ang="0">
                  <a:pos x="16" y="55"/>
                </a:cxn>
                <a:cxn ang="0">
                  <a:pos x="2" y="26"/>
                </a:cxn>
                <a:cxn ang="0">
                  <a:pos x="0" y="19"/>
                </a:cxn>
                <a:cxn ang="0">
                  <a:pos x="20" y="0"/>
                </a:cxn>
                <a:cxn ang="0">
                  <a:pos x="39" y="19"/>
                </a:cxn>
                <a:cxn ang="0">
                  <a:pos x="38" y="26"/>
                </a:cxn>
                <a:cxn ang="0">
                  <a:pos x="20" y="9"/>
                </a:cxn>
                <a:cxn ang="0">
                  <a:pos x="10" y="19"/>
                </a:cxn>
                <a:cxn ang="0">
                  <a:pos x="20" y="29"/>
                </a:cxn>
                <a:cxn ang="0">
                  <a:pos x="30" y="19"/>
                </a:cxn>
                <a:cxn ang="0">
                  <a:pos x="20" y="9"/>
                </a:cxn>
              </a:cxnLst>
              <a:rect l="0" t="0" r="r" b="b"/>
              <a:pathLst>
                <a:path w="39" h="58">
                  <a:moveTo>
                    <a:pt x="38" y="26"/>
                  </a:moveTo>
                  <a:cubicBezTo>
                    <a:pt x="24" y="55"/>
                    <a:pt x="24" y="55"/>
                    <a:pt x="24" y="55"/>
                  </a:cubicBezTo>
                  <a:cubicBezTo>
                    <a:pt x="23" y="57"/>
                    <a:pt x="22" y="58"/>
                    <a:pt x="20" y="58"/>
                  </a:cubicBezTo>
                  <a:cubicBezTo>
                    <a:pt x="18" y="58"/>
                    <a:pt x="16" y="57"/>
                    <a:pt x="16" y="55"/>
                  </a:cubicBezTo>
                  <a:cubicBezTo>
                    <a:pt x="2" y="26"/>
                    <a:pt x="2" y="26"/>
                    <a:pt x="2" y="26"/>
                  </a:cubicBezTo>
                  <a:cubicBezTo>
                    <a:pt x="1" y="24"/>
                    <a:pt x="0" y="21"/>
                    <a:pt x="0" y="19"/>
                  </a:cubicBezTo>
                  <a:cubicBezTo>
                    <a:pt x="0" y="8"/>
                    <a:pt x="9" y="0"/>
                    <a:pt x="20" y="0"/>
                  </a:cubicBezTo>
                  <a:cubicBezTo>
                    <a:pt x="31" y="0"/>
                    <a:pt x="39" y="8"/>
                    <a:pt x="39" y="19"/>
                  </a:cubicBezTo>
                  <a:cubicBezTo>
                    <a:pt x="39" y="21"/>
                    <a:pt x="39" y="24"/>
                    <a:pt x="38" y="26"/>
                  </a:cubicBezTo>
                  <a:close/>
                  <a:moveTo>
                    <a:pt x="20" y="9"/>
                  </a:moveTo>
                  <a:cubicBezTo>
                    <a:pt x="15" y="9"/>
                    <a:pt x="10" y="14"/>
                    <a:pt x="10" y="19"/>
                  </a:cubicBezTo>
                  <a:cubicBezTo>
                    <a:pt x="10" y="24"/>
                    <a:pt x="15" y="29"/>
                    <a:pt x="20" y="29"/>
                  </a:cubicBezTo>
                  <a:cubicBezTo>
                    <a:pt x="25" y="29"/>
                    <a:pt x="30" y="24"/>
                    <a:pt x="30" y="19"/>
                  </a:cubicBezTo>
                  <a:cubicBezTo>
                    <a:pt x="30" y="14"/>
                    <a:pt x="25" y="9"/>
                    <a:pt x="20" y="9"/>
                  </a:cubicBezTo>
                  <a:close/>
                </a:path>
              </a:pathLst>
            </a:custGeom>
            <a:solidFill>
              <a:schemeClr val="bg1"/>
            </a:solidFill>
            <a:ln w="9525">
              <a:noFill/>
              <a:round/>
            </a:ln>
          </p:spPr>
          <p:txBody>
            <a:bodyPr vert="horz" wrap="square" lIns="128580" tIns="64290" rIns="128580" bIns="64290" numCol="1" anchor="t" anchorCtr="0" compatLnSpc="1"/>
            <a:lstStyle/>
            <a:p>
              <a:pPr>
                <a:lnSpc>
                  <a:spcPct val="120000"/>
                </a:lnSpc>
              </a:pPr>
              <a:endParaRPr lang="en-US" sz="800" dirty="0">
                <a:cs typeface="+mn-ea"/>
                <a:sym typeface="+mn-lt"/>
              </a:endParaRPr>
            </a:p>
          </p:txBody>
        </p:sp>
      </p:grpSp>
      <p:grpSp>
        <p:nvGrpSpPr>
          <p:cNvPr id="64" name="Group 176"/>
          <p:cNvGrpSpPr/>
          <p:nvPr/>
        </p:nvGrpSpPr>
        <p:grpSpPr>
          <a:xfrm>
            <a:off x="5648471" y="3229350"/>
            <a:ext cx="659525" cy="640643"/>
            <a:chOff x="6299532" y="3384456"/>
            <a:chExt cx="469021" cy="455593"/>
          </a:xfrm>
        </p:grpSpPr>
        <p:sp>
          <p:nvSpPr>
            <p:cNvPr id="65" name="Oval 177"/>
            <p:cNvSpPr>
              <a:spLocks noChangeAspect="1"/>
            </p:cNvSpPr>
            <p:nvPr/>
          </p:nvSpPr>
          <p:spPr>
            <a:xfrm>
              <a:off x="6299532" y="3384456"/>
              <a:ext cx="469021" cy="455593"/>
            </a:xfrm>
            <a:prstGeom prst="ellipse">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cs typeface="+mn-ea"/>
                <a:sym typeface="+mn-lt"/>
              </a:endParaRPr>
            </a:p>
          </p:txBody>
        </p:sp>
        <p:sp>
          <p:nvSpPr>
            <p:cNvPr id="66" name="Freeform 36"/>
            <p:cNvSpPr>
              <a:spLocks noEditPoints="1"/>
            </p:cNvSpPr>
            <p:nvPr/>
          </p:nvSpPr>
          <p:spPr bwMode="auto">
            <a:xfrm>
              <a:off x="6435895" y="3505670"/>
              <a:ext cx="196295" cy="213164"/>
            </a:xfrm>
            <a:custGeom>
              <a:avLst/>
              <a:gdLst/>
              <a:ahLst/>
              <a:cxnLst>
                <a:cxn ang="0">
                  <a:pos x="55" y="64"/>
                </a:cxn>
                <a:cxn ang="0">
                  <a:pos x="0" y="59"/>
                </a:cxn>
                <a:cxn ang="0">
                  <a:pos x="4" y="9"/>
                </a:cxn>
                <a:cxn ang="0">
                  <a:pos x="9" y="5"/>
                </a:cxn>
                <a:cxn ang="0">
                  <a:pos x="17" y="0"/>
                </a:cxn>
                <a:cxn ang="0">
                  <a:pos x="23" y="9"/>
                </a:cxn>
                <a:cxn ang="0">
                  <a:pos x="36" y="5"/>
                </a:cxn>
                <a:cxn ang="0">
                  <a:pos x="44" y="0"/>
                </a:cxn>
                <a:cxn ang="0">
                  <a:pos x="50" y="9"/>
                </a:cxn>
                <a:cxn ang="0">
                  <a:pos x="59" y="13"/>
                </a:cxn>
                <a:cxn ang="0">
                  <a:pos x="15" y="33"/>
                </a:cxn>
                <a:cxn ang="0">
                  <a:pos x="4" y="23"/>
                </a:cxn>
                <a:cxn ang="0">
                  <a:pos x="15" y="33"/>
                </a:cxn>
                <a:cxn ang="0">
                  <a:pos x="15" y="35"/>
                </a:cxn>
                <a:cxn ang="0">
                  <a:pos x="4" y="47"/>
                </a:cxn>
                <a:cxn ang="0">
                  <a:pos x="15" y="59"/>
                </a:cxn>
                <a:cxn ang="0">
                  <a:pos x="4" y="49"/>
                </a:cxn>
                <a:cxn ang="0">
                  <a:pos x="15" y="59"/>
                </a:cxn>
                <a:cxn ang="0">
                  <a:pos x="17" y="4"/>
                </a:cxn>
                <a:cxn ang="0">
                  <a:pos x="13" y="5"/>
                </a:cxn>
                <a:cxn ang="0">
                  <a:pos x="15" y="17"/>
                </a:cxn>
                <a:cxn ang="0">
                  <a:pos x="18" y="16"/>
                </a:cxn>
                <a:cxn ang="0">
                  <a:pos x="28" y="33"/>
                </a:cxn>
                <a:cxn ang="0">
                  <a:pos x="17" y="23"/>
                </a:cxn>
                <a:cxn ang="0">
                  <a:pos x="28" y="33"/>
                </a:cxn>
                <a:cxn ang="0">
                  <a:pos x="28" y="35"/>
                </a:cxn>
                <a:cxn ang="0">
                  <a:pos x="17" y="47"/>
                </a:cxn>
                <a:cxn ang="0">
                  <a:pos x="28" y="59"/>
                </a:cxn>
                <a:cxn ang="0">
                  <a:pos x="17" y="49"/>
                </a:cxn>
                <a:cxn ang="0">
                  <a:pos x="28" y="59"/>
                </a:cxn>
                <a:cxn ang="0">
                  <a:pos x="42" y="23"/>
                </a:cxn>
                <a:cxn ang="0">
                  <a:pos x="31" y="33"/>
                </a:cxn>
                <a:cxn ang="0">
                  <a:pos x="42" y="47"/>
                </a:cxn>
                <a:cxn ang="0">
                  <a:pos x="31" y="35"/>
                </a:cxn>
                <a:cxn ang="0">
                  <a:pos x="42" y="47"/>
                </a:cxn>
                <a:cxn ang="0">
                  <a:pos x="42" y="49"/>
                </a:cxn>
                <a:cxn ang="0">
                  <a:pos x="31" y="59"/>
                </a:cxn>
                <a:cxn ang="0">
                  <a:pos x="45" y="5"/>
                </a:cxn>
                <a:cxn ang="0">
                  <a:pos x="42" y="4"/>
                </a:cxn>
                <a:cxn ang="0">
                  <a:pos x="41" y="16"/>
                </a:cxn>
                <a:cxn ang="0">
                  <a:pos x="44" y="17"/>
                </a:cxn>
                <a:cxn ang="0">
                  <a:pos x="45" y="5"/>
                </a:cxn>
                <a:cxn ang="0">
                  <a:pos x="55" y="23"/>
                </a:cxn>
                <a:cxn ang="0">
                  <a:pos x="44" y="33"/>
                </a:cxn>
                <a:cxn ang="0">
                  <a:pos x="55" y="47"/>
                </a:cxn>
                <a:cxn ang="0">
                  <a:pos x="44" y="35"/>
                </a:cxn>
                <a:cxn ang="0">
                  <a:pos x="55" y="47"/>
                </a:cxn>
                <a:cxn ang="0">
                  <a:pos x="55" y="49"/>
                </a:cxn>
                <a:cxn ang="0">
                  <a:pos x="44" y="59"/>
                </a:cxn>
              </a:cxnLst>
              <a:rect l="0" t="0" r="r" b="b"/>
              <a:pathLst>
                <a:path w="59" h="64">
                  <a:moveTo>
                    <a:pt x="59" y="59"/>
                  </a:moveTo>
                  <a:cubicBezTo>
                    <a:pt x="59" y="62"/>
                    <a:pt x="57" y="64"/>
                    <a:pt x="55" y="64"/>
                  </a:cubicBezTo>
                  <a:cubicBezTo>
                    <a:pt x="4" y="64"/>
                    <a:pt x="4" y="64"/>
                    <a:pt x="4" y="64"/>
                  </a:cubicBezTo>
                  <a:cubicBezTo>
                    <a:pt x="2" y="64"/>
                    <a:pt x="0" y="62"/>
                    <a:pt x="0" y="59"/>
                  </a:cubicBezTo>
                  <a:cubicBezTo>
                    <a:pt x="0" y="13"/>
                    <a:pt x="0" y="13"/>
                    <a:pt x="0" y="13"/>
                  </a:cubicBezTo>
                  <a:cubicBezTo>
                    <a:pt x="0" y="11"/>
                    <a:pt x="2" y="9"/>
                    <a:pt x="4" y="9"/>
                  </a:cubicBezTo>
                  <a:cubicBezTo>
                    <a:pt x="9" y="9"/>
                    <a:pt x="9" y="9"/>
                    <a:pt x="9" y="9"/>
                  </a:cubicBezTo>
                  <a:cubicBezTo>
                    <a:pt x="9" y="5"/>
                    <a:pt x="9" y="5"/>
                    <a:pt x="9" y="5"/>
                  </a:cubicBezTo>
                  <a:cubicBezTo>
                    <a:pt x="9" y="2"/>
                    <a:pt x="11" y="0"/>
                    <a:pt x="15" y="0"/>
                  </a:cubicBezTo>
                  <a:cubicBezTo>
                    <a:pt x="17" y="0"/>
                    <a:pt x="17" y="0"/>
                    <a:pt x="17" y="0"/>
                  </a:cubicBezTo>
                  <a:cubicBezTo>
                    <a:pt x="20" y="0"/>
                    <a:pt x="23" y="2"/>
                    <a:pt x="23" y="5"/>
                  </a:cubicBezTo>
                  <a:cubicBezTo>
                    <a:pt x="23" y="9"/>
                    <a:pt x="23" y="9"/>
                    <a:pt x="23" y="9"/>
                  </a:cubicBezTo>
                  <a:cubicBezTo>
                    <a:pt x="36" y="9"/>
                    <a:pt x="36" y="9"/>
                    <a:pt x="36" y="9"/>
                  </a:cubicBezTo>
                  <a:cubicBezTo>
                    <a:pt x="36" y="5"/>
                    <a:pt x="36" y="5"/>
                    <a:pt x="36" y="5"/>
                  </a:cubicBezTo>
                  <a:cubicBezTo>
                    <a:pt x="36" y="2"/>
                    <a:pt x="39" y="0"/>
                    <a:pt x="42" y="0"/>
                  </a:cubicBezTo>
                  <a:cubicBezTo>
                    <a:pt x="44" y="0"/>
                    <a:pt x="44" y="0"/>
                    <a:pt x="44" y="0"/>
                  </a:cubicBezTo>
                  <a:cubicBezTo>
                    <a:pt x="47" y="0"/>
                    <a:pt x="50" y="2"/>
                    <a:pt x="50" y="5"/>
                  </a:cubicBezTo>
                  <a:cubicBezTo>
                    <a:pt x="50" y="9"/>
                    <a:pt x="50" y="9"/>
                    <a:pt x="50" y="9"/>
                  </a:cubicBezTo>
                  <a:cubicBezTo>
                    <a:pt x="55" y="9"/>
                    <a:pt x="55" y="9"/>
                    <a:pt x="55" y="9"/>
                  </a:cubicBezTo>
                  <a:cubicBezTo>
                    <a:pt x="57" y="9"/>
                    <a:pt x="59" y="11"/>
                    <a:pt x="59" y="13"/>
                  </a:cubicBezTo>
                  <a:lnTo>
                    <a:pt x="59" y="59"/>
                  </a:lnTo>
                  <a:close/>
                  <a:moveTo>
                    <a:pt x="15" y="33"/>
                  </a:moveTo>
                  <a:cubicBezTo>
                    <a:pt x="15" y="23"/>
                    <a:pt x="15" y="23"/>
                    <a:pt x="15" y="23"/>
                  </a:cubicBezTo>
                  <a:cubicBezTo>
                    <a:pt x="4" y="23"/>
                    <a:pt x="4" y="23"/>
                    <a:pt x="4" y="23"/>
                  </a:cubicBezTo>
                  <a:cubicBezTo>
                    <a:pt x="4" y="33"/>
                    <a:pt x="4" y="33"/>
                    <a:pt x="4" y="33"/>
                  </a:cubicBezTo>
                  <a:lnTo>
                    <a:pt x="15" y="33"/>
                  </a:lnTo>
                  <a:close/>
                  <a:moveTo>
                    <a:pt x="15" y="47"/>
                  </a:moveTo>
                  <a:cubicBezTo>
                    <a:pt x="15" y="35"/>
                    <a:pt x="15" y="35"/>
                    <a:pt x="15" y="35"/>
                  </a:cubicBezTo>
                  <a:cubicBezTo>
                    <a:pt x="4" y="35"/>
                    <a:pt x="4" y="35"/>
                    <a:pt x="4" y="35"/>
                  </a:cubicBezTo>
                  <a:cubicBezTo>
                    <a:pt x="4" y="47"/>
                    <a:pt x="4" y="47"/>
                    <a:pt x="4" y="47"/>
                  </a:cubicBezTo>
                  <a:lnTo>
                    <a:pt x="15" y="47"/>
                  </a:lnTo>
                  <a:close/>
                  <a:moveTo>
                    <a:pt x="15" y="59"/>
                  </a:moveTo>
                  <a:cubicBezTo>
                    <a:pt x="15" y="49"/>
                    <a:pt x="15" y="49"/>
                    <a:pt x="15" y="49"/>
                  </a:cubicBezTo>
                  <a:cubicBezTo>
                    <a:pt x="4" y="49"/>
                    <a:pt x="4" y="49"/>
                    <a:pt x="4" y="49"/>
                  </a:cubicBezTo>
                  <a:cubicBezTo>
                    <a:pt x="4" y="59"/>
                    <a:pt x="4" y="59"/>
                    <a:pt x="4" y="59"/>
                  </a:cubicBezTo>
                  <a:lnTo>
                    <a:pt x="15" y="59"/>
                  </a:lnTo>
                  <a:close/>
                  <a:moveTo>
                    <a:pt x="18" y="5"/>
                  </a:moveTo>
                  <a:cubicBezTo>
                    <a:pt x="18" y="5"/>
                    <a:pt x="18" y="4"/>
                    <a:pt x="17" y="4"/>
                  </a:cubicBezTo>
                  <a:cubicBezTo>
                    <a:pt x="15" y="4"/>
                    <a:pt x="15" y="4"/>
                    <a:pt x="15" y="4"/>
                  </a:cubicBezTo>
                  <a:cubicBezTo>
                    <a:pt x="14" y="4"/>
                    <a:pt x="13" y="5"/>
                    <a:pt x="13" y="5"/>
                  </a:cubicBezTo>
                  <a:cubicBezTo>
                    <a:pt x="13" y="16"/>
                    <a:pt x="13" y="16"/>
                    <a:pt x="13" y="16"/>
                  </a:cubicBezTo>
                  <a:cubicBezTo>
                    <a:pt x="13" y="16"/>
                    <a:pt x="14" y="17"/>
                    <a:pt x="15" y="17"/>
                  </a:cubicBezTo>
                  <a:cubicBezTo>
                    <a:pt x="17" y="17"/>
                    <a:pt x="17" y="17"/>
                    <a:pt x="17" y="17"/>
                  </a:cubicBezTo>
                  <a:cubicBezTo>
                    <a:pt x="18" y="17"/>
                    <a:pt x="18" y="16"/>
                    <a:pt x="18" y="16"/>
                  </a:cubicBezTo>
                  <a:lnTo>
                    <a:pt x="18" y="5"/>
                  </a:lnTo>
                  <a:close/>
                  <a:moveTo>
                    <a:pt x="28" y="33"/>
                  </a:moveTo>
                  <a:cubicBezTo>
                    <a:pt x="28" y="23"/>
                    <a:pt x="28" y="23"/>
                    <a:pt x="28" y="23"/>
                  </a:cubicBezTo>
                  <a:cubicBezTo>
                    <a:pt x="17" y="23"/>
                    <a:pt x="17" y="23"/>
                    <a:pt x="17" y="23"/>
                  </a:cubicBezTo>
                  <a:cubicBezTo>
                    <a:pt x="17" y="33"/>
                    <a:pt x="17" y="33"/>
                    <a:pt x="17" y="33"/>
                  </a:cubicBezTo>
                  <a:lnTo>
                    <a:pt x="28" y="33"/>
                  </a:lnTo>
                  <a:close/>
                  <a:moveTo>
                    <a:pt x="28" y="47"/>
                  </a:moveTo>
                  <a:cubicBezTo>
                    <a:pt x="28" y="35"/>
                    <a:pt x="28" y="35"/>
                    <a:pt x="28" y="35"/>
                  </a:cubicBezTo>
                  <a:cubicBezTo>
                    <a:pt x="17" y="35"/>
                    <a:pt x="17" y="35"/>
                    <a:pt x="17" y="35"/>
                  </a:cubicBezTo>
                  <a:cubicBezTo>
                    <a:pt x="17" y="47"/>
                    <a:pt x="17" y="47"/>
                    <a:pt x="17" y="47"/>
                  </a:cubicBezTo>
                  <a:lnTo>
                    <a:pt x="28" y="47"/>
                  </a:lnTo>
                  <a:close/>
                  <a:moveTo>
                    <a:pt x="28" y="59"/>
                  </a:moveTo>
                  <a:cubicBezTo>
                    <a:pt x="28" y="49"/>
                    <a:pt x="28" y="49"/>
                    <a:pt x="28" y="49"/>
                  </a:cubicBezTo>
                  <a:cubicBezTo>
                    <a:pt x="17" y="49"/>
                    <a:pt x="17" y="49"/>
                    <a:pt x="17" y="49"/>
                  </a:cubicBezTo>
                  <a:cubicBezTo>
                    <a:pt x="17" y="59"/>
                    <a:pt x="17" y="59"/>
                    <a:pt x="17" y="59"/>
                  </a:cubicBezTo>
                  <a:lnTo>
                    <a:pt x="28" y="59"/>
                  </a:lnTo>
                  <a:close/>
                  <a:moveTo>
                    <a:pt x="42" y="33"/>
                  </a:moveTo>
                  <a:cubicBezTo>
                    <a:pt x="42" y="23"/>
                    <a:pt x="42" y="23"/>
                    <a:pt x="42" y="23"/>
                  </a:cubicBezTo>
                  <a:cubicBezTo>
                    <a:pt x="31" y="23"/>
                    <a:pt x="31" y="23"/>
                    <a:pt x="31" y="23"/>
                  </a:cubicBezTo>
                  <a:cubicBezTo>
                    <a:pt x="31" y="33"/>
                    <a:pt x="31" y="33"/>
                    <a:pt x="31" y="33"/>
                  </a:cubicBezTo>
                  <a:lnTo>
                    <a:pt x="42" y="33"/>
                  </a:lnTo>
                  <a:close/>
                  <a:moveTo>
                    <a:pt x="42" y="47"/>
                  </a:moveTo>
                  <a:cubicBezTo>
                    <a:pt x="42" y="35"/>
                    <a:pt x="42" y="35"/>
                    <a:pt x="42" y="35"/>
                  </a:cubicBezTo>
                  <a:cubicBezTo>
                    <a:pt x="31" y="35"/>
                    <a:pt x="31" y="35"/>
                    <a:pt x="31" y="35"/>
                  </a:cubicBezTo>
                  <a:cubicBezTo>
                    <a:pt x="31" y="47"/>
                    <a:pt x="31" y="47"/>
                    <a:pt x="31" y="47"/>
                  </a:cubicBezTo>
                  <a:lnTo>
                    <a:pt x="42" y="47"/>
                  </a:lnTo>
                  <a:close/>
                  <a:moveTo>
                    <a:pt x="42" y="59"/>
                  </a:moveTo>
                  <a:cubicBezTo>
                    <a:pt x="42" y="49"/>
                    <a:pt x="42" y="49"/>
                    <a:pt x="42" y="49"/>
                  </a:cubicBezTo>
                  <a:cubicBezTo>
                    <a:pt x="31" y="49"/>
                    <a:pt x="31" y="49"/>
                    <a:pt x="31" y="49"/>
                  </a:cubicBezTo>
                  <a:cubicBezTo>
                    <a:pt x="31" y="59"/>
                    <a:pt x="31" y="59"/>
                    <a:pt x="31" y="59"/>
                  </a:cubicBezTo>
                  <a:lnTo>
                    <a:pt x="42" y="59"/>
                  </a:lnTo>
                  <a:close/>
                  <a:moveTo>
                    <a:pt x="45" y="5"/>
                  </a:moveTo>
                  <a:cubicBezTo>
                    <a:pt x="45" y="5"/>
                    <a:pt x="45" y="4"/>
                    <a:pt x="44" y="4"/>
                  </a:cubicBezTo>
                  <a:cubicBezTo>
                    <a:pt x="42" y="4"/>
                    <a:pt x="42" y="4"/>
                    <a:pt x="42" y="4"/>
                  </a:cubicBezTo>
                  <a:cubicBezTo>
                    <a:pt x="41" y="4"/>
                    <a:pt x="41" y="5"/>
                    <a:pt x="41" y="5"/>
                  </a:cubicBezTo>
                  <a:cubicBezTo>
                    <a:pt x="41" y="16"/>
                    <a:pt x="41" y="16"/>
                    <a:pt x="41" y="16"/>
                  </a:cubicBezTo>
                  <a:cubicBezTo>
                    <a:pt x="41" y="16"/>
                    <a:pt x="41" y="17"/>
                    <a:pt x="42" y="17"/>
                  </a:cubicBezTo>
                  <a:cubicBezTo>
                    <a:pt x="44" y="17"/>
                    <a:pt x="44" y="17"/>
                    <a:pt x="44" y="17"/>
                  </a:cubicBezTo>
                  <a:cubicBezTo>
                    <a:pt x="45" y="17"/>
                    <a:pt x="45" y="16"/>
                    <a:pt x="45" y="16"/>
                  </a:cubicBezTo>
                  <a:lnTo>
                    <a:pt x="45" y="5"/>
                  </a:lnTo>
                  <a:close/>
                  <a:moveTo>
                    <a:pt x="55" y="33"/>
                  </a:moveTo>
                  <a:cubicBezTo>
                    <a:pt x="55" y="23"/>
                    <a:pt x="55" y="23"/>
                    <a:pt x="55" y="23"/>
                  </a:cubicBezTo>
                  <a:cubicBezTo>
                    <a:pt x="44" y="23"/>
                    <a:pt x="44" y="23"/>
                    <a:pt x="44" y="23"/>
                  </a:cubicBezTo>
                  <a:cubicBezTo>
                    <a:pt x="44" y="33"/>
                    <a:pt x="44" y="33"/>
                    <a:pt x="44" y="33"/>
                  </a:cubicBezTo>
                  <a:lnTo>
                    <a:pt x="55" y="33"/>
                  </a:lnTo>
                  <a:close/>
                  <a:moveTo>
                    <a:pt x="55" y="47"/>
                  </a:moveTo>
                  <a:cubicBezTo>
                    <a:pt x="55" y="35"/>
                    <a:pt x="55" y="35"/>
                    <a:pt x="55" y="35"/>
                  </a:cubicBezTo>
                  <a:cubicBezTo>
                    <a:pt x="44" y="35"/>
                    <a:pt x="44" y="35"/>
                    <a:pt x="44" y="35"/>
                  </a:cubicBezTo>
                  <a:cubicBezTo>
                    <a:pt x="44" y="47"/>
                    <a:pt x="44" y="47"/>
                    <a:pt x="44" y="47"/>
                  </a:cubicBezTo>
                  <a:lnTo>
                    <a:pt x="55" y="47"/>
                  </a:lnTo>
                  <a:close/>
                  <a:moveTo>
                    <a:pt x="55" y="59"/>
                  </a:moveTo>
                  <a:cubicBezTo>
                    <a:pt x="55" y="49"/>
                    <a:pt x="55" y="49"/>
                    <a:pt x="55" y="49"/>
                  </a:cubicBezTo>
                  <a:cubicBezTo>
                    <a:pt x="44" y="49"/>
                    <a:pt x="44" y="49"/>
                    <a:pt x="44" y="49"/>
                  </a:cubicBezTo>
                  <a:cubicBezTo>
                    <a:pt x="44" y="59"/>
                    <a:pt x="44" y="59"/>
                    <a:pt x="44" y="59"/>
                  </a:cubicBezTo>
                  <a:lnTo>
                    <a:pt x="55" y="59"/>
                  </a:lnTo>
                  <a:close/>
                </a:path>
              </a:pathLst>
            </a:custGeom>
            <a:solidFill>
              <a:schemeClr val="bg1"/>
            </a:solidFill>
            <a:ln w="9525">
              <a:noFill/>
              <a:round/>
            </a:ln>
          </p:spPr>
          <p:txBody>
            <a:bodyPr vert="horz" wrap="square" lIns="128580" tIns="64290" rIns="128580" bIns="64290" numCol="1" anchor="t" anchorCtr="0" compatLnSpc="1"/>
            <a:lstStyle/>
            <a:p>
              <a:pPr>
                <a:lnSpc>
                  <a:spcPct val="120000"/>
                </a:lnSpc>
              </a:pPr>
              <a:endParaRPr lang="en-US" sz="800" dirty="0">
                <a:cs typeface="+mn-ea"/>
                <a:sym typeface="+mn-lt"/>
              </a:endParaRPr>
            </a:p>
          </p:txBody>
        </p:sp>
      </p:grpSp>
      <p:grpSp>
        <p:nvGrpSpPr>
          <p:cNvPr id="67" name="Group 179"/>
          <p:cNvGrpSpPr/>
          <p:nvPr/>
        </p:nvGrpSpPr>
        <p:grpSpPr>
          <a:xfrm>
            <a:off x="8674821" y="3229350"/>
            <a:ext cx="659525" cy="640643"/>
            <a:chOff x="630683" y="4190009"/>
            <a:chExt cx="469021" cy="455593"/>
          </a:xfrm>
        </p:grpSpPr>
        <p:sp>
          <p:nvSpPr>
            <p:cNvPr id="68" name="Oval 180"/>
            <p:cNvSpPr>
              <a:spLocks noChangeAspect="1"/>
            </p:cNvSpPr>
            <p:nvPr/>
          </p:nvSpPr>
          <p:spPr>
            <a:xfrm>
              <a:off x="630683" y="4190009"/>
              <a:ext cx="469021" cy="455593"/>
            </a:xfrm>
            <a:prstGeom prst="ellipse">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cs typeface="+mn-ea"/>
                <a:sym typeface="+mn-lt"/>
              </a:endParaRPr>
            </a:p>
          </p:txBody>
        </p:sp>
        <p:sp>
          <p:nvSpPr>
            <p:cNvPr id="69" name="Freeform 103"/>
            <p:cNvSpPr>
              <a:spLocks noEditPoints="1"/>
            </p:cNvSpPr>
            <p:nvPr/>
          </p:nvSpPr>
          <p:spPr bwMode="auto">
            <a:xfrm>
              <a:off x="765181" y="4270535"/>
              <a:ext cx="200025" cy="294541"/>
            </a:xfrm>
            <a:custGeom>
              <a:avLst/>
              <a:gdLst/>
              <a:ahLst/>
              <a:cxnLst>
                <a:cxn ang="0">
                  <a:pos x="37" y="29"/>
                </a:cxn>
                <a:cxn ang="0">
                  <a:pos x="31" y="41"/>
                </a:cxn>
                <a:cxn ang="0">
                  <a:pos x="33" y="44"/>
                </a:cxn>
                <a:cxn ang="0">
                  <a:pos x="32" y="47"/>
                </a:cxn>
                <a:cxn ang="0">
                  <a:pos x="33" y="49"/>
                </a:cxn>
                <a:cxn ang="0">
                  <a:pos x="31" y="53"/>
                </a:cxn>
                <a:cxn ang="0">
                  <a:pos x="31" y="54"/>
                </a:cxn>
                <a:cxn ang="0">
                  <a:pos x="27" y="58"/>
                </a:cxn>
                <a:cxn ang="0">
                  <a:pos x="21" y="62"/>
                </a:cxn>
                <a:cxn ang="0">
                  <a:pos x="15" y="58"/>
                </a:cxn>
                <a:cxn ang="0">
                  <a:pos x="11" y="54"/>
                </a:cxn>
                <a:cxn ang="0">
                  <a:pos x="11" y="53"/>
                </a:cxn>
                <a:cxn ang="0">
                  <a:pos x="9" y="49"/>
                </a:cxn>
                <a:cxn ang="0">
                  <a:pos x="10" y="47"/>
                </a:cxn>
                <a:cxn ang="0">
                  <a:pos x="9" y="44"/>
                </a:cxn>
                <a:cxn ang="0">
                  <a:pos x="11" y="41"/>
                </a:cxn>
                <a:cxn ang="0">
                  <a:pos x="5" y="29"/>
                </a:cxn>
                <a:cxn ang="0">
                  <a:pos x="0" y="18"/>
                </a:cxn>
                <a:cxn ang="0">
                  <a:pos x="21" y="0"/>
                </a:cxn>
                <a:cxn ang="0">
                  <a:pos x="42" y="18"/>
                </a:cxn>
                <a:cxn ang="0">
                  <a:pos x="37" y="29"/>
                </a:cxn>
                <a:cxn ang="0">
                  <a:pos x="21" y="6"/>
                </a:cxn>
                <a:cxn ang="0">
                  <a:pos x="6" y="18"/>
                </a:cxn>
                <a:cxn ang="0">
                  <a:pos x="8" y="26"/>
                </a:cxn>
                <a:cxn ang="0">
                  <a:pos x="11" y="28"/>
                </a:cxn>
                <a:cxn ang="0">
                  <a:pos x="16" y="40"/>
                </a:cxn>
                <a:cxn ang="0">
                  <a:pos x="26" y="40"/>
                </a:cxn>
                <a:cxn ang="0">
                  <a:pos x="31" y="28"/>
                </a:cxn>
                <a:cxn ang="0">
                  <a:pos x="34" y="26"/>
                </a:cxn>
                <a:cxn ang="0">
                  <a:pos x="36" y="18"/>
                </a:cxn>
                <a:cxn ang="0">
                  <a:pos x="21" y="6"/>
                </a:cxn>
                <a:cxn ang="0">
                  <a:pos x="29" y="20"/>
                </a:cxn>
                <a:cxn ang="0">
                  <a:pos x="27" y="18"/>
                </a:cxn>
                <a:cxn ang="0">
                  <a:pos x="21" y="15"/>
                </a:cxn>
                <a:cxn ang="0">
                  <a:pos x="20" y="13"/>
                </a:cxn>
                <a:cxn ang="0">
                  <a:pos x="21" y="12"/>
                </a:cxn>
                <a:cxn ang="0">
                  <a:pos x="30" y="18"/>
                </a:cxn>
                <a:cxn ang="0">
                  <a:pos x="29" y="20"/>
                </a:cxn>
              </a:cxnLst>
              <a:rect l="0" t="0" r="r" b="b"/>
              <a:pathLst>
                <a:path w="42" h="62">
                  <a:moveTo>
                    <a:pt x="37" y="29"/>
                  </a:moveTo>
                  <a:cubicBezTo>
                    <a:pt x="35" y="32"/>
                    <a:pt x="31" y="37"/>
                    <a:pt x="31" y="41"/>
                  </a:cubicBezTo>
                  <a:cubicBezTo>
                    <a:pt x="32" y="42"/>
                    <a:pt x="33" y="43"/>
                    <a:pt x="33" y="44"/>
                  </a:cubicBezTo>
                  <a:cubicBezTo>
                    <a:pt x="33" y="45"/>
                    <a:pt x="32" y="46"/>
                    <a:pt x="32" y="47"/>
                  </a:cubicBezTo>
                  <a:cubicBezTo>
                    <a:pt x="32" y="47"/>
                    <a:pt x="33" y="48"/>
                    <a:pt x="33" y="49"/>
                  </a:cubicBezTo>
                  <a:cubicBezTo>
                    <a:pt x="33" y="51"/>
                    <a:pt x="32" y="52"/>
                    <a:pt x="31" y="53"/>
                  </a:cubicBezTo>
                  <a:cubicBezTo>
                    <a:pt x="31" y="53"/>
                    <a:pt x="31" y="54"/>
                    <a:pt x="31" y="54"/>
                  </a:cubicBezTo>
                  <a:cubicBezTo>
                    <a:pt x="31" y="57"/>
                    <a:pt x="29" y="58"/>
                    <a:pt x="27" y="58"/>
                  </a:cubicBezTo>
                  <a:cubicBezTo>
                    <a:pt x="26" y="61"/>
                    <a:pt x="24" y="62"/>
                    <a:pt x="21" y="62"/>
                  </a:cubicBezTo>
                  <a:cubicBezTo>
                    <a:pt x="19" y="62"/>
                    <a:pt x="16" y="61"/>
                    <a:pt x="15" y="58"/>
                  </a:cubicBezTo>
                  <a:cubicBezTo>
                    <a:pt x="13" y="58"/>
                    <a:pt x="11" y="57"/>
                    <a:pt x="11" y="54"/>
                  </a:cubicBezTo>
                  <a:cubicBezTo>
                    <a:pt x="11" y="54"/>
                    <a:pt x="11" y="53"/>
                    <a:pt x="11" y="53"/>
                  </a:cubicBezTo>
                  <a:cubicBezTo>
                    <a:pt x="10" y="52"/>
                    <a:pt x="9" y="51"/>
                    <a:pt x="9" y="49"/>
                  </a:cubicBezTo>
                  <a:cubicBezTo>
                    <a:pt x="9" y="48"/>
                    <a:pt x="10" y="47"/>
                    <a:pt x="10" y="47"/>
                  </a:cubicBezTo>
                  <a:cubicBezTo>
                    <a:pt x="10" y="46"/>
                    <a:pt x="9" y="45"/>
                    <a:pt x="9" y="44"/>
                  </a:cubicBezTo>
                  <a:cubicBezTo>
                    <a:pt x="9" y="43"/>
                    <a:pt x="10" y="42"/>
                    <a:pt x="11" y="41"/>
                  </a:cubicBezTo>
                  <a:cubicBezTo>
                    <a:pt x="11" y="37"/>
                    <a:pt x="7" y="32"/>
                    <a:pt x="5" y="29"/>
                  </a:cubicBezTo>
                  <a:cubicBezTo>
                    <a:pt x="2" y="26"/>
                    <a:pt x="0" y="23"/>
                    <a:pt x="0" y="18"/>
                  </a:cubicBezTo>
                  <a:cubicBezTo>
                    <a:pt x="0" y="8"/>
                    <a:pt x="11" y="0"/>
                    <a:pt x="21" y="0"/>
                  </a:cubicBezTo>
                  <a:cubicBezTo>
                    <a:pt x="31" y="0"/>
                    <a:pt x="42" y="8"/>
                    <a:pt x="42" y="18"/>
                  </a:cubicBezTo>
                  <a:cubicBezTo>
                    <a:pt x="42" y="23"/>
                    <a:pt x="40" y="26"/>
                    <a:pt x="37" y="29"/>
                  </a:cubicBezTo>
                  <a:close/>
                  <a:moveTo>
                    <a:pt x="21" y="6"/>
                  </a:moveTo>
                  <a:cubicBezTo>
                    <a:pt x="14" y="6"/>
                    <a:pt x="6" y="10"/>
                    <a:pt x="6" y="18"/>
                  </a:cubicBezTo>
                  <a:cubicBezTo>
                    <a:pt x="6" y="21"/>
                    <a:pt x="7" y="24"/>
                    <a:pt x="8" y="26"/>
                  </a:cubicBezTo>
                  <a:cubicBezTo>
                    <a:pt x="9" y="27"/>
                    <a:pt x="10" y="27"/>
                    <a:pt x="11" y="28"/>
                  </a:cubicBezTo>
                  <a:cubicBezTo>
                    <a:pt x="14" y="32"/>
                    <a:pt x="16" y="36"/>
                    <a:pt x="16" y="40"/>
                  </a:cubicBezTo>
                  <a:cubicBezTo>
                    <a:pt x="26" y="40"/>
                    <a:pt x="26" y="40"/>
                    <a:pt x="26" y="40"/>
                  </a:cubicBezTo>
                  <a:cubicBezTo>
                    <a:pt x="26" y="36"/>
                    <a:pt x="28" y="32"/>
                    <a:pt x="31" y="28"/>
                  </a:cubicBezTo>
                  <a:cubicBezTo>
                    <a:pt x="32" y="27"/>
                    <a:pt x="33" y="27"/>
                    <a:pt x="34" y="26"/>
                  </a:cubicBezTo>
                  <a:cubicBezTo>
                    <a:pt x="35" y="24"/>
                    <a:pt x="36" y="21"/>
                    <a:pt x="36" y="18"/>
                  </a:cubicBezTo>
                  <a:cubicBezTo>
                    <a:pt x="36" y="10"/>
                    <a:pt x="28" y="6"/>
                    <a:pt x="21" y="6"/>
                  </a:cubicBezTo>
                  <a:close/>
                  <a:moveTo>
                    <a:pt x="29" y="20"/>
                  </a:moveTo>
                  <a:cubicBezTo>
                    <a:pt x="28" y="20"/>
                    <a:pt x="27" y="19"/>
                    <a:pt x="27" y="18"/>
                  </a:cubicBezTo>
                  <a:cubicBezTo>
                    <a:pt x="27" y="16"/>
                    <a:pt x="23" y="15"/>
                    <a:pt x="21" y="15"/>
                  </a:cubicBezTo>
                  <a:cubicBezTo>
                    <a:pt x="20" y="15"/>
                    <a:pt x="20" y="14"/>
                    <a:pt x="20" y="13"/>
                  </a:cubicBezTo>
                  <a:cubicBezTo>
                    <a:pt x="20" y="13"/>
                    <a:pt x="20" y="12"/>
                    <a:pt x="21" y="12"/>
                  </a:cubicBezTo>
                  <a:cubicBezTo>
                    <a:pt x="25" y="12"/>
                    <a:pt x="30" y="14"/>
                    <a:pt x="30" y="18"/>
                  </a:cubicBezTo>
                  <a:cubicBezTo>
                    <a:pt x="30" y="19"/>
                    <a:pt x="29" y="20"/>
                    <a:pt x="29" y="20"/>
                  </a:cubicBezTo>
                  <a:close/>
                </a:path>
              </a:pathLst>
            </a:custGeom>
            <a:solidFill>
              <a:schemeClr val="bg1"/>
            </a:solidFill>
            <a:ln w="9525">
              <a:noFill/>
              <a:round/>
            </a:ln>
          </p:spPr>
          <p:txBody>
            <a:bodyPr vert="horz" wrap="square" lIns="128580" tIns="64290" rIns="128580" bIns="64290" numCol="1" anchor="t" anchorCtr="0" compatLnSpc="1"/>
            <a:lstStyle/>
            <a:p>
              <a:pPr>
                <a:lnSpc>
                  <a:spcPct val="120000"/>
                </a:lnSpc>
              </a:pPr>
              <a:endParaRPr lang="en-US" sz="800" dirty="0">
                <a:cs typeface="+mn-ea"/>
                <a:sym typeface="+mn-lt"/>
              </a:endParaRPr>
            </a:p>
          </p:txBody>
        </p:sp>
      </p:grpSp>
      <p:grpSp>
        <p:nvGrpSpPr>
          <p:cNvPr id="70" name="Group 182"/>
          <p:cNvGrpSpPr/>
          <p:nvPr/>
        </p:nvGrpSpPr>
        <p:grpSpPr>
          <a:xfrm>
            <a:off x="8674821" y="2277304"/>
            <a:ext cx="659525" cy="640643"/>
            <a:chOff x="3425803" y="3384456"/>
            <a:chExt cx="469021" cy="455593"/>
          </a:xfrm>
        </p:grpSpPr>
        <p:sp>
          <p:nvSpPr>
            <p:cNvPr id="71" name="Oval 183"/>
            <p:cNvSpPr>
              <a:spLocks noChangeAspect="1"/>
            </p:cNvSpPr>
            <p:nvPr/>
          </p:nvSpPr>
          <p:spPr>
            <a:xfrm>
              <a:off x="3425803" y="3384456"/>
              <a:ext cx="469021" cy="455593"/>
            </a:xfrm>
            <a:prstGeom prst="ellipse">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cs typeface="+mn-ea"/>
                <a:sym typeface="+mn-lt"/>
              </a:endParaRPr>
            </a:p>
          </p:txBody>
        </p:sp>
        <p:sp>
          <p:nvSpPr>
            <p:cNvPr id="72" name="Freeform 5"/>
            <p:cNvSpPr>
              <a:spLocks noEditPoints="1"/>
            </p:cNvSpPr>
            <p:nvPr/>
          </p:nvSpPr>
          <p:spPr bwMode="auto">
            <a:xfrm>
              <a:off x="3520613" y="3471340"/>
              <a:ext cx="279400" cy="279400"/>
            </a:xfrm>
            <a:custGeom>
              <a:avLst/>
              <a:gdLst/>
              <a:ahLst/>
              <a:cxnLst>
                <a:cxn ang="0">
                  <a:pos x="0" y="192"/>
                </a:cxn>
                <a:cxn ang="0">
                  <a:pos x="255" y="135"/>
                </a:cxn>
                <a:cxn ang="0">
                  <a:pos x="277" y="122"/>
                </a:cxn>
                <a:cxn ang="0">
                  <a:pos x="303" y="116"/>
                </a:cxn>
                <a:cxn ang="0">
                  <a:pos x="296" y="105"/>
                </a:cxn>
                <a:cxn ang="0">
                  <a:pos x="278" y="89"/>
                </a:cxn>
                <a:cxn ang="0">
                  <a:pos x="265" y="90"/>
                </a:cxn>
                <a:cxn ang="0">
                  <a:pos x="256" y="82"/>
                </a:cxn>
                <a:cxn ang="0">
                  <a:pos x="231" y="73"/>
                </a:cxn>
                <a:cxn ang="0">
                  <a:pos x="234" y="98"/>
                </a:cxn>
                <a:cxn ang="0">
                  <a:pos x="224" y="118"/>
                </a:cxn>
                <a:cxn ang="0">
                  <a:pos x="205" y="103"/>
                </a:cxn>
                <a:cxn ang="0">
                  <a:pos x="175" y="89"/>
                </a:cxn>
                <a:cxn ang="0">
                  <a:pos x="183" y="68"/>
                </a:cxn>
                <a:cxn ang="0">
                  <a:pos x="212" y="58"/>
                </a:cxn>
                <a:cxn ang="0">
                  <a:pos x="207" y="47"/>
                </a:cxn>
                <a:cxn ang="0">
                  <a:pos x="188" y="50"/>
                </a:cxn>
                <a:cxn ang="0">
                  <a:pos x="168" y="37"/>
                </a:cxn>
                <a:cxn ang="0">
                  <a:pos x="171" y="52"/>
                </a:cxn>
                <a:cxn ang="0">
                  <a:pos x="157" y="52"/>
                </a:cxn>
                <a:cxn ang="0">
                  <a:pos x="141" y="40"/>
                </a:cxn>
                <a:cxn ang="0">
                  <a:pos x="126" y="47"/>
                </a:cxn>
                <a:cxn ang="0">
                  <a:pos x="143" y="51"/>
                </a:cxn>
                <a:cxn ang="0">
                  <a:pos x="131" y="58"/>
                </a:cxn>
                <a:cxn ang="0">
                  <a:pos x="56" y="107"/>
                </a:cxn>
                <a:cxn ang="0">
                  <a:pos x="65" y="118"/>
                </a:cxn>
                <a:cxn ang="0">
                  <a:pos x="79" y="135"/>
                </a:cxn>
                <a:cxn ang="0">
                  <a:pos x="74" y="158"/>
                </a:cxn>
                <a:cxn ang="0">
                  <a:pos x="88" y="185"/>
                </a:cxn>
                <a:cxn ang="0">
                  <a:pos x="108" y="214"/>
                </a:cxn>
                <a:cxn ang="0">
                  <a:pos x="118" y="227"/>
                </a:cxn>
                <a:cxn ang="0">
                  <a:pos x="105" y="197"/>
                </a:cxn>
                <a:cxn ang="0">
                  <a:pos x="125" y="225"/>
                </a:cxn>
                <a:cxn ang="0">
                  <a:pos x="150" y="255"/>
                </a:cxn>
                <a:cxn ang="0">
                  <a:pos x="184" y="269"/>
                </a:cxn>
                <a:cxn ang="0">
                  <a:pos x="213" y="290"/>
                </a:cxn>
                <a:cxn ang="0">
                  <a:pos x="224" y="288"/>
                </a:cxn>
                <a:cxn ang="0">
                  <a:pos x="212" y="268"/>
                </a:cxn>
                <a:cxn ang="0">
                  <a:pos x="197" y="262"/>
                </a:cxn>
                <a:cxn ang="0">
                  <a:pos x="194" y="239"/>
                </a:cxn>
                <a:cxn ang="0">
                  <a:pos x="171" y="250"/>
                </a:cxn>
                <a:cxn ang="0">
                  <a:pos x="168" y="210"/>
                </a:cxn>
                <a:cxn ang="0">
                  <a:pos x="184" y="206"/>
                </a:cxn>
                <a:cxn ang="0">
                  <a:pos x="196" y="202"/>
                </a:cxn>
                <a:cxn ang="0">
                  <a:pos x="214" y="211"/>
                </a:cxn>
                <a:cxn ang="0">
                  <a:pos x="221" y="205"/>
                </a:cxn>
                <a:cxn ang="0">
                  <a:pos x="234" y="179"/>
                </a:cxn>
                <a:cxn ang="0">
                  <a:pos x="233" y="171"/>
                </a:cxn>
                <a:cxn ang="0">
                  <a:pos x="252" y="157"/>
                </a:cxn>
                <a:cxn ang="0">
                  <a:pos x="266" y="143"/>
                </a:cxn>
                <a:cxn ang="0">
                  <a:pos x="273" y="131"/>
                </a:cxn>
                <a:cxn ang="0">
                  <a:pos x="255" y="135"/>
                </a:cxn>
                <a:cxn ang="0">
                  <a:pos x="295" y="298"/>
                </a:cxn>
                <a:cxn ang="0">
                  <a:pos x="272" y="288"/>
                </a:cxn>
                <a:cxn ang="0">
                  <a:pos x="251" y="288"/>
                </a:cxn>
                <a:cxn ang="0">
                  <a:pos x="236" y="286"/>
                </a:cxn>
                <a:cxn ang="0">
                  <a:pos x="230" y="307"/>
                </a:cxn>
                <a:cxn ang="0">
                  <a:pos x="223" y="335"/>
                </a:cxn>
                <a:cxn ang="0">
                  <a:pos x="308" y="302"/>
                </a:cxn>
              </a:cxnLst>
              <a:rect l="0" t="0" r="r" b="b"/>
              <a:pathLst>
                <a:path w="384" h="384">
                  <a:moveTo>
                    <a:pt x="384" y="192"/>
                  </a:moveTo>
                  <a:cubicBezTo>
                    <a:pt x="384" y="298"/>
                    <a:pt x="298" y="384"/>
                    <a:pt x="192" y="384"/>
                  </a:cubicBezTo>
                  <a:cubicBezTo>
                    <a:pt x="86" y="384"/>
                    <a:pt x="0" y="298"/>
                    <a:pt x="0" y="192"/>
                  </a:cubicBezTo>
                  <a:cubicBezTo>
                    <a:pt x="0" y="86"/>
                    <a:pt x="86" y="0"/>
                    <a:pt x="192" y="0"/>
                  </a:cubicBezTo>
                  <a:cubicBezTo>
                    <a:pt x="298" y="0"/>
                    <a:pt x="384" y="86"/>
                    <a:pt x="384" y="192"/>
                  </a:cubicBezTo>
                  <a:close/>
                  <a:moveTo>
                    <a:pt x="255" y="135"/>
                  </a:moveTo>
                  <a:cubicBezTo>
                    <a:pt x="256" y="135"/>
                    <a:pt x="257" y="130"/>
                    <a:pt x="258" y="129"/>
                  </a:cubicBezTo>
                  <a:cubicBezTo>
                    <a:pt x="260" y="127"/>
                    <a:pt x="262" y="126"/>
                    <a:pt x="264" y="125"/>
                  </a:cubicBezTo>
                  <a:cubicBezTo>
                    <a:pt x="268" y="124"/>
                    <a:pt x="272" y="123"/>
                    <a:pt x="277" y="122"/>
                  </a:cubicBezTo>
                  <a:cubicBezTo>
                    <a:pt x="281" y="121"/>
                    <a:pt x="286" y="121"/>
                    <a:pt x="289" y="125"/>
                  </a:cubicBezTo>
                  <a:cubicBezTo>
                    <a:pt x="289" y="124"/>
                    <a:pt x="295" y="119"/>
                    <a:pt x="295" y="119"/>
                  </a:cubicBezTo>
                  <a:cubicBezTo>
                    <a:pt x="298" y="118"/>
                    <a:pt x="301" y="118"/>
                    <a:pt x="303" y="116"/>
                  </a:cubicBezTo>
                  <a:cubicBezTo>
                    <a:pt x="303" y="115"/>
                    <a:pt x="303" y="110"/>
                    <a:pt x="303" y="110"/>
                  </a:cubicBezTo>
                  <a:cubicBezTo>
                    <a:pt x="299" y="111"/>
                    <a:pt x="298" y="107"/>
                    <a:pt x="297" y="103"/>
                  </a:cubicBezTo>
                  <a:cubicBezTo>
                    <a:pt x="297" y="104"/>
                    <a:pt x="297" y="104"/>
                    <a:pt x="296" y="105"/>
                  </a:cubicBezTo>
                  <a:cubicBezTo>
                    <a:pt x="296" y="102"/>
                    <a:pt x="291" y="104"/>
                    <a:pt x="290" y="104"/>
                  </a:cubicBezTo>
                  <a:cubicBezTo>
                    <a:pt x="284" y="102"/>
                    <a:pt x="285" y="98"/>
                    <a:pt x="283" y="94"/>
                  </a:cubicBezTo>
                  <a:cubicBezTo>
                    <a:pt x="282" y="92"/>
                    <a:pt x="279" y="91"/>
                    <a:pt x="278" y="89"/>
                  </a:cubicBezTo>
                  <a:cubicBezTo>
                    <a:pt x="277" y="87"/>
                    <a:pt x="277" y="84"/>
                    <a:pt x="274" y="84"/>
                  </a:cubicBezTo>
                  <a:cubicBezTo>
                    <a:pt x="273" y="84"/>
                    <a:pt x="270" y="89"/>
                    <a:pt x="270" y="89"/>
                  </a:cubicBezTo>
                  <a:cubicBezTo>
                    <a:pt x="267" y="88"/>
                    <a:pt x="266" y="89"/>
                    <a:pt x="265" y="90"/>
                  </a:cubicBezTo>
                  <a:cubicBezTo>
                    <a:pt x="263" y="91"/>
                    <a:pt x="262" y="91"/>
                    <a:pt x="260" y="92"/>
                  </a:cubicBezTo>
                  <a:cubicBezTo>
                    <a:pt x="265" y="90"/>
                    <a:pt x="258" y="88"/>
                    <a:pt x="256" y="88"/>
                  </a:cubicBezTo>
                  <a:cubicBezTo>
                    <a:pt x="260" y="87"/>
                    <a:pt x="258" y="83"/>
                    <a:pt x="256" y="82"/>
                  </a:cubicBezTo>
                  <a:cubicBezTo>
                    <a:pt x="256" y="82"/>
                    <a:pt x="257" y="82"/>
                    <a:pt x="257" y="82"/>
                  </a:cubicBezTo>
                  <a:cubicBezTo>
                    <a:pt x="257" y="79"/>
                    <a:pt x="250" y="77"/>
                    <a:pt x="247" y="76"/>
                  </a:cubicBezTo>
                  <a:cubicBezTo>
                    <a:pt x="245" y="74"/>
                    <a:pt x="233" y="72"/>
                    <a:pt x="231" y="73"/>
                  </a:cubicBezTo>
                  <a:cubicBezTo>
                    <a:pt x="228" y="75"/>
                    <a:pt x="231" y="80"/>
                    <a:pt x="231" y="83"/>
                  </a:cubicBezTo>
                  <a:cubicBezTo>
                    <a:pt x="232" y="86"/>
                    <a:pt x="228" y="86"/>
                    <a:pt x="228" y="89"/>
                  </a:cubicBezTo>
                  <a:cubicBezTo>
                    <a:pt x="228" y="93"/>
                    <a:pt x="236" y="92"/>
                    <a:pt x="234" y="98"/>
                  </a:cubicBezTo>
                  <a:cubicBezTo>
                    <a:pt x="233" y="102"/>
                    <a:pt x="228" y="102"/>
                    <a:pt x="226" y="105"/>
                  </a:cubicBezTo>
                  <a:cubicBezTo>
                    <a:pt x="224" y="108"/>
                    <a:pt x="227" y="112"/>
                    <a:pt x="229" y="114"/>
                  </a:cubicBezTo>
                  <a:cubicBezTo>
                    <a:pt x="231" y="115"/>
                    <a:pt x="225" y="118"/>
                    <a:pt x="224" y="118"/>
                  </a:cubicBezTo>
                  <a:cubicBezTo>
                    <a:pt x="220" y="120"/>
                    <a:pt x="217" y="114"/>
                    <a:pt x="216" y="110"/>
                  </a:cubicBezTo>
                  <a:cubicBezTo>
                    <a:pt x="215" y="108"/>
                    <a:pt x="215" y="104"/>
                    <a:pt x="212" y="103"/>
                  </a:cubicBezTo>
                  <a:cubicBezTo>
                    <a:pt x="210" y="102"/>
                    <a:pt x="206" y="102"/>
                    <a:pt x="205" y="103"/>
                  </a:cubicBezTo>
                  <a:cubicBezTo>
                    <a:pt x="203" y="99"/>
                    <a:pt x="198" y="98"/>
                    <a:pt x="194" y="97"/>
                  </a:cubicBezTo>
                  <a:cubicBezTo>
                    <a:pt x="189" y="95"/>
                    <a:pt x="185" y="95"/>
                    <a:pt x="180" y="96"/>
                  </a:cubicBezTo>
                  <a:cubicBezTo>
                    <a:pt x="181" y="95"/>
                    <a:pt x="179" y="88"/>
                    <a:pt x="175" y="89"/>
                  </a:cubicBezTo>
                  <a:cubicBezTo>
                    <a:pt x="176" y="86"/>
                    <a:pt x="176" y="84"/>
                    <a:pt x="176" y="81"/>
                  </a:cubicBezTo>
                  <a:cubicBezTo>
                    <a:pt x="177" y="79"/>
                    <a:pt x="178" y="77"/>
                    <a:pt x="179" y="75"/>
                  </a:cubicBezTo>
                  <a:cubicBezTo>
                    <a:pt x="180" y="74"/>
                    <a:pt x="185" y="69"/>
                    <a:pt x="183" y="68"/>
                  </a:cubicBezTo>
                  <a:cubicBezTo>
                    <a:pt x="188" y="69"/>
                    <a:pt x="193" y="69"/>
                    <a:pt x="196" y="66"/>
                  </a:cubicBezTo>
                  <a:cubicBezTo>
                    <a:pt x="198" y="63"/>
                    <a:pt x="199" y="60"/>
                    <a:pt x="202" y="57"/>
                  </a:cubicBezTo>
                  <a:cubicBezTo>
                    <a:pt x="205" y="53"/>
                    <a:pt x="209" y="58"/>
                    <a:pt x="212" y="58"/>
                  </a:cubicBezTo>
                  <a:cubicBezTo>
                    <a:pt x="217" y="59"/>
                    <a:pt x="217" y="53"/>
                    <a:pt x="214" y="51"/>
                  </a:cubicBezTo>
                  <a:cubicBezTo>
                    <a:pt x="218" y="51"/>
                    <a:pt x="215" y="45"/>
                    <a:pt x="213" y="44"/>
                  </a:cubicBezTo>
                  <a:cubicBezTo>
                    <a:pt x="211" y="43"/>
                    <a:pt x="202" y="46"/>
                    <a:pt x="207" y="47"/>
                  </a:cubicBezTo>
                  <a:cubicBezTo>
                    <a:pt x="206" y="47"/>
                    <a:pt x="200" y="59"/>
                    <a:pt x="196" y="53"/>
                  </a:cubicBezTo>
                  <a:cubicBezTo>
                    <a:pt x="195" y="52"/>
                    <a:pt x="195" y="47"/>
                    <a:pt x="193" y="46"/>
                  </a:cubicBezTo>
                  <a:cubicBezTo>
                    <a:pt x="190" y="46"/>
                    <a:pt x="189" y="49"/>
                    <a:pt x="188" y="50"/>
                  </a:cubicBezTo>
                  <a:cubicBezTo>
                    <a:pt x="190" y="47"/>
                    <a:pt x="181" y="45"/>
                    <a:pt x="180" y="44"/>
                  </a:cubicBezTo>
                  <a:cubicBezTo>
                    <a:pt x="183" y="42"/>
                    <a:pt x="180" y="39"/>
                    <a:pt x="178" y="38"/>
                  </a:cubicBezTo>
                  <a:cubicBezTo>
                    <a:pt x="176" y="36"/>
                    <a:pt x="169" y="35"/>
                    <a:pt x="168" y="37"/>
                  </a:cubicBezTo>
                  <a:cubicBezTo>
                    <a:pt x="163" y="43"/>
                    <a:pt x="173" y="44"/>
                    <a:pt x="175" y="45"/>
                  </a:cubicBezTo>
                  <a:cubicBezTo>
                    <a:pt x="176" y="46"/>
                    <a:pt x="179" y="48"/>
                    <a:pt x="177" y="49"/>
                  </a:cubicBezTo>
                  <a:cubicBezTo>
                    <a:pt x="176" y="50"/>
                    <a:pt x="171" y="51"/>
                    <a:pt x="171" y="52"/>
                  </a:cubicBezTo>
                  <a:cubicBezTo>
                    <a:pt x="169" y="54"/>
                    <a:pt x="172" y="57"/>
                    <a:pt x="170" y="59"/>
                  </a:cubicBezTo>
                  <a:cubicBezTo>
                    <a:pt x="168" y="57"/>
                    <a:pt x="168" y="53"/>
                    <a:pt x="166" y="50"/>
                  </a:cubicBezTo>
                  <a:cubicBezTo>
                    <a:pt x="168" y="53"/>
                    <a:pt x="157" y="52"/>
                    <a:pt x="157" y="52"/>
                  </a:cubicBezTo>
                  <a:cubicBezTo>
                    <a:pt x="154" y="52"/>
                    <a:pt x="148" y="54"/>
                    <a:pt x="145" y="50"/>
                  </a:cubicBezTo>
                  <a:cubicBezTo>
                    <a:pt x="144" y="49"/>
                    <a:pt x="144" y="44"/>
                    <a:pt x="146" y="45"/>
                  </a:cubicBezTo>
                  <a:cubicBezTo>
                    <a:pt x="144" y="43"/>
                    <a:pt x="142" y="41"/>
                    <a:pt x="141" y="40"/>
                  </a:cubicBezTo>
                  <a:cubicBezTo>
                    <a:pt x="132" y="43"/>
                    <a:pt x="125" y="47"/>
                    <a:pt x="117" y="51"/>
                  </a:cubicBezTo>
                  <a:cubicBezTo>
                    <a:pt x="118" y="51"/>
                    <a:pt x="119" y="51"/>
                    <a:pt x="120" y="50"/>
                  </a:cubicBezTo>
                  <a:cubicBezTo>
                    <a:pt x="122" y="50"/>
                    <a:pt x="124" y="48"/>
                    <a:pt x="126" y="47"/>
                  </a:cubicBezTo>
                  <a:cubicBezTo>
                    <a:pt x="128" y="46"/>
                    <a:pt x="134" y="43"/>
                    <a:pt x="136" y="46"/>
                  </a:cubicBezTo>
                  <a:cubicBezTo>
                    <a:pt x="137" y="45"/>
                    <a:pt x="137" y="45"/>
                    <a:pt x="138" y="44"/>
                  </a:cubicBezTo>
                  <a:cubicBezTo>
                    <a:pt x="139" y="46"/>
                    <a:pt x="141" y="48"/>
                    <a:pt x="143" y="51"/>
                  </a:cubicBezTo>
                  <a:cubicBezTo>
                    <a:pt x="141" y="50"/>
                    <a:pt x="137" y="50"/>
                    <a:pt x="135" y="50"/>
                  </a:cubicBezTo>
                  <a:cubicBezTo>
                    <a:pt x="133" y="51"/>
                    <a:pt x="130" y="51"/>
                    <a:pt x="130" y="53"/>
                  </a:cubicBezTo>
                  <a:cubicBezTo>
                    <a:pt x="130" y="55"/>
                    <a:pt x="131" y="57"/>
                    <a:pt x="131" y="58"/>
                  </a:cubicBezTo>
                  <a:cubicBezTo>
                    <a:pt x="128" y="56"/>
                    <a:pt x="125" y="52"/>
                    <a:pt x="121" y="51"/>
                  </a:cubicBezTo>
                  <a:cubicBezTo>
                    <a:pt x="119" y="51"/>
                    <a:pt x="117" y="51"/>
                    <a:pt x="115" y="52"/>
                  </a:cubicBezTo>
                  <a:cubicBezTo>
                    <a:pt x="91" y="65"/>
                    <a:pt x="71" y="84"/>
                    <a:pt x="56" y="107"/>
                  </a:cubicBezTo>
                  <a:cubicBezTo>
                    <a:pt x="57" y="108"/>
                    <a:pt x="58" y="109"/>
                    <a:pt x="59" y="109"/>
                  </a:cubicBezTo>
                  <a:cubicBezTo>
                    <a:pt x="62" y="110"/>
                    <a:pt x="59" y="117"/>
                    <a:pt x="64" y="113"/>
                  </a:cubicBezTo>
                  <a:cubicBezTo>
                    <a:pt x="66" y="115"/>
                    <a:pt x="66" y="116"/>
                    <a:pt x="65" y="118"/>
                  </a:cubicBezTo>
                  <a:cubicBezTo>
                    <a:pt x="65" y="118"/>
                    <a:pt x="75" y="124"/>
                    <a:pt x="76" y="125"/>
                  </a:cubicBezTo>
                  <a:cubicBezTo>
                    <a:pt x="78" y="126"/>
                    <a:pt x="80" y="128"/>
                    <a:pt x="81" y="130"/>
                  </a:cubicBezTo>
                  <a:cubicBezTo>
                    <a:pt x="82" y="132"/>
                    <a:pt x="80" y="134"/>
                    <a:pt x="79" y="135"/>
                  </a:cubicBezTo>
                  <a:cubicBezTo>
                    <a:pt x="78" y="134"/>
                    <a:pt x="75" y="130"/>
                    <a:pt x="74" y="131"/>
                  </a:cubicBezTo>
                  <a:cubicBezTo>
                    <a:pt x="73" y="133"/>
                    <a:pt x="74" y="139"/>
                    <a:pt x="77" y="139"/>
                  </a:cubicBezTo>
                  <a:cubicBezTo>
                    <a:pt x="73" y="139"/>
                    <a:pt x="75" y="155"/>
                    <a:pt x="74" y="158"/>
                  </a:cubicBezTo>
                  <a:cubicBezTo>
                    <a:pt x="74" y="158"/>
                    <a:pt x="74" y="158"/>
                    <a:pt x="74" y="158"/>
                  </a:cubicBezTo>
                  <a:cubicBezTo>
                    <a:pt x="73" y="161"/>
                    <a:pt x="76" y="173"/>
                    <a:pt x="81" y="172"/>
                  </a:cubicBezTo>
                  <a:cubicBezTo>
                    <a:pt x="78" y="172"/>
                    <a:pt x="87" y="184"/>
                    <a:pt x="88" y="185"/>
                  </a:cubicBezTo>
                  <a:cubicBezTo>
                    <a:pt x="91" y="187"/>
                    <a:pt x="95" y="188"/>
                    <a:pt x="97" y="192"/>
                  </a:cubicBezTo>
                  <a:cubicBezTo>
                    <a:pt x="100" y="195"/>
                    <a:pt x="100" y="201"/>
                    <a:pt x="103" y="203"/>
                  </a:cubicBezTo>
                  <a:cubicBezTo>
                    <a:pt x="102" y="206"/>
                    <a:pt x="108" y="210"/>
                    <a:pt x="108" y="214"/>
                  </a:cubicBezTo>
                  <a:cubicBezTo>
                    <a:pt x="108" y="214"/>
                    <a:pt x="107" y="214"/>
                    <a:pt x="107" y="215"/>
                  </a:cubicBezTo>
                  <a:cubicBezTo>
                    <a:pt x="108" y="218"/>
                    <a:pt x="113" y="218"/>
                    <a:pt x="115" y="221"/>
                  </a:cubicBezTo>
                  <a:cubicBezTo>
                    <a:pt x="116" y="223"/>
                    <a:pt x="115" y="228"/>
                    <a:pt x="118" y="227"/>
                  </a:cubicBezTo>
                  <a:cubicBezTo>
                    <a:pt x="118" y="222"/>
                    <a:pt x="115" y="216"/>
                    <a:pt x="112" y="212"/>
                  </a:cubicBezTo>
                  <a:cubicBezTo>
                    <a:pt x="110" y="209"/>
                    <a:pt x="109" y="207"/>
                    <a:pt x="108" y="204"/>
                  </a:cubicBezTo>
                  <a:cubicBezTo>
                    <a:pt x="106" y="202"/>
                    <a:pt x="106" y="199"/>
                    <a:pt x="105" y="197"/>
                  </a:cubicBezTo>
                  <a:cubicBezTo>
                    <a:pt x="106" y="197"/>
                    <a:pt x="112" y="199"/>
                    <a:pt x="111" y="200"/>
                  </a:cubicBezTo>
                  <a:cubicBezTo>
                    <a:pt x="109" y="205"/>
                    <a:pt x="119" y="214"/>
                    <a:pt x="122" y="217"/>
                  </a:cubicBezTo>
                  <a:cubicBezTo>
                    <a:pt x="123" y="218"/>
                    <a:pt x="128" y="225"/>
                    <a:pt x="125" y="225"/>
                  </a:cubicBezTo>
                  <a:cubicBezTo>
                    <a:pt x="129" y="225"/>
                    <a:pt x="133" y="230"/>
                    <a:pt x="135" y="233"/>
                  </a:cubicBezTo>
                  <a:cubicBezTo>
                    <a:pt x="137" y="236"/>
                    <a:pt x="136" y="241"/>
                    <a:pt x="138" y="245"/>
                  </a:cubicBezTo>
                  <a:cubicBezTo>
                    <a:pt x="139" y="250"/>
                    <a:pt x="146" y="252"/>
                    <a:pt x="150" y="255"/>
                  </a:cubicBezTo>
                  <a:cubicBezTo>
                    <a:pt x="154" y="256"/>
                    <a:pt x="157" y="259"/>
                    <a:pt x="160" y="260"/>
                  </a:cubicBezTo>
                  <a:cubicBezTo>
                    <a:pt x="166" y="262"/>
                    <a:pt x="167" y="260"/>
                    <a:pt x="171" y="260"/>
                  </a:cubicBezTo>
                  <a:cubicBezTo>
                    <a:pt x="178" y="259"/>
                    <a:pt x="179" y="266"/>
                    <a:pt x="184" y="269"/>
                  </a:cubicBezTo>
                  <a:cubicBezTo>
                    <a:pt x="187" y="270"/>
                    <a:pt x="194" y="273"/>
                    <a:pt x="198" y="271"/>
                  </a:cubicBezTo>
                  <a:cubicBezTo>
                    <a:pt x="196" y="272"/>
                    <a:pt x="203" y="282"/>
                    <a:pt x="204" y="283"/>
                  </a:cubicBezTo>
                  <a:cubicBezTo>
                    <a:pt x="206" y="286"/>
                    <a:pt x="210" y="287"/>
                    <a:pt x="213" y="290"/>
                  </a:cubicBezTo>
                  <a:cubicBezTo>
                    <a:pt x="213" y="290"/>
                    <a:pt x="214" y="289"/>
                    <a:pt x="214" y="288"/>
                  </a:cubicBezTo>
                  <a:cubicBezTo>
                    <a:pt x="213" y="291"/>
                    <a:pt x="218" y="296"/>
                    <a:pt x="221" y="296"/>
                  </a:cubicBezTo>
                  <a:cubicBezTo>
                    <a:pt x="223" y="295"/>
                    <a:pt x="224" y="290"/>
                    <a:pt x="224" y="288"/>
                  </a:cubicBezTo>
                  <a:cubicBezTo>
                    <a:pt x="219" y="290"/>
                    <a:pt x="215" y="288"/>
                    <a:pt x="212" y="283"/>
                  </a:cubicBezTo>
                  <a:cubicBezTo>
                    <a:pt x="211" y="282"/>
                    <a:pt x="207" y="275"/>
                    <a:pt x="211" y="275"/>
                  </a:cubicBezTo>
                  <a:cubicBezTo>
                    <a:pt x="216" y="275"/>
                    <a:pt x="212" y="271"/>
                    <a:pt x="212" y="268"/>
                  </a:cubicBezTo>
                  <a:cubicBezTo>
                    <a:pt x="211" y="264"/>
                    <a:pt x="208" y="262"/>
                    <a:pt x="206" y="259"/>
                  </a:cubicBezTo>
                  <a:cubicBezTo>
                    <a:pt x="205" y="262"/>
                    <a:pt x="200" y="261"/>
                    <a:pt x="198" y="259"/>
                  </a:cubicBezTo>
                  <a:cubicBezTo>
                    <a:pt x="198" y="259"/>
                    <a:pt x="197" y="261"/>
                    <a:pt x="197" y="262"/>
                  </a:cubicBezTo>
                  <a:cubicBezTo>
                    <a:pt x="196" y="262"/>
                    <a:pt x="195" y="262"/>
                    <a:pt x="194" y="261"/>
                  </a:cubicBezTo>
                  <a:cubicBezTo>
                    <a:pt x="194" y="258"/>
                    <a:pt x="194" y="255"/>
                    <a:pt x="195" y="251"/>
                  </a:cubicBezTo>
                  <a:cubicBezTo>
                    <a:pt x="196" y="247"/>
                    <a:pt x="205" y="238"/>
                    <a:pt x="194" y="239"/>
                  </a:cubicBezTo>
                  <a:cubicBezTo>
                    <a:pt x="190" y="239"/>
                    <a:pt x="188" y="240"/>
                    <a:pt x="187" y="244"/>
                  </a:cubicBezTo>
                  <a:cubicBezTo>
                    <a:pt x="186" y="247"/>
                    <a:pt x="186" y="249"/>
                    <a:pt x="183" y="251"/>
                  </a:cubicBezTo>
                  <a:cubicBezTo>
                    <a:pt x="181" y="252"/>
                    <a:pt x="173" y="251"/>
                    <a:pt x="171" y="250"/>
                  </a:cubicBezTo>
                  <a:cubicBezTo>
                    <a:pt x="166" y="247"/>
                    <a:pt x="163" y="239"/>
                    <a:pt x="163" y="234"/>
                  </a:cubicBezTo>
                  <a:cubicBezTo>
                    <a:pt x="163" y="227"/>
                    <a:pt x="166" y="221"/>
                    <a:pt x="163" y="215"/>
                  </a:cubicBezTo>
                  <a:cubicBezTo>
                    <a:pt x="164" y="213"/>
                    <a:pt x="166" y="211"/>
                    <a:pt x="168" y="210"/>
                  </a:cubicBezTo>
                  <a:cubicBezTo>
                    <a:pt x="169" y="209"/>
                    <a:pt x="171" y="210"/>
                    <a:pt x="172" y="207"/>
                  </a:cubicBezTo>
                  <a:cubicBezTo>
                    <a:pt x="171" y="207"/>
                    <a:pt x="170" y="206"/>
                    <a:pt x="170" y="206"/>
                  </a:cubicBezTo>
                  <a:cubicBezTo>
                    <a:pt x="173" y="208"/>
                    <a:pt x="180" y="203"/>
                    <a:pt x="184" y="206"/>
                  </a:cubicBezTo>
                  <a:cubicBezTo>
                    <a:pt x="186" y="207"/>
                    <a:pt x="188" y="208"/>
                    <a:pt x="189" y="205"/>
                  </a:cubicBezTo>
                  <a:cubicBezTo>
                    <a:pt x="189" y="205"/>
                    <a:pt x="187" y="202"/>
                    <a:pt x="188" y="200"/>
                  </a:cubicBezTo>
                  <a:cubicBezTo>
                    <a:pt x="189" y="204"/>
                    <a:pt x="192" y="205"/>
                    <a:pt x="196" y="202"/>
                  </a:cubicBezTo>
                  <a:cubicBezTo>
                    <a:pt x="197" y="203"/>
                    <a:pt x="201" y="203"/>
                    <a:pt x="204" y="204"/>
                  </a:cubicBezTo>
                  <a:cubicBezTo>
                    <a:pt x="207" y="206"/>
                    <a:pt x="207" y="209"/>
                    <a:pt x="211" y="205"/>
                  </a:cubicBezTo>
                  <a:cubicBezTo>
                    <a:pt x="213" y="208"/>
                    <a:pt x="213" y="208"/>
                    <a:pt x="214" y="211"/>
                  </a:cubicBezTo>
                  <a:cubicBezTo>
                    <a:pt x="214" y="214"/>
                    <a:pt x="216" y="221"/>
                    <a:pt x="218" y="222"/>
                  </a:cubicBezTo>
                  <a:cubicBezTo>
                    <a:pt x="224" y="225"/>
                    <a:pt x="222" y="217"/>
                    <a:pt x="222" y="214"/>
                  </a:cubicBezTo>
                  <a:cubicBezTo>
                    <a:pt x="222" y="213"/>
                    <a:pt x="222" y="205"/>
                    <a:pt x="221" y="205"/>
                  </a:cubicBezTo>
                  <a:cubicBezTo>
                    <a:pt x="213" y="203"/>
                    <a:pt x="216" y="197"/>
                    <a:pt x="221" y="193"/>
                  </a:cubicBezTo>
                  <a:cubicBezTo>
                    <a:pt x="222" y="192"/>
                    <a:pt x="227" y="190"/>
                    <a:pt x="230" y="188"/>
                  </a:cubicBezTo>
                  <a:cubicBezTo>
                    <a:pt x="232" y="186"/>
                    <a:pt x="235" y="183"/>
                    <a:pt x="234" y="179"/>
                  </a:cubicBezTo>
                  <a:cubicBezTo>
                    <a:pt x="235" y="179"/>
                    <a:pt x="236" y="178"/>
                    <a:pt x="236" y="177"/>
                  </a:cubicBezTo>
                  <a:cubicBezTo>
                    <a:pt x="236" y="177"/>
                    <a:pt x="233" y="174"/>
                    <a:pt x="232" y="175"/>
                  </a:cubicBezTo>
                  <a:cubicBezTo>
                    <a:pt x="234" y="174"/>
                    <a:pt x="234" y="172"/>
                    <a:pt x="233" y="171"/>
                  </a:cubicBezTo>
                  <a:cubicBezTo>
                    <a:pt x="235" y="169"/>
                    <a:pt x="234" y="166"/>
                    <a:pt x="236" y="165"/>
                  </a:cubicBezTo>
                  <a:cubicBezTo>
                    <a:pt x="239" y="169"/>
                    <a:pt x="245" y="165"/>
                    <a:pt x="242" y="162"/>
                  </a:cubicBezTo>
                  <a:cubicBezTo>
                    <a:pt x="244" y="158"/>
                    <a:pt x="250" y="160"/>
                    <a:pt x="252" y="157"/>
                  </a:cubicBezTo>
                  <a:cubicBezTo>
                    <a:pt x="255" y="158"/>
                    <a:pt x="253" y="153"/>
                    <a:pt x="255" y="150"/>
                  </a:cubicBezTo>
                  <a:cubicBezTo>
                    <a:pt x="256" y="148"/>
                    <a:pt x="259" y="148"/>
                    <a:pt x="262" y="147"/>
                  </a:cubicBezTo>
                  <a:cubicBezTo>
                    <a:pt x="262" y="147"/>
                    <a:pt x="268" y="143"/>
                    <a:pt x="266" y="143"/>
                  </a:cubicBezTo>
                  <a:cubicBezTo>
                    <a:pt x="270" y="144"/>
                    <a:pt x="279" y="139"/>
                    <a:pt x="272" y="135"/>
                  </a:cubicBezTo>
                  <a:cubicBezTo>
                    <a:pt x="273" y="133"/>
                    <a:pt x="270" y="132"/>
                    <a:pt x="268" y="132"/>
                  </a:cubicBezTo>
                  <a:cubicBezTo>
                    <a:pt x="269" y="131"/>
                    <a:pt x="272" y="132"/>
                    <a:pt x="273" y="131"/>
                  </a:cubicBezTo>
                  <a:cubicBezTo>
                    <a:pt x="276" y="129"/>
                    <a:pt x="274" y="128"/>
                    <a:pt x="271" y="127"/>
                  </a:cubicBezTo>
                  <a:cubicBezTo>
                    <a:pt x="268" y="126"/>
                    <a:pt x="263" y="128"/>
                    <a:pt x="261" y="130"/>
                  </a:cubicBezTo>
                  <a:cubicBezTo>
                    <a:pt x="259" y="132"/>
                    <a:pt x="257" y="134"/>
                    <a:pt x="255" y="135"/>
                  </a:cubicBezTo>
                  <a:close/>
                  <a:moveTo>
                    <a:pt x="308" y="302"/>
                  </a:moveTo>
                  <a:cubicBezTo>
                    <a:pt x="306" y="301"/>
                    <a:pt x="303" y="301"/>
                    <a:pt x="301" y="300"/>
                  </a:cubicBezTo>
                  <a:cubicBezTo>
                    <a:pt x="299" y="300"/>
                    <a:pt x="298" y="299"/>
                    <a:pt x="295" y="298"/>
                  </a:cubicBezTo>
                  <a:cubicBezTo>
                    <a:pt x="296" y="293"/>
                    <a:pt x="290" y="292"/>
                    <a:pt x="287" y="289"/>
                  </a:cubicBezTo>
                  <a:cubicBezTo>
                    <a:pt x="284" y="287"/>
                    <a:pt x="282" y="284"/>
                    <a:pt x="277" y="285"/>
                  </a:cubicBezTo>
                  <a:cubicBezTo>
                    <a:pt x="276" y="285"/>
                    <a:pt x="271" y="287"/>
                    <a:pt x="272" y="288"/>
                  </a:cubicBezTo>
                  <a:cubicBezTo>
                    <a:pt x="269" y="285"/>
                    <a:pt x="268" y="284"/>
                    <a:pt x="263" y="282"/>
                  </a:cubicBezTo>
                  <a:cubicBezTo>
                    <a:pt x="259" y="281"/>
                    <a:pt x="257" y="276"/>
                    <a:pt x="253" y="281"/>
                  </a:cubicBezTo>
                  <a:cubicBezTo>
                    <a:pt x="251" y="283"/>
                    <a:pt x="252" y="286"/>
                    <a:pt x="251" y="288"/>
                  </a:cubicBezTo>
                  <a:cubicBezTo>
                    <a:pt x="247" y="285"/>
                    <a:pt x="254" y="282"/>
                    <a:pt x="251" y="279"/>
                  </a:cubicBezTo>
                  <a:cubicBezTo>
                    <a:pt x="248" y="275"/>
                    <a:pt x="243" y="281"/>
                    <a:pt x="240" y="282"/>
                  </a:cubicBezTo>
                  <a:cubicBezTo>
                    <a:pt x="239" y="284"/>
                    <a:pt x="237" y="284"/>
                    <a:pt x="236" y="286"/>
                  </a:cubicBezTo>
                  <a:cubicBezTo>
                    <a:pt x="235" y="287"/>
                    <a:pt x="234" y="290"/>
                    <a:pt x="233" y="291"/>
                  </a:cubicBezTo>
                  <a:cubicBezTo>
                    <a:pt x="233" y="289"/>
                    <a:pt x="228" y="290"/>
                    <a:pt x="228" y="288"/>
                  </a:cubicBezTo>
                  <a:cubicBezTo>
                    <a:pt x="229" y="294"/>
                    <a:pt x="229" y="301"/>
                    <a:pt x="230" y="307"/>
                  </a:cubicBezTo>
                  <a:cubicBezTo>
                    <a:pt x="231" y="310"/>
                    <a:pt x="230" y="316"/>
                    <a:pt x="227" y="319"/>
                  </a:cubicBezTo>
                  <a:cubicBezTo>
                    <a:pt x="224" y="321"/>
                    <a:pt x="221" y="324"/>
                    <a:pt x="220" y="329"/>
                  </a:cubicBezTo>
                  <a:cubicBezTo>
                    <a:pt x="220" y="332"/>
                    <a:pt x="220" y="334"/>
                    <a:pt x="223" y="335"/>
                  </a:cubicBezTo>
                  <a:cubicBezTo>
                    <a:pt x="223" y="339"/>
                    <a:pt x="219" y="342"/>
                    <a:pt x="219" y="346"/>
                  </a:cubicBezTo>
                  <a:cubicBezTo>
                    <a:pt x="219" y="346"/>
                    <a:pt x="220" y="348"/>
                    <a:pt x="220" y="350"/>
                  </a:cubicBezTo>
                  <a:cubicBezTo>
                    <a:pt x="254" y="344"/>
                    <a:pt x="285" y="327"/>
                    <a:pt x="308" y="302"/>
                  </a:cubicBezTo>
                  <a:close/>
                </a:path>
              </a:pathLst>
            </a:custGeom>
            <a:solidFill>
              <a:schemeClr val="bg1"/>
            </a:solidFill>
            <a:ln w="9525">
              <a:noFill/>
              <a:round/>
            </a:ln>
          </p:spPr>
          <p:txBody>
            <a:bodyPr vert="horz" wrap="square" lIns="128580" tIns="64290" rIns="128580" bIns="64290" numCol="1" anchor="t" anchorCtr="0" compatLnSpc="1"/>
            <a:lstStyle/>
            <a:p>
              <a:pPr>
                <a:lnSpc>
                  <a:spcPct val="120000"/>
                </a:lnSpc>
              </a:pPr>
              <a:endParaRPr lang="en-US" sz="800" dirty="0">
                <a:cs typeface="+mn-ea"/>
                <a:sym typeface="+mn-lt"/>
              </a:endParaRPr>
            </a:p>
          </p:txBody>
        </p:sp>
      </p:grpSp>
      <p:sp>
        <p:nvSpPr>
          <p:cNvPr id="73" name="Footer Text"/>
          <p:cNvSpPr txBox="1"/>
          <p:nvPr/>
        </p:nvSpPr>
        <p:spPr>
          <a:xfrm>
            <a:off x="973504" y="5643811"/>
            <a:ext cx="10911745" cy="282963"/>
          </a:xfrm>
          <a:prstGeom prst="rect">
            <a:avLst/>
          </a:prstGeom>
          <a:noFill/>
        </p:spPr>
        <p:txBody>
          <a:bodyPr wrap="square" lIns="0" tIns="0" rIns="0" bIns="0" rtlCol="0">
            <a:spAutoFit/>
          </a:bodyPr>
          <a:lstStyle/>
          <a:p>
            <a:pPr>
              <a:lnSpc>
                <a:spcPct val="120000"/>
              </a:lnSpc>
            </a:pPr>
            <a:r>
              <a:rPr lang="en-US" altLang="zh-CN" sz="800" dirty="0">
                <a:solidFill>
                  <a:schemeClr val="bg1">
                    <a:lumMod val="65000"/>
                  </a:schemeClr>
                </a:solidFill>
                <a:cs typeface="+mn-ea"/>
                <a:sym typeface="+mn-lt"/>
              </a:rPr>
              <a:t>Please replace text, click add relevant headline, modify the text content, also can copy your content to this </a:t>
            </a:r>
            <a:r>
              <a:rPr lang="en-US" altLang="zh-CN" sz="800" dirty="0" err="1">
                <a:solidFill>
                  <a:schemeClr val="bg1">
                    <a:lumMod val="65000"/>
                  </a:schemeClr>
                </a:solidFill>
                <a:cs typeface="+mn-ea"/>
                <a:sym typeface="+mn-lt"/>
              </a:rPr>
              <a:t>directly.Please</a:t>
            </a:r>
            <a:r>
              <a:rPr lang="en-US" altLang="zh-CN" sz="800" dirty="0">
                <a:solidFill>
                  <a:schemeClr val="bg1">
                    <a:lumMod val="65000"/>
                  </a:schemeClr>
                </a:solidFill>
                <a:cs typeface="+mn-ea"/>
                <a:sym typeface="+mn-lt"/>
              </a:rPr>
              <a:t> replace text, click add relevant headline, modify the text content, also can copy your content to this directly.</a:t>
            </a:r>
            <a:r>
              <a:rPr lang="zh-CN" altLang="en-US" sz="800" dirty="0">
                <a:solidFill>
                  <a:schemeClr val="bg1">
                    <a:lumMod val="65000"/>
                  </a:schemeClr>
                </a:solidFill>
                <a:cs typeface="+mn-ea"/>
                <a:sym typeface="+mn-lt"/>
              </a:rPr>
              <a:t>。</a:t>
            </a:r>
            <a:endParaRPr lang="en-US" sz="800" dirty="0">
              <a:solidFill>
                <a:schemeClr val="bg1">
                  <a:lumMod val="65000"/>
                </a:schemeClr>
              </a:solidFill>
              <a:cs typeface="+mn-ea"/>
              <a:sym typeface="+mn-lt"/>
            </a:endParaRPr>
          </a:p>
        </p:txBody>
      </p:sp>
      <p:cxnSp>
        <p:nvCxnSpPr>
          <p:cNvPr id="74" name="Straight Line buttom"/>
          <p:cNvCxnSpPr/>
          <p:nvPr/>
        </p:nvCxnSpPr>
        <p:spPr>
          <a:xfrm>
            <a:off x="964706" y="5456156"/>
            <a:ext cx="10929338" cy="0"/>
          </a:xfrm>
          <a:prstGeom prst="line">
            <a:avLst/>
          </a:prstGeom>
          <a:ln w="19050">
            <a:solidFill>
              <a:schemeClr val="tx1">
                <a:lumMod val="50000"/>
                <a:lumOff val="50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300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18" presetClass="entr" presetSubtype="6"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strips(downRight)">
                                      <p:cBhvr>
                                        <p:cTn id="13" dur="500"/>
                                        <p:tgtEl>
                                          <p:spTgt spid="12"/>
                                        </p:tgtEl>
                                      </p:cBhvr>
                                    </p:animEffect>
                                  </p:childTnLst>
                                </p:cTn>
                              </p:par>
                            </p:childTnLst>
                          </p:cTn>
                        </p:par>
                        <p:par>
                          <p:cTn id="14" fill="hold">
                            <p:stCondLst>
                              <p:cond delay="1000"/>
                            </p:stCondLst>
                            <p:childTnLst>
                              <p:par>
                                <p:cTn id="15" presetID="12" presetClass="entr" presetSubtype="4" fill="hold"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slide(fromBottom)">
                                      <p:cBhvr>
                                        <p:cTn id="17" dur="500"/>
                                        <p:tgtEl>
                                          <p:spTgt spid="13"/>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1"/>
                                        </p:tgtEl>
                                        <p:attrNameLst>
                                          <p:attrName>style.visibility</p:attrName>
                                        </p:attrNameLst>
                                      </p:cBhvr>
                                      <p:to>
                                        <p:strVal val="visible"/>
                                      </p:to>
                                    </p:set>
                                    <p:animEffect transition="in" filter="fade">
                                      <p:cBhvr>
                                        <p:cTn id="20" dur="1000"/>
                                        <p:tgtEl>
                                          <p:spTgt spid="31"/>
                                        </p:tgtEl>
                                      </p:cBhvr>
                                    </p:animEffect>
                                  </p:childTnLst>
                                </p:cTn>
                              </p:par>
                            </p:childTnLst>
                          </p:cTn>
                        </p:par>
                        <p:par>
                          <p:cTn id="21" fill="hold">
                            <p:stCondLst>
                              <p:cond delay="1500"/>
                            </p:stCondLst>
                            <p:childTnLst>
                              <p:par>
                                <p:cTn id="22" presetID="12" presetClass="entr" presetSubtype="4" fill="hold" nodeType="after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slide(fromBottom)">
                                      <p:cBhvr>
                                        <p:cTn id="24" dur="500"/>
                                        <p:tgtEl>
                                          <p:spTgt spid="16"/>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fade">
                                      <p:cBhvr>
                                        <p:cTn id="27" dur="1000"/>
                                        <p:tgtEl>
                                          <p:spTgt spid="32"/>
                                        </p:tgtEl>
                                      </p:cBhvr>
                                    </p:animEffect>
                                  </p:childTnLst>
                                </p:cTn>
                              </p:par>
                            </p:childTnLst>
                          </p:cTn>
                        </p:par>
                        <p:par>
                          <p:cTn id="28" fill="hold">
                            <p:stCondLst>
                              <p:cond delay="2000"/>
                            </p:stCondLst>
                            <p:childTnLst>
                              <p:par>
                                <p:cTn id="29" presetID="12" presetClass="entr" presetSubtype="4" fill="hold" nodeType="after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slide(fromBottom)">
                                      <p:cBhvr>
                                        <p:cTn id="31" dur="500"/>
                                        <p:tgtEl>
                                          <p:spTgt spid="19"/>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3"/>
                                        </p:tgtEl>
                                        <p:attrNameLst>
                                          <p:attrName>style.visibility</p:attrName>
                                        </p:attrNameLst>
                                      </p:cBhvr>
                                      <p:to>
                                        <p:strVal val="visible"/>
                                      </p:to>
                                    </p:set>
                                    <p:animEffect transition="in" filter="fade">
                                      <p:cBhvr>
                                        <p:cTn id="34" dur="1000"/>
                                        <p:tgtEl>
                                          <p:spTgt spid="33"/>
                                        </p:tgtEl>
                                      </p:cBhvr>
                                    </p:animEffect>
                                  </p:childTnLst>
                                </p:cTn>
                              </p:par>
                            </p:childTnLst>
                          </p:cTn>
                        </p:par>
                        <p:par>
                          <p:cTn id="35" fill="hold">
                            <p:stCondLst>
                              <p:cond delay="2500"/>
                            </p:stCondLst>
                            <p:childTnLst>
                              <p:par>
                                <p:cTn id="36" presetID="12" presetClass="entr" presetSubtype="4" fill="hold" nodeType="after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slide(fromBottom)">
                                      <p:cBhvr>
                                        <p:cTn id="38" dur="500"/>
                                        <p:tgtEl>
                                          <p:spTgt spid="22"/>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4"/>
                                        </p:tgtEl>
                                        <p:attrNameLst>
                                          <p:attrName>style.visibility</p:attrName>
                                        </p:attrNameLst>
                                      </p:cBhvr>
                                      <p:to>
                                        <p:strVal val="visible"/>
                                      </p:to>
                                    </p:set>
                                    <p:animEffect transition="in" filter="fade">
                                      <p:cBhvr>
                                        <p:cTn id="41" dur="1000"/>
                                        <p:tgtEl>
                                          <p:spTgt spid="34"/>
                                        </p:tgtEl>
                                      </p:cBhvr>
                                    </p:animEffect>
                                  </p:childTnLst>
                                </p:cTn>
                              </p:par>
                            </p:childTnLst>
                          </p:cTn>
                        </p:par>
                        <p:par>
                          <p:cTn id="42" fill="hold">
                            <p:stCondLst>
                              <p:cond delay="3000"/>
                            </p:stCondLst>
                            <p:childTnLst>
                              <p:par>
                                <p:cTn id="43" presetID="12" presetClass="entr" presetSubtype="4" fill="hold" nodeType="afterEffect">
                                  <p:stCondLst>
                                    <p:cond delay="0"/>
                                  </p:stCondLst>
                                  <p:childTnLst>
                                    <p:set>
                                      <p:cBhvr>
                                        <p:cTn id="44" dur="1" fill="hold">
                                          <p:stCondLst>
                                            <p:cond delay="0"/>
                                          </p:stCondLst>
                                        </p:cTn>
                                        <p:tgtEl>
                                          <p:spTgt spid="25"/>
                                        </p:tgtEl>
                                        <p:attrNameLst>
                                          <p:attrName>style.visibility</p:attrName>
                                        </p:attrNameLst>
                                      </p:cBhvr>
                                      <p:to>
                                        <p:strVal val="visible"/>
                                      </p:to>
                                    </p:set>
                                    <p:animEffect transition="in" filter="slide(fromBottom)">
                                      <p:cBhvr>
                                        <p:cTn id="45" dur="500"/>
                                        <p:tgtEl>
                                          <p:spTgt spid="25"/>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5"/>
                                        </p:tgtEl>
                                        <p:attrNameLst>
                                          <p:attrName>style.visibility</p:attrName>
                                        </p:attrNameLst>
                                      </p:cBhvr>
                                      <p:to>
                                        <p:strVal val="visible"/>
                                      </p:to>
                                    </p:set>
                                    <p:animEffect transition="in" filter="fade">
                                      <p:cBhvr>
                                        <p:cTn id="48" dur="1000"/>
                                        <p:tgtEl>
                                          <p:spTgt spid="35"/>
                                        </p:tgtEl>
                                      </p:cBhvr>
                                    </p:animEffect>
                                  </p:childTnLst>
                                </p:cTn>
                              </p:par>
                            </p:childTnLst>
                          </p:cTn>
                        </p:par>
                        <p:par>
                          <p:cTn id="49" fill="hold">
                            <p:stCondLst>
                              <p:cond delay="3500"/>
                            </p:stCondLst>
                            <p:childTnLst>
                              <p:par>
                                <p:cTn id="50" presetID="12" presetClass="entr" presetSubtype="4" fill="hold" nodeType="after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slide(fromBottom)">
                                      <p:cBhvr>
                                        <p:cTn id="52" dur="500"/>
                                        <p:tgtEl>
                                          <p:spTgt spid="28"/>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36"/>
                                        </p:tgtEl>
                                        <p:attrNameLst>
                                          <p:attrName>style.visibility</p:attrName>
                                        </p:attrNameLst>
                                      </p:cBhvr>
                                      <p:to>
                                        <p:strVal val="visible"/>
                                      </p:to>
                                    </p:set>
                                    <p:animEffect transition="in" filter="fade">
                                      <p:cBhvr>
                                        <p:cTn id="55" dur="1000"/>
                                        <p:tgtEl>
                                          <p:spTgt spid="36"/>
                                        </p:tgtEl>
                                      </p:cBhvr>
                                    </p:animEffect>
                                  </p:childTnLst>
                                </p:cTn>
                              </p:par>
                            </p:childTnLst>
                          </p:cTn>
                        </p:par>
                        <p:par>
                          <p:cTn id="56" fill="hold">
                            <p:stCondLst>
                              <p:cond delay="4000"/>
                            </p:stCondLst>
                            <p:childTnLst>
                              <p:par>
                                <p:cTn id="57" presetID="53" presetClass="entr" presetSubtype="16" fill="hold" nodeType="afterEffect">
                                  <p:stCondLst>
                                    <p:cond delay="0"/>
                                  </p:stCondLst>
                                  <p:childTnLst>
                                    <p:set>
                                      <p:cBhvr>
                                        <p:cTn id="58" dur="1" fill="hold">
                                          <p:stCondLst>
                                            <p:cond delay="0"/>
                                          </p:stCondLst>
                                        </p:cTn>
                                        <p:tgtEl>
                                          <p:spTgt spid="58"/>
                                        </p:tgtEl>
                                        <p:attrNameLst>
                                          <p:attrName>style.visibility</p:attrName>
                                        </p:attrNameLst>
                                      </p:cBhvr>
                                      <p:to>
                                        <p:strVal val="visible"/>
                                      </p:to>
                                    </p:set>
                                    <p:anim calcmode="lin" valueType="num">
                                      <p:cBhvr>
                                        <p:cTn id="59" dur="500" fill="hold"/>
                                        <p:tgtEl>
                                          <p:spTgt spid="58"/>
                                        </p:tgtEl>
                                        <p:attrNameLst>
                                          <p:attrName>ppt_w</p:attrName>
                                        </p:attrNameLst>
                                      </p:cBhvr>
                                      <p:tavLst>
                                        <p:tav tm="0">
                                          <p:val>
                                            <p:fltVal val="0"/>
                                          </p:val>
                                        </p:tav>
                                        <p:tav tm="100000">
                                          <p:val>
                                            <p:strVal val="#ppt_w"/>
                                          </p:val>
                                        </p:tav>
                                      </p:tavLst>
                                    </p:anim>
                                    <p:anim calcmode="lin" valueType="num">
                                      <p:cBhvr>
                                        <p:cTn id="60" dur="500" fill="hold"/>
                                        <p:tgtEl>
                                          <p:spTgt spid="58"/>
                                        </p:tgtEl>
                                        <p:attrNameLst>
                                          <p:attrName>ppt_h</p:attrName>
                                        </p:attrNameLst>
                                      </p:cBhvr>
                                      <p:tavLst>
                                        <p:tav tm="0">
                                          <p:val>
                                            <p:fltVal val="0"/>
                                          </p:val>
                                        </p:tav>
                                        <p:tav tm="100000">
                                          <p:val>
                                            <p:strVal val="#ppt_h"/>
                                          </p:val>
                                        </p:tav>
                                      </p:tavLst>
                                    </p:anim>
                                    <p:animEffect transition="in" filter="fade">
                                      <p:cBhvr>
                                        <p:cTn id="61" dur="500"/>
                                        <p:tgtEl>
                                          <p:spTgt spid="58"/>
                                        </p:tgtEl>
                                      </p:cBhvr>
                                    </p:animEffect>
                                  </p:childTnLst>
                                </p:cTn>
                              </p:par>
                              <p:par>
                                <p:cTn id="62" presetID="2" presetClass="entr" presetSubtype="4" accel="50000" decel="50000" fill="hold" nodeType="withEffect">
                                  <p:stCondLst>
                                    <p:cond delay="0"/>
                                  </p:stCondLst>
                                  <p:childTnLst>
                                    <p:set>
                                      <p:cBhvr>
                                        <p:cTn id="63" dur="1" fill="hold">
                                          <p:stCondLst>
                                            <p:cond delay="0"/>
                                          </p:stCondLst>
                                        </p:cTn>
                                        <p:tgtEl>
                                          <p:spTgt spid="37"/>
                                        </p:tgtEl>
                                        <p:attrNameLst>
                                          <p:attrName>style.visibility</p:attrName>
                                        </p:attrNameLst>
                                      </p:cBhvr>
                                      <p:to>
                                        <p:strVal val="visible"/>
                                      </p:to>
                                    </p:set>
                                    <p:anim calcmode="lin" valueType="num">
                                      <p:cBhvr additive="base">
                                        <p:cTn id="64" dur="500" fill="hold"/>
                                        <p:tgtEl>
                                          <p:spTgt spid="37"/>
                                        </p:tgtEl>
                                        <p:attrNameLst>
                                          <p:attrName>ppt_x</p:attrName>
                                        </p:attrNameLst>
                                      </p:cBhvr>
                                      <p:tavLst>
                                        <p:tav tm="0">
                                          <p:val>
                                            <p:strVal val="#ppt_x"/>
                                          </p:val>
                                        </p:tav>
                                        <p:tav tm="100000">
                                          <p:val>
                                            <p:strVal val="#ppt_x"/>
                                          </p:val>
                                        </p:tav>
                                      </p:tavLst>
                                    </p:anim>
                                    <p:anim calcmode="lin" valueType="num">
                                      <p:cBhvr additive="base">
                                        <p:cTn id="65" dur="500" fill="hold"/>
                                        <p:tgtEl>
                                          <p:spTgt spid="37"/>
                                        </p:tgtEl>
                                        <p:attrNameLst>
                                          <p:attrName>ppt_y</p:attrName>
                                        </p:attrNameLst>
                                      </p:cBhvr>
                                      <p:tavLst>
                                        <p:tav tm="0">
                                          <p:val>
                                            <p:strVal val="1+#ppt_h/2"/>
                                          </p:val>
                                        </p:tav>
                                        <p:tav tm="100000">
                                          <p:val>
                                            <p:strVal val="#ppt_y"/>
                                          </p:val>
                                        </p:tav>
                                      </p:tavLst>
                                    </p:anim>
                                  </p:childTnLst>
                                </p:cTn>
                              </p:par>
                            </p:childTnLst>
                          </p:cTn>
                        </p:par>
                        <p:par>
                          <p:cTn id="66" fill="hold">
                            <p:stCondLst>
                              <p:cond delay="4500"/>
                            </p:stCondLst>
                            <p:childTnLst>
                              <p:par>
                                <p:cTn id="67" presetID="53" presetClass="entr" presetSubtype="16" fill="hold" nodeType="afterEffect">
                                  <p:stCondLst>
                                    <p:cond delay="0"/>
                                  </p:stCondLst>
                                  <p:childTnLst>
                                    <p:set>
                                      <p:cBhvr>
                                        <p:cTn id="68" dur="1" fill="hold">
                                          <p:stCondLst>
                                            <p:cond delay="0"/>
                                          </p:stCondLst>
                                        </p:cTn>
                                        <p:tgtEl>
                                          <p:spTgt spid="70"/>
                                        </p:tgtEl>
                                        <p:attrNameLst>
                                          <p:attrName>style.visibility</p:attrName>
                                        </p:attrNameLst>
                                      </p:cBhvr>
                                      <p:to>
                                        <p:strVal val="visible"/>
                                      </p:to>
                                    </p:set>
                                    <p:anim calcmode="lin" valueType="num">
                                      <p:cBhvr>
                                        <p:cTn id="69" dur="500" fill="hold"/>
                                        <p:tgtEl>
                                          <p:spTgt spid="70"/>
                                        </p:tgtEl>
                                        <p:attrNameLst>
                                          <p:attrName>ppt_w</p:attrName>
                                        </p:attrNameLst>
                                      </p:cBhvr>
                                      <p:tavLst>
                                        <p:tav tm="0">
                                          <p:val>
                                            <p:fltVal val="0"/>
                                          </p:val>
                                        </p:tav>
                                        <p:tav tm="100000">
                                          <p:val>
                                            <p:strVal val="#ppt_w"/>
                                          </p:val>
                                        </p:tav>
                                      </p:tavLst>
                                    </p:anim>
                                    <p:anim calcmode="lin" valueType="num">
                                      <p:cBhvr>
                                        <p:cTn id="70" dur="500" fill="hold"/>
                                        <p:tgtEl>
                                          <p:spTgt spid="70"/>
                                        </p:tgtEl>
                                        <p:attrNameLst>
                                          <p:attrName>ppt_h</p:attrName>
                                        </p:attrNameLst>
                                      </p:cBhvr>
                                      <p:tavLst>
                                        <p:tav tm="0">
                                          <p:val>
                                            <p:fltVal val="0"/>
                                          </p:val>
                                        </p:tav>
                                        <p:tav tm="100000">
                                          <p:val>
                                            <p:strVal val="#ppt_h"/>
                                          </p:val>
                                        </p:tav>
                                      </p:tavLst>
                                    </p:anim>
                                    <p:animEffect transition="in" filter="fade">
                                      <p:cBhvr>
                                        <p:cTn id="71" dur="500"/>
                                        <p:tgtEl>
                                          <p:spTgt spid="70"/>
                                        </p:tgtEl>
                                      </p:cBhvr>
                                    </p:animEffect>
                                  </p:childTnLst>
                                </p:cTn>
                              </p:par>
                              <p:par>
                                <p:cTn id="72" presetID="2" presetClass="entr" presetSubtype="4" accel="50000" decel="50000" fill="hold" nodeType="withEffect">
                                  <p:stCondLst>
                                    <p:cond delay="0"/>
                                  </p:stCondLst>
                                  <p:childTnLst>
                                    <p:set>
                                      <p:cBhvr>
                                        <p:cTn id="73" dur="1" fill="hold">
                                          <p:stCondLst>
                                            <p:cond delay="0"/>
                                          </p:stCondLst>
                                        </p:cTn>
                                        <p:tgtEl>
                                          <p:spTgt spid="40"/>
                                        </p:tgtEl>
                                        <p:attrNameLst>
                                          <p:attrName>style.visibility</p:attrName>
                                        </p:attrNameLst>
                                      </p:cBhvr>
                                      <p:to>
                                        <p:strVal val="visible"/>
                                      </p:to>
                                    </p:set>
                                    <p:anim calcmode="lin" valueType="num">
                                      <p:cBhvr additive="base">
                                        <p:cTn id="74" dur="500" fill="hold"/>
                                        <p:tgtEl>
                                          <p:spTgt spid="40"/>
                                        </p:tgtEl>
                                        <p:attrNameLst>
                                          <p:attrName>ppt_x</p:attrName>
                                        </p:attrNameLst>
                                      </p:cBhvr>
                                      <p:tavLst>
                                        <p:tav tm="0">
                                          <p:val>
                                            <p:strVal val="#ppt_x"/>
                                          </p:val>
                                        </p:tav>
                                        <p:tav tm="100000">
                                          <p:val>
                                            <p:strVal val="#ppt_x"/>
                                          </p:val>
                                        </p:tav>
                                      </p:tavLst>
                                    </p:anim>
                                    <p:anim calcmode="lin" valueType="num">
                                      <p:cBhvr additive="base">
                                        <p:cTn id="75" dur="500" fill="hold"/>
                                        <p:tgtEl>
                                          <p:spTgt spid="40"/>
                                        </p:tgtEl>
                                        <p:attrNameLst>
                                          <p:attrName>ppt_y</p:attrName>
                                        </p:attrNameLst>
                                      </p:cBhvr>
                                      <p:tavLst>
                                        <p:tav tm="0">
                                          <p:val>
                                            <p:strVal val="1+#ppt_h/2"/>
                                          </p:val>
                                        </p:tav>
                                        <p:tav tm="100000">
                                          <p:val>
                                            <p:strVal val="#ppt_y"/>
                                          </p:val>
                                        </p:tav>
                                      </p:tavLst>
                                    </p:anim>
                                  </p:childTnLst>
                                </p:cTn>
                              </p:par>
                            </p:childTnLst>
                          </p:cTn>
                        </p:par>
                        <p:par>
                          <p:cTn id="76" fill="hold">
                            <p:stCondLst>
                              <p:cond delay="5000"/>
                            </p:stCondLst>
                            <p:childTnLst>
                              <p:par>
                                <p:cTn id="77" presetID="53" presetClass="entr" presetSubtype="16" fill="hold" nodeType="afterEffect">
                                  <p:stCondLst>
                                    <p:cond delay="0"/>
                                  </p:stCondLst>
                                  <p:childTnLst>
                                    <p:set>
                                      <p:cBhvr>
                                        <p:cTn id="78" dur="1" fill="hold">
                                          <p:stCondLst>
                                            <p:cond delay="0"/>
                                          </p:stCondLst>
                                        </p:cTn>
                                        <p:tgtEl>
                                          <p:spTgt spid="64"/>
                                        </p:tgtEl>
                                        <p:attrNameLst>
                                          <p:attrName>style.visibility</p:attrName>
                                        </p:attrNameLst>
                                      </p:cBhvr>
                                      <p:to>
                                        <p:strVal val="visible"/>
                                      </p:to>
                                    </p:set>
                                    <p:anim calcmode="lin" valueType="num">
                                      <p:cBhvr>
                                        <p:cTn id="79" dur="500" fill="hold"/>
                                        <p:tgtEl>
                                          <p:spTgt spid="64"/>
                                        </p:tgtEl>
                                        <p:attrNameLst>
                                          <p:attrName>ppt_w</p:attrName>
                                        </p:attrNameLst>
                                      </p:cBhvr>
                                      <p:tavLst>
                                        <p:tav tm="0">
                                          <p:val>
                                            <p:fltVal val="0"/>
                                          </p:val>
                                        </p:tav>
                                        <p:tav tm="100000">
                                          <p:val>
                                            <p:strVal val="#ppt_w"/>
                                          </p:val>
                                        </p:tav>
                                      </p:tavLst>
                                    </p:anim>
                                    <p:anim calcmode="lin" valueType="num">
                                      <p:cBhvr>
                                        <p:cTn id="80" dur="500" fill="hold"/>
                                        <p:tgtEl>
                                          <p:spTgt spid="64"/>
                                        </p:tgtEl>
                                        <p:attrNameLst>
                                          <p:attrName>ppt_h</p:attrName>
                                        </p:attrNameLst>
                                      </p:cBhvr>
                                      <p:tavLst>
                                        <p:tav tm="0">
                                          <p:val>
                                            <p:fltVal val="0"/>
                                          </p:val>
                                        </p:tav>
                                        <p:tav tm="100000">
                                          <p:val>
                                            <p:strVal val="#ppt_h"/>
                                          </p:val>
                                        </p:tav>
                                      </p:tavLst>
                                    </p:anim>
                                    <p:animEffect transition="in" filter="fade">
                                      <p:cBhvr>
                                        <p:cTn id="81" dur="500"/>
                                        <p:tgtEl>
                                          <p:spTgt spid="64"/>
                                        </p:tgtEl>
                                      </p:cBhvr>
                                    </p:animEffect>
                                  </p:childTnLst>
                                </p:cTn>
                              </p:par>
                              <p:par>
                                <p:cTn id="82" presetID="2" presetClass="entr" presetSubtype="4" accel="50000" decel="50000" fill="hold" nodeType="withEffect">
                                  <p:stCondLst>
                                    <p:cond delay="0"/>
                                  </p:stCondLst>
                                  <p:childTnLst>
                                    <p:set>
                                      <p:cBhvr>
                                        <p:cTn id="83" dur="1" fill="hold">
                                          <p:stCondLst>
                                            <p:cond delay="0"/>
                                          </p:stCondLst>
                                        </p:cTn>
                                        <p:tgtEl>
                                          <p:spTgt spid="43"/>
                                        </p:tgtEl>
                                        <p:attrNameLst>
                                          <p:attrName>style.visibility</p:attrName>
                                        </p:attrNameLst>
                                      </p:cBhvr>
                                      <p:to>
                                        <p:strVal val="visible"/>
                                      </p:to>
                                    </p:set>
                                    <p:anim calcmode="lin" valueType="num">
                                      <p:cBhvr additive="base">
                                        <p:cTn id="84" dur="500" fill="hold"/>
                                        <p:tgtEl>
                                          <p:spTgt spid="43"/>
                                        </p:tgtEl>
                                        <p:attrNameLst>
                                          <p:attrName>ppt_x</p:attrName>
                                        </p:attrNameLst>
                                      </p:cBhvr>
                                      <p:tavLst>
                                        <p:tav tm="0">
                                          <p:val>
                                            <p:strVal val="#ppt_x"/>
                                          </p:val>
                                        </p:tav>
                                        <p:tav tm="100000">
                                          <p:val>
                                            <p:strVal val="#ppt_x"/>
                                          </p:val>
                                        </p:tav>
                                      </p:tavLst>
                                    </p:anim>
                                    <p:anim calcmode="lin" valueType="num">
                                      <p:cBhvr additive="base">
                                        <p:cTn id="85" dur="500" fill="hold"/>
                                        <p:tgtEl>
                                          <p:spTgt spid="43"/>
                                        </p:tgtEl>
                                        <p:attrNameLst>
                                          <p:attrName>ppt_y</p:attrName>
                                        </p:attrNameLst>
                                      </p:cBhvr>
                                      <p:tavLst>
                                        <p:tav tm="0">
                                          <p:val>
                                            <p:strVal val="1+#ppt_h/2"/>
                                          </p:val>
                                        </p:tav>
                                        <p:tav tm="100000">
                                          <p:val>
                                            <p:strVal val="#ppt_y"/>
                                          </p:val>
                                        </p:tav>
                                      </p:tavLst>
                                    </p:anim>
                                  </p:childTnLst>
                                </p:cTn>
                              </p:par>
                            </p:childTnLst>
                          </p:cTn>
                        </p:par>
                        <p:par>
                          <p:cTn id="86" fill="hold">
                            <p:stCondLst>
                              <p:cond delay="5500"/>
                            </p:stCondLst>
                            <p:childTnLst>
                              <p:par>
                                <p:cTn id="87" presetID="53" presetClass="entr" presetSubtype="16" fill="hold" nodeType="afterEffect">
                                  <p:stCondLst>
                                    <p:cond delay="0"/>
                                  </p:stCondLst>
                                  <p:childTnLst>
                                    <p:set>
                                      <p:cBhvr>
                                        <p:cTn id="88" dur="1" fill="hold">
                                          <p:stCondLst>
                                            <p:cond delay="0"/>
                                          </p:stCondLst>
                                        </p:cTn>
                                        <p:tgtEl>
                                          <p:spTgt spid="67"/>
                                        </p:tgtEl>
                                        <p:attrNameLst>
                                          <p:attrName>style.visibility</p:attrName>
                                        </p:attrNameLst>
                                      </p:cBhvr>
                                      <p:to>
                                        <p:strVal val="visible"/>
                                      </p:to>
                                    </p:set>
                                    <p:anim calcmode="lin" valueType="num">
                                      <p:cBhvr>
                                        <p:cTn id="89" dur="500" fill="hold"/>
                                        <p:tgtEl>
                                          <p:spTgt spid="67"/>
                                        </p:tgtEl>
                                        <p:attrNameLst>
                                          <p:attrName>ppt_w</p:attrName>
                                        </p:attrNameLst>
                                      </p:cBhvr>
                                      <p:tavLst>
                                        <p:tav tm="0">
                                          <p:val>
                                            <p:fltVal val="0"/>
                                          </p:val>
                                        </p:tav>
                                        <p:tav tm="100000">
                                          <p:val>
                                            <p:strVal val="#ppt_w"/>
                                          </p:val>
                                        </p:tav>
                                      </p:tavLst>
                                    </p:anim>
                                    <p:anim calcmode="lin" valueType="num">
                                      <p:cBhvr>
                                        <p:cTn id="90" dur="500" fill="hold"/>
                                        <p:tgtEl>
                                          <p:spTgt spid="67"/>
                                        </p:tgtEl>
                                        <p:attrNameLst>
                                          <p:attrName>ppt_h</p:attrName>
                                        </p:attrNameLst>
                                      </p:cBhvr>
                                      <p:tavLst>
                                        <p:tav tm="0">
                                          <p:val>
                                            <p:fltVal val="0"/>
                                          </p:val>
                                        </p:tav>
                                        <p:tav tm="100000">
                                          <p:val>
                                            <p:strVal val="#ppt_h"/>
                                          </p:val>
                                        </p:tav>
                                      </p:tavLst>
                                    </p:anim>
                                    <p:animEffect transition="in" filter="fade">
                                      <p:cBhvr>
                                        <p:cTn id="91" dur="500"/>
                                        <p:tgtEl>
                                          <p:spTgt spid="67"/>
                                        </p:tgtEl>
                                      </p:cBhvr>
                                    </p:animEffect>
                                  </p:childTnLst>
                                </p:cTn>
                              </p:par>
                              <p:par>
                                <p:cTn id="92" presetID="2" presetClass="entr" presetSubtype="4" accel="50000" decel="50000" fill="hold" nodeType="withEffect">
                                  <p:stCondLst>
                                    <p:cond delay="0"/>
                                  </p:stCondLst>
                                  <p:childTnLst>
                                    <p:set>
                                      <p:cBhvr>
                                        <p:cTn id="93" dur="1" fill="hold">
                                          <p:stCondLst>
                                            <p:cond delay="0"/>
                                          </p:stCondLst>
                                        </p:cTn>
                                        <p:tgtEl>
                                          <p:spTgt spid="46"/>
                                        </p:tgtEl>
                                        <p:attrNameLst>
                                          <p:attrName>style.visibility</p:attrName>
                                        </p:attrNameLst>
                                      </p:cBhvr>
                                      <p:to>
                                        <p:strVal val="visible"/>
                                      </p:to>
                                    </p:set>
                                    <p:anim calcmode="lin" valueType="num">
                                      <p:cBhvr additive="base">
                                        <p:cTn id="94" dur="500" fill="hold"/>
                                        <p:tgtEl>
                                          <p:spTgt spid="46"/>
                                        </p:tgtEl>
                                        <p:attrNameLst>
                                          <p:attrName>ppt_x</p:attrName>
                                        </p:attrNameLst>
                                      </p:cBhvr>
                                      <p:tavLst>
                                        <p:tav tm="0">
                                          <p:val>
                                            <p:strVal val="#ppt_x"/>
                                          </p:val>
                                        </p:tav>
                                        <p:tav tm="100000">
                                          <p:val>
                                            <p:strVal val="#ppt_x"/>
                                          </p:val>
                                        </p:tav>
                                      </p:tavLst>
                                    </p:anim>
                                    <p:anim calcmode="lin" valueType="num">
                                      <p:cBhvr additive="base">
                                        <p:cTn id="95" dur="500" fill="hold"/>
                                        <p:tgtEl>
                                          <p:spTgt spid="46"/>
                                        </p:tgtEl>
                                        <p:attrNameLst>
                                          <p:attrName>ppt_y</p:attrName>
                                        </p:attrNameLst>
                                      </p:cBhvr>
                                      <p:tavLst>
                                        <p:tav tm="0">
                                          <p:val>
                                            <p:strVal val="1+#ppt_h/2"/>
                                          </p:val>
                                        </p:tav>
                                        <p:tav tm="100000">
                                          <p:val>
                                            <p:strVal val="#ppt_y"/>
                                          </p:val>
                                        </p:tav>
                                      </p:tavLst>
                                    </p:anim>
                                  </p:childTnLst>
                                </p:cTn>
                              </p:par>
                            </p:childTnLst>
                          </p:cTn>
                        </p:par>
                        <p:par>
                          <p:cTn id="96" fill="hold">
                            <p:stCondLst>
                              <p:cond delay="6000"/>
                            </p:stCondLst>
                            <p:childTnLst>
                              <p:par>
                                <p:cTn id="97" presetID="53" presetClass="entr" presetSubtype="16" fill="hold" nodeType="afterEffect">
                                  <p:stCondLst>
                                    <p:cond delay="0"/>
                                  </p:stCondLst>
                                  <p:childTnLst>
                                    <p:set>
                                      <p:cBhvr>
                                        <p:cTn id="98" dur="1" fill="hold">
                                          <p:stCondLst>
                                            <p:cond delay="0"/>
                                          </p:stCondLst>
                                        </p:cTn>
                                        <p:tgtEl>
                                          <p:spTgt spid="61"/>
                                        </p:tgtEl>
                                        <p:attrNameLst>
                                          <p:attrName>style.visibility</p:attrName>
                                        </p:attrNameLst>
                                      </p:cBhvr>
                                      <p:to>
                                        <p:strVal val="visible"/>
                                      </p:to>
                                    </p:set>
                                    <p:anim calcmode="lin" valueType="num">
                                      <p:cBhvr>
                                        <p:cTn id="99" dur="500" fill="hold"/>
                                        <p:tgtEl>
                                          <p:spTgt spid="61"/>
                                        </p:tgtEl>
                                        <p:attrNameLst>
                                          <p:attrName>ppt_w</p:attrName>
                                        </p:attrNameLst>
                                      </p:cBhvr>
                                      <p:tavLst>
                                        <p:tav tm="0">
                                          <p:val>
                                            <p:fltVal val="0"/>
                                          </p:val>
                                        </p:tav>
                                        <p:tav tm="100000">
                                          <p:val>
                                            <p:strVal val="#ppt_w"/>
                                          </p:val>
                                        </p:tav>
                                      </p:tavLst>
                                    </p:anim>
                                    <p:anim calcmode="lin" valueType="num">
                                      <p:cBhvr>
                                        <p:cTn id="100" dur="500" fill="hold"/>
                                        <p:tgtEl>
                                          <p:spTgt spid="61"/>
                                        </p:tgtEl>
                                        <p:attrNameLst>
                                          <p:attrName>ppt_h</p:attrName>
                                        </p:attrNameLst>
                                      </p:cBhvr>
                                      <p:tavLst>
                                        <p:tav tm="0">
                                          <p:val>
                                            <p:fltVal val="0"/>
                                          </p:val>
                                        </p:tav>
                                        <p:tav tm="100000">
                                          <p:val>
                                            <p:strVal val="#ppt_h"/>
                                          </p:val>
                                        </p:tav>
                                      </p:tavLst>
                                    </p:anim>
                                    <p:animEffect transition="in" filter="fade">
                                      <p:cBhvr>
                                        <p:cTn id="101" dur="500"/>
                                        <p:tgtEl>
                                          <p:spTgt spid="61"/>
                                        </p:tgtEl>
                                      </p:cBhvr>
                                    </p:animEffect>
                                  </p:childTnLst>
                                </p:cTn>
                              </p:par>
                              <p:par>
                                <p:cTn id="102" presetID="2" presetClass="entr" presetSubtype="4" accel="50000" decel="50000" fill="hold" nodeType="withEffect">
                                  <p:stCondLst>
                                    <p:cond delay="0"/>
                                  </p:stCondLst>
                                  <p:childTnLst>
                                    <p:set>
                                      <p:cBhvr>
                                        <p:cTn id="103" dur="1" fill="hold">
                                          <p:stCondLst>
                                            <p:cond delay="0"/>
                                          </p:stCondLst>
                                        </p:cTn>
                                        <p:tgtEl>
                                          <p:spTgt spid="49"/>
                                        </p:tgtEl>
                                        <p:attrNameLst>
                                          <p:attrName>style.visibility</p:attrName>
                                        </p:attrNameLst>
                                      </p:cBhvr>
                                      <p:to>
                                        <p:strVal val="visible"/>
                                      </p:to>
                                    </p:set>
                                    <p:anim calcmode="lin" valueType="num">
                                      <p:cBhvr additive="base">
                                        <p:cTn id="104" dur="500" fill="hold"/>
                                        <p:tgtEl>
                                          <p:spTgt spid="49"/>
                                        </p:tgtEl>
                                        <p:attrNameLst>
                                          <p:attrName>ppt_x</p:attrName>
                                        </p:attrNameLst>
                                      </p:cBhvr>
                                      <p:tavLst>
                                        <p:tav tm="0">
                                          <p:val>
                                            <p:strVal val="#ppt_x"/>
                                          </p:val>
                                        </p:tav>
                                        <p:tav tm="100000">
                                          <p:val>
                                            <p:strVal val="#ppt_x"/>
                                          </p:val>
                                        </p:tav>
                                      </p:tavLst>
                                    </p:anim>
                                    <p:anim calcmode="lin" valueType="num">
                                      <p:cBhvr additive="base">
                                        <p:cTn id="105" dur="500" fill="hold"/>
                                        <p:tgtEl>
                                          <p:spTgt spid="49"/>
                                        </p:tgtEl>
                                        <p:attrNameLst>
                                          <p:attrName>ppt_y</p:attrName>
                                        </p:attrNameLst>
                                      </p:cBhvr>
                                      <p:tavLst>
                                        <p:tav tm="0">
                                          <p:val>
                                            <p:strVal val="1+#ppt_h/2"/>
                                          </p:val>
                                        </p:tav>
                                        <p:tav tm="100000">
                                          <p:val>
                                            <p:strVal val="#ppt_y"/>
                                          </p:val>
                                        </p:tav>
                                      </p:tavLst>
                                    </p:anim>
                                  </p:childTnLst>
                                </p:cTn>
                              </p:par>
                            </p:childTnLst>
                          </p:cTn>
                        </p:par>
                        <p:par>
                          <p:cTn id="106" fill="hold">
                            <p:stCondLst>
                              <p:cond delay="6500"/>
                            </p:stCondLst>
                            <p:childTnLst>
                              <p:par>
                                <p:cTn id="107" presetID="53" presetClass="entr" presetSubtype="16" fill="hold" nodeType="afterEffect">
                                  <p:stCondLst>
                                    <p:cond delay="0"/>
                                  </p:stCondLst>
                                  <p:childTnLst>
                                    <p:set>
                                      <p:cBhvr>
                                        <p:cTn id="108" dur="1" fill="hold">
                                          <p:stCondLst>
                                            <p:cond delay="0"/>
                                          </p:stCondLst>
                                        </p:cTn>
                                        <p:tgtEl>
                                          <p:spTgt spid="55"/>
                                        </p:tgtEl>
                                        <p:attrNameLst>
                                          <p:attrName>style.visibility</p:attrName>
                                        </p:attrNameLst>
                                      </p:cBhvr>
                                      <p:to>
                                        <p:strVal val="visible"/>
                                      </p:to>
                                    </p:set>
                                    <p:anim calcmode="lin" valueType="num">
                                      <p:cBhvr>
                                        <p:cTn id="109" dur="500" fill="hold"/>
                                        <p:tgtEl>
                                          <p:spTgt spid="55"/>
                                        </p:tgtEl>
                                        <p:attrNameLst>
                                          <p:attrName>ppt_w</p:attrName>
                                        </p:attrNameLst>
                                      </p:cBhvr>
                                      <p:tavLst>
                                        <p:tav tm="0">
                                          <p:val>
                                            <p:fltVal val="0"/>
                                          </p:val>
                                        </p:tav>
                                        <p:tav tm="100000">
                                          <p:val>
                                            <p:strVal val="#ppt_w"/>
                                          </p:val>
                                        </p:tav>
                                      </p:tavLst>
                                    </p:anim>
                                    <p:anim calcmode="lin" valueType="num">
                                      <p:cBhvr>
                                        <p:cTn id="110" dur="500" fill="hold"/>
                                        <p:tgtEl>
                                          <p:spTgt spid="55"/>
                                        </p:tgtEl>
                                        <p:attrNameLst>
                                          <p:attrName>ppt_h</p:attrName>
                                        </p:attrNameLst>
                                      </p:cBhvr>
                                      <p:tavLst>
                                        <p:tav tm="0">
                                          <p:val>
                                            <p:fltVal val="0"/>
                                          </p:val>
                                        </p:tav>
                                        <p:tav tm="100000">
                                          <p:val>
                                            <p:strVal val="#ppt_h"/>
                                          </p:val>
                                        </p:tav>
                                      </p:tavLst>
                                    </p:anim>
                                    <p:animEffect transition="in" filter="fade">
                                      <p:cBhvr>
                                        <p:cTn id="111" dur="500"/>
                                        <p:tgtEl>
                                          <p:spTgt spid="55"/>
                                        </p:tgtEl>
                                      </p:cBhvr>
                                    </p:animEffect>
                                  </p:childTnLst>
                                </p:cTn>
                              </p:par>
                              <p:par>
                                <p:cTn id="112" presetID="2" presetClass="entr" presetSubtype="4" accel="50000" decel="50000" fill="hold" nodeType="withEffect">
                                  <p:stCondLst>
                                    <p:cond delay="0"/>
                                  </p:stCondLst>
                                  <p:childTnLst>
                                    <p:set>
                                      <p:cBhvr>
                                        <p:cTn id="113" dur="1" fill="hold">
                                          <p:stCondLst>
                                            <p:cond delay="0"/>
                                          </p:stCondLst>
                                        </p:cTn>
                                        <p:tgtEl>
                                          <p:spTgt spid="52"/>
                                        </p:tgtEl>
                                        <p:attrNameLst>
                                          <p:attrName>style.visibility</p:attrName>
                                        </p:attrNameLst>
                                      </p:cBhvr>
                                      <p:to>
                                        <p:strVal val="visible"/>
                                      </p:to>
                                    </p:set>
                                    <p:anim calcmode="lin" valueType="num">
                                      <p:cBhvr additive="base">
                                        <p:cTn id="114" dur="500" fill="hold"/>
                                        <p:tgtEl>
                                          <p:spTgt spid="52"/>
                                        </p:tgtEl>
                                        <p:attrNameLst>
                                          <p:attrName>ppt_x</p:attrName>
                                        </p:attrNameLst>
                                      </p:cBhvr>
                                      <p:tavLst>
                                        <p:tav tm="0">
                                          <p:val>
                                            <p:strVal val="#ppt_x"/>
                                          </p:val>
                                        </p:tav>
                                        <p:tav tm="100000">
                                          <p:val>
                                            <p:strVal val="#ppt_x"/>
                                          </p:val>
                                        </p:tav>
                                      </p:tavLst>
                                    </p:anim>
                                    <p:anim calcmode="lin" valueType="num">
                                      <p:cBhvr additive="base">
                                        <p:cTn id="115" dur="500" fill="hold"/>
                                        <p:tgtEl>
                                          <p:spTgt spid="52"/>
                                        </p:tgtEl>
                                        <p:attrNameLst>
                                          <p:attrName>ppt_y</p:attrName>
                                        </p:attrNameLst>
                                      </p:cBhvr>
                                      <p:tavLst>
                                        <p:tav tm="0">
                                          <p:val>
                                            <p:strVal val="1+#ppt_h/2"/>
                                          </p:val>
                                        </p:tav>
                                        <p:tav tm="100000">
                                          <p:val>
                                            <p:strVal val="#ppt_y"/>
                                          </p:val>
                                        </p:tav>
                                      </p:tavLst>
                                    </p:anim>
                                  </p:childTnLst>
                                </p:cTn>
                              </p:par>
                            </p:childTnLst>
                          </p:cTn>
                        </p:par>
                        <p:par>
                          <p:cTn id="116" fill="hold">
                            <p:stCondLst>
                              <p:cond delay="7000"/>
                            </p:stCondLst>
                            <p:childTnLst>
                              <p:par>
                                <p:cTn id="117" presetID="13" presetClass="entr" presetSubtype="16" fill="hold" nodeType="afterEffect">
                                  <p:stCondLst>
                                    <p:cond delay="0"/>
                                  </p:stCondLst>
                                  <p:childTnLst>
                                    <p:set>
                                      <p:cBhvr>
                                        <p:cTn id="118" dur="1" fill="hold">
                                          <p:stCondLst>
                                            <p:cond delay="0"/>
                                          </p:stCondLst>
                                        </p:cTn>
                                        <p:tgtEl>
                                          <p:spTgt spid="74"/>
                                        </p:tgtEl>
                                        <p:attrNameLst>
                                          <p:attrName>style.visibility</p:attrName>
                                        </p:attrNameLst>
                                      </p:cBhvr>
                                      <p:to>
                                        <p:strVal val="visible"/>
                                      </p:to>
                                    </p:set>
                                    <p:animEffect transition="in" filter="plus(in)">
                                      <p:cBhvr>
                                        <p:cTn id="119" dur="500"/>
                                        <p:tgtEl>
                                          <p:spTgt spid="74"/>
                                        </p:tgtEl>
                                      </p:cBhvr>
                                    </p:animEffect>
                                  </p:childTnLst>
                                </p:cTn>
                              </p:par>
                              <p:par>
                                <p:cTn id="120" presetID="10" presetClass="entr" presetSubtype="0" fill="hold" grpId="0" nodeType="withEffect">
                                  <p:stCondLst>
                                    <p:cond delay="0"/>
                                  </p:stCondLst>
                                  <p:childTnLst>
                                    <p:set>
                                      <p:cBhvr>
                                        <p:cTn id="121" dur="1" fill="hold">
                                          <p:stCondLst>
                                            <p:cond delay="0"/>
                                          </p:stCondLst>
                                        </p:cTn>
                                        <p:tgtEl>
                                          <p:spTgt spid="73"/>
                                        </p:tgtEl>
                                        <p:attrNameLst>
                                          <p:attrName>style.visibility</p:attrName>
                                        </p:attrNameLst>
                                      </p:cBhvr>
                                      <p:to>
                                        <p:strVal val="visible"/>
                                      </p:to>
                                    </p:set>
                                    <p:animEffect transition="in" filter="fade">
                                      <p:cBhvr>
                                        <p:cTn id="122"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31" grpId="0"/>
      <p:bldP spid="32" grpId="0"/>
      <p:bldP spid="33" grpId="0"/>
      <p:bldP spid="34" grpId="0"/>
      <p:bldP spid="35" grpId="0"/>
      <p:bldP spid="36" grpId="0"/>
      <p:bldP spid="73"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1983B7"/>
        </a:solidFill>
        <a:effectLst/>
      </p:bgPr>
    </p:bg>
    <p:spTree>
      <p:nvGrpSpPr>
        <p:cNvPr id="1" name=""/>
        <p:cNvGrpSpPr/>
        <p:nvPr/>
      </p:nvGrpSpPr>
      <p:grpSpPr>
        <a:xfrm>
          <a:off x="0" y="0"/>
          <a:ext cx="0" cy="0"/>
          <a:chOff x="0" y="0"/>
          <a:chExt cx="0" cy="0"/>
        </a:xfrm>
      </p:grpSpPr>
      <p:sp>
        <p:nvSpPr>
          <p:cNvPr id="28" name="矩形 27"/>
          <p:cNvSpPr/>
          <p:nvPr/>
        </p:nvSpPr>
        <p:spPr>
          <a:xfrm>
            <a:off x="0" y="0"/>
            <a:ext cx="12190413" cy="22693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13" name="组合 12"/>
          <p:cNvGrpSpPr/>
          <p:nvPr/>
        </p:nvGrpSpPr>
        <p:grpSpPr>
          <a:xfrm>
            <a:off x="-1" y="0"/>
            <a:ext cx="12190414" cy="6006458"/>
            <a:chOff x="0" y="4292079"/>
            <a:chExt cx="12190414" cy="4843505"/>
          </a:xfrm>
        </p:grpSpPr>
        <p:grpSp>
          <p:nvGrpSpPr>
            <p:cNvPr id="14" name="组合 13"/>
            <p:cNvGrpSpPr/>
            <p:nvPr/>
          </p:nvGrpSpPr>
          <p:grpSpPr>
            <a:xfrm>
              <a:off x="0" y="4692834"/>
              <a:ext cx="12190414" cy="4442750"/>
              <a:chOff x="0" y="5400390"/>
              <a:chExt cx="12190414" cy="4442750"/>
            </a:xfrm>
          </p:grpSpPr>
          <p:grpSp>
            <p:nvGrpSpPr>
              <p:cNvPr id="22" name="组合 21"/>
              <p:cNvGrpSpPr/>
              <p:nvPr/>
            </p:nvGrpSpPr>
            <p:grpSpPr>
              <a:xfrm>
                <a:off x="0" y="5403580"/>
                <a:ext cx="6095207" cy="4439560"/>
                <a:chOff x="0" y="5320120"/>
                <a:chExt cx="12190413" cy="4439560"/>
              </a:xfrm>
            </p:grpSpPr>
            <p:sp>
              <p:nvSpPr>
                <p:cNvPr id="26" name="波形 25"/>
                <p:cNvSpPr/>
                <p:nvPr/>
              </p:nvSpPr>
              <p:spPr>
                <a:xfrm>
                  <a:off x="0" y="532012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7" name="波形 26"/>
                <p:cNvSpPr/>
                <p:nvPr/>
              </p:nvSpPr>
              <p:spPr>
                <a:xfrm flipH="1">
                  <a:off x="0" y="534008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23" name="组合 22"/>
              <p:cNvGrpSpPr/>
              <p:nvPr/>
            </p:nvGrpSpPr>
            <p:grpSpPr>
              <a:xfrm>
                <a:off x="6095207" y="5400390"/>
                <a:ext cx="6095207" cy="4439560"/>
                <a:chOff x="0" y="5320120"/>
                <a:chExt cx="12190413" cy="4439560"/>
              </a:xfrm>
            </p:grpSpPr>
            <p:sp>
              <p:nvSpPr>
                <p:cNvPr id="24" name="波形 23"/>
                <p:cNvSpPr/>
                <p:nvPr/>
              </p:nvSpPr>
              <p:spPr>
                <a:xfrm>
                  <a:off x="0" y="532012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5" name="波形 24"/>
                <p:cNvSpPr/>
                <p:nvPr/>
              </p:nvSpPr>
              <p:spPr>
                <a:xfrm flipH="1">
                  <a:off x="0" y="534008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grpSp>
          <p:nvGrpSpPr>
            <p:cNvPr id="15" name="组合 14"/>
            <p:cNvGrpSpPr/>
            <p:nvPr/>
          </p:nvGrpSpPr>
          <p:grpSpPr>
            <a:xfrm>
              <a:off x="0" y="4292079"/>
              <a:ext cx="12190414" cy="4442750"/>
              <a:chOff x="0" y="5400390"/>
              <a:chExt cx="12190414" cy="4442750"/>
            </a:xfrm>
          </p:grpSpPr>
          <p:grpSp>
            <p:nvGrpSpPr>
              <p:cNvPr id="16" name="组合 15"/>
              <p:cNvGrpSpPr/>
              <p:nvPr/>
            </p:nvGrpSpPr>
            <p:grpSpPr>
              <a:xfrm>
                <a:off x="0" y="5403580"/>
                <a:ext cx="6095207" cy="4439560"/>
                <a:chOff x="0" y="5320120"/>
                <a:chExt cx="12190413" cy="4439560"/>
              </a:xfrm>
            </p:grpSpPr>
            <p:sp>
              <p:nvSpPr>
                <p:cNvPr id="20" name="波形 19"/>
                <p:cNvSpPr/>
                <p:nvPr/>
              </p:nvSpPr>
              <p:spPr>
                <a:xfrm>
                  <a:off x="0" y="532012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波形 20"/>
                <p:cNvSpPr/>
                <p:nvPr/>
              </p:nvSpPr>
              <p:spPr>
                <a:xfrm flipH="1">
                  <a:off x="0" y="534008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7" name="组合 16"/>
              <p:cNvGrpSpPr/>
              <p:nvPr/>
            </p:nvGrpSpPr>
            <p:grpSpPr>
              <a:xfrm>
                <a:off x="6095207" y="5400390"/>
                <a:ext cx="6095207" cy="4439560"/>
                <a:chOff x="0" y="5320120"/>
                <a:chExt cx="12190413" cy="4439560"/>
              </a:xfrm>
            </p:grpSpPr>
            <p:sp>
              <p:nvSpPr>
                <p:cNvPr id="18" name="波形 17"/>
                <p:cNvSpPr/>
                <p:nvPr/>
              </p:nvSpPr>
              <p:spPr>
                <a:xfrm>
                  <a:off x="0" y="532012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波形 18"/>
                <p:cNvSpPr/>
                <p:nvPr/>
              </p:nvSpPr>
              <p:spPr>
                <a:xfrm flipH="1">
                  <a:off x="0" y="534008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grpSp>
      <p:grpSp>
        <p:nvGrpSpPr>
          <p:cNvPr id="2" name="组合 1"/>
          <p:cNvGrpSpPr/>
          <p:nvPr/>
        </p:nvGrpSpPr>
        <p:grpSpPr>
          <a:xfrm>
            <a:off x="1422399" y="2169648"/>
            <a:ext cx="9334502" cy="1465924"/>
            <a:chOff x="1655358" y="2273300"/>
            <a:chExt cx="9625869" cy="1796124"/>
          </a:xfrm>
        </p:grpSpPr>
        <p:grpSp>
          <p:nvGrpSpPr>
            <p:cNvPr id="53" name="组合 52"/>
            <p:cNvGrpSpPr/>
            <p:nvPr/>
          </p:nvGrpSpPr>
          <p:grpSpPr>
            <a:xfrm>
              <a:off x="3093582" y="2273300"/>
              <a:ext cx="8187645" cy="1796123"/>
              <a:chOff x="2320696" y="479446"/>
              <a:chExt cx="8187645" cy="710238"/>
            </a:xfrm>
          </p:grpSpPr>
          <p:sp>
            <p:nvSpPr>
              <p:cNvPr id="57" name="矩形 56"/>
              <p:cNvSpPr/>
              <p:nvPr/>
            </p:nvSpPr>
            <p:spPr>
              <a:xfrm flipH="1">
                <a:off x="2320696" y="479446"/>
                <a:ext cx="8187645" cy="710238"/>
              </a:xfrm>
              <a:prstGeom prst="rect">
                <a:avLst/>
              </a:prstGeom>
              <a:solidFill>
                <a:srgbClr val="1983B7"/>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58" name="组合 57"/>
              <p:cNvGrpSpPr/>
              <p:nvPr/>
            </p:nvGrpSpPr>
            <p:grpSpPr>
              <a:xfrm>
                <a:off x="3287844" y="620459"/>
                <a:ext cx="6342850" cy="405099"/>
                <a:chOff x="4142494" y="576066"/>
                <a:chExt cx="6342850" cy="405099"/>
              </a:xfrm>
            </p:grpSpPr>
            <p:sp>
              <p:nvSpPr>
                <p:cNvPr id="71" name="矩形 3"/>
                <p:cNvSpPr/>
                <p:nvPr/>
              </p:nvSpPr>
              <p:spPr>
                <a:xfrm>
                  <a:off x="5216792" y="578552"/>
                  <a:ext cx="5268552" cy="402613"/>
                </a:xfrm>
                <a:prstGeom prst="rect">
                  <a:avLst/>
                </a:prstGeom>
                <a:noFill/>
                <a:ln w="9525">
                  <a:noFill/>
                  <a:miter/>
                </a:ln>
              </p:spPr>
              <p:txBody>
                <a:bodyPr wrap="none" lIns="91431" tIns="45716" rIns="91431" bIns="45716">
                  <a:spAutoFit/>
                </a:bodyPr>
                <a:lstStyle/>
                <a:p>
                  <a:pPr lvl="0" eaLnBrk="1" hangingPunct="1">
                    <a:buNone/>
                  </a:pPr>
                  <a:r>
                    <a:rPr lang="zh-CN" altLang="en-US" sz="4800" b="1" dirty="0">
                      <a:solidFill>
                        <a:schemeClr val="bg1"/>
                      </a:solidFill>
                      <a:cs typeface="+mn-ea"/>
                      <a:sym typeface="+mn-lt"/>
                    </a:rPr>
                    <a:t>加入你的标题描述</a:t>
                  </a:r>
                  <a:endParaRPr lang="zh-CN" altLang="en-US" sz="4800" b="1" dirty="0">
                    <a:solidFill>
                      <a:schemeClr val="bg1"/>
                    </a:solidFill>
                    <a:cs typeface="+mn-ea"/>
                    <a:sym typeface="+mn-lt"/>
                  </a:endParaRPr>
                </a:p>
              </p:txBody>
            </p:sp>
            <p:grpSp>
              <p:nvGrpSpPr>
                <p:cNvPr id="72" name="组合 26"/>
                <p:cNvGrpSpPr/>
                <p:nvPr/>
              </p:nvGrpSpPr>
              <p:grpSpPr>
                <a:xfrm>
                  <a:off x="4142494" y="576066"/>
                  <a:ext cx="263524" cy="395287"/>
                  <a:chOff x="-730818" y="6655"/>
                  <a:chExt cx="213756" cy="427512"/>
                </a:xfrm>
              </p:grpSpPr>
              <p:sp>
                <p:nvSpPr>
                  <p:cNvPr id="73" name="直接连接符 27"/>
                  <p:cNvSpPr/>
                  <p:nvPr/>
                </p:nvSpPr>
                <p:spPr>
                  <a:xfrm>
                    <a:off x="-730818" y="6655"/>
                    <a:ext cx="213756" cy="213756"/>
                  </a:xfrm>
                  <a:prstGeom prst="line">
                    <a:avLst/>
                  </a:prstGeom>
                  <a:ln w="19050" cap="flat" cmpd="sng">
                    <a:solidFill>
                      <a:schemeClr val="bg1"/>
                    </a:solidFill>
                    <a:prstDash val="solid"/>
                    <a:miter/>
                    <a:headEnd type="oval" w="med" len="med"/>
                    <a:tailEnd type="oval" w="lg" len="lg"/>
                  </a:ln>
                </p:spPr>
                <p:txBody>
                  <a:bodyPr/>
                  <a:lstStyle/>
                  <a:p>
                    <a:endParaRPr lang="zh-CN" altLang="en-US">
                      <a:cs typeface="+mn-ea"/>
                      <a:sym typeface="+mn-lt"/>
                    </a:endParaRPr>
                  </a:p>
                </p:txBody>
              </p:sp>
              <p:sp>
                <p:nvSpPr>
                  <p:cNvPr id="83" name="直接连接符 28"/>
                  <p:cNvSpPr/>
                  <p:nvPr/>
                </p:nvSpPr>
                <p:spPr>
                  <a:xfrm flipH="1">
                    <a:off x="-730818" y="220411"/>
                    <a:ext cx="213756" cy="213756"/>
                  </a:xfrm>
                  <a:prstGeom prst="line">
                    <a:avLst/>
                  </a:prstGeom>
                  <a:ln w="19050" cap="flat" cmpd="sng">
                    <a:solidFill>
                      <a:schemeClr val="bg1"/>
                    </a:solidFill>
                    <a:prstDash val="solid"/>
                    <a:miter/>
                    <a:headEnd type="oval" w="med" len="med"/>
                    <a:tailEnd type="oval" w="lg" len="lg"/>
                  </a:ln>
                </p:spPr>
                <p:txBody>
                  <a:bodyPr/>
                  <a:lstStyle/>
                  <a:p>
                    <a:endParaRPr lang="zh-CN" altLang="en-US">
                      <a:cs typeface="+mn-ea"/>
                      <a:sym typeface="+mn-lt"/>
                    </a:endParaRPr>
                  </a:p>
                </p:txBody>
              </p:sp>
            </p:grpSp>
          </p:grpSp>
        </p:grpSp>
        <p:grpSp>
          <p:nvGrpSpPr>
            <p:cNvPr id="87" name="组合 86"/>
            <p:cNvGrpSpPr/>
            <p:nvPr/>
          </p:nvGrpSpPr>
          <p:grpSpPr>
            <a:xfrm>
              <a:off x="1655358" y="2273300"/>
              <a:ext cx="2463171" cy="1796124"/>
              <a:chOff x="2576209" y="1071086"/>
              <a:chExt cx="1301379" cy="746657"/>
            </a:xfrm>
          </p:grpSpPr>
          <p:sp>
            <p:nvSpPr>
              <p:cNvPr id="88" name="平行四边形 87"/>
              <p:cNvSpPr/>
              <p:nvPr/>
            </p:nvSpPr>
            <p:spPr>
              <a:xfrm>
                <a:off x="2576209" y="1071086"/>
                <a:ext cx="759833" cy="746657"/>
              </a:xfrm>
              <a:prstGeom prst="parallelogram">
                <a:avLst>
                  <a:gd name="adj" fmla="val 0"/>
                </a:avLst>
              </a:prstGeom>
              <a:solidFill>
                <a:srgbClr val="1983B7"/>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cs typeface="+mn-ea"/>
                  <a:sym typeface="+mn-lt"/>
                </a:endParaRPr>
              </a:p>
            </p:txBody>
          </p:sp>
          <p:sp>
            <p:nvSpPr>
              <p:cNvPr id="95" name="文本框 9"/>
              <p:cNvSpPr txBox="1"/>
              <p:nvPr/>
            </p:nvSpPr>
            <p:spPr>
              <a:xfrm>
                <a:off x="2810789" y="1151964"/>
                <a:ext cx="1066799" cy="564349"/>
              </a:xfrm>
              <a:prstGeom prst="rect">
                <a:avLst/>
              </a:prstGeom>
              <a:noFill/>
            </p:spPr>
            <p:txBody>
              <a:bodyPr wrap="square" rtlCol="0">
                <a:spAutoFit/>
              </a:bodyPr>
              <a:lstStyle/>
              <a:p>
                <a:pPr algn="ctr"/>
                <a:r>
                  <a:rPr lang="en-US" altLang="zh-CN" sz="6600" dirty="0">
                    <a:solidFill>
                      <a:schemeClr val="bg1"/>
                    </a:solidFill>
                    <a:cs typeface="+mn-ea"/>
                    <a:sym typeface="+mn-lt"/>
                  </a:rPr>
                  <a:t>04</a:t>
                </a:r>
                <a:endParaRPr lang="zh-CN" altLang="en-US" sz="6600" dirty="0">
                  <a:solidFill>
                    <a:schemeClr val="bg1"/>
                  </a:solidFill>
                  <a:cs typeface="+mn-ea"/>
                  <a:sym typeface="+mn-lt"/>
                </a:endParaRPr>
              </a:p>
            </p:txBody>
          </p:sp>
        </p:grpSp>
      </p:grpSp>
    </p:spTree>
  </p:cSld>
  <p:clrMapOvr>
    <a:masterClrMapping/>
  </p:clrMapOvr>
  <mc:AlternateContent xmlns:mc="http://schemas.openxmlformats.org/markup-compatibility/2006">
    <mc:Choice xmlns:p14="http://schemas.microsoft.com/office/powerpoint/2010/main" Requires="p14">
      <p:transition spd="slow" p14:dur="300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1000"/>
                                        <p:tgtEl>
                                          <p:spTgt spid="13"/>
                                        </p:tgtEl>
                                      </p:cBhvr>
                                    </p:animEffect>
                                  </p:childTnLst>
                                </p:cTn>
                              </p:par>
                              <p:par>
                                <p:cTn id="8" presetID="22" presetClass="entr" presetSubtype="8" fill="hold" nodeType="withEffect">
                                  <p:stCondLst>
                                    <p:cond delay="750"/>
                                  </p:stCondLst>
                                  <p:childTnLst>
                                    <p:set>
                                      <p:cBhvr>
                                        <p:cTn id="9" dur="1" fill="hold">
                                          <p:stCondLst>
                                            <p:cond delay="0"/>
                                          </p:stCondLst>
                                        </p:cTn>
                                        <p:tgtEl>
                                          <p:spTgt spid="2"/>
                                        </p:tgtEl>
                                        <p:attrNameLst>
                                          <p:attrName>style.visibility</p:attrName>
                                        </p:attrNameLst>
                                      </p:cBhvr>
                                      <p:to>
                                        <p:strVal val="visible"/>
                                      </p:to>
                                    </p:set>
                                    <p:animEffect transition="in" filter="wipe(left)">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29029" y="429703"/>
            <a:ext cx="12219442" cy="842182"/>
            <a:chOff x="-29029" y="458731"/>
            <a:chExt cx="12219442" cy="842182"/>
          </a:xfrm>
        </p:grpSpPr>
        <p:sp>
          <p:nvSpPr>
            <p:cNvPr id="11" name="矩形 10"/>
            <p:cNvSpPr/>
            <p:nvPr/>
          </p:nvSpPr>
          <p:spPr>
            <a:xfrm flipH="1">
              <a:off x="-29029" y="1229948"/>
              <a:ext cx="12219442" cy="70965"/>
            </a:xfrm>
            <a:prstGeom prst="rect">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 name="组合 1"/>
            <p:cNvGrpSpPr/>
            <p:nvPr/>
          </p:nvGrpSpPr>
          <p:grpSpPr>
            <a:xfrm>
              <a:off x="4188838" y="458731"/>
              <a:ext cx="3783708" cy="538601"/>
              <a:chOff x="5043488" y="414338"/>
              <a:chExt cx="3783708" cy="538601"/>
            </a:xfrm>
          </p:grpSpPr>
          <p:sp>
            <p:nvSpPr>
              <p:cNvPr id="7" name="矩形 3"/>
              <p:cNvSpPr/>
              <p:nvPr/>
            </p:nvSpPr>
            <p:spPr>
              <a:xfrm>
                <a:off x="5667375" y="414338"/>
                <a:ext cx="3159821" cy="538601"/>
              </a:xfrm>
              <a:prstGeom prst="rect">
                <a:avLst/>
              </a:prstGeom>
              <a:noFill/>
              <a:ln w="9525">
                <a:noFill/>
                <a:miter/>
              </a:ln>
            </p:spPr>
            <p:txBody>
              <a:bodyPr wrap="none" lIns="91431" tIns="45716" rIns="91431" bIns="45716">
                <a:spAutoFit/>
              </a:bodyPr>
              <a:lstStyle/>
              <a:p>
                <a:pPr lvl="0" eaLnBrk="1" hangingPunct="1">
                  <a:buNone/>
                </a:pPr>
                <a:r>
                  <a:rPr lang="zh-CN" altLang="en-US" sz="2900" dirty="0">
                    <a:solidFill>
                      <a:schemeClr val="bg1">
                        <a:lumMod val="50000"/>
                      </a:schemeClr>
                    </a:solidFill>
                    <a:cs typeface="+mn-ea"/>
                    <a:sym typeface="+mn-lt"/>
                  </a:rPr>
                  <a:t>加入你的标题描述</a:t>
                </a:r>
                <a:endParaRPr lang="zh-CN" altLang="en-US" sz="2900" dirty="0">
                  <a:solidFill>
                    <a:schemeClr val="bg1">
                      <a:lumMod val="50000"/>
                    </a:schemeClr>
                  </a:solidFill>
                  <a:cs typeface="+mn-ea"/>
                  <a:sym typeface="+mn-lt"/>
                </a:endParaRPr>
              </a:p>
            </p:txBody>
          </p:sp>
          <p:grpSp>
            <p:nvGrpSpPr>
              <p:cNvPr id="8" name="组合 26"/>
              <p:cNvGrpSpPr/>
              <p:nvPr/>
            </p:nvGrpSpPr>
            <p:grpSpPr>
              <a:xfrm>
                <a:off x="5043488" y="468313"/>
                <a:ext cx="263525" cy="395288"/>
                <a:chOff x="0" y="-109880"/>
                <a:chExt cx="213756" cy="427513"/>
              </a:xfrm>
            </p:grpSpPr>
            <p:sp>
              <p:nvSpPr>
                <p:cNvPr id="9" name="直接连接符 27"/>
                <p:cNvSpPr/>
                <p:nvPr/>
              </p:nvSpPr>
              <p:spPr>
                <a:xfrm>
                  <a:off x="0" y="-109880"/>
                  <a:ext cx="213756" cy="213756"/>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sp>
              <p:nvSpPr>
                <p:cNvPr id="10" name="直接连接符 28"/>
                <p:cNvSpPr/>
                <p:nvPr/>
              </p:nvSpPr>
              <p:spPr>
                <a:xfrm flipH="1">
                  <a:off x="0" y="103876"/>
                  <a:ext cx="213756" cy="213757"/>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grpSp>
        </p:grpSp>
      </p:grpSp>
      <p:sp>
        <p:nvSpPr>
          <p:cNvPr id="12" name="圆角矩形 3"/>
          <p:cNvSpPr>
            <a:spLocks noChangeArrowheads="1"/>
          </p:cNvSpPr>
          <p:nvPr/>
        </p:nvSpPr>
        <p:spPr bwMode="auto">
          <a:xfrm>
            <a:off x="1254125" y="2044700"/>
            <a:ext cx="4591050" cy="1474788"/>
          </a:xfrm>
          <a:prstGeom prst="roundRect">
            <a:avLst>
              <a:gd name="adj" fmla="val 9083"/>
            </a:avLst>
          </a:prstGeom>
          <a:noFill/>
          <a:ln w="12700">
            <a:solidFill>
              <a:srgbClr val="ADBACA"/>
            </a:solidFill>
            <a:round/>
          </a:ln>
          <a:extLst>
            <a:ext uri="{909E8E84-426E-40DD-AFC4-6F175D3DCCD1}">
              <a14:hiddenFill xmlns:a14="http://schemas.microsoft.com/office/drawing/2010/main">
                <a:solidFill>
                  <a:srgbClr val="FFFFFF"/>
                </a:solidFill>
              </a14:hiddenFill>
            </a:ext>
          </a:ex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13" name="矩形 4"/>
          <p:cNvSpPr>
            <a:spLocks noChangeArrowheads="1"/>
          </p:cNvSpPr>
          <p:nvPr/>
        </p:nvSpPr>
        <p:spPr bwMode="auto">
          <a:xfrm>
            <a:off x="1587500" y="2371725"/>
            <a:ext cx="3924300" cy="978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lnSpc>
                <a:spcPct val="120000"/>
              </a:lnSpc>
              <a:spcBef>
                <a:spcPct val="20000"/>
              </a:spcBef>
            </a:pPr>
            <a:r>
              <a:rPr lang="zh-CN" altLang="en-US" sz="1200" dirty="0">
                <a:solidFill>
                  <a:schemeClr val="bg1">
                    <a:lumMod val="50000"/>
                  </a:schemeClr>
                </a:solidFill>
                <a:latin typeface="+mn-lt"/>
                <a:ea typeface="+mn-ea"/>
                <a:cs typeface="+mn-ea"/>
                <a:sym typeface="+mn-lt"/>
              </a:rPr>
              <a:t>单击此处编辑您要的内容，建议您在展示时采用微软雅黑字体，本模版所有图形线条及其相应素材均可自由编辑、改色、替换。更多使用说明和作品请详阅模版最末的使用手册。</a:t>
            </a:r>
            <a:endParaRPr lang="en-US" altLang="zh-CN" sz="1200" dirty="0">
              <a:solidFill>
                <a:schemeClr val="bg1">
                  <a:lumMod val="50000"/>
                </a:schemeClr>
              </a:solidFill>
              <a:latin typeface="+mn-lt"/>
              <a:ea typeface="+mn-ea"/>
              <a:cs typeface="+mn-ea"/>
              <a:sym typeface="+mn-lt"/>
            </a:endParaRPr>
          </a:p>
        </p:txBody>
      </p:sp>
      <p:sp>
        <p:nvSpPr>
          <p:cNvPr id="14" name="圆角矩形 5"/>
          <p:cNvSpPr>
            <a:spLocks noChangeArrowheads="1"/>
          </p:cNvSpPr>
          <p:nvPr/>
        </p:nvSpPr>
        <p:spPr bwMode="auto">
          <a:xfrm>
            <a:off x="1254125" y="4254500"/>
            <a:ext cx="4591050" cy="1474788"/>
          </a:xfrm>
          <a:prstGeom prst="roundRect">
            <a:avLst>
              <a:gd name="adj" fmla="val 9083"/>
            </a:avLst>
          </a:prstGeom>
          <a:noFill/>
          <a:ln w="12700">
            <a:solidFill>
              <a:srgbClr val="ADBACA"/>
            </a:solidFill>
            <a:round/>
          </a:ln>
          <a:extLst>
            <a:ext uri="{909E8E84-426E-40DD-AFC4-6F175D3DCCD1}">
              <a14:hiddenFill xmlns:a14="http://schemas.microsoft.com/office/drawing/2010/main">
                <a:solidFill>
                  <a:srgbClr val="FFFFFF"/>
                </a:solidFill>
              </a14:hiddenFill>
            </a:ext>
          </a:ex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15" name="矩形 6"/>
          <p:cNvSpPr>
            <a:spLocks noChangeArrowheads="1"/>
          </p:cNvSpPr>
          <p:nvPr/>
        </p:nvSpPr>
        <p:spPr bwMode="auto">
          <a:xfrm>
            <a:off x="1587500" y="4581525"/>
            <a:ext cx="3924300" cy="978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lnSpc>
                <a:spcPct val="120000"/>
              </a:lnSpc>
              <a:spcBef>
                <a:spcPct val="20000"/>
              </a:spcBef>
            </a:pPr>
            <a:r>
              <a:rPr lang="zh-CN" altLang="en-US" sz="1200">
                <a:solidFill>
                  <a:schemeClr val="bg1">
                    <a:lumMod val="50000"/>
                  </a:schemeClr>
                </a:solidFill>
                <a:latin typeface="+mn-lt"/>
                <a:ea typeface="+mn-ea"/>
                <a:cs typeface="+mn-ea"/>
                <a:sym typeface="+mn-lt"/>
              </a:rPr>
              <a:t>单击此处编辑您要的内容，建议您在展示时采用微软雅黑字体，本模版所有图形线条及其相应素材均可自由编辑、改色、替换。更多使用说明和作品请详阅模版最末的使用手册。</a:t>
            </a:r>
            <a:endParaRPr lang="en-US" altLang="zh-CN" sz="1200">
              <a:solidFill>
                <a:schemeClr val="bg1">
                  <a:lumMod val="50000"/>
                </a:schemeClr>
              </a:solidFill>
              <a:latin typeface="+mn-lt"/>
              <a:ea typeface="+mn-ea"/>
              <a:cs typeface="+mn-ea"/>
              <a:sym typeface="+mn-lt"/>
            </a:endParaRPr>
          </a:p>
        </p:txBody>
      </p:sp>
      <p:sp>
        <p:nvSpPr>
          <p:cNvPr id="16" name="圆角矩形 7"/>
          <p:cNvSpPr>
            <a:spLocks noChangeArrowheads="1"/>
          </p:cNvSpPr>
          <p:nvPr/>
        </p:nvSpPr>
        <p:spPr bwMode="auto">
          <a:xfrm>
            <a:off x="1909763" y="1809750"/>
            <a:ext cx="3279775" cy="461963"/>
          </a:xfrm>
          <a:prstGeom prst="roundRect">
            <a:avLst>
              <a:gd name="adj" fmla="val 16667"/>
            </a:avLst>
          </a:prstGeom>
          <a:solidFill>
            <a:srgbClr val="1983B7"/>
          </a:solidFill>
          <a:ln>
            <a:noFill/>
          </a:ln>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17" name="文本框 8"/>
          <p:cNvSpPr txBox="1">
            <a:spLocks noChangeArrowheads="1"/>
          </p:cNvSpPr>
          <p:nvPr/>
        </p:nvSpPr>
        <p:spPr bwMode="auto">
          <a:xfrm>
            <a:off x="2141538" y="1858963"/>
            <a:ext cx="279717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spcBef>
                <a:spcPct val="20000"/>
              </a:spcBef>
            </a:pPr>
            <a:r>
              <a:rPr lang="zh-CN" altLang="en-US" sz="1600" b="1">
                <a:solidFill>
                  <a:schemeClr val="bg1"/>
                </a:solidFill>
                <a:latin typeface="+mn-lt"/>
                <a:ea typeface="+mn-ea"/>
                <a:cs typeface="+mn-ea"/>
                <a:sym typeface="+mn-lt"/>
              </a:rPr>
              <a:t>单击编辑标题</a:t>
            </a:r>
            <a:endParaRPr lang="en-US" altLang="zh-CN" sz="1600" b="1">
              <a:solidFill>
                <a:schemeClr val="bg1"/>
              </a:solidFill>
              <a:latin typeface="+mn-lt"/>
              <a:ea typeface="+mn-ea"/>
              <a:cs typeface="+mn-ea"/>
              <a:sym typeface="+mn-lt"/>
            </a:endParaRPr>
          </a:p>
        </p:txBody>
      </p:sp>
      <p:sp>
        <p:nvSpPr>
          <p:cNvPr id="18" name="圆角矩形 9"/>
          <p:cNvSpPr>
            <a:spLocks noChangeArrowheads="1"/>
          </p:cNvSpPr>
          <p:nvPr/>
        </p:nvSpPr>
        <p:spPr bwMode="auto">
          <a:xfrm>
            <a:off x="1909763" y="4060825"/>
            <a:ext cx="3279775" cy="461963"/>
          </a:xfrm>
          <a:prstGeom prst="roundRect">
            <a:avLst>
              <a:gd name="adj" fmla="val 16667"/>
            </a:avLst>
          </a:prstGeom>
          <a:solidFill>
            <a:srgbClr val="1983B7"/>
          </a:solidFill>
          <a:ln>
            <a:noFill/>
          </a:ln>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zh-CN" altLang="en-US">
              <a:solidFill>
                <a:srgbClr val="FFFFFF"/>
              </a:solidFill>
              <a:latin typeface="+mn-lt"/>
              <a:ea typeface="+mn-ea"/>
              <a:cs typeface="+mn-ea"/>
              <a:sym typeface="+mn-lt"/>
            </a:endParaRPr>
          </a:p>
        </p:txBody>
      </p:sp>
      <p:pic>
        <p:nvPicPr>
          <p:cNvPr id="19" name="图片 11"/>
          <p:cNvPicPr>
            <a:picLocks noChangeAspect="1" noChangeArrowheads="1"/>
          </p:cNvPicPr>
          <p:nvPr/>
        </p:nvPicPr>
        <p:blipFill>
          <a:blip r:embed="rId1" cstate="print">
            <a:extLst>
              <a:ext uri="{28A0092B-C50C-407E-A947-70E740481C1C}">
                <a14:useLocalDpi xmlns:a14="http://schemas.microsoft.com/office/drawing/2010/main" val="0"/>
              </a:ext>
            </a:extLst>
          </a:blip>
          <a:stretch>
            <a:fillRect/>
          </a:stretch>
        </p:blipFill>
        <p:spPr bwMode="auto">
          <a:xfrm>
            <a:off x="7285038" y="2633927"/>
            <a:ext cx="3392487" cy="2261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文本框 12"/>
          <p:cNvSpPr txBox="1">
            <a:spLocks noChangeArrowheads="1"/>
          </p:cNvSpPr>
          <p:nvPr/>
        </p:nvSpPr>
        <p:spPr bwMode="auto">
          <a:xfrm>
            <a:off x="2122488" y="4113213"/>
            <a:ext cx="27971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spcBef>
                <a:spcPct val="20000"/>
              </a:spcBef>
            </a:pPr>
            <a:r>
              <a:rPr lang="zh-CN" altLang="en-US" sz="1600" b="1">
                <a:solidFill>
                  <a:schemeClr val="bg1"/>
                </a:solidFill>
                <a:latin typeface="+mn-lt"/>
                <a:ea typeface="+mn-ea"/>
                <a:cs typeface="+mn-ea"/>
                <a:sym typeface="+mn-lt"/>
              </a:rPr>
              <a:t>单击编辑标题</a:t>
            </a:r>
            <a:endParaRPr lang="en-US" altLang="zh-CN" sz="1600" b="1">
              <a:solidFill>
                <a:schemeClr val="bg1"/>
              </a:solidFill>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300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250"/>
                                        <p:tgtEl>
                                          <p:spTgt spid="12"/>
                                        </p:tgtEl>
                                      </p:cBhvr>
                                    </p:animEffect>
                                    <p:anim calcmode="lin" valueType="num">
                                      <p:cBhvr>
                                        <p:cTn id="14" dur="250" fill="hold"/>
                                        <p:tgtEl>
                                          <p:spTgt spid="12"/>
                                        </p:tgtEl>
                                        <p:attrNameLst>
                                          <p:attrName>ppt_x</p:attrName>
                                        </p:attrNameLst>
                                      </p:cBhvr>
                                      <p:tavLst>
                                        <p:tav tm="0">
                                          <p:val>
                                            <p:strVal val="#ppt_x"/>
                                          </p:val>
                                        </p:tav>
                                        <p:tav tm="100000">
                                          <p:val>
                                            <p:strVal val="#ppt_x"/>
                                          </p:val>
                                        </p:tav>
                                      </p:tavLst>
                                    </p:anim>
                                    <p:anim calcmode="lin" valueType="num">
                                      <p:cBhvr>
                                        <p:cTn id="15" dur="250" fill="hold"/>
                                        <p:tgtEl>
                                          <p:spTgt spid="12"/>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250"/>
                                        <p:tgtEl>
                                          <p:spTgt spid="13"/>
                                        </p:tgtEl>
                                      </p:cBhvr>
                                    </p:animEffect>
                                    <p:anim calcmode="lin" valueType="num">
                                      <p:cBhvr>
                                        <p:cTn id="20" dur="250" fill="hold"/>
                                        <p:tgtEl>
                                          <p:spTgt spid="13"/>
                                        </p:tgtEl>
                                        <p:attrNameLst>
                                          <p:attrName>ppt_x</p:attrName>
                                        </p:attrNameLst>
                                      </p:cBhvr>
                                      <p:tavLst>
                                        <p:tav tm="0">
                                          <p:val>
                                            <p:strVal val="#ppt_x"/>
                                          </p:val>
                                        </p:tav>
                                        <p:tav tm="100000">
                                          <p:val>
                                            <p:strVal val="#ppt_x"/>
                                          </p:val>
                                        </p:tav>
                                      </p:tavLst>
                                    </p:anim>
                                    <p:anim calcmode="lin" valueType="num">
                                      <p:cBhvr>
                                        <p:cTn id="21" dur="250" fill="hold"/>
                                        <p:tgtEl>
                                          <p:spTgt spid="13"/>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250"/>
                                        <p:tgtEl>
                                          <p:spTgt spid="14"/>
                                        </p:tgtEl>
                                      </p:cBhvr>
                                    </p:animEffect>
                                    <p:anim calcmode="lin" valueType="num">
                                      <p:cBhvr>
                                        <p:cTn id="26" dur="250" fill="hold"/>
                                        <p:tgtEl>
                                          <p:spTgt spid="14"/>
                                        </p:tgtEl>
                                        <p:attrNameLst>
                                          <p:attrName>ppt_x</p:attrName>
                                        </p:attrNameLst>
                                      </p:cBhvr>
                                      <p:tavLst>
                                        <p:tav tm="0">
                                          <p:val>
                                            <p:strVal val="#ppt_x"/>
                                          </p:val>
                                        </p:tav>
                                        <p:tav tm="100000">
                                          <p:val>
                                            <p:strVal val="#ppt_x"/>
                                          </p:val>
                                        </p:tav>
                                      </p:tavLst>
                                    </p:anim>
                                    <p:anim calcmode="lin" valueType="num">
                                      <p:cBhvr>
                                        <p:cTn id="27" dur="250" fill="hold"/>
                                        <p:tgtEl>
                                          <p:spTgt spid="14"/>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250"/>
                                        <p:tgtEl>
                                          <p:spTgt spid="15"/>
                                        </p:tgtEl>
                                      </p:cBhvr>
                                    </p:animEffect>
                                    <p:anim calcmode="lin" valueType="num">
                                      <p:cBhvr>
                                        <p:cTn id="32" dur="250" fill="hold"/>
                                        <p:tgtEl>
                                          <p:spTgt spid="15"/>
                                        </p:tgtEl>
                                        <p:attrNameLst>
                                          <p:attrName>ppt_x</p:attrName>
                                        </p:attrNameLst>
                                      </p:cBhvr>
                                      <p:tavLst>
                                        <p:tav tm="0">
                                          <p:val>
                                            <p:strVal val="#ppt_x"/>
                                          </p:val>
                                        </p:tav>
                                        <p:tav tm="100000">
                                          <p:val>
                                            <p:strVal val="#ppt_x"/>
                                          </p:val>
                                        </p:tav>
                                      </p:tavLst>
                                    </p:anim>
                                    <p:anim calcmode="lin" valueType="num">
                                      <p:cBhvr>
                                        <p:cTn id="33" dur="250" fill="hold"/>
                                        <p:tgtEl>
                                          <p:spTgt spid="15"/>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250"/>
                                        <p:tgtEl>
                                          <p:spTgt spid="16"/>
                                        </p:tgtEl>
                                      </p:cBhvr>
                                    </p:animEffect>
                                    <p:anim calcmode="lin" valueType="num">
                                      <p:cBhvr>
                                        <p:cTn id="38" dur="250" fill="hold"/>
                                        <p:tgtEl>
                                          <p:spTgt spid="16"/>
                                        </p:tgtEl>
                                        <p:attrNameLst>
                                          <p:attrName>ppt_x</p:attrName>
                                        </p:attrNameLst>
                                      </p:cBhvr>
                                      <p:tavLst>
                                        <p:tav tm="0">
                                          <p:val>
                                            <p:strVal val="#ppt_x"/>
                                          </p:val>
                                        </p:tav>
                                        <p:tav tm="100000">
                                          <p:val>
                                            <p:strVal val="#ppt_x"/>
                                          </p:val>
                                        </p:tav>
                                      </p:tavLst>
                                    </p:anim>
                                    <p:anim calcmode="lin" valueType="num">
                                      <p:cBhvr>
                                        <p:cTn id="39" dur="250" fill="hold"/>
                                        <p:tgtEl>
                                          <p:spTgt spid="16"/>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fade">
                                      <p:cBhvr>
                                        <p:cTn id="43" dur="250"/>
                                        <p:tgtEl>
                                          <p:spTgt spid="17"/>
                                        </p:tgtEl>
                                      </p:cBhvr>
                                    </p:animEffect>
                                    <p:anim calcmode="lin" valueType="num">
                                      <p:cBhvr>
                                        <p:cTn id="44" dur="250" fill="hold"/>
                                        <p:tgtEl>
                                          <p:spTgt spid="17"/>
                                        </p:tgtEl>
                                        <p:attrNameLst>
                                          <p:attrName>ppt_x</p:attrName>
                                        </p:attrNameLst>
                                      </p:cBhvr>
                                      <p:tavLst>
                                        <p:tav tm="0">
                                          <p:val>
                                            <p:strVal val="#ppt_x"/>
                                          </p:val>
                                        </p:tav>
                                        <p:tav tm="100000">
                                          <p:val>
                                            <p:strVal val="#ppt_x"/>
                                          </p:val>
                                        </p:tav>
                                      </p:tavLst>
                                    </p:anim>
                                    <p:anim calcmode="lin" valueType="num">
                                      <p:cBhvr>
                                        <p:cTn id="45" dur="250" fill="hold"/>
                                        <p:tgtEl>
                                          <p:spTgt spid="17"/>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42" presetClass="entr" presetSubtype="0" fill="hold" grpId="0" nodeType="after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fade">
                                      <p:cBhvr>
                                        <p:cTn id="49" dur="250"/>
                                        <p:tgtEl>
                                          <p:spTgt spid="18"/>
                                        </p:tgtEl>
                                      </p:cBhvr>
                                    </p:animEffect>
                                    <p:anim calcmode="lin" valueType="num">
                                      <p:cBhvr>
                                        <p:cTn id="50" dur="250" fill="hold"/>
                                        <p:tgtEl>
                                          <p:spTgt spid="18"/>
                                        </p:tgtEl>
                                        <p:attrNameLst>
                                          <p:attrName>ppt_x</p:attrName>
                                        </p:attrNameLst>
                                      </p:cBhvr>
                                      <p:tavLst>
                                        <p:tav tm="0">
                                          <p:val>
                                            <p:strVal val="#ppt_x"/>
                                          </p:val>
                                        </p:tav>
                                        <p:tav tm="100000">
                                          <p:val>
                                            <p:strVal val="#ppt_x"/>
                                          </p:val>
                                        </p:tav>
                                      </p:tavLst>
                                    </p:anim>
                                    <p:anim calcmode="lin" valueType="num">
                                      <p:cBhvr>
                                        <p:cTn id="51" dur="250" fill="hold"/>
                                        <p:tgtEl>
                                          <p:spTgt spid="18"/>
                                        </p:tgtEl>
                                        <p:attrNameLst>
                                          <p:attrName>ppt_y</p:attrName>
                                        </p:attrNameLst>
                                      </p:cBhvr>
                                      <p:tavLst>
                                        <p:tav tm="0">
                                          <p:val>
                                            <p:strVal val="#ppt_y+.1"/>
                                          </p:val>
                                        </p:tav>
                                        <p:tav tm="100000">
                                          <p:val>
                                            <p:strVal val="#ppt_y"/>
                                          </p:val>
                                        </p:tav>
                                      </p:tavLst>
                                    </p:anim>
                                  </p:childTnLst>
                                </p:cTn>
                              </p:par>
                            </p:childTnLst>
                          </p:cTn>
                        </p:par>
                        <p:par>
                          <p:cTn id="52" fill="hold">
                            <p:stCondLst>
                              <p:cond delay="4000"/>
                            </p:stCondLst>
                            <p:childTnLst>
                              <p:par>
                                <p:cTn id="53" presetID="42" presetClass="entr" presetSubtype="0" fill="hold" nodeType="after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250"/>
                                        <p:tgtEl>
                                          <p:spTgt spid="19"/>
                                        </p:tgtEl>
                                      </p:cBhvr>
                                    </p:animEffect>
                                    <p:anim calcmode="lin" valueType="num">
                                      <p:cBhvr>
                                        <p:cTn id="56" dur="250" fill="hold"/>
                                        <p:tgtEl>
                                          <p:spTgt spid="19"/>
                                        </p:tgtEl>
                                        <p:attrNameLst>
                                          <p:attrName>ppt_x</p:attrName>
                                        </p:attrNameLst>
                                      </p:cBhvr>
                                      <p:tavLst>
                                        <p:tav tm="0">
                                          <p:val>
                                            <p:strVal val="#ppt_x"/>
                                          </p:val>
                                        </p:tav>
                                        <p:tav tm="100000">
                                          <p:val>
                                            <p:strVal val="#ppt_x"/>
                                          </p:val>
                                        </p:tav>
                                      </p:tavLst>
                                    </p:anim>
                                    <p:anim calcmode="lin" valueType="num">
                                      <p:cBhvr>
                                        <p:cTn id="57" dur="250" fill="hold"/>
                                        <p:tgtEl>
                                          <p:spTgt spid="19"/>
                                        </p:tgtEl>
                                        <p:attrNameLst>
                                          <p:attrName>ppt_y</p:attrName>
                                        </p:attrNameLst>
                                      </p:cBhvr>
                                      <p:tavLst>
                                        <p:tav tm="0">
                                          <p:val>
                                            <p:strVal val="#ppt_y+.1"/>
                                          </p:val>
                                        </p:tav>
                                        <p:tav tm="100000">
                                          <p:val>
                                            <p:strVal val="#ppt_y"/>
                                          </p:val>
                                        </p:tav>
                                      </p:tavLst>
                                    </p:anim>
                                  </p:childTnLst>
                                </p:cTn>
                              </p:par>
                            </p:childTnLst>
                          </p:cTn>
                        </p:par>
                        <p:par>
                          <p:cTn id="58" fill="hold">
                            <p:stCondLst>
                              <p:cond delay="4500"/>
                            </p:stCondLst>
                            <p:childTnLst>
                              <p:par>
                                <p:cTn id="59" presetID="42" presetClass="entr" presetSubtype="0" fill="hold" grpId="0" nodeType="afterEffect">
                                  <p:stCondLst>
                                    <p:cond delay="0"/>
                                  </p:stCondLst>
                                  <p:childTnLst>
                                    <p:set>
                                      <p:cBhvr>
                                        <p:cTn id="60" dur="1" fill="hold">
                                          <p:stCondLst>
                                            <p:cond delay="0"/>
                                          </p:stCondLst>
                                        </p:cTn>
                                        <p:tgtEl>
                                          <p:spTgt spid="20"/>
                                        </p:tgtEl>
                                        <p:attrNameLst>
                                          <p:attrName>style.visibility</p:attrName>
                                        </p:attrNameLst>
                                      </p:cBhvr>
                                      <p:to>
                                        <p:strVal val="visible"/>
                                      </p:to>
                                    </p:set>
                                    <p:animEffect transition="in" filter="fade">
                                      <p:cBhvr>
                                        <p:cTn id="61" dur="250"/>
                                        <p:tgtEl>
                                          <p:spTgt spid="20"/>
                                        </p:tgtEl>
                                      </p:cBhvr>
                                    </p:animEffect>
                                    <p:anim calcmode="lin" valueType="num">
                                      <p:cBhvr>
                                        <p:cTn id="62" dur="250" fill="hold"/>
                                        <p:tgtEl>
                                          <p:spTgt spid="20"/>
                                        </p:tgtEl>
                                        <p:attrNameLst>
                                          <p:attrName>ppt_x</p:attrName>
                                        </p:attrNameLst>
                                      </p:cBhvr>
                                      <p:tavLst>
                                        <p:tav tm="0">
                                          <p:val>
                                            <p:strVal val="#ppt_x"/>
                                          </p:val>
                                        </p:tav>
                                        <p:tav tm="100000">
                                          <p:val>
                                            <p:strVal val="#ppt_x"/>
                                          </p:val>
                                        </p:tav>
                                      </p:tavLst>
                                    </p:anim>
                                    <p:anim calcmode="lin" valueType="num">
                                      <p:cBhvr>
                                        <p:cTn id="63" dur="25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P spid="14" grpId="0" animBg="1"/>
      <p:bldP spid="15" grpId="0"/>
      <p:bldP spid="16" grpId="0" animBg="1"/>
      <p:bldP spid="17" grpId="0"/>
      <p:bldP spid="18" grpId="0" animBg="1"/>
      <p:bldP spid="2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29029" y="429703"/>
            <a:ext cx="12219442" cy="842182"/>
            <a:chOff x="-29029" y="458731"/>
            <a:chExt cx="12219442" cy="842182"/>
          </a:xfrm>
        </p:grpSpPr>
        <p:sp>
          <p:nvSpPr>
            <p:cNvPr id="11" name="矩形 10"/>
            <p:cNvSpPr/>
            <p:nvPr/>
          </p:nvSpPr>
          <p:spPr>
            <a:xfrm flipH="1">
              <a:off x="-29029" y="1229948"/>
              <a:ext cx="12219442" cy="70965"/>
            </a:xfrm>
            <a:prstGeom prst="rect">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 name="组合 1"/>
            <p:cNvGrpSpPr/>
            <p:nvPr/>
          </p:nvGrpSpPr>
          <p:grpSpPr>
            <a:xfrm>
              <a:off x="4188838" y="458731"/>
              <a:ext cx="3783708" cy="538601"/>
              <a:chOff x="5043488" y="414338"/>
              <a:chExt cx="3783708" cy="538601"/>
            </a:xfrm>
          </p:grpSpPr>
          <p:sp>
            <p:nvSpPr>
              <p:cNvPr id="7" name="矩形 3"/>
              <p:cNvSpPr/>
              <p:nvPr/>
            </p:nvSpPr>
            <p:spPr>
              <a:xfrm>
                <a:off x="5667375" y="414338"/>
                <a:ext cx="3159821" cy="538601"/>
              </a:xfrm>
              <a:prstGeom prst="rect">
                <a:avLst/>
              </a:prstGeom>
              <a:noFill/>
              <a:ln w="9525">
                <a:noFill/>
                <a:miter/>
              </a:ln>
            </p:spPr>
            <p:txBody>
              <a:bodyPr wrap="none" lIns="91431" tIns="45716" rIns="91431" bIns="45716">
                <a:spAutoFit/>
              </a:bodyPr>
              <a:lstStyle/>
              <a:p>
                <a:pPr lvl="0" eaLnBrk="1" hangingPunct="1">
                  <a:buNone/>
                </a:pPr>
                <a:r>
                  <a:rPr lang="zh-CN" altLang="en-US" sz="2900" dirty="0">
                    <a:solidFill>
                      <a:schemeClr val="bg1">
                        <a:lumMod val="50000"/>
                      </a:schemeClr>
                    </a:solidFill>
                    <a:cs typeface="+mn-ea"/>
                    <a:sym typeface="+mn-lt"/>
                  </a:rPr>
                  <a:t>加入你的标题描述</a:t>
                </a:r>
                <a:endParaRPr lang="zh-CN" altLang="en-US" sz="2900" dirty="0">
                  <a:solidFill>
                    <a:schemeClr val="bg1">
                      <a:lumMod val="50000"/>
                    </a:schemeClr>
                  </a:solidFill>
                  <a:cs typeface="+mn-ea"/>
                  <a:sym typeface="+mn-lt"/>
                </a:endParaRPr>
              </a:p>
            </p:txBody>
          </p:sp>
          <p:grpSp>
            <p:nvGrpSpPr>
              <p:cNvPr id="8" name="组合 26"/>
              <p:cNvGrpSpPr/>
              <p:nvPr/>
            </p:nvGrpSpPr>
            <p:grpSpPr>
              <a:xfrm>
                <a:off x="5043488" y="468313"/>
                <a:ext cx="263525" cy="395288"/>
                <a:chOff x="0" y="-109880"/>
                <a:chExt cx="213756" cy="427513"/>
              </a:xfrm>
            </p:grpSpPr>
            <p:sp>
              <p:nvSpPr>
                <p:cNvPr id="9" name="直接连接符 27"/>
                <p:cNvSpPr/>
                <p:nvPr/>
              </p:nvSpPr>
              <p:spPr>
                <a:xfrm>
                  <a:off x="0" y="-109880"/>
                  <a:ext cx="213756" cy="213756"/>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sp>
              <p:nvSpPr>
                <p:cNvPr id="10" name="直接连接符 28"/>
                <p:cNvSpPr/>
                <p:nvPr/>
              </p:nvSpPr>
              <p:spPr>
                <a:xfrm flipH="1">
                  <a:off x="0" y="103876"/>
                  <a:ext cx="213756" cy="213757"/>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grpSp>
        </p:grpSp>
      </p:grpSp>
      <p:grpSp>
        <p:nvGrpSpPr>
          <p:cNvPr id="12" name="组合 33"/>
          <p:cNvGrpSpPr/>
          <p:nvPr/>
        </p:nvGrpSpPr>
        <p:grpSpPr>
          <a:xfrm>
            <a:off x="3686175" y="2663922"/>
            <a:ext cx="2557462" cy="908050"/>
            <a:chOff x="0" y="0"/>
            <a:chExt cx="2636520" cy="1447800"/>
          </a:xfrm>
        </p:grpSpPr>
        <p:sp>
          <p:nvSpPr>
            <p:cNvPr id="13" name="任意多边形 34"/>
            <p:cNvSpPr/>
            <p:nvPr/>
          </p:nvSpPr>
          <p:spPr>
            <a:xfrm>
              <a:off x="0" y="0"/>
              <a:ext cx="2636520" cy="1447800"/>
            </a:xfrm>
            <a:custGeom>
              <a:avLst/>
              <a:gdLst>
                <a:gd name="txL" fmla="*/ 0 w 2636520"/>
                <a:gd name="txT" fmla="*/ 0 h 1447800"/>
                <a:gd name="txR" fmla="*/ 2636520 w 2636520"/>
                <a:gd name="txB" fmla="*/ 1447800 h 1447800"/>
              </a:gdLst>
              <a:ahLst/>
              <a:cxnLst>
                <a:cxn ang="0">
                  <a:pos x="0" y="0"/>
                </a:cxn>
                <a:cxn ang="0">
                  <a:pos x="2103122" y="0"/>
                </a:cxn>
                <a:cxn ang="0">
                  <a:pos x="2636520" y="723900"/>
                </a:cxn>
                <a:cxn ang="0">
                  <a:pos x="2103122" y="1447800"/>
                </a:cxn>
                <a:cxn ang="0">
                  <a:pos x="0" y="1447800"/>
                </a:cxn>
                <a:cxn ang="0">
                  <a:pos x="0" y="1442632"/>
                </a:cxn>
                <a:cxn ang="0">
                  <a:pos x="529590" y="723900"/>
                </a:cxn>
                <a:cxn ang="0">
                  <a:pos x="0" y="5168"/>
                </a:cxn>
              </a:cxnLst>
              <a:rect l="txL" t="txT" r="txR" b="txB"/>
              <a:pathLst>
                <a:path w="2636520" h="1447800">
                  <a:moveTo>
                    <a:pt x="0" y="0"/>
                  </a:moveTo>
                  <a:lnTo>
                    <a:pt x="2103122" y="0"/>
                  </a:lnTo>
                  <a:lnTo>
                    <a:pt x="2636520" y="723900"/>
                  </a:lnTo>
                  <a:lnTo>
                    <a:pt x="2103122" y="1447800"/>
                  </a:lnTo>
                  <a:lnTo>
                    <a:pt x="0" y="1447800"/>
                  </a:lnTo>
                  <a:lnTo>
                    <a:pt x="0" y="1442632"/>
                  </a:lnTo>
                  <a:lnTo>
                    <a:pt x="529590" y="723900"/>
                  </a:lnTo>
                  <a:lnTo>
                    <a:pt x="0" y="5168"/>
                  </a:lnTo>
                  <a:lnTo>
                    <a:pt x="0" y="0"/>
                  </a:lnTo>
                  <a:close/>
                </a:path>
              </a:pathLst>
            </a:custGeom>
            <a:solidFill>
              <a:srgbClr val="1983B7"/>
            </a:solidFill>
            <a:ln w="9525">
              <a:noFill/>
            </a:ln>
          </p:spPr>
          <p:txBody>
            <a:bodyPr/>
            <a:lstStyle/>
            <a:p>
              <a:endParaRPr lang="zh-CN" altLang="en-US">
                <a:cs typeface="+mn-ea"/>
                <a:sym typeface="+mn-lt"/>
              </a:endParaRPr>
            </a:p>
          </p:txBody>
        </p:sp>
        <p:sp>
          <p:nvSpPr>
            <p:cNvPr id="14" name="文本框 35"/>
            <p:cNvSpPr/>
            <p:nvPr/>
          </p:nvSpPr>
          <p:spPr>
            <a:xfrm>
              <a:off x="304995" y="404827"/>
              <a:ext cx="2230360" cy="638148"/>
            </a:xfrm>
            <a:prstGeom prst="rect">
              <a:avLst/>
            </a:prstGeom>
            <a:noFill/>
            <a:ln w="9525">
              <a:noFill/>
              <a:miter/>
            </a:ln>
          </p:spPr>
          <p:txBody>
            <a:bodyPr anchor="ctr">
              <a:spAutoFit/>
            </a:bodyPr>
            <a:lstStyle/>
            <a:p>
              <a:pPr lvl="0" algn="ctr" eaLnBrk="1" hangingPunct="1">
                <a:buNone/>
              </a:pPr>
              <a:r>
                <a:rPr lang="zh-CN" altLang="en-US" sz="2000" b="1" dirty="0">
                  <a:solidFill>
                    <a:srgbClr val="F2F2F2"/>
                  </a:solidFill>
                  <a:cs typeface="+mn-ea"/>
                  <a:sym typeface="+mn-lt"/>
                </a:rPr>
                <a:t>输入内容</a:t>
              </a:r>
              <a:endParaRPr lang="zh-CN" altLang="en-US" sz="2000" b="1" baseline="-3000" dirty="0">
                <a:solidFill>
                  <a:srgbClr val="F2F2F2"/>
                </a:solidFill>
                <a:cs typeface="+mn-ea"/>
                <a:sym typeface="+mn-lt"/>
              </a:endParaRPr>
            </a:p>
          </p:txBody>
        </p:sp>
      </p:grpSp>
      <p:grpSp>
        <p:nvGrpSpPr>
          <p:cNvPr id="15" name="组合 36"/>
          <p:cNvGrpSpPr/>
          <p:nvPr/>
        </p:nvGrpSpPr>
        <p:grpSpPr>
          <a:xfrm>
            <a:off x="1549400" y="2663922"/>
            <a:ext cx="2557462" cy="908050"/>
            <a:chOff x="0" y="0"/>
            <a:chExt cx="2636520" cy="1447800"/>
          </a:xfrm>
        </p:grpSpPr>
        <p:sp>
          <p:nvSpPr>
            <p:cNvPr id="16" name="任意多边形 37"/>
            <p:cNvSpPr/>
            <p:nvPr/>
          </p:nvSpPr>
          <p:spPr>
            <a:xfrm>
              <a:off x="0" y="0"/>
              <a:ext cx="2636520" cy="1447800"/>
            </a:xfrm>
            <a:custGeom>
              <a:avLst/>
              <a:gdLst>
                <a:gd name="txL" fmla="*/ 0 w 2636520"/>
                <a:gd name="txT" fmla="*/ 0 h 1447800"/>
                <a:gd name="txR" fmla="*/ 2636520 w 2636520"/>
                <a:gd name="txB" fmla="*/ 1447800 h 1447800"/>
              </a:gdLst>
              <a:ahLst/>
              <a:cxnLst>
                <a:cxn ang="0">
                  <a:pos x="0" y="0"/>
                </a:cxn>
                <a:cxn ang="0">
                  <a:pos x="2103122" y="0"/>
                </a:cxn>
                <a:cxn ang="0">
                  <a:pos x="2636520" y="723900"/>
                </a:cxn>
                <a:cxn ang="0">
                  <a:pos x="2103122" y="1447800"/>
                </a:cxn>
                <a:cxn ang="0">
                  <a:pos x="0" y="1447800"/>
                </a:cxn>
                <a:cxn ang="0">
                  <a:pos x="0" y="1442632"/>
                </a:cxn>
                <a:cxn ang="0">
                  <a:pos x="529590" y="723900"/>
                </a:cxn>
                <a:cxn ang="0">
                  <a:pos x="0" y="5168"/>
                </a:cxn>
              </a:cxnLst>
              <a:rect l="txL" t="txT" r="txR" b="txB"/>
              <a:pathLst>
                <a:path w="2636520" h="1447800">
                  <a:moveTo>
                    <a:pt x="0" y="0"/>
                  </a:moveTo>
                  <a:lnTo>
                    <a:pt x="2103122" y="0"/>
                  </a:lnTo>
                  <a:lnTo>
                    <a:pt x="2636520" y="723900"/>
                  </a:lnTo>
                  <a:lnTo>
                    <a:pt x="2103122" y="1447800"/>
                  </a:lnTo>
                  <a:lnTo>
                    <a:pt x="0" y="1447800"/>
                  </a:lnTo>
                  <a:lnTo>
                    <a:pt x="0" y="1442632"/>
                  </a:lnTo>
                  <a:lnTo>
                    <a:pt x="529590" y="723900"/>
                  </a:lnTo>
                  <a:lnTo>
                    <a:pt x="0" y="5168"/>
                  </a:lnTo>
                  <a:lnTo>
                    <a:pt x="0" y="0"/>
                  </a:lnTo>
                  <a:close/>
                </a:path>
              </a:pathLst>
            </a:custGeom>
            <a:solidFill>
              <a:srgbClr val="1983B7"/>
            </a:solidFill>
            <a:ln w="9525">
              <a:noFill/>
            </a:ln>
          </p:spPr>
          <p:txBody>
            <a:bodyPr/>
            <a:lstStyle/>
            <a:p>
              <a:endParaRPr lang="zh-CN" altLang="en-US">
                <a:cs typeface="+mn-ea"/>
                <a:sym typeface="+mn-lt"/>
              </a:endParaRPr>
            </a:p>
          </p:txBody>
        </p:sp>
        <p:sp>
          <p:nvSpPr>
            <p:cNvPr id="17" name="文本框 43"/>
            <p:cNvSpPr/>
            <p:nvPr/>
          </p:nvSpPr>
          <p:spPr>
            <a:xfrm>
              <a:off x="272839" y="380805"/>
              <a:ext cx="2293960" cy="686191"/>
            </a:xfrm>
            <a:prstGeom prst="rect">
              <a:avLst/>
            </a:prstGeom>
            <a:noFill/>
            <a:ln w="9525">
              <a:noFill/>
              <a:miter/>
            </a:ln>
          </p:spPr>
          <p:txBody>
            <a:bodyPr anchor="ctr">
              <a:spAutoFit/>
            </a:bodyPr>
            <a:lstStyle/>
            <a:p>
              <a:pPr lvl="0" algn="ctr" eaLnBrk="1" hangingPunct="1">
                <a:lnSpc>
                  <a:spcPct val="120000"/>
                </a:lnSpc>
                <a:buNone/>
              </a:pPr>
              <a:r>
                <a:rPr lang="zh-CN" altLang="en-US" sz="2000" b="1" dirty="0">
                  <a:solidFill>
                    <a:srgbClr val="F2F2F2"/>
                  </a:solidFill>
                  <a:cs typeface="+mn-ea"/>
                  <a:sym typeface="+mn-lt"/>
                </a:rPr>
                <a:t>输入内容</a:t>
              </a:r>
              <a:endParaRPr lang="zh-CN" altLang="en-US" sz="2000" b="1" baseline="-3000" dirty="0">
                <a:solidFill>
                  <a:srgbClr val="F2F2F2"/>
                </a:solidFill>
                <a:cs typeface="+mn-ea"/>
                <a:sym typeface="+mn-lt"/>
              </a:endParaRPr>
            </a:p>
          </p:txBody>
        </p:sp>
      </p:grpSp>
      <p:grpSp>
        <p:nvGrpSpPr>
          <p:cNvPr id="18" name="组合 44"/>
          <p:cNvGrpSpPr/>
          <p:nvPr/>
        </p:nvGrpSpPr>
        <p:grpSpPr>
          <a:xfrm>
            <a:off x="7961312" y="2663922"/>
            <a:ext cx="2557463" cy="908050"/>
            <a:chOff x="0" y="0"/>
            <a:chExt cx="2636520" cy="1447800"/>
          </a:xfrm>
        </p:grpSpPr>
        <p:sp>
          <p:nvSpPr>
            <p:cNvPr id="19" name="任意多边形 45"/>
            <p:cNvSpPr/>
            <p:nvPr/>
          </p:nvSpPr>
          <p:spPr>
            <a:xfrm>
              <a:off x="0" y="0"/>
              <a:ext cx="2636520" cy="1447800"/>
            </a:xfrm>
            <a:custGeom>
              <a:avLst/>
              <a:gdLst>
                <a:gd name="txL" fmla="*/ 0 w 2636520"/>
                <a:gd name="txT" fmla="*/ 0 h 1447800"/>
                <a:gd name="txR" fmla="*/ 2636520 w 2636520"/>
                <a:gd name="txB" fmla="*/ 1447800 h 1447800"/>
              </a:gdLst>
              <a:ahLst/>
              <a:cxnLst>
                <a:cxn ang="0">
                  <a:pos x="0" y="0"/>
                </a:cxn>
                <a:cxn ang="0">
                  <a:pos x="2103122" y="0"/>
                </a:cxn>
                <a:cxn ang="0">
                  <a:pos x="2636520" y="723900"/>
                </a:cxn>
                <a:cxn ang="0">
                  <a:pos x="2103122" y="1447800"/>
                </a:cxn>
                <a:cxn ang="0">
                  <a:pos x="0" y="1447800"/>
                </a:cxn>
                <a:cxn ang="0">
                  <a:pos x="0" y="1442632"/>
                </a:cxn>
                <a:cxn ang="0">
                  <a:pos x="529590" y="723900"/>
                </a:cxn>
                <a:cxn ang="0">
                  <a:pos x="0" y="5168"/>
                </a:cxn>
              </a:cxnLst>
              <a:rect l="txL" t="txT" r="txR" b="txB"/>
              <a:pathLst>
                <a:path w="2636520" h="1447800">
                  <a:moveTo>
                    <a:pt x="0" y="0"/>
                  </a:moveTo>
                  <a:lnTo>
                    <a:pt x="2103122" y="0"/>
                  </a:lnTo>
                  <a:lnTo>
                    <a:pt x="2636520" y="723900"/>
                  </a:lnTo>
                  <a:lnTo>
                    <a:pt x="2103122" y="1447800"/>
                  </a:lnTo>
                  <a:lnTo>
                    <a:pt x="0" y="1447800"/>
                  </a:lnTo>
                  <a:lnTo>
                    <a:pt x="0" y="1442632"/>
                  </a:lnTo>
                  <a:lnTo>
                    <a:pt x="529590" y="723900"/>
                  </a:lnTo>
                  <a:lnTo>
                    <a:pt x="0" y="5168"/>
                  </a:lnTo>
                  <a:lnTo>
                    <a:pt x="0" y="0"/>
                  </a:lnTo>
                  <a:close/>
                </a:path>
              </a:pathLst>
            </a:custGeom>
            <a:solidFill>
              <a:srgbClr val="1983B7"/>
            </a:solidFill>
            <a:ln w="9525">
              <a:noFill/>
            </a:ln>
          </p:spPr>
          <p:txBody>
            <a:bodyPr/>
            <a:lstStyle/>
            <a:p>
              <a:endParaRPr lang="zh-CN" altLang="en-US">
                <a:cs typeface="+mn-ea"/>
                <a:sym typeface="+mn-lt"/>
              </a:endParaRPr>
            </a:p>
          </p:txBody>
        </p:sp>
        <p:sp>
          <p:nvSpPr>
            <p:cNvPr id="20" name="文本框 46"/>
            <p:cNvSpPr/>
            <p:nvPr/>
          </p:nvSpPr>
          <p:spPr>
            <a:xfrm>
              <a:off x="311563" y="404827"/>
              <a:ext cx="2230360" cy="638148"/>
            </a:xfrm>
            <a:prstGeom prst="rect">
              <a:avLst/>
            </a:prstGeom>
            <a:noFill/>
            <a:ln w="9525">
              <a:noFill/>
              <a:miter/>
            </a:ln>
          </p:spPr>
          <p:txBody>
            <a:bodyPr anchor="ctr">
              <a:spAutoFit/>
            </a:bodyPr>
            <a:lstStyle/>
            <a:p>
              <a:pPr lvl="0" algn="ctr" eaLnBrk="1" hangingPunct="1">
                <a:buNone/>
              </a:pPr>
              <a:r>
                <a:rPr lang="zh-CN" altLang="en-US" sz="2000" b="1" dirty="0">
                  <a:solidFill>
                    <a:srgbClr val="F2F2F2"/>
                  </a:solidFill>
                  <a:cs typeface="+mn-ea"/>
                  <a:sym typeface="+mn-lt"/>
                </a:rPr>
                <a:t>输入内容</a:t>
              </a:r>
              <a:endParaRPr lang="zh-CN" altLang="en-US" sz="2000" b="1" baseline="-3000" dirty="0">
                <a:solidFill>
                  <a:srgbClr val="F2F2F2"/>
                </a:solidFill>
                <a:cs typeface="+mn-ea"/>
                <a:sym typeface="+mn-lt"/>
              </a:endParaRPr>
            </a:p>
          </p:txBody>
        </p:sp>
      </p:grpSp>
      <p:grpSp>
        <p:nvGrpSpPr>
          <p:cNvPr id="21" name="组合 47"/>
          <p:cNvGrpSpPr/>
          <p:nvPr/>
        </p:nvGrpSpPr>
        <p:grpSpPr>
          <a:xfrm>
            <a:off x="5824537" y="2663922"/>
            <a:ext cx="2557463" cy="908050"/>
            <a:chOff x="0" y="0"/>
            <a:chExt cx="2636520" cy="1447800"/>
          </a:xfrm>
        </p:grpSpPr>
        <p:sp>
          <p:nvSpPr>
            <p:cNvPr id="22" name="任意多边形 48"/>
            <p:cNvSpPr/>
            <p:nvPr/>
          </p:nvSpPr>
          <p:spPr>
            <a:xfrm>
              <a:off x="0" y="0"/>
              <a:ext cx="2636520" cy="1447800"/>
            </a:xfrm>
            <a:custGeom>
              <a:avLst/>
              <a:gdLst>
                <a:gd name="txL" fmla="*/ 0 w 2636520"/>
                <a:gd name="txT" fmla="*/ 0 h 1447800"/>
                <a:gd name="txR" fmla="*/ 2636520 w 2636520"/>
                <a:gd name="txB" fmla="*/ 1447800 h 1447800"/>
              </a:gdLst>
              <a:ahLst/>
              <a:cxnLst>
                <a:cxn ang="0">
                  <a:pos x="0" y="0"/>
                </a:cxn>
                <a:cxn ang="0">
                  <a:pos x="2103122" y="0"/>
                </a:cxn>
                <a:cxn ang="0">
                  <a:pos x="2636520" y="723900"/>
                </a:cxn>
                <a:cxn ang="0">
                  <a:pos x="2103122" y="1447800"/>
                </a:cxn>
                <a:cxn ang="0">
                  <a:pos x="0" y="1447800"/>
                </a:cxn>
                <a:cxn ang="0">
                  <a:pos x="0" y="1442632"/>
                </a:cxn>
                <a:cxn ang="0">
                  <a:pos x="529590" y="723900"/>
                </a:cxn>
                <a:cxn ang="0">
                  <a:pos x="0" y="5168"/>
                </a:cxn>
              </a:cxnLst>
              <a:rect l="txL" t="txT" r="txR" b="txB"/>
              <a:pathLst>
                <a:path w="2636520" h="1447800">
                  <a:moveTo>
                    <a:pt x="0" y="0"/>
                  </a:moveTo>
                  <a:lnTo>
                    <a:pt x="2103122" y="0"/>
                  </a:lnTo>
                  <a:lnTo>
                    <a:pt x="2636520" y="723900"/>
                  </a:lnTo>
                  <a:lnTo>
                    <a:pt x="2103122" y="1447800"/>
                  </a:lnTo>
                  <a:lnTo>
                    <a:pt x="0" y="1447800"/>
                  </a:lnTo>
                  <a:lnTo>
                    <a:pt x="0" y="1442632"/>
                  </a:lnTo>
                  <a:lnTo>
                    <a:pt x="529590" y="723900"/>
                  </a:lnTo>
                  <a:lnTo>
                    <a:pt x="0" y="5168"/>
                  </a:lnTo>
                  <a:lnTo>
                    <a:pt x="0" y="0"/>
                  </a:lnTo>
                  <a:close/>
                </a:path>
              </a:pathLst>
            </a:custGeom>
            <a:solidFill>
              <a:srgbClr val="1983B7"/>
            </a:solidFill>
            <a:ln w="9525">
              <a:noFill/>
            </a:ln>
          </p:spPr>
          <p:txBody>
            <a:bodyPr/>
            <a:lstStyle/>
            <a:p>
              <a:endParaRPr lang="zh-CN" altLang="en-US">
                <a:cs typeface="+mn-ea"/>
                <a:sym typeface="+mn-lt"/>
              </a:endParaRPr>
            </a:p>
          </p:txBody>
        </p:sp>
        <p:sp>
          <p:nvSpPr>
            <p:cNvPr id="23" name="文本框 49"/>
            <p:cNvSpPr/>
            <p:nvPr/>
          </p:nvSpPr>
          <p:spPr>
            <a:xfrm>
              <a:off x="330619" y="380809"/>
              <a:ext cx="2205655" cy="686191"/>
            </a:xfrm>
            <a:prstGeom prst="rect">
              <a:avLst/>
            </a:prstGeom>
            <a:noFill/>
            <a:ln w="9525">
              <a:noFill/>
              <a:miter/>
            </a:ln>
          </p:spPr>
          <p:txBody>
            <a:bodyPr anchor="ctr">
              <a:spAutoFit/>
            </a:bodyPr>
            <a:lstStyle/>
            <a:p>
              <a:pPr lvl="0" algn="ctr" eaLnBrk="1" hangingPunct="1">
                <a:lnSpc>
                  <a:spcPct val="120000"/>
                </a:lnSpc>
                <a:buNone/>
              </a:pPr>
              <a:r>
                <a:rPr lang="zh-CN" altLang="en-US" sz="2000" b="1" dirty="0">
                  <a:solidFill>
                    <a:srgbClr val="F2F2F2"/>
                  </a:solidFill>
                  <a:cs typeface="+mn-ea"/>
                  <a:sym typeface="+mn-lt"/>
                </a:rPr>
                <a:t>输入内容</a:t>
              </a:r>
              <a:endParaRPr lang="zh-CN" altLang="en-US" sz="2000" b="1" baseline="-3000" dirty="0">
                <a:solidFill>
                  <a:srgbClr val="F2F2F2"/>
                </a:solidFill>
                <a:cs typeface="+mn-ea"/>
                <a:sym typeface="+mn-lt"/>
              </a:endParaRPr>
            </a:p>
          </p:txBody>
        </p:sp>
      </p:grpSp>
      <p:sp>
        <p:nvSpPr>
          <p:cNvPr id="24" name="矩形 51"/>
          <p:cNvSpPr/>
          <p:nvPr/>
        </p:nvSpPr>
        <p:spPr>
          <a:xfrm>
            <a:off x="2103437" y="3851372"/>
            <a:ext cx="1312863" cy="430213"/>
          </a:xfrm>
          <a:prstGeom prst="rect">
            <a:avLst/>
          </a:prstGeom>
          <a:noFill/>
          <a:ln w="9525">
            <a:noFill/>
            <a:miter/>
          </a:ln>
        </p:spPr>
        <p:txBody>
          <a:bodyPr wrap="none" lIns="91431" tIns="45716" rIns="91431" bIns="45716">
            <a:spAutoFit/>
          </a:bodyPr>
          <a:lstStyle/>
          <a:p>
            <a:pPr lvl="0" algn="ctr" eaLnBrk="1" hangingPunct="1">
              <a:buNone/>
            </a:pPr>
            <a:r>
              <a:rPr lang="zh-CN" altLang="en-US" sz="2200" b="1" dirty="0">
                <a:solidFill>
                  <a:schemeClr val="bg1">
                    <a:lumMod val="50000"/>
                  </a:schemeClr>
                </a:solidFill>
                <a:cs typeface="+mn-ea"/>
                <a:sym typeface="+mn-lt"/>
              </a:rPr>
              <a:t>添加标题</a:t>
            </a:r>
            <a:endParaRPr lang="en-US" altLang="x-none" sz="2200" b="1" dirty="0">
              <a:solidFill>
                <a:schemeClr val="bg1">
                  <a:lumMod val="50000"/>
                </a:schemeClr>
              </a:solidFill>
              <a:cs typeface="+mn-ea"/>
              <a:sym typeface="+mn-lt"/>
            </a:endParaRPr>
          </a:p>
        </p:txBody>
      </p:sp>
      <p:sp>
        <p:nvSpPr>
          <p:cNvPr id="25" name="矩形 47"/>
          <p:cNvSpPr/>
          <p:nvPr/>
        </p:nvSpPr>
        <p:spPr>
          <a:xfrm>
            <a:off x="1808162" y="4329210"/>
            <a:ext cx="1908175" cy="1385887"/>
          </a:xfrm>
          <a:prstGeom prst="rect">
            <a:avLst/>
          </a:prstGeom>
          <a:noFill/>
          <a:ln w="9525">
            <a:noFill/>
            <a:miter/>
          </a:ln>
        </p:spPr>
        <p:txBody>
          <a:bodyPr lIns="91431" tIns="45716" rIns="91431" bIns="45716">
            <a:spAutoFit/>
          </a:bodyPr>
          <a:lstStyle/>
          <a:p>
            <a:pPr lvl="0" algn="ctr" eaLnBrk="1" hangingPunct="1">
              <a:lnSpc>
                <a:spcPct val="120000"/>
              </a:lnSpc>
              <a:buNone/>
            </a:pPr>
            <a:r>
              <a:rPr lang="zh-CN" altLang="en-US" sz="1400" dirty="0">
                <a:solidFill>
                  <a:schemeClr val="bg1">
                    <a:lumMod val="50000"/>
                  </a:schemeClr>
                </a:solidFill>
                <a:cs typeface="+mn-ea"/>
                <a:sym typeface="+mn-lt"/>
              </a:rPr>
              <a:t>在此录入上述图表的描述说明，在此录入上述图表的描述说明，在此录入上述图表的描述说明。</a:t>
            </a:r>
            <a:endParaRPr lang="zh-CN" altLang="en-US" dirty="0">
              <a:solidFill>
                <a:schemeClr val="bg1">
                  <a:lumMod val="50000"/>
                </a:schemeClr>
              </a:solidFill>
              <a:cs typeface="+mn-ea"/>
              <a:sym typeface="+mn-lt"/>
            </a:endParaRPr>
          </a:p>
        </p:txBody>
      </p:sp>
      <p:sp>
        <p:nvSpPr>
          <p:cNvPr id="26" name="矩形 53"/>
          <p:cNvSpPr/>
          <p:nvPr/>
        </p:nvSpPr>
        <p:spPr>
          <a:xfrm>
            <a:off x="4270375" y="3851372"/>
            <a:ext cx="1312862" cy="430213"/>
          </a:xfrm>
          <a:prstGeom prst="rect">
            <a:avLst/>
          </a:prstGeom>
          <a:noFill/>
          <a:ln w="9525">
            <a:noFill/>
            <a:miter/>
          </a:ln>
        </p:spPr>
        <p:txBody>
          <a:bodyPr wrap="none" lIns="91431" tIns="45716" rIns="91431" bIns="45716">
            <a:spAutoFit/>
          </a:bodyPr>
          <a:lstStyle/>
          <a:p>
            <a:pPr lvl="0" algn="ctr" eaLnBrk="1" hangingPunct="1">
              <a:buNone/>
            </a:pPr>
            <a:r>
              <a:rPr lang="zh-CN" altLang="en-US" sz="2200" b="1" dirty="0">
                <a:solidFill>
                  <a:schemeClr val="bg1">
                    <a:lumMod val="50000"/>
                  </a:schemeClr>
                </a:solidFill>
                <a:cs typeface="+mn-ea"/>
                <a:sym typeface="+mn-lt"/>
              </a:rPr>
              <a:t>添加标题</a:t>
            </a:r>
            <a:endParaRPr lang="en-US" altLang="x-none" sz="2200" b="1" dirty="0">
              <a:solidFill>
                <a:schemeClr val="bg1">
                  <a:lumMod val="50000"/>
                </a:schemeClr>
              </a:solidFill>
              <a:cs typeface="+mn-ea"/>
              <a:sym typeface="+mn-lt"/>
            </a:endParaRPr>
          </a:p>
        </p:txBody>
      </p:sp>
      <p:sp>
        <p:nvSpPr>
          <p:cNvPr id="27" name="矩形 47"/>
          <p:cNvSpPr/>
          <p:nvPr/>
        </p:nvSpPr>
        <p:spPr>
          <a:xfrm>
            <a:off x="4017962" y="4329210"/>
            <a:ext cx="1874838" cy="1385887"/>
          </a:xfrm>
          <a:prstGeom prst="rect">
            <a:avLst/>
          </a:prstGeom>
          <a:noFill/>
          <a:ln w="9525">
            <a:noFill/>
            <a:miter/>
          </a:ln>
        </p:spPr>
        <p:txBody>
          <a:bodyPr lIns="91431" tIns="45716" rIns="91431" bIns="45716">
            <a:spAutoFit/>
          </a:bodyPr>
          <a:lstStyle/>
          <a:p>
            <a:pPr lvl="0" algn="ctr" eaLnBrk="1" hangingPunct="1">
              <a:lnSpc>
                <a:spcPct val="120000"/>
              </a:lnSpc>
              <a:buNone/>
            </a:pPr>
            <a:r>
              <a:rPr lang="zh-CN" altLang="en-US" sz="1400" dirty="0">
                <a:solidFill>
                  <a:schemeClr val="bg1">
                    <a:lumMod val="50000"/>
                  </a:schemeClr>
                </a:solidFill>
                <a:cs typeface="+mn-ea"/>
                <a:sym typeface="+mn-lt"/>
              </a:rPr>
              <a:t>在此录入上述图表的描述说明，在此录入上述图表的描述说明，在此录入上述图表的描述说明。</a:t>
            </a:r>
            <a:endParaRPr lang="zh-CN" altLang="en-US" dirty="0">
              <a:solidFill>
                <a:schemeClr val="bg1">
                  <a:lumMod val="50000"/>
                </a:schemeClr>
              </a:solidFill>
              <a:cs typeface="+mn-ea"/>
              <a:sym typeface="+mn-lt"/>
            </a:endParaRPr>
          </a:p>
        </p:txBody>
      </p:sp>
      <p:sp>
        <p:nvSpPr>
          <p:cNvPr id="28" name="矩形 55"/>
          <p:cNvSpPr/>
          <p:nvPr/>
        </p:nvSpPr>
        <p:spPr>
          <a:xfrm>
            <a:off x="6437312" y="3851372"/>
            <a:ext cx="1312863" cy="430213"/>
          </a:xfrm>
          <a:prstGeom prst="rect">
            <a:avLst/>
          </a:prstGeom>
          <a:noFill/>
          <a:ln w="9525">
            <a:noFill/>
            <a:miter/>
          </a:ln>
        </p:spPr>
        <p:txBody>
          <a:bodyPr wrap="none" lIns="91431" tIns="45716" rIns="91431" bIns="45716">
            <a:spAutoFit/>
          </a:bodyPr>
          <a:lstStyle/>
          <a:p>
            <a:pPr lvl="0" algn="ctr" eaLnBrk="1" hangingPunct="1">
              <a:buNone/>
            </a:pPr>
            <a:r>
              <a:rPr lang="zh-CN" altLang="en-US" sz="2200" b="1" dirty="0">
                <a:solidFill>
                  <a:schemeClr val="bg1">
                    <a:lumMod val="50000"/>
                  </a:schemeClr>
                </a:solidFill>
                <a:cs typeface="+mn-ea"/>
                <a:sym typeface="+mn-lt"/>
              </a:rPr>
              <a:t>添加标题</a:t>
            </a:r>
            <a:endParaRPr lang="en-US" altLang="x-none" sz="2200" b="1" dirty="0">
              <a:solidFill>
                <a:schemeClr val="bg1">
                  <a:lumMod val="50000"/>
                </a:schemeClr>
              </a:solidFill>
              <a:cs typeface="+mn-ea"/>
              <a:sym typeface="+mn-lt"/>
            </a:endParaRPr>
          </a:p>
        </p:txBody>
      </p:sp>
      <p:sp>
        <p:nvSpPr>
          <p:cNvPr id="29" name="矩形 47"/>
          <p:cNvSpPr/>
          <p:nvPr/>
        </p:nvSpPr>
        <p:spPr>
          <a:xfrm>
            <a:off x="6196012" y="4329210"/>
            <a:ext cx="1892300" cy="1385887"/>
          </a:xfrm>
          <a:prstGeom prst="rect">
            <a:avLst/>
          </a:prstGeom>
          <a:noFill/>
          <a:ln w="9525">
            <a:noFill/>
            <a:miter/>
          </a:ln>
        </p:spPr>
        <p:txBody>
          <a:bodyPr lIns="91431" tIns="45716" rIns="91431" bIns="45716">
            <a:spAutoFit/>
          </a:bodyPr>
          <a:lstStyle/>
          <a:p>
            <a:pPr lvl="0" algn="ctr" eaLnBrk="1" hangingPunct="1">
              <a:lnSpc>
                <a:spcPct val="120000"/>
              </a:lnSpc>
              <a:buNone/>
            </a:pPr>
            <a:r>
              <a:rPr lang="zh-CN" altLang="en-US" sz="1400" dirty="0">
                <a:solidFill>
                  <a:schemeClr val="bg1">
                    <a:lumMod val="50000"/>
                  </a:schemeClr>
                </a:solidFill>
                <a:cs typeface="+mn-ea"/>
                <a:sym typeface="+mn-lt"/>
              </a:rPr>
              <a:t>在此录入上述图表的描述说明，在此录入上述图表的描述说明，在此录入上述图表的描述说明。</a:t>
            </a:r>
            <a:endParaRPr lang="zh-CN" altLang="en-US" dirty="0">
              <a:solidFill>
                <a:schemeClr val="bg1">
                  <a:lumMod val="50000"/>
                </a:schemeClr>
              </a:solidFill>
              <a:cs typeface="+mn-ea"/>
              <a:sym typeface="+mn-lt"/>
            </a:endParaRPr>
          </a:p>
        </p:txBody>
      </p:sp>
      <p:sp>
        <p:nvSpPr>
          <p:cNvPr id="30" name="矩形 57"/>
          <p:cNvSpPr/>
          <p:nvPr/>
        </p:nvSpPr>
        <p:spPr>
          <a:xfrm>
            <a:off x="8604250" y="3851372"/>
            <a:ext cx="1312862" cy="430213"/>
          </a:xfrm>
          <a:prstGeom prst="rect">
            <a:avLst/>
          </a:prstGeom>
          <a:noFill/>
          <a:ln w="9525">
            <a:noFill/>
            <a:miter/>
          </a:ln>
        </p:spPr>
        <p:txBody>
          <a:bodyPr wrap="none" lIns="91431" tIns="45716" rIns="91431" bIns="45716">
            <a:spAutoFit/>
          </a:bodyPr>
          <a:lstStyle/>
          <a:p>
            <a:pPr lvl="0" algn="ctr" eaLnBrk="1" hangingPunct="1">
              <a:buNone/>
            </a:pPr>
            <a:r>
              <a:rPr lang="zh-CN" altLang="en-US" sz="2200" b="1" dirty="0">
                <a:solidFill>
                  <a:schemeClr val="bg1">
                    <a:lumMod val="50000"/>
                  </a:schemeClr>
                </a:solidFill>
                <a:cs typeface="+mn-ea"/>
                <a:sym typeface="+mn-lt"/>
              </a:rPr>
              <a:t>添加标题</a:t>
            </a:r>
            <a:endParaRPr lang="en-US" altLang="x-none" sz="2200" b="1" dirty="0">
              <a:solidFill>
                <a:schemeClr val="bg1">
                  <a:lumMod val="50000"/>
                </a:schemeClr>
              </a:solidFill>
              <a:cs typeface="+mn-ea"/>
              <a:sym typeface="+mn-lt"/>
            </a:endParaRPr>
          </a:p>
        </p:txBody>
      </p:sp>
      <p:sp>
        <p:nvSpPr>
          <p:cNvPr id="31" name="矩形 47"/>
          <p:cNvSpPr/>
          <p:nvPr/>
        </p:nvSpPr>
        <p:spPr>
          <a:xfrm>
            <a:off x="8389937" y="4329210"/>
            <a:ext cx="1874838" cy="1385887"/>
          </a:xfrm>
          <a:prstGeom prst="rect">
            <a:avLst/>
          </a:prstGeom>
          <a:noFill/>
          <a:ln w="9525">
            <a:noFill/>
            <a:miter/>
          </a:ln>
        </p:spPr>
        <p:txBody>
          <a:bodyPr lIns="91431" tIns="45716" rIns="91431" bIns="45716">
            <a:spAutoFit/>
          </a:bodyPr>
          <a:lstStyle/>
          <a:p>
            <a:pPr lvl="0" algn="ctr" eaLnBrk="1" hangingPunct="1">
              <a:lnSpc>
                <a:spcPct val="120000"/>
              </a:lnSpc>
              <a:buNone/>
            </a:pPr>
            <a:r>
              <a:rPr lang="zh-CN" altLang="en-US" sz="1400" dirty="0">
                <a:solidFill>
                  <a:schemeClr val="bg1">
                    <a:lumMod val="50000"/>
                  </a:schemeClr>
                </a:solidFill>
                <a:cs typeface="+mn-ea"/>
                <a:sym typeface="+mn-lt"/>
              </a:rPr>
              <a:t>在此录入上述图表的描述说明，在此录入上述图表的描述说明，在此录入上述图表的描述说明。</a:t>
            </a:r>
            <a:endParaRPr lang="zh-CN" altLang="en-US" dirty="0">
              <a:solidFill>
                <a:schemeClr val="bg1">
                  <a:lumMod val="50000"/>
                </a:schemeClr>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300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 presetClass="entr" presetSubtype="8" fill="hold" nodeType="after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p:cTn id="13" dur="400" fill="hold"/>
                                        <p:tgtEl>
                                          <p:spTgt spid="15"/>
                                        </p:tgtEl>
                                        <p:attrNameLst>
                                          <p:attrName>ppt_x</p:attrName>
                                        </p:attrNameLst>
                                      </p:cBhvr>
                                      <p:tavLst>
                                        <p:tav tm="0">
                                          <p:val>
                                            <p:strVal val="0-#ppt_w/2"/>
                                          </p:val>
                                        </p:tav>
                                        <p:tav tm="100000">
                                          <p:val>
                                            <p:strVal val="#ppt_x"/>
                                          </p:val>
                                        </p:tav>
                                      </p:tavLst>
                                    </p:anim>
                                    <p:anim calcmode="lin" valueType="num">
                                      <p:cBhvr>
                                        <p:cTn id="14" dur="400" fill="hold"/>
                                        <p:tgtEl>
                                          <p:spTgt spid="15"/>
                                        </p:tgtEl>
                                        <p:attrNameLst>
                                          <p:attrName>ppt_y</p:attrName>
                                        </p:attrNameLst>
                                      </p:cBhvr>
                                      <p:tavLst>
                                        <p:tav tm="0">
                                          <p:val>
                                            <p:strVal val="#ppt_y"/>
                                          </p:val>
                                        </p:tav>
                                        <p:tav tm="100000">
                                          <p:val>
                                            <p:strVal val="#ppt_y"/>
                                          </p:val>
                                        </p:tav>
                                      </p:tavLst>
                                    </p:anim>
                                  </p:childTnLst>
                                </p:cTn>
                              </p:par>
                              <p:par>
                                <p:cTn id="15" presetID="12" presetClass="entr" presetSubtype="1" fill="hold" grpId="0" nodeType="withEffect">
                                  <p:stCondLst>
                                    <p:cond delay="500"/>
                                  </p:stCondLst>
                                  <p:childTnLst>
                                    <p:set>
                                      <p:cBhvr>
                                        <p:cTn id="16" dur="1" fill="hold">
                                          <p:stCondLst>
                                            <p:cond delay="0"/>
                                          </p:stCondLst>
                                        </p:cTn>
                                        <p:tgtEl>
                                          <p:spTgt spid="24"/>
                                        </p:tgtEl>
                                        <p:attrNameLst>
                                          <p:attrName>style.visibility</p:attrName>
                                        </p:attrNameLst>
                                      </p:cBhvr>
                                      <p:to>
                                        <p:strVal val="visible"/>
                                      </p:to>
                                    </p:set>
                                    <p:anim calcmode="lin" valueType="num">
                                      <p:cBhvr>
                                        <p:cTn id="17" dur="400"/>
                                        <p:tgtEl>
                                          <p:spTgt spid="24"/>
                                        </p:tgtEl>
                                        <p:attrNameLst>
                                          <p:attrName>ppt_y</p:attrName>
                                        </p:attrNameLst>
                                      </p:cBhvr>
                                      <p:tavLst>
                                        <p:tav tm="0">
                                          <p:val>
                                            <p:strVal val="#ppt_y-#ppt_h*1.125000"/>
                                          </p:val>
                                        </p:tav>
                                        <p:tav tm="100000">
                                          <p:val>
                                            <p:strVal val="#ppt_y"/>
                                          </p:val>
                                        </p:tav>
                                      </p:tavLst>
                                    </p:anim>
                                    <p:animEffect filter="wipe(down)">
                                      <p:cBhvr>
                                        <p:cTn id="18" dur="400"/>
                                        <p:tgtEl>
                                          <p:spTgt spid="24"/>
                                        </p:tgtEl>
                                      </p:cBhvr>
                                    </p:animEffect>
                                  </p:childTnLst>
                                </p:cTn>
                              </p:par>
                              <p:par>
                                <p:cTn id="19" presetID="12" presetClass="entr" presetSubtype="1" fill="hold" grpId="0" nodeType="withEffect">
                                  <p:stCondLst>
                                    <p:cond delay="500"/>
                                  </p:stCondLst>
                                  <p:childTnLst>
                                    <p:set>
                                      <p:cBhvr>
                                        <p:cTn id="20" dur="1" fill="hold">
                                          <p:stCondLst>
                                            <p:cond delay="0"/>
                                          </p:stCondLst>
                                        </p:cTn>
                                        <p:tgtEl>
                                          <p:spTgt spid="25"/>
                                        </p:tgtEl>
                                        <p:attrNameLst>
                                          <p:attrName>style.visibility</p:attrName>
                                        </p:attrNameLst>
                                      </p:cBhvr>
                                      <p:to>
                                        <p:strVal val="visible"/>
                                      </p:to>
                                    </p:set>
                                    <p:anim calcmode="lin" valueType="num">
                                      <p:cBhvr>
                                        <p:cTn id="21" dur="400"/>
                                        <p:tgtEl>
                                          <p:spTgt spid="25"/>
                                        </p:tgtEl>
                                        <p:attrNameLst>
                                          <p:attrName>ppt_y</p:attrName>
                                        </p:attrNameLst>
                                      </p:cBhvr>
                                      <p:tavLst>
                                        <p:tav tm="0">
                                          <p:val>
                                            <p:strVal val="#ppt_y-#ppt_h*1.125000"/>
                                          </p:val>
                                        </p:tav>
                                        <p:tav tm="100000">
                                          <p:val>
                                            <p:strVal val="#ppt_y"/>
                                          </p:val>
                                        </p:tav>
                                      </p:tavLst>
                                    </p:anim>
                                    <p:animEffect filter="wipe(down)">
                                      <p:cBhvr>
                                        <p:cTn id="22" dur="400"/>
                                        <p:tgtEl>
                                          <p:spTgt spid="25"/>
                                        </p:tgtEl>
                                      </p:cBhvr>
                                    </p:animEffect>
                                  </p:childTnLst>
                                </p:cTn>
                              </p:par>
                            </p:childTnLst>
                          </p:cTn>
                        </p:par>
                        <p:par>
                          <p:cTn id="23" fill="hold">
                            <p:stCondLst>
                              <p:cond delay="1000"/>
                            </p:stCondLst>
                            <p:childTnLst>
                              <p:par>
                                <p:cTn id="24" presetID="12" presetClass="entr" presetSubtype="8" fill="hold" nodeType="after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p:cTn id="26" dur="400"/>
                                        <p:tgtEl>
                                          <p:spTgt spid="12"/>
                                        </p:tgtEl>
                                        <p:attrNameLst>
                                          <p:attrName>ppt_x</p:attrName>
                                        </p:attrNameLst>
                                      </p:cBhvr>
                                      <p:tavLst>
                                        <p:tav tm="0">
                                          <p:val>
                                            <p:strVal val="#ppt_x-#ppt_w*1.125000"/>
                                          </p:val>
                                        </p:tav>
                                        <p:tav tm="100000">
                                          <p:val>
                                            <p:strVal val="#ppt_x"/>
                                          </p:val>
                                        </p:tav>
                                      </p:tavLst>
                                    </p:anim>
                                    <p:animEffect filter="wipe(right)">
                                      <p:cBhvr>
                                        <p:cTn id="27" dur="400"/>
                                        <p:tgtEl>
                                          <p:spTgt spid="12"/>
                                        </p:tgtEl>
                                      </p:cBhvr>
                                    </p:animEffect>
                                  </p:childTnLst>
                                </p:cTn>
                              </p:par>
                              <p:par>
                                <p:cTn id="28" presetID="12" presetClass="entr" presetSubtype="1" fill="hold" grpId="0" nodeType="withEffect">
                                  <p:stCondLst>
                                    <p:cond delay="500"/>
                                  </p:stCondLst>
                                  <p:childTnLst>
                                    <p:set>
                                      <p:cBhvr>
                                        <p:cTn id="29" dur="1" fill="hold">
                                          <p:stCondLst>
                                            <p:cond delay="0"/>
                                          </p:stCondLst>
                                        </p:cTn>
                                        <p:tgtEl>
                                          <p:spTgt spid="26"/>
                                        </p:tgtEl>
                                        <p:attrNameLst>
                                          <p:attrName>style.visibility</p:attrName>
                                        </p:attrNameLst>
                                      </p:cBhvr>
                                      <p:to>
                                        <p:strVal val="visible"/>
                                      </p:to>
                                    </p:set>
                                    <p:anim calcmode="lin" valueType="num">
                                      <p:cBhvr>
                                        <p:cTn id="30" dur="400"/>
                                        <p:tgtEl>
                                          <p:spTgt spid="26"/>
                                        </p:tgtEl>
                                        <p:attrNameLst>
                                          <p:attrName>ppt_y</p:attrName>
                                        </p:attrNameLst>
                                      </p:cBhvr>
                                      <p:tavLst>
                                        <p:tav tm="0">
                                          <p:val>
                                            <p:strVal val="#ppt_y-#ppt_h*1.125000"/>
                                          </p:val>
                                        </p:tav>
                                        <p:tav tm="100000">
                                          <p:val>
                                            <p:strVal val="#ppt_y"/>
                                          </p:val>
                                        </p:tav>
                                      </p:tavLst>
                                    </p:anim>
                                    <p:animEffect filter="wipe(down)">
                                      <p:cBhvr>
                                        <p:cTn id="31" dur="400"/>
                                        <p:tgtEl>
                                          <p:spTgt spid="26"/>
                                        </p:tgtEl>
                                      </p:cBhvr>
                                    </p:animEffect>
                                  </p:childTnLst>
                                </p:cTn>
                              </p:par>
                              <p:par>
                                <p:cTn id="32" presetID="12" presetClass="entr" presetSubtype="1" fill="hold" grpId="0" nodeType="withEffect">
                                  <p:stCondLst>
                                    <p:cond delay="500"/>
                                  </p:stCondLst>
                                  <p:childTnLst>
                                    <p:set>
                                      <p:cBhvr>
                                        <p:cTn id="33" dur="1" fill="hold">
                                          <p:stCondLst>
                                            <p:cond delay="0"/>
                                          </p:stCondLst>
                                        </p:cTn>
                                        <p:tgtEl>
                                          <p:spTgt spid="27"/>
                                        </p:tgtEl>
                                        <p:attrNameLst>
                                          <p:attrName>style.visibility</p:attrName>
                                        </p:attrNameLst>
                                      </p:cBhvr>
                                      <p:to>
                                        <p:strVal val="visible"/>
                                      </p:to>
                                    </p:set>
                                    <p:anim calcmode="lin" valueType="num">
                                      <p:cBhvr>
                                        <p:cTn id="34" dur="400"/>
                                        <p:tgtEl>
                                          <p:spTgt spid="27"/>
                                        </p:tgtEl>
                                        <p:attrNameLst>
                                          <p:attrName>ppt_y</p:attrName>
                                        </p:attrNameLst>
                                      </p:cBhvr>
                                      <p:tavLst>
                                        <p:tav tm="0">
                                          <p:val>
                                            <p:strVal val="#ppt_y-#ppt_h*1.125000"/>
                                          </p:val>
                                        </p:tav>
                                        <p:tav tm="100000">
                                          <p:val>
                                            <p:strVal val="#ppt_y"/>
                                          </p:val>
                                        </p:tav>
                                      </p:tavLst>
                                    </p:anim>
                                    <p:animEffect filter="wipe(down)">
                                      <p:cBhvr>
                                        <p:cTn id="35" dur="400"/>
                                        <p:tgtEl>
                                          <p:spTgt spid="27"/>
                                        </p:tgtEl>
                                      </p:cBhvr>
                                    </p:animEffect>
                                  </p:childTnLst>
                                </p:cTn>
                              </p:par>
                            </p:childTnLst>
                          </p:cTn>
                        </p:par>
                        <p:par>
                          <p:cTn id="36" fill="hold">
                            <p:stCondLst>
                              <p:cond delay="1500"/>
                            </p:stCondLst>
                            <p:childTnLst>
                              <p:par>
                                <p:cTn id="37" presetID="12" presetClass="entr" presetSubtype="8" fill="hold" nodeType="afterEffect">
                                  <p:stCondLst>
                                    <p:cond delay="0"/>
                                  </p:stCondLst>
                                  <p:childTnLst>
                                    <p:set>
                                      <p:cBhvr>
                                        <p:cTn id="38" dur="1" fill="hold">
                                          <p:stCondLst>
                                            <p:cond delay="0"/>
                                          </p:stCondLst>
                                        </p:cTn>
                                        <p:tgtEl>
                                          <p:spTgt spid="21"/>
                                        </p:tgtEl>
                                        <p:attrNameLst>
                                          <p:attrName>style.visibility</p:attrName>
                                        </p:attrNameLst>
                                      </p:cBhvr>
                                      <p:to>
                                        <p:strVal val="visible"/>
                                      </p:to>
                                    </p:set>
                                    <p:anim calcmode="lin" valueType="num">
                                      <p:cBhvr>
                                        <p:cTn id="39" dur="400"/>
                                        <p:tgtEl>
                                          <p:spTgt spid="21"/>
                                        </p:tgtEl>
                                        <p:attrNameLst>
                                          <p:attrName>ppt_x</p:attrName>
                                        </p:attrNameLst>
                                      </p:cBhvr>
                                      <p:tavLst>
                                        <p:tav tm="0">
                                          <p:val>
                                            <p:strVal val="#ppt_x-#ppt_w*1.125000"/>
                                          </p:val>
                                        </p:tav>
                                        <p:tav tm="100000">
                                          <p:val>
                                            <p:strVal val="#ppt_x"/>
                                          </p:val>
                                        </p:tav>
                                      </p:tavLst>
                                    </p:anim>
                                    <p:animEffect filter="wipe(right)">
                                      <p:cBhvr>
                                        <p:cTn id="40" dur="400"/>
                                        <p:tgtEl>
                                          <p:spTgt spid="21"/>
                                        </p:tgtEl>
                                      </p:cBhvr>
                                    </p:animEffect>
                                  </p:childTnLst>
                                </p:cTn>
                              </p:par>
                              <p:par>
                                <p:cTn id="41" presetID="12" presetClass="entr" presetSubtype="1" fill="hold" grpId="0" nodeType="withEffect">
                                  <p:stCondLst>
                                    <p:cond delay="500"/>
                                  </p:stCondLst>
                                  <p:childTnLst>
                                    <p:set>
                                      <p:cBhvr>
                                        <p:cTn id="42" dur="1" fill="hold">
                                          <p:stCondLst>
                                            <p:cond delay="0"/>
                                          </p:stCondLst>
                                        </p:cTn>
                                        <p:tgtEl>
                                          <p:spTgt spid="28"/>
                                        </p:tgtEl>
                                        <p:attrNameLst>
                                          <p:attrName>style.visibility</p:attrName>
                                        </p:attrNameLst>
                                      </p:cBhvr>
                                      <p:to>
                                        <p:strVal val="visible"/>
                                      </p:to>
                                    </p:set>
                                    <p:anim calcmode="lin" valueType="num">
                                      <p:cBhvr>
                                        <p:cTn id="43" dur="400"/>
                                        <p:tgtEl>
                                          <p:spTgt spid="28"/>
                                        </p:tgtEl>
                                        <p:attrNameLst>
                                          <p:attrName>ppt_y</p:attrName>
                                        </p:attrNameLst>
                                      </p:cBhvr>
                                      <p:tavLst>
                                        <p:tav tm="0">
                                          <p:val>
                                            <p:strVal val="#ppt_y-#ppt_h*1.125000"/>
                                          </p:val>
                                        </p:tav>
                                        <p:tav tm="100000">
                                          <p:val>
                                            <p:strVal val="#ppt_y"/>
                                          </p:val>
                                        </p:tav>
                                      </p:tavLst>
                                    </p:anim>
                                    <p:animEffect filter="wipe(down)">
                                      <p:cBhvr>
                                        <p:cTn id="44" dur="400"/>
                                        <p:tgtEl>
                                          <p:spTgt spid="28"/>
                                        </p:tgtEl>
                                      </p:cBhvr>
                                    </p:animEffect>
                                  </p:childTnLst>
                                </p:cTn>
                              </p:par>
                              <p:par>
                                <p:cTn id="45" presetID="12" presetClass="entr" presetSubtype="1" fill="hold" grpId="0" nodeType="withEffect">
                                  <p:stCondLst>
                                    <p:cond delay="500"/>
                                  </p:stCondLst>
                                  <p:childTnLst>
                                    <p:set>
                                      <p:cBhvr>
                                        <p:cTn id="46" dur="1" fill="hold">
                                          <p:stCondLst>
                                            <p:cond delay="0"/>
                                          </p:stCondLst>
                                        </p:cTn>
                                        <p:tgtEl>
                                          <p:spTgt spid="29"/>
                                        </p:tgtEl>
                                        <p:attrNameLst>
                                          <p:attrName>style.visibility</p:attrName>
                                        </p:attrNameLst>
                                      </p:cBhvr>
                                      <p:to>
                                        <p:strVal val="visible"/>
                                      </p:to>
                                    </p:set>
                                    <p:anim calcmode="lin" valueType="num">
                                      <p:cBhvr>
                                        <p:cTn id="47" dur="400"/>
                                        <p:tgtEl>
                                          <p:spTgt spid="29"/>
                                        </p:tgtEl>
                                        <p:attrNameLst>
                                          <p:attrName>ppt_y</p:attrName>
                                        </p:attrNameLst>
                                      </p:cBhvr>
                                      <p:tavLst>
                                        <p:tav tm="0">
                                          <p:val>
                                            <p:strVal val="#ppt_y-#ppt_h*1.125000"/>
                                          </p:val>
                                        </p:tav>
                                        <p:tav tm="100000">
                                          <p:val>
                                            <p:strVal val="#ppt_y"/>
                                          </p:val>
                                        </p:tav>
                                      </p:tavLst>
                                    </p:anim>
                                    <p:animEffect filter="wipe(down)">
                                      <p:cBhvr>
                                        <p:cTn id="48" dur="400"/>
                                        <p:tgtEl>
                                          <p:spTgt spid="29"/>
                                        </p:tgtEl>
                                      </p:cBhvr>
                                    </p:animEffect>
                                  </p:childTnLst>
                                </p:cTn>
                              </p:par>
                            </p:childTnLst>
                          </p:cTn>
                        </p:par>
                        <p:par>
                          <p:cTn id="49" fill="hold">
                            <p:stCondLst>
                              <p:cond delay="2000"/>
                            </p:stCondLst>
                            <p:childTnLst>
                              <p:par>
                                <p:cTn id="50" presetID="12" presetClass="entr" presetSubtype="8" fill="hold" nodeType="afterEffect">
                                  <p:stCondLst>
                                    <p:cond delay="0"/>
                                  </p:stCondLst>
                                  <p:childTnLst>
                                    <p:set>
                                      <p:cBhvr>
                                        <p:cTn id="51" dur="1" fill="hold">
                                          <p:stCondLst>
                                            <p:cond delay="0"/>
                                          </p:stCondLst>
                                        </p:cTn>
                                        <p:tgtEl>
                                          <p:spTgt spid="18"/>
                                        </p:tgtEl>
                                        <p:attrNameLst>
                                          <p:attrName>style.visibility</p:attrName>
                                        </p:attrNameLst>
                                      </p:cBhvr>
                                      <p:to>
                                        <p:strVal val="visible"/>
                                      </p:to>
                                    </p:set>
                                    <p:anim calcmode="lin" valueType="num">
                                      <p:cBhvr>
                                        <p:cTn id="52" dur="400"/>
                                        <p:tgtEl>
                                          <p:spTgt spid="18"/>
                                        </p:tgtEl>
                                        <p:attrNameLst>
                                          <p:attrName>ppt_x</p:attrName>
                                        </p:attrNameLst>
                                      </p:cBhvr>
                                      <p:tavLst>
                                        <p:tav tm="0">
                                          <p:val>
                                            <p:strVal val="#ppt_x-#ppt_w*1.125000"/>
                                          </p:val>
                                        </p:tav>
                                        <p:tav tm="100000">
                                          <p:val>
                                            <p:strVal val="#ppt_x"/>
                                          </p:val>
                                        </p:tav>
                                      </p:tavLst>
                                    </p:anim>
                                    <p:animEffect filter="wipe(right)">
                                      <p:cBhvr>
                                        <p:cTn id="53" dur="400"/>
                                        <p:tgtEl>
                                          <p:spTgt spid="18"/>
                                        </p:tgtEl>
                                      </p:cBhvr>
                                    </p:animEffect>
                                  </p:childTnLst>
                                </p:cTn>
                              </p:par>
                              <p:par>
                                <p:cTn id="54" presetID="12" presetClass="entr" presetSubtype="1" fill="hold" grpId="0" nodeType="withEffect">
                                  <p:stCondLst>
                                    <p:cond delay="500"/>
                                  </p:stCondLst>
                                  <p:childTnLst>
                                    <p:set>
                                      <p:cBhvr>
                                        <p:cTn id="55" dur="1" fill="hold">
                                          <p:stCondLst>
                                            <p:cond delay="0"/>
                                          </p:stCondLst>
                                        </p:cTn>
                                        <p:tgtEl>
                                          <p:spTgt spid="30"/>
                                        </p:tgtEl>
                                        <p:attrNameLst>
                                          <p:attrName>style.visibility</p:attrName>
                                        </p:attrNameLst>
                                      </p:cBhvr>
                                      <p:to>
                                        <p:strVal val="visible"/>
                                      </p:to>
                                    </p:set>
                                    <p:anim calcmode="lin" valueType="num">
                                      <p:cBhvr>
                                        <p:cTn id="56" dur="400"/>
                                        <p:tgtEl>
                                          <p:spTgt spid="30"/>
                                        </p:tgtEl>
                                        <p:attrNameLst>
                                          <p:attrName>ppt_y</p:attrName>
                                        </p:attrNameLst>
                                      </p:cBhvr>
                                      <p:tavLst>
                                        <p:tav tm="0">
                                          <p:val>
                                            <p:strVal val="#ppt_y-#ppt_h*1.125000"/>
                                          </p:val>
                                        </p:tav>
                                        <p:tav tm="100000">
                                          <p:val>
                                            <p:strVal val="#ppt_y"/>
                                          </p:val>
                                        </p:tav>
                                      </p:tavLst>
                                    </p:anim>
                                    <p:animEffect filter="wipe(down)">
                                      <p:cBhvr>
                                        <p:cTn id="57" dur="400"/>
                                        <p:tgtEl>
                                          <p:spTgt spid="30"/>
                                        </p:tgtEl>
                                      </p:cBhvr>
                                    </p:animEffect>
                                  </p:childTnLst>
                                </p:cTn>
                              </p:par>
                              <p:par>
                                <p:cTn id="58" presetID="12" presetClass="entr" presetSubtype="1" fill="hold" grpId="0" nodeType="withEffect">
                                  <p:stCondLst>
                                    <p:cond delay="500"/>
                                  </p:stCondLst>
                                  <p:childTnLst>
                                    <p:set>
                                      <p:cBhvr>
                                        <p:cTn id="59" dur="1" fill="hold">
                                          <p:stCondLst>
                                            <p:cond delay="0"/>
                                          </p:stCondLst>
                                        </p:cTn>
                                        <p:tgtEl>
                                          <p:spTgt spid="31"/>
                                        </p:tgtEl>
                                        <p:attrNameLst>
                                          <p:attrName>style.visibility</p:attrName>
                                        </p:attrNameLst>
                                      </p:cBhvr>
                                      <p:to>
                                        <p:strVal val="visible"/>
                                      </p:to>
                                    </p:set>
                                    <p:anim calcmode="lin" valueType="num">
                                      <p:cBhvr>
                                        <p:cTn id="60" dur="400"/>
                                        <p:tgtEl>
                                          <p:spTgt spid="31"/>
                                        </p:tgtEl>
                                        <p:attrNameLst>
                                          <p:attrName>ppt_y</p:attrName>
                                        </p:attrNameLst>
                                      </p:cBhvr>
                                      <p:tavLst>
                                        <p:tav tm="0">
                                          <p:val>
                                            <p:strVal val="#ppt_y-#ppt_h*1.125000"/>
                                          </p:val>
                                        </p:tav>
                                        <p:tav tm="100000">
                                          <p:val>
                                            <p:strVal val="#ppt_y"/>
                                          </p:val>
                                        </p:tav>
                                      </p:tavLst>
                                    </p:anim>
                                    <p:animEffect filter="wipe(down)">
                                      <p:cBhvr>
                                        <p:cTn id="61" dur="4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ldLvl="0"/>
      <p:bldP spid="25" grpId="0" bldLvl="0"/>
      <p:bldP spid="26" grpId="0" bldLvl="0"/>
      <p:bldP spid="27" grpId="0" bldLvl="0"/>
      <p:bldP spid="28" grpId="0" bldLvl="0"/>
      <p:bldP spid="29" grpId="0" bldLvl="0"/>
      <p:bldP spid="30" grpId="0" bldLvl="0"/>
      <p:bldP spid="31" grpId="0" bldLvl="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29029" y="429703"/>
            <a:ext cx="12219442" cy="842182"/>
            <a:chOff x="-29029" y="458731"/>
            <a:chExt cx="12219442" cy="842182"/>
          </a:xfrm>
        </p:grpSpPr>
        <p:sp>
          <p:nvSpPr>
            <p:cNvPr id="11" name="矩形 10"/>
            <p:cNvSpPr/>
            <p:nvPr/>
          </p:nvSpPr>
          <p:spPr>
            <a:xfrm flipH="1">
              <a:off x="-29029" y="1229948"/>
              <a:ext cx="12219442" cy="70965"/>
            </a:xfrm>
            <a:prstGeom prst="rect">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 name="组合 1"/>
            <p:cNvGrpSpPr/>
            <p:nvPr/>
          </p:nvGrpSpPr>
          <p:grpSpPr>
            <a:xfrm>
              <a:off x="4188838" y="458731"/>
              <a:ext cx="3783708" cy="538601"/>
              <a:chOff x="5043488" y="414338"/>
              <a:chExt cx="3783708" cy="538601"/>
            </a:xfrm>
          </p:grpSpPr>
          <p:sp>
            <p:nvSpPr>
              <p:cNvPr id="7" name="矩形 3"/>
              <p:cNvSpPr/>
              <p:nvPr/>
            </p:nvSpPr>
            <p:spPr>
              <a:xfrm>
                <a:off x="5667375" y="414338"/>
                <a:ext cx="3159821" cy="538601"/>
              </a:xfrm>
              <a:prstGeom prst="rect">
                <a:avLst/>
              </a:prstGeom>
              <a:noFill/>
              <a:ln w="9525">
                <a:noFill/>
                <a:miter/>
              </a:ln>
            </p:spPr>
            <p:txBody>
              <a:bodyPr wrap="none" lIns="91431" tIns="45716" rIns="91431" bIns="45716">
                <a:spAutoFit/>
              </a:bodyPr>
              <a:lstStyle/>
              <a:p>
                <a:pPr lvl="0" eaLnBrk="1" hangingPunct="1">
                  <a:buNone/>
                </a:pPr>
                <a:r>
                  <a:rPr lang="zh-CN" altLang="en-US" sz="2900" dirty="0">
                    <a:solidFill>
                      <a:schemeClr val="bg1">
                        <a:lumMod val="50000"/>
                      </a:schemeClr>
                    </a:solidFill>
                    <a:cs typeface="+mn-ea"/>
                    <a:sym typeface="+mn-lt"/>
                  </a:rPr>
                  <a:t>加入你的标题描述</a:t>
                </a:r>
                <a:endParaRPr lang="zh-CN" altLang="en-US" sz="2900" dirty="0">
                  <a:solidFill>
                    <a:schemeClr val="bg1">
                      <a:lumMod val="50000"/>
                    </a:schemeClr>
                  </a:solidFill>
                  <a:cs typeface="+mn-ea"/>
                  <a:sym typeface="+mn-lt"/>
                </a:endParaRPr>
              </a:p>
            </p:txBody>
          </p:sp>
          <p:grpSp>
            <p:nvGrpSpPr>
              <p:cNvPr id="8" name="组合 26"/>
              <p:cNvGrpSpPr/>
              <p:nvPr/>
            </p:nvGrpSpPr>
            <p:grpSpPr>
              <a:xfrm>
                <a:off x="5043488" y="468313"/>
                <a:ext cx="263525" cy="395288"/>
                <a:chOff x="0" y="-109880"/>
                <a:chExt cx="213756" cy="427513"/>
              </a:xfrm>
            </p:grpSpPr>
            <p:sp>
              <p:nvSpPr>
                <p:cNvPr id="9" name="直接连接符 27"/>
                <p:cNvSpPr/>
                <p:nvPr/>
              </p:nvSpPr>
              <p:spPr>
                <a:xfrm>
                  <a:off x="0" y="-109880"/>
                  <a:ext cx="213756" cy="213756"/>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sp>
              <p:nvSpPr>
                <p:cNvPr id="10" name="直接连接符 28"/>
                <p:cNvSpPr/>
                <p:nvPr/>
              </p:nvSpPr>
              <p:spPr>
                <a:xfrm flipH="1">
                  <a:off x="0" y="103876"/>
                  <a:ext cx="213756" cy="213757"/>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grpSp>
        </p:grpSp>
      </p:grpSp>
      <p:grpSp>
        <p:nvGrpSpPr>
          <p:cNvPr id="12" name="组合 11"/>
          <p:cNvGrpSpPr/>
          <p:nvPr/>
        </p:nvGrpSpPr>
        <p:grpSpPr>
          <a:xfrm>
            <a:off x="1834368" y="1866254"/>
            <a:ext cx="9018642" cy="4336874"/>
            <a:chOff x="2835020" y="2598067"/>
            <a:chExt cx="6402360" cy="3078761"/>
          </a:xfrm>
        </p:grpSpPr>
        <p:sp>
          <p:nvSpPr>
            <p:cNvPr id="13" name="TextBox 33"/>
            <p:cNvSpPr txBox="1"/>
            <p:nvPr/>
          </p:nvSpPr>
          <p:spPr>
            <a:xfrm>
              <a:off x="3267058" y="5021353"/>
              <a:ext cx="5616000" cy="655475"/>
            </a:xfrm>
            <a:prstGeom prst="rect">
              <a:avLst/>
            </a:prstGeom>
            <a:noFill/>
            <a:ln>
              <a:noFill/>
            </a:ln>
          </p:spPr>
          <p:txBody>
            <a:bodyPr>
              <a:spAutoFit/>
            </a:bodyPr>
            <a:lstStyle>
              <a:defPPr>
                <a:defRPr lang="zh-CN"/>
              </a:defPPr>
              <a:lvl1pPr lvl="0">
                <a:lnSpc>
                  <a:spcPct val="150000"/>
                </a:lnSpc>
                <a:defRPr sz="1000">
                  <a:solidFill>
                    <a:prstClr val="black"/>
                  </a:solidFill>
                  <a:latin typeface="Arial" panose="020B0604020202020204"/>
                  <a:ea typeface="微软雅黑" panose="020B0503020204020204" pitchFamily="34" charset="-122"/>
                  <a:cs typeface="+mn-ea"/>
                </a:defRPr>
              </a:lvl1pPr>
              <a:lvl2pPr marL="742950" indent="-285750" eaLnBrk="0" hangingPunct="0">
                <a:defRPr>
                  <a:latin typeface="Arial" panose="020B0604020202020204" pitchFamily="34" charset="0"/>
                  <a:ea typeface="宋体" panose="02010600030101010101" pitchFamily="2" charset="-122"/>
                </a:defRPr>
              </a:lvl2pPr>
              <a:lvl3pPr marL="1143000" indent="-228600" eaLnBrk="0" hangingPunct="0">
                <a:defRPr>
                  <a:latin typeface="Arial" panose="020B0604020202020204" pitchFamily="34" charset="0"/>
                  <a:ea typeface="宋体" panose="02010600030101010101" pitchFamily="2" charset="-122"/>
                </a:defRPr>
              </a:lvl3pPr>
              <a:lvl4pPr marL="1600200" indent="-228600" eaLnBrk="0" hangingPunct="0">
                <a:defRPr>
                  <a:latin typeface="Arial" panose="020B0604020202020204" pitchFamily="34" charset="0"/>
                  <a:ea typeface="宋体" panose="02010600030101010101" pitchFamily="2" charset="-122"/>
                </a:defRPr>
              </a:lvl4pPr>
              <a:lvl5pPr marL="2057400" indent="-228600" eaLnBrk="0" hangingPunct="0">
                <a:defRPr>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latin typeface="Arial" panose="020B0604020202020204" pitchFamily="34" charset="0"/>
                  <a:ea typeface="宋体" panose="02010600030101010101" pitchFamily="2" charset="-122"/>
                </a:defRPr>
              </a:lvl9pPr>
            </a:lstStyle>
            <a:p>
              <a:r>
                <a:rPr lang="zh-CN" altLang="en-US" sz="1200" dirty="0">
                  <a:solidFill>
                    <a:schemeClr val="bg1">
                      <a:lumMod val="50000"/>
                    </a:schemeClr>
                  </a:solidFill>
                  <a:latin typeface="+mn-lt"/>
                  <a:ea typeface="+mn-ea"/>
                  <a:sym typeface="+mn-lt"/>
                </a:rPr>
                <a:t>您的内容打在这里，或者通过复制您的文本后，在此框中选择粘贴，并选择只保留文字。您的内容打在这里，或者通过复制您的文本后，在此框中选择粘贴，并选择只保留文字。</a:t>
              </a:r>
              <a:endParaRPr lang="en-US" altLang="zh-CN" sz="1200" dirty="0">
                <a:solidFill>
                  <a:schemeClr val="bg1">
                    <a:lumMod val="50000"/>
                  </a:schemeClr>
                </a:solidFill>
                <a:latin typeface="+mn-lt"/>
                <a:ea typeface="+mn-ea"/>
                <a:sym typeface="+mn-lt"/>
              </a:endParaRPr>
            </a:p>
            <a:p>
              <a:endParaRPr lang="zh-CN" altLang="en-US" sz="1200" dirty="0">
                <a:solidFill>
                  <a:schemeClr val="bg1">
                    <a:lumMod val="50000"/>
                  </a:schemeClr>
                </a:solidFill>
                <a:latin typeface="+mn-lt"/>
                <a:ea typeface="+mn-ea"/>
                <a:sym typeface="+mn-lt"/>
              </a:endParaRPr>
            </a:p>
          </p:txBody>
        </p:sp>
        <p:sp>
          <p:nvSpPr>
            <p:cNvPr id="14" name="五角星 18"/>
            <p:cNvSpPr/>
            <p:nvPr/>
          </p:nvSpPr>
          <p:spPr>
            <a:xfrm rot="2134838">
              <a:off x="2835020" y="2604417"/>
              <a:ext cx="1855575" cy="1883670"/>
            </a:xfrm>
            <a:custGeom>
              <a:avLst/>
              <a:gdLst/>
              <a:ahLst/>
              <a:cxnLst/>
              <a:rect l="l" t="t" r="r" b="b"/>
              <a:pathLst>
                <a:path w="2146515" h="2179015">
                  <a:moveTo>
                    <a:pt x="471122" y="237422"/>
                  </a:moveTo>
                  <a:lnTo>
                    <a:pt x="747200" y="241233"/>
                  </a:lnTo>
                  <a:lnTo>
                    <a:pt x="1073258" y="0"/>
                  </a:lnTo>
                  <a:lnTo>
                    <a:pt x="1393697" y="237076"/>
                  </a:lnTo>
                  <a:lnTo>
                    <a:pt x="1750864" y="225501"/>
                  </a:lnTo>
                  <a:lnTo>
                    <a:pt x="1842069" y="552087"/>
                  </a:lnTo>
                  <a:lnTo>
                    <a:pt x="2146515" y="756238"/>
                  </a:lnTo>
                  <a:lnTo>
                    <a:pt x="2015413" y="1118523"/>
                  </a:lnTo>
                  <a:lnTo>
                    <a:pt x="2117270" y="1425471"/>
                  </a:lnTo>
                  <a:lnTo>
                    <a:pt x="1851783" y="1606493"/>
                  </a:lnTo>
                  <a:lnTo>
                    <a:pt x="1736567" y="1979858"/>
                  </a:lnTo>
                  <a:lnTo>
                    <a:pt x="1341430" y="1970902"/>
                  </a:lnTo>
                  <a:lnTo>
                    <a:pt x="1063978" y="2179015"/>
                  </a:lnTo>
                  <a:lnTo>
                    <a:pt x="790207" y="1971239"/>
                  </a:lnTo>
                  <a:lnTo>
                    <a:pt x="409948" y="1979858"/>
                  </a:lnTo>
                  <a:lnTo>
                    <a:pt x="298033" y="1617190"/>
                  </a:lnTo>
                  <a:lnTo>
                    <a:pt x="46603" y="1444761"/>
                  </a:lnTo>
                  <a:lnTo>
                    <a:pt x="150057" y="1170905"/>
                  </a:lnTo>
                  <a:lnTo>
                    <a:pt x="0" y="756238"/>
                  </a:lnTo>
                  <a:lnTo>
                    <a:pt x="386524" y="497047"/>
                  </a:lnTo>
                  <a:close/>
                </a:path>
              </a:pathLst>
            </a:cu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564B45"/>
                </a:solidFill>
                <a:cs typeface="+mn-ea"/>
                <a:sym typeface="+mn-lt"/>
              </a:endParaRPr>
            </a:p>
          </p:txBody>
        </p:sp>
        <p:grpSp>
          <p:nvGrpSpPr>
            <p:cNvPr id="15" name="淘宝店chenying0907出品 7"/>
            <p:cNvGrpSpPr/>
            <p:nvPr/>
          </p:nvGrpSpPr>
          <p:grpSpPr>
            <a:xfrm>
              <a:off x="3560137" y="3084834"/>
              <a:ext cx="421994" cy="424052"/>
              <a:chOff x="1912141" y="1824035"/>
              <a:chExt cx="488159" cy="490540"/>
            </a:xfrm>
            <a:solidFill>
              <a:srgbClr val="FFFFFF"/>
            </a:solidFill>
          </p:grpSpPr>
          <p:sp>
            <p:nvSpPr>
              <p:cNvPr id="27" name="饼形 26"/>
              <p:cNvSpPr/>
              <p:nvPr/>
            </p:nvSpPr>
            <p:spPr>
              <a:xfrm>
                <a:off x="1912141" y="1847847"/>
                <a:ext cx="466728" cy="466728"/>
              </a:xfrm>
              <a:prstGeom prst="pie">
                <a:avLst>
                  <a:gd name="adj1" fmla="val 2668795"/>
                  <a:gd name="adj2" fmla="val 1620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56777F"/>
                  </a:solidFill>
                  <a:cs typeface="+mn-ea"/>
                  <a:sym typeface="+mn-lt"/>
                </a:endParaRPr>
              </a:p>
            </p:txBody>
          </p:sp>
          <p:sp>
            <p:nvSpPr>
              <p:cNvPr id="28" name="饼形 27"/>
              <p:cNvSpPr/>
              <p:nvPr/>
            </p:nvSpPr>
            <p:spPr>
              <a:xfrm>
                <a:off x="1933572" y="1824035"/>
                <a:ext cx="466728" cy="466728"/>
              </a:xfrm>
              <a:prstGeom prst="pie">
                <a:avLst>
                  <a:gd name="adj1" fmla="val 16168367"/>
                  <a:gd name="adj2" fmla="val 2159998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56777F"/>
                  </a:solidFill>
                  <a:cs typeface="+mn-ea"/>
                  <a:sym typeface="+mn-lt"/>
                </a:endParaRPr>
              </a:p>
            </p:txBody>
          </p:sp>
        </p:grpSp>
        <p:sp>
          <p:nvSpPr>
            <p:cNvPr id="16" name="TextBox 39"/>
            <p:cNvSpPr txBox="1"/>
            <p:nvPr/>
          </p:nvSpPr>
          <p:spPr>
            <a:xfrm>
              <a:off x="3155995" y="3564624"/>
              <a:ext cx="1226863" cy="415134"/>
            </a:xfrm>
            <a:prstGeom prst="rect">
              <a:avLst/>
            </a:prstGeom>
            <a:noFill/>
          </p:spPr>
          <p:txBody>
            <a:bodyPr wrap="square" rtlCol="0">
              <a:spAutoFit/>
            </a:bodyPr>
            <a:lstStyle/>
            <a:p>
              <a:pPr algn="ctr"/>
              <a:r>
                <a:rPr lang="zh-CN" altLang="en-US" sz="1600" b="1" dirty="0">
                  <a:solidFill>
                    <a:srgbClr val="F8F8F8"/>
                  </a:solidFill>
                  <a:cs typeface="+mn-ea"/>
                  <a:sym typeface="+mn-lt"/>
                </a:rPr>
                <a:t>标题</a:t>
              </a:r>
              <a:endParaRPr lang="en-US" altLang="zh-CN" sz="1600" b="1" dirty="0">
                <a:solidFill>
                  <a:srgbClr val="F8F8F8"/>
                </a:solidFill>
                <a:cs typeface="+mn-ea"/>
                <a:sym typeface="+mn-lt"/>
              </a:endParaRPr>
            </a:p>
            <a:p>
              <a:pPr algn="ctr"/>
              <a:r>
                <a:rPr lang="zh-CN" altLang="en-US" sz="1600" b="1" dirty="0">
                  <a:solidFill>
                    <a:srgbClr val="F8F8F8"/>
                  </a:solidFill>
                  <a:cs typeface="+mn-ea"/>
                  <a:sym typeface="+mn-lt"/>
                </a:rPr>
                <a:t>输入内容</a:t>
              </a:r>
              <a:endParaRPr lang="zh-CN" altLang="en-US" sz="1600" b="1" dirty="0">
                <a:solidFill>
                  <a:srgbClr val="F8F8F8"/>
                </a:solidFill>
                <a:cs typeface="+mn-ea"/>
                <a:sym typeface="+mn-lt"/>
              </a:endParaRPr>
            </a:p>
          </p:txBody>
        </p:sp>
        <p:sp>
          <p:nvSpPr>
            <p:cNvPr id="17" name="五角星 18"/>
            <p:cNvSpPr/>
            <p:nvPr/>
          </p:nvSpPr>
          <p:spPr>
            <a:xfrm rot="2134838">
              <a:off x="5034644" y="2598067"/>
              <a:ext cx="1855575" cy="1883670"/>
            </a:xfrm>
            <a:custGeom>
              <a:avLst/>
              <a:gdLst/>
              <a:ahLst/>
              <a:cxnLst/>
              <a:rect l="l" t="t" r="r" b="b"/>
              <a:pathLst>
                <a:path w="2146515" h="2179015">
                  <a:moveTo>
                    <a:pt x="471122" y="237422"/>
                  </a:moveTo>
                  <a:lnTo>
                    <a:pt x="747200" y="241233"/>
                  </a:lnTo>
                  <a:lnTo>
                    <a:pt x="1073258" y="0"/>
                  </a:lnTo>
                  <a:lnTo>
                    <a:pt x="1393697" y="237076"/>
                  </a:lnTo>
                  <a:lnTo>
                    <a:pt x="1750864" y="225501"/>
                  </a:lnTo>
                  <a:lnTo>
                    <a:pt x="1842069" y="552087"/>
                  </a:lnTo>
                  <a:lnTo>
                    <a:pt x="2146515" y="756238"/>
                  </a:lnTo>
                  <a:lnTo>
                    <a:pt x="2015413" y="1118523"/>
                  </a:lnTo>
                  <a:lnTo>
                    <a:pt x="2117270" y="1425471"/>
                  </a:lnTo>
                  <a:lnTo>
                    <a:pt x="1851783" y="1606493"/>
                  </a:lnTo>
                  <a:lnTo>
                    <a:pt x="1736567" y="1979858"/>
                  </a:lnTo>
                  <a:lnTo>
                    <a:pt x="1341430" y="1970902"/>
                  </a:lnTo>
                  <a:lnTo>
                    <a:pt x="1063978" y="2179015"/>
                  </a:lnTo>
                  <a:lnTo>
                    <a:pt x="790207" y="1971239"/>
                  </a:lnTo>
                  <a:lnTo>
                    <a:pt x="409948" y="1979858"/>
                  </a:lnTo>
                  <a:lnTo>
                    <a:pt x="298033" y="1617190"/>
                  </a:lnTo>
                  <a:lnTo>
                    <a:pt x="46603" y="1444761"/>
                  </a:lnTo>
                  <a:lnTo>
                    <a:pt x="150057" y="1170905"/>
                  </a:lnTo>
                  <a:lnTo>
                    <a:pt x="0" y="756238"/>
                  </a:lnTo>
                  <a:lnTo>
                    <a:pt x="386524" y="497047"/>
                  </a:lnTo>
                  <a:close/>
                </a:path>
              </a:pathLst>
            </a:cu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564B45"/>
                </a:solidFill>
                <a:cs typeface="+mn-ea"/>
                <a:sym typeface="+mn-lt"/>
              </a:endParaRPr>
            </a:p>
          </p:txBody>
        </p:sp>
        <p:sp>
          <p:nvSpPr>
            <p:cNvPr id="18" name="TextBox 41"/>
            <p:cNvSpPr txBox="1"/>
            <p:nvPr/>
          </p:nvSpPr>
          <p:spPr>
            <a:xfrm>
              <a:off x="5397477" y="3563166"/>
              <a:ext cx="1120505" cy="415134"/>
            </a:xfrm>
            <a:prstGeom prst="rect">
              <a:avLst/>
            </a:prstGeom>
            <a:noFill/>
          </p:spPr>
          <p:txBody>
            <a:bodyPr wrap="square" rtlCol="0">
              <a:spAutoFit/>
            </a:bodyPr>
            <a:lstStyle/>
            <a:p>
              <a:pPr algn="ctr"/>
              <a:r>
                <a:rPr lang="zh-CN" altLang="en-US" sz="1600" b="1" dirty="0">
                  <a:solidFill>
                    <a:srgbClr val="F8F8F8"/>
                  </a:solidFill>
                  <a:cs typeface="+mn-ea"/>
                  <a:sym typeface="+mn-lt"/>
                </a:rPr>
                <a:t>标题</a:t>
              </a:r>
              <a:endParaRPr lang="en-US" altLang="zh-CN" sz="1600" b="1" dirty="0">
                <a:solidFill>
                  <a:srgbClr val="F8F8F8"/>
                </a:solidFill>
                <a:cs typeface="+mn-ea"/>
                <a:sym typeface="+mn-lt"/>
              </a:endParaRPr>
            </a:p>
            <a:p>
              <a:pPr algn="ctr"/>
              <a:r>
                <a:rPr lang="zh-CN" altLang="en-US" sz="1600" b="1" dirty="0">
                  <a:solidFill>
                    <a:srgbClr val="F8F8F8"/>
                  </a:solidFill>
                  <a:cs typeface="+mn-ea"/>
                  <a:sym typeface="+mn-lt"/>
                </a:rPr>
                <a:t>输入内容</a:t>
              </a:r>
              <a:endParaRPr lang="zh-CN" altLang="en-US" sz="1600" b="1" dirty="0">
                <a:solidFill>
                  <a:srgbClr val="F8F8F8"/>
                </a:solidFill>
                <a:cs typeface="+mn-ea"/>
                <a:sym typeface="+mn-lt"/>
              </a:endParaRPr>
            </a:p>
          </p:txBody>
        </p:sp>
        <p:grpSp>
          <p:nvGrpSpPr>
            <p:cNvPr id="19" name="淘宝店chenying0907出品 14"/>
            <p:cNvGrpSpPr/>
            <p:nvPr/>
          </p:nvGrpSpPr>
          <p:grpSpPr>
            <a:xfrm>
              <a:off x="5677458" y="3085501"/>
              <a:ext cx="577030" cy="405139"/>
              <a:chOff x="2409665" y="939861"/>
              <a:chExt cx="5638961" cy="3959164"/>
            </a:xfrm>
            <a:solidFill>
              <a:schemeClr val="bg2">
                <a:lumMod val="50000"/>
              </a:schemeClr>
            </a:solidFill>
          </p:grpSpPr>
          <p:sp>
            <p:nvSpPr>
              <p:cNvPr id="24" name="流程图: 联系 2"/>
              <p:cNvSpPr/>
              <p:nvPr/>
            </p:nvSpPr>
            <p:spPr>
              <a:xfrm>
                <a:off x="3884040" y="1024462"/>
                <a:ext cx="2680685" cy="3874563"/>
              </a:xfrm>
              <a:custGeom>
                <a:avLst/>
                <a:gdLst/>
                <a:ahLst/>
                <a:cxnLst/>
                <a:rect l="l" t="t" r="r" b="b"/>
                <a:pathLst>
                  <a:path w="2680685" h="3874563">
                    <a:moveTo>
                      <a:pt x="1049911" y="1326547"/>
                    </a:moveTo>
                    <a:lnTo>
                      <a:pt x="1130886" y="1416545"/>
                    </a:lnTo>
                    <a:lnTo>
                      <a:pt x="1130989" y="1416517"/>
                    </a:lnTo>
                    <a:lnTo>
                      <a:pt x="1312935" y="1622593"/>
                    </a:lnTo>
                    <a:lnTo>
                      <a:pt x="1164126" y="2754124"/>
                    </a:lnTo>
                    <a:lnTo>
                      <a:pt x="1330469" y="3179256"/>
                    </a:lnTo>
                    <a:cubicBezTo>
                      <a:pt x="1393318" y="3185424"/>
                      <a:pt x="1456167" y="2747966"/>
                      <a:pt x="1519023" y="2754127"/>
                    </a:cubicBezTo>
                    <a:lnTo>
                      <a:pt x="1368996" y="1613275"/>
                    </a:lnTo>
                    <a:lnTo>
                      <a:pt x="1547978" y="1410556"/>
                    </a:lnTo>
                    <a:lnTo>
                      <a:pt x="1549687" y="1411027"/>
                    </a:lnTo>
                    <a:lnTo>
                      <a:pt x="1625697" y="1326547"/>
                    </a:lnTo>
                    <a:lnTo>
                      <a:pt x="1740228" y="1463512"/>
                    </a:lnTo>
                    <a:lnTo>
                      <a:pt x="2163777" y="1580180"/>
                    </a:lnTo>
                    <a:lnTo>
                      <a:pt x="2163105" y="1571541"/>
                    </a:lnTo>
                    <a:lnTo>
                      <a:pt x="2369061" y="1628276"/>
                    </a:lnTo>
                    <a:lnTo>
                      <a:pt x="2376321" y="1626429"/>
                    </a:lnTo>
                    <a:lnTo>
                      <a:pt x="2619825" y="2583371"/>
                    </a:lnTo>
                    <a:lnTo>
                      <a:pt x="2622880" y="2582594"/>
                    </a:lnTo>
                    <a:lnTo>
                      <a:pt x="2678814" y="2802409"/>
                    </a:lnTo>
                    <a:lnTo>
                      <a:pt x="2680685" y="2803247"/>
                    </a:lnTo>
                    <a:lnTo>
                      <a:pt x="2208786" y="3856531"/>
                    </a:lnTo>
                    <a:lnTo>
                      <a:pt x="2208786" y="3871389"/>
                    </a:lnTo>
                    <a:lnTo>
                      <a:pt x="2049180" y="3871389"/>
                    </a:lnTo>
                    <a:lnTo>
                      <a:pt x="2049443" y="3874563"/>
                    </a:lnTo>
                    <a:lnTo>
                      <a:pt x="648500" y="3874563"/>
                    </a:lnTo>
                    <a:lnTo>
                      <a:pt x="648762" y="3871389"/>
                    </a:lnTo>
                    <a:lnTo>
                      <a:pt x="456186" y="3871389"/>
                    </a:lnTo>
                    <a:lnTo>
                      <a:pt x="456186" y="3867966"/>
                    </a:lnTo>
                    <a:lnTo>
                      <a:pt x="0" y="2849753"/>
                    </a:lnTo>
                    <a:lnTo>
                      <a:pt x="1070" y="2845549"/>
                    </a:lnTo>
                    <a:lnTo>
                      <a:pt x="3080" y="2844648"/>
                    </a:lnTo>
                    <a:lnTo>
                      <a:pt x="1407" y="2844222"/>
                    </a:lnTo>
                    <a:lnTo>
                      <a:pt x="309256" y="1634409"/>
                    </a:lnTo>
                    <a:lnTo>
                      <a:pt x="492252" y="1583998"/>
                    </a:lnTo>
                    <a:lnTo>
                      <a:pt x="491584" y="1592643"/>
                    </a:lnTo>
                    <a:lnTo>
                      <a:pt x="927899" y="1472458"/>
                    </a:lnTo>
                    <a:close/>
                    <a:moveTo>
                      <a:pt x="1330482" y="0"/>
                    </a:moveTo>
                    <a:cubicBezTo>
                      <a:pt x="1677575" y="0"/>
                      <a:pt x="1958952" y="281376"/>
                      <a:pt x="1958952" y="628469"/>
                    </a:cubicBezTo>
                    <a:cubicBezTo>
                      <a:pt x="1958952" y="975562"/>
                      <a:pt x="1677575" y="1256939"/>
                      <a:pt x="1330482" y="1256939"/>
                    </a:cubicBezTo>
                    <a:cubicBezTo>
                      <a:pt x="983390" y="1256939"/>
                      <a:pt x="702013" y="975562"/>
                      <a:pt x="702013" y="628469"/>
                    </a:cubicBezTo>
                    <a:cubicBezTo>
                      <a:pt x="702013" y="281376"/>
                      <a:pt x="983390" y="0"/>
                      <a:pt x="133048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33A6B2"/>
                  </a:solidFill>
                  <a:cs typeface="+mn-ea"/>
                  <a:sym typeface="+mn-lt"/>
                </a:endParaRPr>
              </a:p>
            </p:txBody>
          </p:sp>
          <p:sp>
            <p:nvSpPr>
              <p:cNvPr id="25" name="流程图: 联系 2"/>
              <p:cNvSpPr/>
              <p:nvPr/>
            </p:nvSpPr>
            <p:spPr>
              <a:xfrm>
                <a:off x="2409665" y="939861"/>
                <a:ext cx="1914686" cy="2767416"/>
              </a:xfrm>
              <a:custGeom>
                <a:avLst/>
                <a:gdLst/>
                <a:ahLst/>
                <a:cxnLst/>
                <a:rect l="l" t="t" r="r" b="b"/>
                <a:pathLst>
                  <a:path w="2680685" h="3874563">
                    <a:moveTo>
                      <a:pt x="1049911" y="1326547"/>
                    </a:moveTo>
                    <a:lnTo>
                      <a:pt x="1130886" y="1416545"/>
                    </a:lnTo>
                    <a:lnTo>
                      <a:pt x="1130989" y="1416517"/>
                    </a:lnTo>
                    <a:lnTo>
                      <a:pt x="1312935" y="1622593"/>
                    </a:lnTo>
                    <a:lnTo>
                      <a:pt x="1164126" y="2754124"/>
                    </a:lnTo>
                    <a:lnTo>
                      <a:pt x="1330469" y="3179256"/>
                    </a:lnTo>
                    <a:cubicBezTo>
                      <a:pt x="1393318" y="3185424"/>
                      <a:pt x="1456167" y="2747966"/>
                      <a:pt x="1519023" y="2754127"/>
                    </a:cubicBezTo>
                    <a:lnTo>
                      <a:pt x="1368996" y="1613275"/>
                    </a:lnTo>
                    <a:lnTo>
                      <a:pt x="1547978" y="1410556"/>
                    </a:lnTo>
                    <a:lnTo>
                      <a:pt x="1549687" y="1411027"/>
                    </a:lnTo>
                    <a:lnTo>
                      <a:pt x="1625697" y="1326547"/>
                    </a:lnTo>
                    <a:lnTo>
                      <a:pt x="1740228" y="1463512"/>
                    </a:lnTo>
                    <a:lnTo>
                      <a:pt x="2163777" y="1580180"/>
                    </a:lnTo>
                    <a:lnTo>
                      <a:pt x="2163105" y="1571541"/>
                    </a:lnTo>
                    <a:lnTo>
                      <a:pt x="2369061" y="1628276"/>
                    </a:lnTo>
                    <a:lnTo>
                      <a:pt x="2376321" y="1626429"/>
                    </a:lnTo>
                    <a:lnTo>
                      <a:pt x="2619825" y="2583371"/>
                    </a:lnTo>
                    <a:lnTo>
                      <a:pt x="2622880" y="2582594"/>
                    </a:lnTo>
                    <a:lnTo>
                      <a:pt x="2678814" y="2802409"/>
                    </a:lnTo>
                    <a:lnTo>
                      <a:pt x="2680685" y="2803247"/>
                    </a:lnTo>
                    <a:lnTo>
                      <a:pt x="2208786" y="3856531"/>
                    </a:lnTo>
                    <a:lnTo>
                      <a:pt x="2208786" y="3871389"/>
                    </a:lnTo>
                    <a:lnTo>
                      <a:pt x="2049180" y="3871389"/>
                    </a:lnTo>
                    <a:lnTo>
                      <a:pt x="2049443" y="3874563"/>
                    </a:lnTo>
                    <a:lnTo>
                      <a:pt x="648500" y="3874563"/>
                    </a:lnTo>
                    <a:lnTo>
                      <a:pt x="648762" y="3871389"/>
                    </a:lnTo>
                    <a:lnTo>
                      <a:pt x="456186" y="3871389"/>
                    </a:lnTo>
                    <a:lnTo>
                      <a:pt x="456186" y="3867966"/>
                    </a:lnTo>
                    <a:lnTo>
                      <a:pt x="0" y="2849753"/>
                    </a:lnTo>
                    <a:lnTo>
                      <a:pt x="1070" y="2845549"/>
                    </a:lnTo>
                    <a:lnTo>
                      <a:pt x="3080" y="2844648"/>
                    </a:lnTo>
                    <a:lnTo>
                      <a:pt x="1407" y="2844222"/>
                    </a:lnTo>
                    <a:lnTo>
                      <a:pt x="309256" y="1634409"/>
                    </a:lnTo>
                    <a:lnTo>
                      <a:pt x="492252" y="1583998"/>
                    </a:lnTo>
                    <a:lnTo>
                      <a:pt x="491584" y="1592643"/>
                    </a:lnTo>
                    <a:lnTo>
                      <a:pt x="927899" y="1472458"/>
                    </a:lnTo>
                    <a:close/>
                    <a:moveTo>
                      <a:pt x="1330482" y="0"/>
                    </a:moveTo>
                    <a:cubicBezTo>
                      <a:pt x="1677575" y="0"/>
                      <a:pt x="1958952" y="281376"/>
                      <a:pt x="1958952" y="628469"/>
                    </a:cubicBezTo>
                    <a:cubicBezTo>
                      <a:pt x="1958952" y="975562"/>
                      <a:pt x="1677575" y="1256939"/>
                      <a:pt x="1330482" y="1256939"/>
                    </a:cubicBezTo>
                    <a:cubicBezTo>
                      <a:pt x="983390" y="1256939"/>
                      <a:pt x="702013" y="975562"/>
                      <a:pt x="702013" y="628469"/>
                    </a:cubicBezTo>
                    <a:cubicBezTo>
                      <a:pt x="702013" y="281376"/>
                      <a:pt x="983390" y="0"/>
                      <a:pt x="133048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33A6B2"/>
                  </a:solidFill>
                  <a:cs typeface="+mn-ea"/>
                  <a:sym typeface="+mn-lt"/>
                </a:endParaRPr>
              </a:p>
            </p:txBody>
          </p:sp>
          <p:sp>
            <p:nvSpPr>
              <p:cNvPr id="26" name="流程图: 联系 2"/>
              <p:cNvSpPr/>
              <p:nvPr/>
            </p:nvSpPr>
            <p:spPr>
              <a:xfrm>
                <a:off x="6133940" y="939861"/>
                <a:ext cx="1914686" cy="2767416"/>
              </a:xfrm>
              <a:custGeom>
                <a:avLst/>
                <a:gdLst/>
                <a:ahLst/>
                <a:cxnLst/>
                <a:rect l="l" t="t" r="r" b="b"/>
                <a:pathLst>
                  <a:path w="2680685" h="3874563">
                    <a:moveTo>
                      <a:pt x="1049911" y="1326547"/>
                    </a:moveTo>
                    <a:lnTo>
                      <a:pt x="1130886" y="1416545"/>
                    </a:lnTo>
                    <a:lnTo>
                      <a:pt x="1130989" y="1416517"/>
                    </a:lnTo>
                    <a:lnTo>
                      <a:pt x="1312935" y="1622593"/>
                    </a:lnTo>
                    <a:lnTo>
                      <a:pt x="1164126" y="2754124"/>
                    </a:lnTo>
                    <a:lnTo>
                      <a:pt x="1330469" y="3179256"/>
                    </a:lnTo>
                    <a:cubicBezTo>
                      <a:pt x="1393318" y="3185424"/>
                      <a:pt x="1456167" y="2747966"/>
                      <a:pt x="1519023" y="2754127"/>
                    </a:cubicBezTo>
                    <a:lnTo>
                      <a:pt x="1368996" y="1613275"/>
                    </a:lnTo>
                    <a:lnTo>
                      <a:pt x="1547978" y="1410556"/>
                    </a:lnTo>
                    <a:lnTo>
                      <a:pt x="1549687" y="1411027"/>
                    </a:lnTo>
                    <a:lnTo>
                      <a:pt x="1625697" y="1326547"/>
                    </a:lnTo>
                    <a:lnTo>
                      <a:pt x="1740228" y="1463512"/>
                    </a:lnTo>
                    <a:lnTo>
                      <a:pt x="2163777" y="1580180"/>
                    </a:lnTo>
                    <a:lnTo>
                      <a:pt x="2163105" y="1571541"/>
                    </a:lnTo>
                    <a:lnTo>
                      <a:pt x="2369061" y="1628276"/>
                    </a:lnTo>
                    <a:lnTo>
                      <a:pt x="2376321" y="1626429"/>
                    </a:lnTo>
                    <a:lnTo>
                      <a:pt x="2619825" y="2583371"/>
                    </a:lnTo>
                    <a:lnTo>
                      <a:pt x="2622880" y="2582594"/>
                    </a:lnTo>
                    <a:lnTo>
                      <a:pt x="2678814" y="2802409"/>
                    </a:lnTo>
                    <a:lnTo>
                      <a:pt x="2680685" y="2803247"/>
                    </a:lnTo>
                    <a:lnTo>
                      <a:pt x="2208786" y="3856531"/>
                    </a:lnTo>
                    <a:lnTo>
                      <a:pt x="2208786" y="3871389"/>
                    </a:lnTo>
                    <a:lnTo>
                      <a:pt x="2049180" y="3871389"/>
                    </a:lnTo>
                    <a:lnTo>
                      <a:pt x="2049443" y="3874563"/>
                    </a:lnTo>
                    <a:lnTo>
                      <a:pt x="648500" y="3874563"/>
                    </a:lnTo>
                    <a:lnTo>
                      <a:pt x="648762" y="3871389"/>
                    </a:lnTo>
                    <a:lnTo>
                      <a:pt x="456186" y="3871389"/>
                    </a:lnTo>
                    <a:lnTo>
                      <a:pt x="456186" y="3867966"/>
                    </a:lnTo>
                    <a:lnTo>
                      <a:pt x="0" y="2849753"/>
                    </a:lnTo>
                    <a:lnTo>
                      <a:pt x="1070" y="2845549"/>
                    </a:lnTo>
                    <a:lnTo>
                      <a:pt x="3080" y="2844648"/>
                    </a:lnTo>
                    <a:lnTo>
                      <a:pt x="1407" y="2844222"/>
                    </a:lnTo>
                    <a:lnTo>
                      <a:pt x="309256" y="1634409"/>
                    </a:lnTo>
                    <a:lnTo>
                      <a:pt x="492252" y="1583998"/>
                    </a:lnTo>
                    <a:lnTo>
                      <a:pt x="491584" y="1592643"/>
                    </a:lnTo>
                    <a:lnTo>
                      <a:pt x="927899" y="1472458"/>
                    </a:lnTo>
                    <a:close/>
                    <a:moveTo>
                      <a:pt x="1330482" y="0"/>
                    </a:moveTo>
                    <a:cubicBezTo>
                      <a:pt x="1677575" y="0"/>
                      <a:pt x="1958952" y="281376"/>
                      <a:pt x="1958952" y="628469"/>
                    </a:cubicBezTo>
                    <a:cubicBezTo>
                      <a:pt x="1958952" y="975562"/>
                      <a:pt x="1677575" y="1256939"/>
                      <a:pt x="1330482" y="1256939"/>
                    </a:cubicBezTo>
                    <a:cubicBezTo>
                      <a:pt x="983390" y="1256939"/>
                      <a:pt x="702013" y="975562"/>
                      <a:pt x="702013" y="628469"/>
                    </a:cubicBezTo>
                    <a:cubicBezTo>
                      <a:pt x="702013" y="281376"/>
                      <a:pt x="983390" y="0"/>
                      <a:pt x="133048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33A6B2"/>
                  </a:solidFill>
                  <a:cs typeface="+mn-ea"/>
                  <a:sym typeface="+mn-lt"/>
                </a:endParaRPr>
              </a:p>
            </p:txBody>
          </p:sp>
        </p:grpSp>
        <p:sp>
          <p:nvSpPr>
            <p:cNvPr id="20" name="五角星 18"/>
            <p:cNvSpPr/>
            <p:nvPr/>
          </p:nvSpPr>
          <p:spPr>
            <a:xfrm rot="2134838">
              <a:off x="7381805" y="2598067"/>
              <a:ext cx="1855575" cy="1883670"/>
            </a:xfrm>
            <a:custGeom>
              <a:avLst/>
              <a:gdLst/>
              <a:ahLst/>
              <a:cxnLst/>
              <a:rect l="l" t="t" r="r" b="b"/>
              <a:pathLst>
                <a:path w="2146515" h="2179015">
                  <a:moveTo>
                    <a:pt x="471122" y="237422"/>
                  </a:moveTo>
                  <a:lnTo>
                    <a:pt x="747200" y="241233"/>
                  </a:lnTo>
                  <a:lnTo>
                    <a:pt x="1073258" y="0"/>
                  </a:lnTo>
                  <a:lnTo>
                    <a:pt x="1393697" y="237076"/>
                  </a:lnTo>
                  <a:lnTo>
                    <a:pt x="1750864" y="225501"/>
                  </a:lnTo>
                  <a:lnTo>
                    <a:pt x="1842069" y="552087"/>
                  </a:lnTo>
                  <a:lnTo>
                    <a:pt x="2146515" y="756238"/>
                  </a:lnTo>
                  <a:lnTo>
                    <a:pt x="2015413" y="1118523"/>
                  </a:lnTo>
                  <a:lnTo>
                    <a:pt x="2117270" y="1425471"/>
                  </a:lnTo>
                  <a:lnTo>
                    <a:pt x="1851783" y="1606493"/>
                  </a:lnTo>
                  <a:lnTo>
                    <a:pt x="1736567" y="1979858"/>
                  </a:lnTo>
                  <a:lnTo>
                    <a:pt x="1341430" y="1970902"/>
                  </a:lnTo>
                  <a:lnTo>
                    <a:pt x="1063978" y="2179015"/>
                  </a:lnTo>
                  <a:lnTo>
                    <a:pt x="790207" y="1971239"/>
                  </a:lnTo>
                  <a:lnTo>
                    <a:pt x="409948" y="1979858"/>
                  </a:lnTo>
                  <a:lnTo>
                    <a:pt x="298033" y="1617190"/>
                  </a:lnTo>
                  <a:lnTo>
                    <a:pt x="46603" y="1444761"/>
                  </a:lnTo>
                  <a:lnTo>
                    <a:pt x="150057" y="1170905"/>
                  </a:lnTo>
                  <a:lnTo>
                    <a:pt x="0" y="756238"/>
                  </a:lnTo>
                  <a:lnTo>
                    <a:pt x="386524" y="497047"/>
                  </a:lnTo>
                  <a:close/>
                </a:path>
              </a:pathLst>
            </a:cu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564B45"/>
                </a:solidFill>
                <a:cs typeface="+mn-ea"/>
                <a:sym typeface="+mn-lt"/>
              </a:endParaRPr>
            </a:p>
          </p:txBody>
        </p:sp>
        <p:sp>
          <p:nvSpPr>
            <p:cNvPr id="21" name="TextBox 43"/>
            <p:cNvSpPr txBox="1"/>
            <p:nvPr/>
          </p:nvSpPr>
          <p:spPr>
            <a:xfrm>
              <a:off x="7731564" y="3563166"/>
              <a:ext cx="1226863" cy="415134"/>
            </a:xfrm>
            <a:prstGeom prst="rect">
              <a:avLst/>
            </a:prstGeom>
            <a:noFill/>
          </p:spPr>
          <p:txBody>
            <a:bodyPr wrap="square" rtlCol="0">
              <a:spAutoFit/>
            </a:bodyPr>
            <a:lstStyle/>
            <a:p>
              <a:pPr algn="ctr"/>
              <a:r>
                <a:rPr lang="zh-CN" altLang="en-US" sz="1600" b="1" dirty="0">
                  <a:solidFill>
                    <a:srgbClr val="F8F8F8"/>
                  </a:solidFill>
                  <a:cs typeface="+mn-ea"/>
                  <a:sym typeface="+mn-lt"/>
                </a:rPr>
                <a:t>标题</a:t>
              </a:r>
              <a:endParaRPr lang="en-US" altLang="zh-CN" sz="1600" b="1" dirty="0">
                <a:solidFill>
                  <a:srgbClr val="F8F8F8"/>
                </a:solidFill>
                <a:cs typeface="+mn-ea"/>
                <a:sym typeface="+mn-lt"/>
              </a:endParaRPr>
            </a:p>
            <a:p>
              <a:pPr algn="ctr"/>
              <a:r>
                <a:rPr lang="zh-CN" altLang="en-US" sz="1600" b="1" dirty="0">
                  <a:solidFill>
                    <a:srgbClr val="F8F8F8"/>
                  </a:solidFill>
                  <a:cs typeface="+mn-ea"/>
                  <a:sym typeface="+mn-lt"/>
                </a:rPr>
                <a:t>输入内容</a:t>
              </a:r>
              <a:endParaRPr lang="zh-CN" altLang="en-US" sz="1600" b="1" dirty="0">
                <a:solidFill>
                  <a:srgbClr val="F8F8F8"/>
                </a:solidFill>
                <a:cs typeface="+mn-ea"/>
                <a:sym typeface="+mn-lt"/>
              </a:endParaRPr>
            </a:p>
          </p:txBody>
        </p:sp>
        <p:sp>
          <p:nvSpPr>
            <p:cNvPr id="22" name="25"/>
            <p:cNvSpPr/>
            <p:nvPr/>
          </p:nvSpPr>
          <p:spPr>
            <a:xfrm>
              <a:off x="8138244" y="3063389"/>
              <a:ext cx="443513" cy="448797"/>
            </a:xfrm>
            <a:custGeom>
              <a:avLst/>
              <a:gdLst/>
              <a:ahLst/>
              <a:cxnLst/>
              <a:rect l="l" t="t" r="r" b="b"/>
              <a:pathLst>
                <a:path w="4210679" h="4260850">
                  <a:moveTo>
                    <a:pt x="83635" y="0"/>
                  </a:moveTo>
                  <a:lnTo>
                    <a:pt x="832931" y="0"/>
                  </a:lnTo>
                  <a:cubicBezTo>
                    <a:pt x="878523" y="0"/>
                    <a:pt x="915483" y="36960"/>
                    <a:pt x="915483" y="82552"/>
                  </a:cubicBezTo>
                  <a:lnTo>
                    <a:pt x="915483" y="412748"/>
                  </a:lnTo>
                  <a:cubicBezTo>
                    <a:pt x="915483" y="443274"/>
                    <a:pt x="898914" y="469930"/>
                    <a:pt x="873607" y="483053"/>
                  </a:cubicBezTo>
                  <a:lnTo>
                    <a:pt x="4210679" y="483053"/>
                  </a:lnTo>
                  <a:lnTo>
                    <a:pt x="4210679" y="1893780"/>
                  </a:lnTo>
                  <a:lnTo>
                    <a:pt x="1406022" y="2781301"/>
                  </a:lnTo>
                  <a:lnTo>
                    <a:pt x="4210679" y="2781301"/>
                  </a:lnTo>
                  <a:lnTo>
                    <a:pt x="4210679" y="3305175"/>
                  </a:lnTo>
                  <a:lnTo>
                    <a:pt x="3591246" y="3305175"/>
                  </a:lnTo>
                  <a:cubicBezTo>
                    <a:pt x="3812567" y="3348853"/>
                    <a:pt x="3979359" y="3544073"/>
                    <a:pt x="3979359" y="3778250"/>
                  </a:cubicBezTo>
                  <a:cubicBezTo>
                    <a:pt x="3979359" y="4044783"/>
                    <a:pt x="3763292" y="4260850"/>
                    <a:pt x="3496759" y="4260850"/>
                  </a:cubicBezTo>
                  <a:cubicBezTo>
                    <a:pt x="3230226" y="4260850"/>
                    <a:pt x="3014159" y="4044783"/>
                    <a:pt x="3014159" y="3778250"/>
                  </a:cubicBezTo>
                  <a:cubicBezTo>
                    <a:pt x="3014159" y="3544073"/>
                    <a:pt x="3180952" y="3348853"/>
                    <a:pt x="3402273" y="3305175"/>
                  </a:cubicBezTo>
                  <a:lnTo>
                    <a:pt x="1267146" y="3305175"/>
                  </a:lnTo>
                  <a:cubicBezTo>
                    <a:pt x="1488467" y="3348853"/>
                    <a:pt x="1655259" y="3544073"/>
                    <a:pt x="1655259" y="3778250"/>
                  </a:cubicBezTo>
                  <a:cubicBezTo>
                    <a:pt x="1655259" y="4044783"/>
                    <a:pt x="1439192" y="4260850"/>
                    <a:pt x="1172659" y="4260850"/>
                  </a:cubicBezTo>
                  <a:cubicBezTo>
                    <a:pt x="906126" y="4260850"/>
                    <a:pt x="690059" y="4044783"/>
                    <a:pt x="690059" y="3778250"/>
                  </a:cubicBezTo>
                  <a:cubicBezTo>
                    <a:pt x="690059" y="3544073"/>
                    <a:pt x="856851" y="3348853"/>
                    <a:pt x="1078173" y="3305175"/>
                  </a:cubicBezTo>
                  <a:lnTo>
                    <a:pt x="972633" y="3305175"/>
                  </a:lnTo>
                  <a:cubicBezTo>
                    <a:pt x="944058" y="3143250"/>
                    <a:pt x="972634" y="3276600"/>
                    <a:pt x="963109" y="2781300"/>
                  </a:cubicBezTo>
                  <a:cubicBezTo>
                    <a:pt x="451270" y="464482"/>
                    <a:pt x="618551" y="1241439"/>
                    <a:pt x="451247" y="494159"/>
                  </a:cubicBezTo>
                  <a:lnTo>
                    <a:pt x="36010" y="492918"/>
                  </a:lnTo>
                  <a:cubicBezTo>
                    <a:pt x="-9582" y="492918"/>
                    <a:pt x="1083" y="489297"/>
                    <a:pt x="1083" y="443705"/>
                  </a:cubicBezTo>
                  <a:lnTo>
                    <a:pt x="1083" y="82552"/>
                  </a:lnTo>
                  <a:cubicBezTo>
                    <a:pt x="1083" y="36960"/>
                    <a:pt x="38043" y="0"/>
                    <a:pt x="8363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564B45"/>
                </a:solidFill>
                <a:cs typeface="+mn-ea"/>
                <a:sym typeface="+mn-lt"/>
              </a:endParaRPr>
            </a:p>
          </p:txBody>
        </p:sp>
        <p:sp>
          <p:nvSpPr>
            <p:cNvPr id="23" name="TextBox 24"/>
            <p:cNvSpPr txBox="1"/>
            <p:nvPr/>
          </p:nvSpPr>
          <p:spPr>
            <a:xfrm>
              <a:off x="5316947" y="4748797"/>
              <a:ext cx="1433874" cy="320239"/>
            </a:xfrm>
            <a:prstGeom prst="rect">
              <a:avLst/>
            </a:prstGeom>
            <a:noFill/>
          </p:spPr>
          <p:txBody>
            <a:bodyPr wrap="none" lIns="80979" tIns="40490" rIns="80979" bIns="40490" rtlCol="0">
              <a:spAutoFit/>
            </a:bodyPr>
            <a:lstStyle>
              <a:defPPr>
                <a:defRPr lang="zh-CN"/>
              </a:defPPr>
              <a:lvl1pPr>
                <a:defRPr sz="1600" b="1">
                  <a:solidFill>
                    <a:schemeClr val="tx1">
                      <a:lumMod val="85000"/>
                      <a:lumOff val="15000"/>
                    </a:schemeClr>
                  </a:solidFill>
                  <a:cs typeface="+mn-ea"/>
                </a:defRPr>
              </a:lvl1pPr>
            </a:lstStyle>
            <a:p>
              <a:r>
                <a:rPr lang="zh-CN" altLang="en-US" sz="2400" dirty="0">
                  <a:solidFill>
                    <a:schemeClr val="bg1">
                      <a:lumMod val="50000"/>
                    </a:schemeClr>
                  </a:solidFill>
                  <a:sym typeface="+mn-lt"/>
                </a:rPr>
                <a:t>标题文字内容</a:t>
              </a:r>
              <a:endParaRPr lang="zh-CN" altLang="en-US" sz="2400" dirty="0">
                <a:solidFill>
                  <a:schemeClr val="bg1">
                    <a:lumMod val="50000"/>
                  </a:schemeClr>
                </a:solidFill>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300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anim calcmode="lin" valueType="num">
                                      <p:cBhvr>
                                        <p:cTn id="14" dur="1000" fill="hold"/>
                                        <p:tgtEl>
                                          <p:spTgt spid="12"/>
                                        </p:tgtEl>
                                        <p:attrNameLst>
                                          <p:attrName>ppt_x</p:attrName>
                                        </p:attrNameLst>
                                      </p:cBhvr>
                                      <p:tavLst>
                                        <p:tav tm="0">
                                          <p:val>
                                            <p:strVal val="#ppt_x"/>
                                          </p:val>
                                        </p:tav>
                                        <p:tav tm="100000">
                                          <p:val>
                                            <p:strVal val="#ppt_x"/>
                                          </p:val>
                                        </p:tav>
                                      </p:tavLst>
                                    </p:anim>
                                    <p:anim calcmode="lin" valueType="num">
                                      <p:cBhvr>
                                        <p:cTn id="1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29029" y="429703"/>
            <a:ext cx="12219442" cy="842182"/>
            <a:chOff x="-29029" y="458731"/>
            <a:chExt cx="12219442" cy="842182"/>
          </a:xfrm>
        </p:grpSpPr>
        <p:sp>
          <p:nvSpPr>
            <p:cNvPr id="11" name="矩形 10"/>
            <p:cNvSpPr/>
            <p:nvPr/>
          </p:nvSpPr>
          <p:spPr>
            <a:xfrm flipH="1">
              <a:off x="-29029" y="1229948"/>
              <a:ext cx="12219442" cy="70965"/>
            </a:xfrm>
            <a:prstGeom prst="rect">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 name="组合 1"/>
            <p:cNvGrpSpPr/>
            <p:nvPr/>
          </p:nvGrpSpPr>
          <p:grpSpPr>
            <a:xfrm>
              <a:off x="4188838" y="458731"/>
              <a:ext cx="3783708" cy="538601"/>
              <a:chOff x="5043488" y="414338"/>
              <a:chExt cx="3783708" cy="538601"/>
            </a:xfrm>
          </p:grpSpPr>
          <p:sp>
            <p:nvSpPr>
              <p:cNvPr id="7" name="矩形 3"/>
              <p:cNvSpPr/>
              <p:nvPr/>
            </p:nvSpPr>
            <p:spPr>
              <a:xfrm>
                <a:off x="5667375" y="414338"/>
                <a:ext cx="3159821" cy="538601"/>
              </a:xfrm>
              <a:prstGeom prst="rect">
                <a:avLst/>
              </a:prstGeom>
              <a:noFill/>
              <a:ln w="9525">
                <a:noFill/>
                <a:miter/>
              </a:ln>
            </p:spPr>
            <p:txBody>
              <a:bodyPr wrap="none" lIns="91431" tIns="45716" rIns="91431" bIns="45716">
                <a:spAutoFit/>
              </a:bodyPr>
              <a:lstStyle/>
              <a:p>
                <a:pPr lvl="0" eaLnBrk="1" hangingPunct="1">
                  <a:buNone/>
                </a:pPr>
                <a:r>
                  <a:rPr lang="zh-CN" altLang="en-US" sz="2900" dirty="0">
                    <a:solidFill>
                      <a:schemeClr val="bg1">
                        <a:lumMod val="50000"/>
                      </a:schemeClr>
                    </a:solidFill>
                    <a:cs typeface="+mn-ea"/>
                    <a:sym typeface="+mn-lt"/>
                  </a:rPr>
                  <a:t>加入你的标题描述</a:t>
                </a:r>
                <a:endParaRPr lang="zh-CN" altLang="en-US" sz="2900" dirty="0">
                  <a:solidFill>
                    <a:schemeClr val="bg1">
                      <a:lumMod val="50000"/>
                    </a:schemeClr>
                  </a:solidFill>
                  <a:cs typeface="+mn-ea"/>
                  <a:sym typeface="+mn-lt"/>
                </a:endParaRPr>
              </a:p>
            </p:txBody>
          </p:sp>
          <p:grpSp>
            <p:nvGrpSpPr>
              <p:cNvPr id="8" name="组合 26"/>
              <p:cNvGrpSpPr/>
              <p:nvPr/>
            </p:nvGrpSpPr>
            <p:grpSpPr>
              <a:xfrm>
                <a:off x="5043488" y="468313"/>
                <a:ext cx="263525" cy="395288"/>
                <a:chOff x="0" y="-109880"/>
                <a:chExt cx="213756" cy="427513"/>
              </a:xfrm>
            </p:grpSpPr>
            <p:sp>
              <p:nvSpPr>
                <p:cNvPr id="9" name="直接连接符 27"/>
                <p:cNvSpPr/>
                <p:nvPr/>
              </p:nvSpPr>
              <p:spPr>
                <a:xfrm>
                  <a:off x="0" y="-109880"/>
                  <a:ext cx="213756" cy="213756"/>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sp>
              <p:nvSpPr>
                <p:cNvPr id="10" name="直接连接符 28"/>
                <p:cNvSpPr/>
                <p:nvPr/>
              </p:nvSpPr>
              <p:spPr>
                <a:xfrm flipH="1">
                  <a:off x="0" y="103876"/>
                  <a:ext cx="213756" cy="213757"/>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grpSp>
        </p:grpSp>
      </p:grpSp>
      <p:grpSp>
        <p:nvGrpSpPr>
          <p:cNvPr id="34" name="Group 3"/>
          <p:cNvGrpSpPr/>
          <p:nvPr/>
        </p:nvGrpSpPr>
        <p:grpSpPr>
          <a:xfrm>
            <a:off x="856763" y="1769965"/>
            <a:ext cx="10601230" cy="4639424"/>
            <a:chOff x="1100786" y="1551735"/>
            <a:chExt cx="10052640" cy="4399344"/>
          </a:xfrm>
        </p:grpSpPr>
        <p:sp>
          <p:nvSpPr>
            <p:cNvPr id="35" name="Freeform 21"/>
            <p:cNvSpPr/>
            <p:nvPr/>
          </p:nvSpPr>
          <p:spPr>
            <a:xfrm rot="19805282">
              <a:off x="1456384" y="1551735"/>
              <a:ext cx="9350488" cy="4399344"/>
            </a:xfrm>
            <a:custGeom>
              <a:avLst/>
              <a:gdLst>
                <a:gd name="connsiteX0" fmla="*/ 9210674 w 9350488"/>
                <a:gd name="connsiteY0" fmla="*/ 3819266 h 4399344"/>
                <a:gd name="connsiteX1" fmla="*/ 9350488 w 9350488"/>
                <a:gd name="connsiteY1" fmla="*/ 4082226 h 4399344"/>
                <a:gd name="connsiteX2" fmla="*/ 9033370 w 9350488"/>
                <a:gd name="connsiteY2" fmla="*/ 4399344 h 4399344"/>
                <a:gd name="connsiteX3" fmla="*/ 6852320 w 9350488"/>
                <a:gd name="connsiteY3" fmla="*/ 4399344 h 4399344"/>
                <a:gd name="connsiteX4" fmla="*/ 6844759 w 9350488"/>
                <a:gd name="connsiteY4" fmla="*/ 4398581 h 4399344"/>
                <a:gd name="connsiteX5" fmla="*/ 6831730 w 9350488"/>
                <a:gd name="connsiteY5" fmla="*/ 4398964 h 4399344"/>
                <a:gd name="connsiteX6" fmla="*/ 6805150 w 9350488"/>
                <a:gd name="connsiteY6" fmla="*/ 4394589 h 4399344"/>
                <a:gd name="connsiteX7" fmla="*/ 6788410 w 9350488"/>
                <a:gd name="connsiteY7" fmla="*/ 4392901 h 4399344"/>
                <a:gd name="connsiteX8" fmla="*/ 6781081 w 9350488"/>
                <a:gd name="connsiteY8" fmla="*/ 4390626 h 4399344"/>
                <a:gd name="connsiteX9" fmla="*/ 6771692 w 9350488"/>
                <a:gd name="connsiteY9" fmla="*/ 4389080 h 4399344"/>
                <a:gd name="connsiteX10" fmla="*/ 6748678 w 9350488"/>
                <a:gd name="connsiteY10" fmla="*/ 4380567 h 4399344"/>
                <a:gd name="connsiteX11" fmla="*/ 6728884 w 9350488"/>
                <a:gd name="connsiteY11" fmla="*/ 4374423 h 4399344"/>
                <a:gd name="connsiteX12" fmla="*/ 6722076 w 9350488"/>
                <a:gd name="connsiteY12" fmla="*/ 4370728 h 4399344"/>
                <a:gd name="connsiteX13" fmla="*/ 6714626 w 9350488"/>
                <a:gd name="connsiteY13" fmla="*/ 4367972 h 4399344"/>
                <a:gd name="connsiteX14" fmla="*/ 6695104 w 9350488"/>
                <a:gd name="connsiteY14" fmla="*/ 4356088 h 4399344"/>
                <a:gd name="connsiteX15" fmla="*/ 6675017 w 9350488"/>
                <a:gd name="connsiteY15" fmla="*/ 4345185 h 4399344"/>
                <a:gd name="connsiteX16" fmla="*/ 6668890 w 9350488"/>
                <a:gd name="connsiteY16" fmla="*/ 4340130 h 4399344"/>
                <a:gd name="connsiteX17" fmla="*/ 6662274 w 9350488"/>
                <a:gd name="connsiteY17" fmla="*/ 4336102 h 4399344"/>
                <a:gd name="connsiteX18" fmla="*/ 6647012 w 9350488"/>
                <a:gd name="connsiteY18" fmla="*/ 4322079 h 4399344"/>
                <a:gd name="connsiteX19" fmla="*/ 6628085 w 9350488"/>
                <a:gd name="connsiteY19" fmla="*/ 4306462 h 4399344"/>
                <a:gd name="connsiteX20" fmla="*/ 6622029 w 9350488"/>
                <a:gd name="connsiteY20" fmla="*/ 4299122 h 4399344"/>
                <a:gd name="connsiteX21" fmla="*/ 6616378 w 9350488"/>
                <a:gd name="connsiteY21" fmla="*/ 4293931 h 4399344"/>
                <a:gd name="connsiteX22" fmla="*/ 6606505 w 9350488"/>
                <a:gd name="connsiteY22" fmla="*/ 4280307 h 4399344"/>
                <a:gd name="connsiteX23" fmla="*/ 6589361 w 9350488"/>
                <a:gd name="connsiteY23" fmla="*/ 4259529 h 4399344"/>
                <a:gd name="connsiteX24" fmla="*/ 6583143 w 9350488"/>
                <a:gd name="connsiteY24" fmla="*/ 4248073 h 4399344"/>
                <a:gd name="connsiteX25" fmla="*/ 6578683 w 9350488"/>
                <a:gd name="connsiteY25" fmla="*/ 4241920 h 4399344"/>
                <a:gd name="connsiteX26" fmla="*/ 5577164 w 9350488"/>
                <a:gd name="connsiteY26" fmla="*/ 2519482 h 4399344"/>
                <a:gd name="connsiteX27" fmla="*/ 3584720 w 9350488"/>
                <a:gd name="connsiteY27" fmla="*/ 2519482 h 4399344"/>
                <a:gd name="connsiteX28" fmla="*/ 3577151 w 9350488"/>
                <a:gd name="connsiteY28" fmla="*/ 2518719 h 4399344"/>
                <a:gd name="connsiteX29" fmla="*/ 3564128 w 9350488"/>
                <a:gd name="connsiteY29" fmla="*/ 2519102 h 4399344"/>
                <a:gd name="connsiteX30" fmla="*/ 3537559 w 9350488"/>
                <a:gd name="connsiteY30" fmla="*/ 2514728 h 4399344"/>
                <a:gd name="connsiteX31" fmla="*/ 3520810 w 9350488"/>
                <a:gd name="connsiteY31" fmla="*/ 2513039 h 4399344"/>
                <a:gd name="connsiteX32" fmla="*/ 3513476 w 9350488"/>
                <a:gd name="connsiteY32" fmla="*/ 2510763 h 4399344"/>
                <a:gd name="connsiteX33" fmla="*/ 3504091 w 9350488"/>
                <a:gd name="connsiteY33" fmla="*/ 2509217 h 4399344"/>
                <a:gd name="connsiteX34" fmla="*/ 3481082 w 9350488"/>
                <a:gd name="connsiteY34" fmla="*/ 2500707 h 4399344"/>
                <a:gd name="connsiteX35" fmla="*/ 3461284 w 9350488"/>
                <a:gd name="connsiteY35" fmla="*/ 2494561 h 4399344"/>
                <a:gd name="connsiteX36" fmla="*/ 3454474 w 9350488"/>
                <a:gd name="connsiteY36" fmla="*/ 2490865 h 4399344"/>
                <a:gd name="connsiteX37" fmla="*/ 3447024 w 9350488"/>
                <a:gd name="connsiteY37" fmla="*/ 2488109 h 4399344"/>
                <a:gd name="connsiteX38" fmla="*/ 3427503 w 9350488"/>
                <a:gd name="connsiteY38" fmla="*/ 2476226 h 4399344"/>
                <a:gd name="connsiteX39" fmla="*/ 3407416 w 9350488"/>
                <a:gd name="connsiteY39" fmla="*/ 2465323 h 4399344"/>
                <a:gd name="connsiteX40" fmla="*/ 3401290 w 9350488"/>
                <a:gd name="connsiteY40" fmla="*/ 2460268 h 4399344"/>
                <a:gd name="connsiteX41" fmla="*/ 3394672 w 9350488"/>
                <a:gd name="connsiteY41" fmla="*/ 2456239 h 4399344"/>
                <a:gd name="connsiteX42" fmla="*/ 3379407 w 9350488"/>
                <a:gd name="connsiteY42" fmla="*/ 2442213 h 4399344"/>
                <a:gd name="connsiteX43" fmla="*/ 3360484 w 9350488"/>
                <a:gd name="connsiteY43" fmla="*/ 2426600 h 4399344"/>
                <a:gd name="connsiteX44" fmla="*/ 3354430 w 9350488"/>
                <a:gd name="connsiteY44" fmla="*/ 2419263 h 4399344"/>
                <a:gd name="connsiteX45" fmla="*/ 3348776 w 9350488"/>
                <a:gd name="connsiteY45" fmla="*/ 2414068 h 4399344"/>
                <a:gd name="connsiteX46" fmla="*/ 3338897 w 9350488"/>
                <a:gd name="connsiteY46" fmla="*/ 2400437 h 4399344"/>
                <a:gd name="connsiteX47" fmla="*/ 3321761 w 9350488"/>
                <a:gd name="connsiteY47" fmla="*/ 2379667 h 4399344"/>
                <a:gd name="connsiteX48" fmla="*/ 3315545 w 9350488"/>
                <a:gd name="connsiteY48" fmla="*/ 2368216 h 4399344"/>
                <a:gd name="connsiteX49" fmla="*/ 3311081 w 9350488"/>
                <a:gd name="connsiteY49" fmla="*/ 2362057 h 4399344"/>
                <a:gd name="connsiteX50" fmla="*/ 2309562 w 9350488"/>
                <a:gd name="connsiteY50" fmla="*/ 639619 h 4399344"/>
                <a:gd name="connsiteX51" fmla="*/ 317118 w 9350488"/>
                <a:gd name="connsiteY51" fmla="*/ 639619 h 4399344"/>
                <a:gd name="connsiteX52" fmla="*/ 1 w 9350488"/>
                <a:gd name="connsiteY52" fmla="*/ 322501 h 4399344"/>
                <a:gd name="connsiteX53" fmla="*/ 317119 w 9350488"/>
                <a:gd name="connsiteY53" fmla="*/ 5383 h 4399344"/>
                <a:gd name="connsiteX54" fmla="*/ 2436279 w 9350488"/>
                <a:gd name="connsiteY54" fmla="*/ 5383 h 4399344"/>
                <a:gd name="connsiteX55" fmla="*/ 2448735 w 9350488"/>
                <a:gd name="connsiteY55" fmla="*/ 2523 h 4399344"/>
                <a:gd name="connsiteX56" fmla="*/ 2627103 w 9350488"/>
                <a:gd name="connsiteY56" fmla="*/ 31715 h 4399344"/>
                <a:gd name="connsiteX57" fmla="*/ 2650943 w 9350488"/>
                <a:gd name="connsiteY57" fmla="*/ 46228 h 4399344"/>
                <a:gd name="connsiteX58" fmla="*/ 2675472 w 9350488"/>
                <a:gd name="connsiteY58" fmla="*/ 59542 h 4399344"/>
                <a:gd name="connsiteX59" fmla="*/ 2790366 w 9350488"/>
                <a:gd name="connsiteY59" fmla="*/ 199065 h 4399344"/>
                <a:gd name="connsiteX60" fmla="*/ 2794154 w 9350488"/>
                <a:gd name="connsiteY60" fmla="*/ 211270 h 4399344"/>
                <a:gd name="connsiteX61" fmla="*/ 3767495 w 9350488"/>
                <a:gd name="connsiteY61" fmla="*/ 1885246 h 4399344"/>
                <a:gd name="connsiteX62" fmla="*/ 5703881 w 9350488"/>
                <a:gd name="connsiteY62" fmla="*/ 1885246 h 4399344"/>
                <a:gd name="connsiteX63" fmla="*/ 5716337 w 9350488"/>
                <a:gd name="connsiteY63" fmla="*/ 1882386 h 4399344"/>
                <a:gd name="connsiteX64" fmla="*/ 5894704 w 9350488"/>
                <a:gd name="connsiteY64" fmla="*/ 1911577 h 4399344"/>
                <a:gd name="connsiteX65" fmla="*/ 5930433 w 9350488"/>
                <a:gd name="connsiteY65" fmla="*/ 1933328 h 4399344"/>
                <a:gd name="connsiteX66" fmla="*/ 5943074 w 9350488"/>
                <a:gd name="connsiteY66" fmla="*/ 1939405 h 4399344"/>
                <a:gd name="connsiteX67" fmla="*/ 6044613 w 9350488"/>
                <a:gd name="connsiteY67" fmla="*/ 2051207 h 4399344"/>
                <a:gd name="connsiteX68" fmla="*/ 6057322 w 9350488"/>
                <a:gd name="connsiteY68" fmla="*/ 2083506 h 4399344"/>
                <a:gd name="connsiteX69" fmla="*/ 7035096 w 9350488"/>
                <a:gd name="connsiteY69" fmla="*/ 3765107 h 4399344"/>
                <a:gd name="connsiteX70" fmla="*/ 9033370 w 9350488"/>
                <a:gd name="connsiteY70" fmla="*/ 3765107 h 4399344"/>
                <a:gd name="connsiteX71" fmla="*/ 9210674 w 9350488"/>
                <a:gd name="connsiteY71" fmla="*/ 3819266 h 4399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9350488" h="4399344">
                  <a:moveTo>
                    <a:pt x="9210674" y="3819266"/>
                  </a:moveTo>
                  <a:cubicBezTo>
                    <a:pt x="9295028" y="3876255"/>
                    <a:pt x="9350488" y="3972763"/>
                    <a:pt x="9350488" y="4082226"/>
                  </a:cubicBezTo>
                  <a:cubicBezTo>
                    <a:pt x="9350488" y="4257365"/>
                    <a:pt x="9208509" y="4399344"/>
                    <a:pt x="9033370" y="4399344"/>
                  </a:cubicBezTo>
                  <a:lnTo>
                    <a:pt x="6852320" y="4399344"/>
                  </a:lnTo>
                  <a:lnTo>
                    <a:pt x="6844759" y="4398581"/>
                  </a:lnTo>
                  <a:lnTo>
                    <a:pt x="6831730" y="4398964"/>
                  </a:lnTo>
                  <a:lnTo>
                    <a:pt x="6805150" y="4394589"/>
                  </a:lnTo>
                  <a:lnTo>
                    <a:pt x="6788410" y="4392901"/>
                  </a:lnTo>
                  <a:lnTo>
                    <a:pt x="6781081" y="4390626"/>
                  </a:lnTo>
                  <a:lnTo>
                    <a:pt x="6771692" y="4389080"/>
                  </a:lnTo>
                  <a:lnTo>
                    <a:pt x="6748678" y="4380567"/>
                  </a:lnTo>
                  <a:lnTo>
                    <a:pt x="6728884" y="4374423"/>
                  </a:lnTo>
                  <a:lnTo>
                    <a:pt x="6722076" y="4370728"/>
                  </a:lnTo>
                  <a:lnTo>
                    <a:pt x="6714626" y="4367972"/>
                  </a:lnTo>
                  <a:lnTo>
                    <a:pt x="6695104" y="4356088"/>
                  </a:lnTo>
                  <a:lnTo>
                    <a:pt x="6675017" y="4345185"/>
                  </a:lnTo>
                  <a:lnTo>
                    <a:pt x="6668890" y="4340130"/>
                  </a:lnTo>
                  <a:lnTo>
                    <a:pt x="6662274" y="4336102"/>
                  </a:lnTo>
                  <a:lnTo>
                    <a:pt x="6647012" y="4322079"/>
                  </a:lnTo>
                  <a:lnTo>
                    <a:pt x="6628085" y="4306462"/>
                  </a:lnTo>
                  <a:lnTo>
                    <a:pt x="6622029" y="4299122"/>
                  </a:lnTo>
                  <a:lnTo>
                    <a:pt x="6616378" y="4293931"/>
                  </a:lnTo>
                  <a:lnTo>
                    <a:pt x="6606505" y="4280307"/>
                  </a:lnTo>
                  <a:lnTo>
                    <a:pt x="6589361" y="4259529"/>
                  </a:lnTo>
                  <a:lnTo>
                    <a:pt x="6583143" y="4248073"/>
                  </a:lnTo>
                  <a:lnTo>
                    <a:pt x="6578683" y="4241920"/>
                  </a:lnTo>
                  <a:lnTo>
                    <a:pt x="5577164" y="2519482"/>
                  </a:lnTo>
                  <a:lnTo>
                    <a:pt x="3584720" y="2519482"/>
                  </a:lnTo>
                  <a:lnTo>
                    <a:pt x="3577151" y="2518719"/>
                  </a:lnTo>
                  <a:lnTo>
                    <a:pt x="3564128" y="2519102"/>
                  </a:lnTo>
                  <a:lnTo>
                    <a:pt x="3537559" y="2514728"/>
                  </a:lnTo>
                  <a:lnTo>
                    <a:pt x="3520810" y="2513039"/>
                  </a:lnTo>
                  <a:lnTo>
                    <a:pt x="3513476" y="2510763"/>
                  </a:lnTo>
                  <a:lnTo>
                    <a:pt x="3504091" y="2509217"/>
                  </a:lnTo>
                  <a:lnTo>
                    <a:pt x="3481082" y="2500707"/>
                  </a:lnTo>
                  <a:lnTo>
                    <a:pt x="3461284" y="2494561"/>
                  </a:lnTo>
                  <a:lnTo>
                    <a:pt x="3454474" y="2490865"/>
                  </a:lnTo>
                  <a:lnTo>
                    <a:pt x="3447024" y="2488109"/>
                  </a:lnTo>
                  <a:lnTo>
                    <a:pt x="3427503" y="2476226"/>
                  </a:lnTo>
                  <a:lnTo>
                    <a:pt x="3407416" y="2465323"/>
                  </a:lnTo>
                  <a:lnTo>
                    <a:pt x="3401290" y="2460268"/>
                  </a:lnTo>
                  <a:lnTo>
                    <a:pt x="3394672" y="2456239"/>
                  </a:lnTo>
                  <a:lnTo>
                    <a:pt x="3379407" y="2442213"/>
                  </a:lnTo>
                  <a:lnTo>
                    <a:pt x="3360484" y="2426600"/>
                  </a:lnTo>
                  <a:lnTo>
                    <a:pt x="3354430" y="2419263"/>
                  </a:lnTo>
                  <a:lnTo>
                    <a:pt x="3348776" y="2414068"/>
                  </a:lnTo>
                  <a:lnTo>
                    <a:pt x="3338897" y="2400437"/>
                  </a:lnTo>
                  <a:lnTo>
                    <a:pt x="3321761" y="2379667"/>
                  </a:lnTo>
                  <a:lnTo>
                    <a:pt x="3315545" y="2368216"/>
                  </a:lnTo>
                  <a:lnTo>
                    <a:pt x="3311081" y="2362057"/>
                  </a:lnTo>
                  <a:lnTo>
                    <a:pt x="2309562" y="639619"/>
                  </a:lnTo>
                  <a:lnTo>
                    <a:pt x="317118" y="639619"/>
                  </a:lnTo>
                  <a:cubicBezTo>
                    <a:pt x="141979" y="639619"/>
                    <a:pt x="0" y="497640"/>
                    <a:pt x="1" y="322501"/>
                  </a:cubicBezTo>
                  <a:cubicBezTo>
                    <a:pt x="0" y="147362"/>
                    <a:pt x="141979" y="5383"/>
                    <a:pt x="317119" y="5383"/>
                  </a:cubicBezTo>
                  <a:lnTo>
                    <a:pt x="2436279" y="5383"/>
                  </a:lnTo>
                  <a:lnTo>
                    <a:pt x="2448735" y="2523"/>
                  </a:lnTo>
                  <a:cubicBezTo>
                    <a:pt x="2510031" y="-5274"/>
                    <a:pt x="2572102" y="5149"/>
                    <a:pt x="2627103" y="31715"/>
                  </a:cubicBezTo>
                  <a:lnTo>
                    <a:pt x="2650943" y="46228"/>
                  </a:lnTo>
                  <a:lnTo>
                    <a:pt x="2675472" y="59542"/>
                  </a:lnTo>
                  <a:cubicBezTo>
                    <a:pt x="2726084" y="93735"/>
                    <a:pt x="2766295" y="142156"/>
                    <a:pt x="2790366" y="199065"/>
                  </a:cubicBezTo>
                  <a:lnTo>
                    <a:pt x="2794154" y="211270"/>
                  </a:lnTo>
                  <a:lnTo>
                    <a:pt x="3767495" y="1885246"/>
                  </a:lnTo>
                  <a:lnTo>
                    <a:pt x="5703881" y="1885246"/>
                  </a:lnTo>
                  <a:lnTo>
                    <a:pt x="5716337" y="1882386"/>
                  </a:lnTo>
                  <a:cubicBezTo>
                    <a:pt x="5777633" y="1874589"/>
                    <a:pt x="5839704" y="1885011"/>
                    <a:pt x="5894704" y="1911577"/>
                  </a:cubicBezTo>
                  <a:lnTo>
                    <a:pt x="5930433" y="1933328"/>
                  </a:lnTo>
                  <a:lnTo>
                    <a:pt x="5943074" y="1939405"/>
                  </a:lnTo>
                  <a:cubicBezTo>
                    <a:pt x="5985251" y="1967899"/>
                    <a:pt x="6020204" y="2006273"/>
                    <a:pt x="6044613" y="2051207"/>
                  </a:cubicBezTo>
                  <a:lnTo>
                    <a:pt x="6057322" y="2083506"/>
                  </a:lnTo>
                  <a:lnTo>
                    <a:pt x="7035096" y="3765107"/>
                  </a:lnTo>
                  <a:lnTo>
                    <a:pt x="9033370" y="3765107"/>
                  </a:lnTo>
                  <a:cubicBezTo>
                    <a:pt x="9099047" y="3765107"/>
                    <a:pt x="9160061" y="3785073"/>
                    <a:pt x="9210674" y="3819266"/>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950">
                <a:cs typeface="+mn-ea"/>
                <a:sym typeface="+mn-lt"/>
              </a:endParaRPr>
            </a:p>
          </p:txBody>
        </p:sp>
        <p:sp>
          <p:nvSpPr>
            <p:cNvPr id="36" name="Rounded Rectangle 4"/>
            <p:cNvSpPr/>
            <p:nvPr/>
          </p:nvSpPr>
          <p:spPr>
            <a:xfrm rot="19805282">
              <a:off x="1100786" y="3962064"/>
              <a:ext cx="634909" cy="634236"/>
            </a:xfrm>
            <a:prstGeom prst="roundRect">
              <a:avLst>
                <a:gd name="adj" fmla="val 50000"/>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950">
                <a:cs typeface="+mn-ea"/>
                <a:sym typeface="+mn-lt"/>
              </a:endParaRPr>
            </a:p>
          </p:txBody>
        </p:sp>
        <p:sp>
          <p:nvSpPr>
            <p:cNvPr id="37" name="Rounded Rectangle 17"/>
            <p:cNvSpPr/>
            <p:nvPr/>
          </p:nvSpPr>
          <p:spPr>
            <a:xfrm rot="19805282">
              <a:off x="2976655" y="2907046"/>
              <a:ext cx="634909" cy="634236"/>
            </a:xfrm>
            <a:prstGeom prst="roundRect">
              <a:avLst>
                <a:gd name="adj" fmla="val 50000"/>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950">
                <a:cs typeface="+mn-ea"/>
                <a:sym typeface="+mn-lt"/>
              </a:endParaRPr>
            </a:p>
          </p:txBody>
        </p:sp>
        <p:sp>
          <p:nvSpPr>
            <p:cNvPr id="38" name="Rounded Rectangle 18"/>
            <p:cNvSpPr/>
            <p:nvPr/>
          </p:nvSpPr>
          <p:spPr>
            <a:xfrm rot="19805282">
              <a:off x="4856481" y="3966200"/>
              <a:ext cx="634909" cy="634236"/>
            </a:xfrm>
            <a:prstGeom prst="roundRect">
              <a:avLst>
                <a:gd name="adj" fmla="val 50000"/>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950">
                <a:cs typeface="+mn-ea"/>
                <a:sym typeface="+mn-lt"/>
              </a:endParaRPr>
            </a:p>
          </p:txBody>
        </p:sp>
        <p:sp>
          <p:nvSpPr>
            <p:cNvPr id="39" name="Rounded Rectangle 19"/>
            <p:cNvSpPr/>
            <p:nvPr/>
          </p:nvSpPr>
          <p:spPr>
            <a:xfrm rot="19805282">
              <a:off x="6750373" y="2907049"/>
              <a:ext cx="634909" cy="634236"/>
            </a:xfrm>
            <a:prstGeom prst="roundRect">
              <a:avLst>
                <a:gd name="adj" fmla="val 50000"/>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950">
                <a:cs typeface="+mn-ea"/>
                <a:sym typeface="+mn-lt"/>
              </a:endParaRPr>
            </a:p>
          </p:txBody>
        </p:sp>
        <p:sp>
          <p:nvSpPr>
            <p:cNvPr id="40" name="Rounded Rectangle 20"/>
            <p:cNvSpPr/>
            <p:nvPr/>
          </p:nvSpPr>
          <p:spPr>
            <a:xfrm rot="19805282">
              <a:off x="10518517" y="2907047"/>
              <a:ext cx="634909" cy="634236"/>
            </a:xfrm>
            <a:prstGeom prst="roundRect">
              <a:avLst>
                <a:gd name="adj" fmla="val 50000"/>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950">
                <a:cs typeface="+mn-ea"/>
                <a:sym typeface="+mn-lt"/>
              </a:endParaRPr>
            </a:p>
          </p:txBody>
        </p:sp>
        <p:sp>
          <p:nvSpPr>
            <p:cNvPr id="41" name="Rounded Rectangle 22"/>
            <p:cNvSpPr/>
            <p:nvPr/>
          </p:nvSpPr>
          <p:spPr>
            <a:xfrm rot="19805282">
              <a:off x="8614859" y="3962065"/>
              <a:ext cx="634909" cy="634236"/>
            </a:xfrm>
            <a:prstGeom prst="roundRect">
              <a:avLst>
                <a:gd name="adj" fmla="val 50000"/>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950">
                <a:cs typeface="+mn-ea"/>
                <a:sym typeface="+mn-lt"/>
              </a:endParaRPr>
            </a:p>
          </p:txBody>
        </p:sp>
        <p:sp>
          <p:nvSpPr>
            <p:cNvPr id="42" name="Freeform 23"/>
            <p:cNvSpPr>
              <a:spLocks noEditPoints="1"/>
            </p:cNvSpPr>
            <p:nvPr/>
          </p:nvSpPr>
          <p:spPr bwMode="auto">
            <a:xfrm>
              <a:off x="3100417" y="3031426"/>
              <a:ext cx="387383" cy="385476"/>
            </a:xfrm>
            <a:custGeom>
              <a:avLst/>
              <a:gdLst>
                <a:gd name="T0" fmla="*/ 6 w 94"/>
                <a:gd name="T1" fmla="*/ 28 h 94"/>
                <a:gd name="T2" fmla="*/ 32 w 94"/>
                <a:gd name="T3" fmla="*/ 4 h 94"/>
                <a:gd name="T4" fmla="*/ 67 w 94"/>
                <a:gd name="T5" fmla="*/ 6 h 94"/>
                <a:gd name="T6" fmla="*/ 90 w 94"/>
                <a:gd name="T7" fmla="*/ 32 h 94"/>
                <a:gd name="T8" fmla="*/ 88 w 94"/>
                <a:gd name="T9" fmla="*/ 67 h 94"/>
                <a:gd name="T10" fmla="*/ 88 w 94"/>
                <a:gd name="T11" fmla="*/ 67 h 94"/>
                <a:gd name="T12" fmla="*/ 62 w 94"/>
                <a:gd name="T13" fmla="*/ 90 h 94"/>
                <a:gd name="T14" fmla="*/ 27 w 94"/>
                <a:gd name="T15" fmla="*/ 89 h 94"/>
                <a:gd name="T16" fmla="*/ 27 w 94"/>
                <a:gd name="T17" fmla="*/ 89 h 94"/>
                <a:gd name="T18" fmla="*/ 4 w 94"/>
                <a:gd name="T19" fmla="*/ 62 h 94"/>
                <a:gd name="T20" fmla="*/ 6 w 94"/>
                <a:gd name="T21" fmla="*/ 28 h 94"/>
                <a:gd name="T22" fmla="*/ 6 w 94"/>
                <a:gd name="T23" fmla="*/ 28 h 94"/>
                <a:gd name="T24" fmla="*/ 20 w 94"/>
                <a:gd name="T25" fmla="*/ 27 h 94"/>
                <a:gd name="T26" fmla="*/ 16 w 94"/>
                <a:gd name="T27" fmla="*/ 32 h 94"/>
                <a:gd name="T28" fmla="*/ 16 w 94"/>
                <a:gd name="T29" fmla="*/ 32 h 94"/>
                <a:gd name="T30" fmla="*/ 15 w 94"/>
                <a:gd name="T31" fmla="*/ 35 h 94"/>
                <a:gd name="T32" fmla="*/ 36 w 94"/>
                <a:gd name="T33" fmla="*/ 37 h 94"/>
                <a:gd name="T34" fmla="*/ 34 w 94"/>
                <a:gd name="T35" fmla="*/ 40 h 94"/>
                <a:gd name="T36" fmla="*/ 32 w 94"/>
                <a:gd name="T37" fmla="*/ 45 h 94"/>
                <a:gd name="T38" fmla="*/ 13 w 94"/>
                <a:gd name="T39" fmla="*/ 53 h 94"/>
                <a:gd name="T40" fmla="*/ 15 w 94"/>
                <a:gd name="T41" fmla="*/ 59 h 94"/>
                <a:gd name="T42" fmla="*/ 15 w 94"/>
                <a:gd name="T43" fmla="*/ 59 h 94"/>
                <a:gd name="T44" fmla="*/ 16 w 94"/>
                <a:gd name="T45" fmla="*/ 60 h 94"/>
                <a:gd name="T46" fmla="*/ 29 w 94"/>
                <a:gd name="T47" fmla="*/ 54 h 94"/>
                <a:gd name="T48" fmla="*/ 26 w 94"/>
                <a:gd name="T49" fmla="*/ 74 h 94"/>
                <a:gd name="T50" fmla="*/ 32 w 94"/>
                <a:gd name="T51" fmla="*/ 78 h 94"/>
                <a:gd name="T52" fmla="*/ 32 w 94"/>
                <a:gd name="T53" fmla="*/ 78 h 94"/>
                <a:gd name="T54" fmla="*/ 33 w 94"/>
                <a:gd name="T55" fmla="*/ 79 h 94"/>
                <a:gd name="T56" fmla="*/ 34 w 94"/>
                <a:gd name="T57" fmla="*/ 78 h 94"/>
                <a:gd name="T58" fmla="*/ 36 w 94"/>
                <a:gd name="T59" fmla="*/ 55 h 94"/>
                <a:gd name="T60" fmla="*/ 48 w 94"/>
                <a:gd name="T61" fmla="*/ 67 h 94"/>
                <a:gd name="T62" fmla="*/ 60 w 94"/>
                <a:gd name="T63" fmla="*/ 79 h 94"/>
                <a:gd name="T64" fmla="*/ 65 w 94"/>
                <a:gd name="T65" fmla="*/ 77 h 94"/>
                <a:gd name="T66" fmla="*/ 66 w 94"/>
                <a:gd name="T67" fmla="*/ 74 h 94"/>
                <a:gd name="T68" fmla="*/ 54 w 94"/>
                <a:gd name="T69" fmla="*/ 62 h 94"/>
                <a:gd name="T70" fmla="*/ 39 w 94"/>
                <a:gd name="T71" fmla="*/ 48 h 94"/>
                <a:gd name="T72" fmla="*/ 41 w 94"/>
                <a:gd name="T73" fmla="*/ 43 h 94"/>
                <a:gd name="T74" fmla="*/ 43 w 94"/>
                <a:gd name="T75" fmla="*/ 39 h 94"/>
                <a:gd name="T76" fmla="*/ 49 w 94"/>
                <a:gd name="T77" fmla="*/ 42 h 94"/>
                <a:gd name="T78" fmla="*/ 77 w 94"/>
                <a:gd name="T79" fmla="*/ 64 h 94"/>
                <a:gd name="T80" fmla="*/ 78 w 94"/>
                <a:gd name="T81" fmla="*/ 62 h 94"/>
                <a:gd name="T82" fmla="*/ 78 w 94"/>
                <a:gd name="T83" fmla="*/ 62 h 94"/>
                <a:gd name="T84" fmla="*/ 80 w 94"/>
                <a:gd name="T85" fmla="*/ 56 h 94"/>
                <a:gd name="T86" fmla="*/ 53 w 94"/>
                <a:gd name="T87" fmla="*/ 35 h 94"/>
                <a:gd name="T88" fmla="*/ 47 w 94"/>
                <a:gd name="T89" fmla="*/ 32 h 94"/>
                <a:gd name="T90" fmla="*/ 50 w 94"/>
                <a:gd name="T91" fmla="*/ 28 h 94"/>
                <a:gd name="T92" fmla="*/ 56 w 94"/>
                <a:gd name="T93" fmla="*/ 30 h 94"/>
                <a:gd name="T94" fmla="*/ 74 w 94"/>
                <a:gd name="T95" fmla="*/ 28 h 94"/>
                <a:gd name="T96" fmla="*/ 71 w 94"/>
                <a:gd name="T97" fmla="*/ 23 h 94"/>
                <a:gd name="T98" fmla="*/ 70 w 94"/>
                <a:gd name="T99" fmla="*/ 22 h 94"/>
                <a:gd name="T100" fmla="*/ 58 w 94"/>
                <a:gd name="T101" fmla="*/ 23 h 94"/>
                <a:gd name="T102" fmla="*/ 55 w 94"/>
                <a:gd name="T103" fmla="*/ 22 h 94"/>
                <a:gd name="T104" fmla="*/ 62 w 94"/>
                <a:gd name="T105" fmla="*/ 16 h 94"/>
                <a:gd name="T106" fmla="*/ 53 w 94"/>
                <a:gd name="T107" fmla="*/ 14 h 94"/>
                <a:gd name="T108" fmla="*/ 49 w 94"/>
                <a:gd name="T109" fmla="*/ 18 h 94"/>
                <a:gd name="T110" fmla="*/ 43 w 94"/>
                <a:gd name="T111" fmla="*/ 13 h 94"/>
                <a:gd name="T112" fmla="*/ 37 w 94"/>
                <a:gd name="T113" fmla="*/ 15 h 94"/>
                <a:gd name="T114" fmla="*/ 35 w 94"/>
                <a:gd name="T115" fmla="*/ 16 h 94"/>
                <a:gd name="T116" fmla="*/ 44 w 94"/>
                <a:gd name="T117" fmla="*/ 24 h 94"/>
                <a:gd name="T118" fmla="*/ 40 w 94"/>
                <a:gd name="T119" fmla="*/ 30 h 94"/>
                <a:gd name="T120" fmla="*/ 20 w 94"/>
                <a:gd name="T121" fmla="*/ 27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4" h="94">
                  <a:moveTo>
                    <a:pt x="6" y="28"/>
                  </a:moveTo>
                  <a:cubicBezTo>
                    <a:pt x="11" y="16"/>
                    <a:pt x="21" y="8"/>
                    <a:pt x="32" y="4"/>
                  </a:cubicBezTo>
                  <a:cubicBezTo>
                    <a:pt x="43" y="0"/>
                    <a:pt x="56" y="1"/>
                    <a:pt x="67" y="6"/>
                  </a:cubicBezTo>
                  <a:cubicBezTo>
                    <a:pt x="78" y="12"/>
                    <a:pt x="86" y="21"/>
                    <a:pt x="90" y="32"/>
                  </a:cubicBezTo>
                  <a:cubicBezTo>
                    <a:pt x="94" y="43"/>
                    <a:pt x="94" y="56"/>
                    <a:pt x="88" y="67"/>
                  </a:cubicBezTo>
                  <a:cubicBezTo>
                    <a:pt x="88" y="67"/>
                    <a:pt x="88" y="67"/>
                    <a:pt x="88" y="67"/>
                  </a:cubicBezTo>
                  <a:cubicBezTo>
                    <a:pt x="83" y="78"/>
                    <a:pt x="73" y="87"/>
                    <a:pt x="62" y="90"/>
                  </a:cubicBezTo>
                  <a:cubicBezTo>
                    <a:pt x="51" y="94"/>
                    <a:pt x="39" y="94"/>
                    <a:pt x="27" y="89"/>
                  </a:cubicBezTo>
                  <a:cubicBezTo>
                    <a:pt x="27" y="89"/>
                    <a:pt x="27" y="89"/>
                    <a:pt x="27" y="89"/>
                  </a:cubicBezTo>
                  <a:cubicBezTo>
                    <a:pt x="16" y="83"/>
                    <a:pt x="8" y="73"/>
                    <a:pt x="4" y="62"/>
                  </a:cubicBezTo>
                  <a:cubicBezTo>
                    <a:pt x="0" y="51"/>
                    <a:pt x="1" y="39"/>
                    <a:pt x="6" y="28"/>
                  </a:cubicBezTo>
                  <a:cubicBezTo>
                    <a:pt x="6" y="28"/>
                    <a:pt x="6" y="28"/>
                    <a:pt x="6" y="28"/>
                  </a:cubicBezTo>
                  <a:close/>
                  <a:moveTo>
                    <a:pt x="20" y="27"/>
                  </a:moveTo>
                  <a:cubicBezTo>
                    <a:pt x="18" y="29"/>
                    <a:pt x="17" y="30"/>
                    <a:pt x="16" y="32"/>
                  </a:cubicBezTo>
                  <a:cubicBezTo>
                    <a:pt x="16" y="32"/>
                    <a:pt x="16" y="32"/>
                    <a:pt x="16" y="32"/>
                  </a:cubicBezTo>
                  <a:cubicBezTo>
                    <a:pt x="16" y="33"/>
                    <a:pt x="15" y="34"/>
                    <a:pt x="15" y="35"/>
                  </a:cubicBezTo>
                  <a:cubicBezTo>
                    <a:pt x="21" y="34"/>
                    <a:pt x="28" y="34"/>
                    <a:pt x="36" y="37"/>
                  </a:cubicBezTo>
                  <a:cubicBezTo>
                    <a:pt x="35" y="38"/>
                    <a:pt x="35" y="39"/>
                    <a:pt x="34" y="40"/>
                  </a:cubicBezTo>
                  <a:cubicBezTo>
                    <a:pt x="33" y="42"/>
                    <a:pt x="32" y="43"/>
                    <a:pt x="32" y="45"/>
                  </a:cubicBezTo>
                  <a:cubicBezTo>
                    <a:pt x="26" y="45"/>
                    <a:pt x="20" y="47"/>
                    <a:pt x="13" y="53"/>
                  </a:cubicBezTo>
                  <a:cubicBezTo>
                    <a:pt x="14" y="55"/>
                    <a:pt x="14" y="57"/>
                    <a:pt x="15" y="59"/>
                  </a:cubicBezTo>
                  <a:cubicBezTo>
                    <a:pt x="15" y="59"/>
                    <a:pt x="15" y="59"/>
                    <a:pt x="15" y="59"/>
                  </a:cubicBezTo>
                  <a:cubicBezTo>
                    <a:pt x="16" y="60"/>
                    <a:pt x="16" y="60"/>
                    <a:pt x="16" y="60"/>
                  </a:cubicBezTo>
                  <a:cubicBezTo>
                    <a:pt x="21" y="56"/>
                    <a:pt x="25" y="54"/>
                    <a:pt x="29" y="54"/>
                  </a:cubicBezTo>
                  <a:cubicBezTo>
                    <a:pt x="27" y="61"/>
                    <a:pt x="26" y="68"/>
                    <a:pt x="26" y="74"/>
                  </a:cubicBezTo>
                  <a:cubicBezTo>
                    <a:pt x="28" y="76"/>
                    <a:pt x="30" y="77"/>
                    <a:pt x="32" y="78"/>
                  </a:cubicBezTo>
                  <a:cubicBezTo>
                    <a:pt x="32" y="78"/>
                    <a:pt x="32" y="78"/>
                    <a:pt x="32" y="78"/>
                  </a:cubicBezTo>
                  <a:cubicBezTo>
                    <a:pt x="33" y="78"/>
                    <a:pt x="33" y="78"/>
                    <a:pt x="33" y="79"/>
                  </a:cubicBezTo>
                  <a:cubicBezTo>
                    <a:pt x="34" y="78"/>
                    <a:pt x="34" y="78"/>
                    <a:pt x="34" y="78"/>
                  </a:cubicBezTo>
                  <a:cubicBezTo>
                    <a:pt x="33" y="72"/>
                    <a:pt x="34" y="64"/>
                    <a:pt x="36" y="55"/>
                  </a:cubicBezTo>
                  <a:cubicBezTo>
                    <a:pt x="41" y="58"/>
                    <a:pt x="44" y="62"/>
                    <a:pt x="48" y="67"/>
                  </a:cubicBezTo>
                  <a:cubicBezTo>
                    <a:pt x="52" y="71"/>
                    <a:pt x="56" y="76"/>
                    <a:pt x="60" y="79"/>
                  </a:cubicBezTo>
                  <a:cubicBezTo>
                    <a:pt x="62" y="78"/>
                    <a:pt x="63" y="78"/>
                    <a:pt x="65" y="77"/>
                  </a:cubicBezTo>
                  <a:cubicBezTo>
                    <a:pt x="66" y="74"/>
                    <a:pt x="66" y="74"/>
                    <a:pt x="66" y="74"/>
                  </a:cubicBezTo>
                  <a:cubicBezTo>
                    <a:pt x="62" y="71"/>
                    <a:pt x="58" y="67"/>
                    <a:pt x="54" y="62"/>
                  </a:cubicBezTo>
                  <a:cubicBezTo>
                    <a:pt x="49" y="56"/>
                    <a:pt x="44" y="51"/>
                    <a:pt x="39" y="48"/>
                  </a:cubicBezTo>
                  <a:cubicBezTo>
                    <a:pt x="40" y="46"/>
                    <a:pt x="40" y="45"/>
                    <a:pt x="41" y="43"/>
                  </a:cubicBezTo>
                  <a:cubicBezTo>
                    <a:pt x="42" y="42"/>
                    <a:pt x="42" y="40"/>
                    <a:pt x="43" y="39"/>
                  </a:cubicBezTo>
                  <a:cubicBezTo>
                    <a:pt x="45" y="40"/>
                    <a:pt x="47" y="41"/>
                    <a:pt x="49" y="42"/>
                  </a:cubicBezTo>
                  <a:cubicBezTo>
                    <a:pt x="61" y="47"/>
                    <a:pt x="71" y="55"/>
                    <a:pt x="77" y="64"/>
                  </a:cubicBezTo>
                  <a:cubicBezTo>
                    <a:pt x="77" y="63"/>
                    <a:pt x="78" y="63"/>
                    <a:pt x="78" y="62"/>
                  </a:cubicBezTo>
                  <a:cubicBezTo>
                    <a:pt x="78" y="62"/>
                    <a:pt x="78" y="62"/>
                    <a:pt x="78" y="62"/>
                  </a:cubicBezTo>
                  <a:cubicBezTo>
                    <a:pt x="79" y="60"/>
                    <a:pt x="80" y="58"/>
                    <a:pt x="80" y="56"/>
                  </a:cubicBezTo>
                  <a:cubicBezTo>
                    <a:pt x="74" y="47"/>
                    <a:pt x="63" y="40"/>
                    <a:pt x="53" y="35"/>
                  </a:cubicBezTo>
                  <a:cubicBezTo>
                    <a:pt x="51" y="34"/>
                    <a:pt x="49" y="33"/>
                    <a:pt x="47" y="32"/>
                  </a:cubicBezTo>
                  <a:cubicBezTo>
                    <a:pt x="48" y="31"/>
                    <a:pt x="49" y="29"/>
                    <a:pt x="50" y="28"/>
                  </a:cubicBezTo>
                  <a:cubicBezTo>
                    <a:pt x="52" y="29"/>
                    <a:pt x="54" y="30"/>
                    <a:pt x="56" y="30"/>
                  </a:cubicBezTo>
                  <a:cubicBezTo>
                    <a:pt x="66" y="32"/>
                    <a:pt x="73" y="28"/>
                    <a:pt x="74" y="28"/>
                  </a:cubicBezTo>
                  <a:cubicBezTo>
                    <a:pt x="71" y="23"/>
                    <a:pt x="71" y="23"/>
                    <a:pt x="71" y="23"/>
                  </a:cubicBezTo>
                  <a:cubicBezTo>
                    <a:pt x="71" y="22"/>
                    <a:pt x="70" y="22"/>
                    <a:pt x="70" y="22"/>
                  </a:cubicBezTo>
                  <a:cubicBezTo>
                    <a:pt x="68" y="22"/>
                    <a:pt x="63" y="24"/>
                    <a:pt x="58" y="23"/>
                  </a:cubicBezTo>
                  <a:cubicBezTo>
                    <a:pt x="57" y="23"/>
                    <a:pt x="56" y="22"/>
                    <a:pt x="55" y="22"/>
                  </a:cubicBezTo>
                  <a:cubicBezTo>
                    <a:pt x="57" y="20"/>
                    <a:pt x="60" y="18"/>
                    <a:pt x="62" y="16"/>
                  </a:cubicBezTo>
                  <a:cubicBezTo>
                    <a:pt x="59" y="15"/>
                    <a:pt x="56" y="14"/>
                    <a:pt x="53" y="14"/>
                  </a:cubicBezTo>
                  <a:cubicBezTo>
                    <a:pt x="52" y="15"/>
                    <a:pt x="50" y="16"/>
                    <a:pt x="49" y="18"/>
                  </a:cubicBezTo>
                  <a:cubicBezTo>
                    <a:pt x="47" y="16"/>
                    <a:pt x="45" y="15"/>
                    <a:pt x="43" y="13"/>
                  </a:cubicBezTo>
                  <a:cubicBezTo>
                    <a:pt x="41" y="14"/>
                    <a:pt x="39" y="14"/>
                    <a:pt x="37" y="15"/>
                  </a:cubicBezTo>
                  <a:cubicBezTo>
                    <a:pt x="35" y="16"/>
                    <a:pt x="35" y="16"/>
                    <a:pt x="35" y="16"/>
                  </a:cubicBezTo>
                  <a:cubicBezTo>
                    <a:pt x="35" y="16"/>
                    <a:pt x="39" y="20"/>
                    <a:pt x="44" y="24"/>
                  </a:cubicBezTo>
                  <a:cubicBezTo>
                    <a:pt x="42" y="26"/>
                    <a:pt x="41" y="28"/>
                    <a:pt x="40" y="30"/>
                  </a:cubicBezTo>
                  <a:cubicBezTo>
                    <a:pt x="33" y="28"/>
                    <a:pt x="26" y="27"/>
                    <a:pt x="20" y="27"/>
                  </a:cubicBezTo>
                  <a:close/>
                </a:path>
              </a:pathLst>
            </a:custGeom>
            <a:solidFill>
              <a:schemeClr val="bg1"/>
            </a:solidFill>
            <a:ln>
              <a:noFill/>
            </a:ln>
          </p:spPr>
          <p:txBody>
            <a:bodyPr vert="horz" wrap="square" lIns="96430" tIns="48216" rIns="96430" bIns="48216"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zh-CN" altLang="en-US" sz="950">
                <a:solidFill>
                  <a:prstClr val="black"/>
                </a:solidFill>
                <a:cs typeface="+mn-ea"/>
                <a:sym typeface="+mn-lt"/>
              </a:endParaRPr>
            </a:p>
          </p:txBody>
        </p:sp>
        <p:sp>
          <p:nvSpPr>
            <p:cNvPr id="43" name="Freeform 24"/>
            <p:cNvSpPr>
              <a:spLocks noEditPoints="1"/>
            </p:cNvSpPr>
            <p:nvPr/>
          </p:nvSpPr>
          <p:spPr bwMode="auto">
            <a:xfrm>
              <a:off x="6878905" y="3031426"/>
              <a:ext cx="377843" cy="362576"/>
            </a:xfrm>
            <a:custGeom>
              <a:avLst/>
              <a:gdLst>
                <a:gd name="T0" fmla="*/ 80 w 198"/>
                <a:gd name="T1" fmla="*/ 39 h 190"/>
                <a:gd name="T2" fmla="*/ 32 w 198"/>
                <a:gd name="T3" fmla="*/ 39 h 190"/>
                <a:gd name="T4" fmla="*/ 24 w 198"/>
                <a:gd name="T5" fmla="*/ 52 h 190"/>
                <a:gd name="T6" fmla="*/ 32 w 198"/>
                <a:gd name="T7" fmla="*/ 65 h 190"/>
                <a:gd name="T8" fmla="*/ 80 w 198"/>
                <a:gd name="T9" fmla="*/ 65 h 190"/>
                <a:gd name="T10" fmla="*/ 80 w 198"/>
                <a:gd name="T11" fmla="*/ 39 h 190"/>
                <a:gd name="T12" fmla="*/ 80 w 198"/>
                <a:gd name="T13" fmla="*/ 39 h 190"/>
                <a:gd name="T14" fmla="*/ 114 w 198"/>
                <a:gd name="T15" fmla="*/ 65 h 190"/>
                <a:gd name="T16" fmla="*/ 170 w 198"/>
                <a:gd name="T17" fmla="*/ 65 h 190"/>
                <a:gd name="T18" fmla="*/ 177 w 198"/>
                <a:gd name="T19" fmla="*/ 65 h 190"/>
                <a:gd name="T20" fmla="*/ 179 w 198"/>
                <a:gd name="T21" fmla="*/ 69 h 190"/>
                <a:gd name="T22" fmla="*/ 194 w 198"/>
                <a:gd name="T23" fmla="*/ 93 h 190"/>
                <a:gd name="T24" fmla="*/ 198 w 198"/>
                <a:gd name="T25" fmla="*/ 99 h 190"/>
                <a:gd name="T26" fmla="*/ 194 w 198"/>
                <a:gd name="T27" fmla="*/ 103 h 190"/>
                <a:gd name="T28" fmla="*/ 179 w 198"/>
                <a:gd name="T29" fmla="*/ 127 h 190"/>
                <a:gd name="T30" fmla="*/ 177 w 198"/>
                <a:gd name="T31" fmla="*/ 134 h 190"/>
                <a:gd name="T32" fmla="*/ 170 w 198"/>
                <a:gd name="T33" fmla="*/ 134 h 190"/>
                <a:gd name="T34" fmla="*/ 114 w 198"/>
                <a:gd name="T35" fmla="*/ 134 h 190"/>
                <a:gd name="T36" fmla="*/ 114 w 198"/>
                <a:gd name="T37" fmla="*/ 164 h 190"/>
                <a:gd name="T38" fmla="*/ 164 w 198"/>
                <a:gd name="T39" fmla="*/ 164 h 190"/>
                <a:gd name="T40" fmla="*/ 164 w 198"/>
                <a:gd name="T41" fmla="*/ 190 h 190"/>
                <a:gd name="T42" fmla="*/ 37 w 198"/>
                <a:gd name="T43" fmla="*/ 190 h 190"/>
                <a:gd name="T44" fmla="*/ 37 w 198"/>
                <a:gd name="T45" fmla="*/ 164 h 190"/>
                <a:gd name="T46" fmla="*/ 82 w 198"/>
                <a:gd name="T47" fmla="*/ 164 h 190"/>
                <a:gd name="T48" fmla="*/ 82 w 198"/>
                <a:gd name="T49" fmla="*/ 86 h 190"/>
                <a:gd name="T50" fmla="*/ 26 w 198"/>
                <a:gd name="T51" fmla="*/ 86 h 190"/>
                <a:gd name="T52" fmla="*/ 19 w 198"/>
                <a:gd name="T53" fmla="*/ 86 h 190"/>
                <a:gd name="T54" fmla="*/ 17 w 198"/>
                <a:gd name="T55" fmla="*/ 80 h 190"/>
                <a:gd name="T56" fmla="*/ 2 w 198"/>
                <a:gd name="T57" fmla="*/ 56 h 190"/>
                <a:gd name="T58" fmla="*/ 0 w 198"/>
                <a:gd name="T59" fmla="*/ 52 h 190"/>
                <a:gd name="T60" fmla="*/ 2 w 198"/>
                <a:gd name="T61" fmla="*/ 45 h 190"/>
                <a:gd name="T62" fmla="*/ 17 w 198"/>
                <a:gd name="T63" fmla="*/ 21 h 190"/>
                <a:gd name="T64" fmla="*/ 19 w 198"/>
                <a:gd name="T65" fmla="*/ 17 h 190"/>
                <a:gd name="T66" fmla="*/ 26 w 198"/>
                <a:gd name="T67" fmla="*/ 17 h 190"/>
                <a:gd name="T68" fmla="*/ 82 w 198"/>
                <a:gd name="T69" fmla="*/ 17 h 190"/>
                <a:gd name="T70" fmla="*/ 82 w 198"/>
                <a:gd name="T71" fmla="*/ 13 h 190"/>
                <a:gd name="T72" fmla="*/ 99 w 198"/>
                <a:gd name="T73" fmla="*/ 0 h 190"/>
                <a:gd name="T74" fmla="*/ 114 w 198"/>
                <a:gd name="T75" fmla="*/ 13 h 190"/>
                <a:gd name="T76" fmla="*/ 114 w 198"/>
                <a:gd name="T77" fmla="*/ 65 h 190"/>
                <a:gd name="T78" fmla="*/ 114 w 198"/>
                <a:gd name="T79" fmla="*/ 65 h 190"/>
                <a:gd name="T80" fmla="*/ 166 w 198"/>
                <a:gd name="T81" fmla="*/ 84 h 190"/>
                <a:gd name="T82" fmla="*/ 116 w 198"/>
                <a:gd name="T83" fmla="*/ 84 h 190"/>
                <a:gd name="T84" fmla="*/ 116 w 198"/>
                <a:gd name="T85" fmla="*/ 112 h 190"/>
                <a:gd name="T86" fmla="*/ 166 w 198"/>
                <a:gd name="T87" fmla="*/ 112 h 190"/>
                <a:gd name="T88" fmla="*/ 175 w 198"/>
                <a:gd name="T89" fmla="*/ 99 h 190"/>
                <a:gd name="T90" fmla="*/ 166 w 198"/>
                <a:gd name="T91" fmla="*/ 84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98" h="190">
                  <a:moveTo>
                    <a:pt x="80" y="39"/>
                  </a:moveTo>
                  <a:lnTo>
                    <a:pt x="32" y="39"/>
                  </a:lnTo>
                  <a:lnTo>
                    <a:pt x="24" y="52"/>
                  </a:lnTo>
                  <a:lnTo>
                    <a:pt x="32" y="65"/>
                  </a:lnTo>
                  <a:lnTo>
                    <a:pt x="80" y="65"/>
                  </a:lnTo>
                  <a:lnTo>
                    <a:pt x="80" y="39"/>
                  </a:lnTo>
                  <a:lnTo>
                    <a:pt x="80" y="39"/>
                  </a:lnTo>
                  <a:close/>
                  <a:moveTo>
                    <a:pt x="114" y="65"/>
                  </a:moveTo>
                  <a:lnTo>
                    <a:pt x="170" y="65"/>
                  </a:lnTo>
                  <a:lnTo>
                    <a:pt x="177" y="65"/>
                  </a:lnTo>
                  <a:lnTo>
                    <a:pt x="179" y="69"/>
                  </a:lnTo>
                  <a:lnTo>
                    <a:pt x="194" y="93"/>
                  </a:lnTo>
                  <a:lnTo>
                    <a:pt x="198" y="99"/>
                  </a:lnTo>
                  <a:lnTo>
                    <a:pt x="194" y="103"/>
                  </a:lnTo>
                  <a:lnTo>
                    <a:pt x="179" y="127"/>
                  </a:lnTo>
                  <a:lnTo>
                    <a:pt x="177" y="134"/>
                  </a:lnTo>
                  <a:lnTo>
                    <a:pt x="170" y="134"/>
                  </a:lnTo>
                  <a:lnTo>
                    <a:pt x="114" y="134"/>
                  </a:lnTo>
                  <a:lnTo>
                    <a:pt x="114" y="164"/>
                  </a:lnTo>
                  <a:lnTo>
                    <a:pt x="164" y="164"/>
                  </a:lnTo>
                  <a:lnTo>
                    <a:pt x="164" y="190"/>
                  </a:lnTo>
                  <a:lnTo>
                    <a:pt x="37" y="190"/>
                  </a:lnTo>
                  <a:lnTo>
                    <a:pt x="37" y="164"/>
                  </a:lnTo>
                  <a:lnTo>
                    <a:pt x="82" y="164"/>
                  </a:lnTo>
                  <a:lnTo>
                    <a:pt x="82" y="86"/>
                  </a:lnTo>
                  <a:lnTo>
                    <a:pt x="26" y="86"/>
                  </a:lnTo>
                  <a:lnTo>
                    <a:pt x="19" y="86"/>
                  </a:lnTo>
                  <a:lnTo>
                    <a:pt x="17" y="80"/>
                  </a:lnTo>
                  <a:lnTo>
                    <a:pt x="2" y="56"/>
                  </a:lnTo>
                  <a:lnTo>
                    <a:pt x="0" y="52"/>
                  </a:lnTo>
                  <a:lnTo>
                    <a:pt x="2" y="45"/>
                  </a:lnTo>
                  <a:lnTo>
                    <a:pt x="17" y="21"/>
                  </a:lnTo>
                  <a:lnTo>
                    <a:pt x="19" y="17"/>
                  </a:lnTo>
                  <a:lnTo>
                    <a:pt x="26" y="17"/>
                  </a:lnTo>
                  <a:lnTo>
                    <a:pt x="82" y="17"/>
                  </a:lnTo>
                  <a:lnTo>
                    <a:pt x="82" y="13"/>
                  </a:lnTo>
                  <a:lnTo>
                    <a:pt x="99" y="0"/>
                  </a:lnTo>
                  <a:lnTo>
                    <a:pt x="114" y="13"/>
                  </a:lnTo>
                  <a:lnTo>
                    <a:pt x="114" y="65"/>
                  </a:lnTo>
                  <a:lnTo>
                    <a:pt x="114" y="65"/>
                  </a:lnTo>
                  <a:close/>
                  <a:moveTo>
                    <a:pt x="166" y="84"/>
                  </a:moveTo>
                  <a:lnTo>
                    <a:pt x="116" y="84"/>
                  </a:lnTo>
                  <a:lnTo>
                    <a:pt x="116" y="112"/>
                  </a:lnTo>
                  <a:lnTo>
                    <a:pt x="166" y="112"/>
                  </a:lnTo>
                  <a:lnTo>
                    <a:pt x="175" y="99"/>
                  </a:lnTo>
                  <a:lnTo>
                    <a:pt x="166" y="84"/>
                  </a:lnTo>
                  <a:close/>
                </a:path>
              </a:pathLst>
            </a:custGeom>
            <a:solidFill>
              <a:schemeClr val="bg1"/>
            </a:solidFill>
            <a:ln>
              <a:noFill/>
            </a:ln>
          </p:spPr>
          <p:txBody>
            <a:bodyPr vert="horz" wrap="square" lIns="96430" tIns="48216" rIns="96430" bIns="48216"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zh-CN" altLang="en-US" sz="950">
                <a:solidFill>
                  <a:prstClr val="black"/>
                </a:solidFill>
                <a:cs typeface="+mn-ea"/>
                <a:sym typeface="+mn-lt"/>
              </a:endParaRPr>
            </a:p>
          </p:txBody>
        </p:sp>
        <p:sp>
          <p:nvSpPr>
            <p:cNvPr id="44" name="Freeform 25"/>
            <p:cNvSpPr>
              <a:spLocks noEditPoints="1"/>
            </p:cNvSpPr>
            <p:nvPr/>
          </p:nvSpPr>
          <p:spPr bwMode="auto">
            <a:xfrm>
              <a:off x="5005051" y="4114114"/>
              <a:ext cx="337768" cy="330136"/>
            </a:xfrm>
            <a:custGeom>
              <a:avLst/>
              <a:gdLst>
                <a:gd name="T0" fmla="*/ 74 w 82"/>
                <a:gd name="T1" fmla="*/ 6 h 80"/>
                <a:gd name="T2" fmla="*/ 67 w 82"/>
                <a:gd name="T3" fmla="*/ 27 h 80"/>
                <a:gd name="T4" fmla="*/ 65 w 82"/>
                <a:gd name="T5" fmla="*/ 30 h 80"/>
                <a:gd name="T6" fmla="*/ 75 w 82"/>
                <a:gd name="T7" fmla="*/ 71 h 80"/>
                <a:gd name="T8" fmla="*/ 66 w 82"/>
                <a:gd name="T9" fmla="*/ 80 h 80"/>
                <a:gd name="T10" fmla="*/ 44 w 82"/>
                <a:gd name="T11" fmla="*/ 50 h 80"/>
                <a:gd name="T12" fmla="*/ 36 w 82"/>
                <a:gd name="T13" fmla="*/ 57 h 80"/>
                <a:gd name="T14" fmla="*/ 39 w 82"/>
                <a:gd name="T15" fmla="*/ 70 h 80"/>
                <a:gd name="T16" fmla="*/ 34 w 82"/>
                <a:gd name="T17" fmla="*/ 75 h 80"/>
                <a:gd name="T18" fmla="*/ 26 w 82"/>
                <a:gd name="T19" fmla="*/ 61 h 80"/>
                <a:gd name="T20" fmla="*/ 21 w 82"/>
                <a:gd name="T21" fmla="*/ 67 h 80"/>
                <a:gd name="T22" fmla="*/ 16 w 82"/>
                <a:gd name="T23" fmla="*/ 62 h 80"/>
                <a:gd name="T24" fmla="*/ 21 w 82"/>
                <a:gd name="T25" fmla="*/ 57 h 80"/>
                <a:gd name="T26" fmla="*/ 7 w 82"/>
                <a:gd name="T27" fmla="*/ 50 h 80"/>
                <a:gd name="T28" fmla="*/ 12 w 82"/>
                <a:gd name="T29" fmla="*/ 44 h 80"/>
                <a:gd name="T30" fmla="*/ 25 w 82"/>
                <a:gd name="T31" fmla="*/ 47 h 80"/>
                <a:gd name="T32" fmla="*/ 32 w 82"/>
                <a:gd name="T33" fmla="*/ 39 h 80"/>
                <a:gd name="T34" fmla="*/ 0 w 82"/>
                <a:gd name="T35" fmla="*/ 18 h 80"/>
                <a:gd name="T36" fmla="*/ 9 w 82"/>
                <a:gd name="T37" fmla="*/ 8 h 80"/>
                <a:gd name="T38" fmla="*/ 51 w 82"/>
                <a:gd name="T39" fmla="*/ 16 h 80"/>
                <a:gd name="T40" fmla="*/ 53 w 82"/>
                <a:gd name="T41" fmla="*/ 13 h 80"/>
                <a:gd name="T42" fmla="*/ 74 w 82"/>
                <a:gd name="T43" fmla="*/ 6 h 80"/>
                <a:gd name="T44" fmla="*/ 82 w 82"/>
                <a:gd name="T45" fmla="*/ 50 h 80"/>
                <a:gd name="T46" fmla="*/ 74 w 82"/>
                <a:gd name="T47" fmla="*/ 42 h 80"/>
                <a:gd name="T48" fmla="*/ 72 w 82"/>
                <a:gd name="T49" fmla="*/ 44 h 80"/>
                <a:gd name="T50" fmla="*/ 76 w 82"/>
                <a:gd name="T51" fmla="*/ 57 h 80"/>
                <a:gd name="T52" fmla="*/ 82 w 82"/>
                <a:gd name="T53" fmla="*/ 50 h 80"/>
                <a:gd name="T54" fmla="*/ 29 w 82"/>
                <a:gd name="T55" fmla="*/ 0 h 80"/>
                <a:gd name="T56" fmla="*/ 23 w 82"/>
                <a:gd name="T57" fmla="*/ 7 h 80"/>
                <a:gd name="T58" fmla="*/ 36 w 82"/>
                <a:gd name="T59" fmla="*/ 10 h 80"/>
                <a:gd name="T60" fmla="*/ 37 w 82"/>
                <a:gd name="T61" fmla="*/ 8 h 80"/>
                <a:gd name="T62" fmla="*/ 29 w 82"/>
                <a:gd name="T63" fmla="*/ 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2" h="80">
                  <a:moveTo>
                    <a:pt x="74" y="6"/>
                  </a:moveTo>
                  <a:cubicBezTo>
                    <a:pt x="76" y="15"/>
                    <a:pt x="74" y="21"/>
                    <a:pt x="67" y="27"/>
                  </a:cubicBezTo>
                  <a:cubicBezTo>
                    <a:pt x="65" y="30"/>
                    <a:pt x="65" y="30"/>
                    <a:pt x="65" y="30"/>
                  </a:cubicBezTo>
                  <a:cubicBezTo>
                    <a:pt x="75" y="71"/>
                    <a:pt x="75" y="71"/>
                    <a:pt x="75" y="71"/>
                  </a:cubicBezTo>
                  <a:cubicBezTo>
                    <a:pt x="66" y="80"/>
                    <a:pt x="66" y="80"/>
                    <a:pt x="66" y="80"/>
                  </a:cubicBezTo>
                  <a:cubicBezTo>
                    <a:pt x="44" y="50"/>
                    <a:pt x="44" y="50"/>
                    <a:pt x="44" y="50"/>
                  </a:cubicBezTo>
                  <a:cubicBezTo>
                    <a:pt x="36" y="57"/>
                    <a:pt x="36" y="57"/>
                    <a:pt x="36" y="57"/>
                  </a:cubicBezTo>
                  <a:cubicBezTo>
                    <a:pt x="39" y="70"/>
                    <a:pt x="39" y="70"/>
                    <a:pt x="39" y="70"/>
                  </a:cubicBezTo>
                  <a:cubicBezTo>
                    <a:pt x="34" y="75"/>
                    <a:pt x="34" y="75"/>
                    <a:pt x="34" y="75"/>
                  </a:cubicBezTo>
                  <a:cubicBezTo>
                    <a:pt x="26" y="61"/>
                    <a:pt x="26" y="61"/>
                    <a:pt x="26" y="61"/>
                  </a:cubicBezTo>
                  <a:cubicBezTo>
                    <a:pt x="21" y="67"/>
                    <a:pt x="21" y="67"/>
                    <a:pt x="21" y="67"/>
                  </a:cubicBezTo>
                  <a:cubicBezTo>
                    <a:pt x="16" y="62"/>
                    <a:pt x="16" y="62"/>
                    <a:pt x="16" y="62"/>
                  </a:cubicBezTo>
                  <a:cubicBezTo>
                    <a:pt x="21" y="57"/>
                    <a:pt x="21" y="57"/>
                    <a:pt x="21" y="57"/>
                  </a:cubicBezTo>
                  <a:cubicBezTo>
                    <a:pt x="7" y="50"/>
                    <a:pt x="7" y="50"/>
                    <a:pt x="7" y="50"/>
                  </a:cubicBezTo>
                  <a:cubicBezTo>
                    <a:pt x="12" y="44"/>
                    <a:pt x="12" y="44"/>
                    <a:pt x="12" y="44"/>
                  </a:cubicBezTo>
                  <a:cubicBezTo>
                    <a:pt x="25" y="47"/>
                    <a:pt x="25" y="47"/>
                    <a:pt x="25" y="47"/>
                  </a:cubicBezTo>
                  <a:cubicBezTo>
                    <a:pt x="32" y="39"/>
                    <a:pt x="32" y="39"/>
                    <a:pt x="32" y="39"/>
                  </a:cubicBezTo>
                  <a:cubicBezTo>
                    <a:pt x="0" y="18"/>
                    <a:pt x="0" y="18"/>
                    <a:pt x="0" y="18"/>
                  </a:cubicBezTo>
                  <a:cubicBezTo>
                    <a:pt x="9" y="8"/>
                    <a:pt x="9" y="8"/>
                    <a:pt x="9" y="8"/>
                  </a:cubicBezTo>
                  <a:cubicBezTo>
                    <a:pt x="51" y="16"/>
                    <a:pt x="51" y="16"/>
                    <a:pt x="51" y="16"/>
                  </a:cubicBezTo>
                  <a:cubicBezTo>
                    <a:pt x="53" y="13"/>
                    <a:pt x="53" y="13"/>
                    <a:pt x="53" y="13"/>
                  </a:cubicBezTo>
                  <a:cubicBezTo>
                    <a:pt x="60" y="5"/>
                    <a:pt x="67" y="4"/>
                    <a:pt x="74" y="6"/>
                  </a:cubicBezTo>
                  <a:close/>
                  <a:moveTo>
                    <a:pt x="82" y="50"/>
                  </a:moveTo>
                  <a:cubicBezTo>
                    <a:pt x="74" y="42"/>
                    <a:pt x="74" y="42"/>
                    <a:pt x="74" y="42"/>
                  </a:cubicBezTo>
                  <a:cubicBezTo>
                    <a:pt x="72" y="44"/>
                    <a:pt x="72" y="44"/>
                    <a:pt x="72" y="44"/>
                  </a:cubicBezTo>
                  <a:cubicBezTo>
                    <a:pt x="76" y="57"/>
                    <a:pt x="76" y="57"/>
                    <a:pt x="76" y="57"/>
                  </a:cubicBezTo>
                  <a:cubicBezTo>
                    <a:pt x="82" y="50"/>
                    <a:pt x="82" y="50"/>
                    <a:pt x="82" y="50"/>
                  </a:cubicBezTo>
                  <a:close/>
                  <a:moveTo>
                    <a:pt x="29" y="0"/>
                  </a:moveTo>
                  <a:cubicBezTo>
                    <a:pt x="23" y="7"/>
                    <a:pt x="23" y="7"/>
                    <a:pt x="23" y="7"/>
                  </a:cubicBezTo>
                  <a:cubicBezTo>
                    <a:pt x="36" y="10"/>
                    <a:pt x="36" y="10"/>
                    <a:pt x="36" y="10"/>
                  </a:cubicBezTo>
                  <a:cubicBezTo>
                    <a:pt x="37" y="8"/>
                    <a:pt x="37" y="8"/>
                    <a:pt x="37" y="8"/>
                  </a:cubicBezTo>
                  <a:lnTo>
                    <a:pt x="29" y="0"/>
                  </a:lnTo>
                  <a:close/>
                </a:path>
              </a:pathLst>
            </a:custGeom>
            <a:solidFill>
              <a:schemeClr val="bg1"/>
            </a:solidFill>
            <a:ln>
              <a:noFill/>
            </a:ln>
          </p:spPr>
          <p:txBody>
            <a:bodyPr vert="horz" wrap="square" lIns="96430" tIns="48216" rIns="96430" bIns="48216"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zh-CN" altLang="en-US" sz="950">
                <a:solidFill>
                  <a:prstClr val="black"/>
                </a:solidFill>
                <a:cs typeface="+mn-ea"/>
                <a:sym typeface="+mn-lt"/>
              </a:endParaRPr>
            </a:p>
          </p:txBody>
        </p:sp>
        <p:sp>
          <p:nvSpPr>
            <p:cNvPr id="45" name="Freeform 26"/>
            <p:cNvSpPr>
              <a:spLocks noEditPoints="1"/>
            </p:cNvSpPr>
            <p:nvPr/>
          </p:nvSpPr>
          <p:spPr bwMode="auto">
            <a:xfrm>
              <a:off x="8773924" y="4087398"/>
              <a:ext cx="316777" cy="383568"/>
            </a:xfrm>
            <a:custGeom>
              <a:avLst/>
              <a:gdLst>
                <a:gd name="T0" fmla="*/ 0 w 77"/>
                <a:gd name="T1" fmla="*/ 85 h 93"/>
                <a:gd name="T2" fmla="*/ 30 w 77"/>
                <a:gd name="T3" fmla="*/ 20 h 93"/>
                <a:gd name="T4" fmla="*/ 38 w 77"/>
                <a:gd name="T5" fmla="*/ 26 h 93"/>
                <a:gd name="T6" fmla="*/ 39 w 77"/>
                <a:gd name="T7" fmla="*/ 27 h 93"/>
                <a:gd name="T8" fmla="*/ 39 w 77"/>
                <a:gd name="T9" fmla="*/ 27 h 93"/>
                <a:gd name="T10" fmla="*/ 40 w 77"/>
                <a:gd name="T11" fmla="*/ 27 h 93"/>
                <a:gd name="T12" fmla="*/ 40 w 77"/>
                <a:gd name="T13" fmla="*/ 28 h 93"/>
                <a:gd name="T14" fmla="*/ 40 w 77"/>
                <a:gd name="T15" fmla="*/ 28 h 93"/>
                <a:gd name="T16" fmla="*/ 41 w 77"/>
                <a:gd name="T17" fmla="*/ 28 h 93"/>
                <a:gd name="T18" fmla="*/ 41 w 77"/>
                <a:gd name="T19" fmla="*/ 29 h 93"/>
                <a:gd name="T20" fmla="*/ 42 w 77"/>
                <a:gd name="T21" fmla="*/ 29 h 93"/>
                <a:gd name="T22" fmla="*/ 42 w 77"/>
                <a:gd name="T23" fmla="*/ 29 h 93"/>
                <a:gd name="T24" fmla="*/ 43 w 77"/>
                <a:gd name="T25" fmla="*/ 29 h 93"/>
                <a:gd name="T26" fmla="*/ 43 w 77"/>
                <a:gd name="T27" fmla="*/ 30 h 93"/>
                <a:gd name="T28" fmla="*/ 43 w 77"/>
                <a:gd name="T29" fmla="*/ 30 h 93"/>
                <a:gd name="T30" fmla="*/ 48 w 77"/>
                <a:gd name="T31" fmla="*/ 33 h 93"/>
                <a:gd name="T32" fmla="*/ 48 w 77"/>
                <a:gd name="T33" fmla="*/ 33 h 93"/>
                <a:gd name="T34" fmla="*/ 49 w 77"/>
                <a:gd name="T35" fmla="*/ 34 h 93"/>
                <a:gd name="T36" fmla="*/ 49 w 77"/>
                <a:gd name="T37" fmla="*/ 34 h 93"/>
                <a:gd name="T38" fmla="*/ 50 w 77"/>
                <a:gd name="T39" fmla="*/ 34 h 93"/>
                <a:gd name="T40" fmla="*/ 50 w 77"/>
                <a:gd name="T41" fmla="*/ 35 h 93"/>
                <a:gd name="T42" fmla="*/ 50 w 77"/>
                <a:gd name="T43" fmla="*/ 35 h 93"/>
                <a:gd name="T44" fmla="*/ 51 w 77"/>
                <a:gd name="T45" fmla="*/ 35 h 93"/>
                <a:gd name="T46" fmla="*/ 51 w 77"/>
                <a:gd name="T47" fmla="*/ 36 h 93"/>
                <a:gd name="T48" fmla="*/ 52 w 77"/>
                <a:gd name="T49" fmla="*/ 36 h 93"/>
                <a:gd name="T50" fmla="*/ 52 w 77"/>
                <a:gd name="T51" fmla="*/ 36 h 93"/>
                <a:gd name="T52" fmla="*/ 53 w 77"/>
                <a:gd name="T53" fmla="*/ 37 h 93"/>
                <a:gd name="T54" fmla="*/ 53 w 77"/>
                <a:gd name="T55" fmla="*/ 37 h 93"/>
                <a:gd name="T56" fmla="*/ 48 w 77"/>
                <a:gd name="T57" fmla="*/ 79 h 93"/>
                <a:gd name="T58" fmla="*/ 7 w 77"/>
                <a:gd name="T59" fmla="*/ 91 h 93"/>
                <a:gd name="T60" fmla="*/ 35 w 77"/>
                <a:gd name="T61" fmla="*/ 64 h 93"/>
                <a:gd name="T62" fmla="*/ 19 w 77"/>
                <a:gd name="T63" fmla="*/ 53 h 93"/>
                <a:gd name="T64" fmla="*/ 3 w 77"/>
                <a:gd name="T65" fmla="*/ 88 h 93"/>
                <a:gd name="T66" fmla="*/ 73 w 77"/>
                <a:gd name="T67" fmla="*/ 93 h 93"/>
                <a:gd name="T68" fmla="*/ 54 w 77"/>
                <a:gd name="T69" fmla="*/ 83 h 93"/>
                <a:gd name="T70" fmla="*/ 69 w 77"/>
                <a:gd name="T71" fmla="*/ 42 h 93"/>
                <a:gd name="T72" fmla="*/ 34 w 77"/>
                <a:gd name="T73" fmla="*/ 0 h 93"/>
                <a:gd name="T74" fmla="*/ 69 w 77"/>
                <a:gd name="T75" fmla="*/ 42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7" h="93">
                  <a:moveTo>
                    <a:pt x="3" y="88"/>
                  </a:moveTo>
                  <a:cubicBezTo>
                    <a:pt x="2" y="87"/>
                    <a:pt x="1" y="86"/>
                    <a:pt x="0" y="85"/>
                  </a:cubicBezTo>
                  <a:cubicBezTo>
                    <a:pt x="0" y="72"/>
                    <a:pt x="0" y="58"/>
                    <a:pt x="0" y="45"/>
                  </a:cubicBezTo>
                  <a:cubicBezTo>
                    <a:pt x="12" y="40"/>
                    <a:pt x="21" y="32"/>
                    <a:pt x="30" y="20"/>
                  </a:cubicBezTo>
                  <a:cubicBezTo>
                    <a:pt x="38" y="26"/>
                    <a:pt x="38" y="26"/>
                    <a:pt x="38" y="26"/>
                  </a:cubicBezTo>
                  <a:cubicBezTo>
                    <a:pt x="38" y="26"/>
                    <a:pt x="38" y="26"/>
                    <a:pt x="38" y="26"/>
                  </a:cubicBezTo>
                  <a:cubicBezTo>
                    <a:pt x="38" y="27"/>
                    <a:pt x="38" y="27"/>
                    <a:pt x="38" y="27"/>
                  </a:cubicBezTo>
                  <a:cubicBezTo>
                    <a:pt x="39" y="27"/>
                    <a:pt x="39" y="27"/>
                    <a:pt x="39" y="27"/>
                  </a:cubicBezTo>
                  <a:cubicBezTo>
                    <a:pt x="39" y="27"/>
                    <a:pt x="39" y="27"/>
                    <a:pt x="39" y="27"/>
                  </a:cubicBezTo>
                  <a:cubicBezTo>
                    <a:pt x="39" y="27"/>
                    <a:pt x="39" y="27"/>
                    <a:pt x="39" y="27"/>
                  </a:cubicBezTo>
                  <a:cubicBezTo>
                    <a:pt x="39" y="27"/>
                    <a:pt x="39" y="27"/>
                    <a:pt x="39" y="27"/>
                  </a:cubicBezTo>
                  <a:cubicBezTo>
                    <a:pt x="40" y="27"/>
                    <a:pt x="40" y="27"/>
                    <a:pt x="40" y="27"/>
                  </a:cubicBezTo>
                  <a:cubicBezTo>
                    <a:pt x="40" y="27"/>
                    <a:pt x="40" y="27"/>
                    <a:pt x="40" y="27"/>
                  </a:cubicBezTo>
                  <a:cubicBezTo>
                    <a:pt x="40" y="28"/>
                    <a:pt x="40" y="28"/>
                    <a:pt x="40" y="28"/>
                  </a:cubicBezTo>
                  <a:cubicBezTo>
                    <a:pt x="40" y="28"/>
                    <a:pt x="40" y="28"/>
                    <a:pt x="40" y="28"/>
                  </a:cubicBezTo>
                  <a:cubicBezTo>
                    <a:pt x="40" y="28"/>
                    <a:pt x="40" y="28"/>
                    <a:pt x="40" y="28"/>
                  </a:cubicBezTo>
                  <a:cubicBezTo>
                    <a:pt x="41" y="28"/>
                    <a:pt x="41" y="28"/>
                    <a:pt x="41" y="28"/>
                  </a:cubicBezTo>
                  <a:cubicBezTo>
                    <a:pt x="41" y="28"/>
                    <a:pt x="41" y="28"/>
                    <a:pt x="41" y="28"/>
                  </a:cubicBezTo>
                  <a:cubicBezTo>
                    <a:pt x="41" y="28"/>
                    <a:pt x="41" y="28"/>
                    <a:pt x="41" y="28"/>
                  </a:cubicBezTo>
                  <a:cubicBezTo>
                    <a:pt x="41" y="29"/>
                    <a:pt x="41" y="29"/>
                    <a:pt x="41" y="29"/>
                  </a:cubicBezTo>
                  <a:cubicBezTo>
                    <a:pt x="42" y="29"/>
                    <a:pt x="42" y="29"/>
                    <a:pt x="42" y="29"/>
                  </a:cubicBezTo>
                  <a:cubicBezTo>
                    <a:pt x="42" y="29"/>
                    <a:pt x="42" y="29"/>
                    <a:pt x="42" y="29"/>
                  </a:cubicBezTo>
                  <a:cubicBezTo>
                    <a:pt x="42" y="29"/>
                    <a:pt x="42" y="29"/>
                    <a:pt x="42" y="29"/>
                  </a:cubicBezTo>
                  <a:cubicBezTo>
                    <a:pt x="42" y="29"/>
                    <a:pt x="42" y="29"/>
                    <a:pt x="42" y="29"/>
                  </a:cubicBezTo>
                  <a:cubicBezTo>
                    <a:pt x="42" y="29"/>
                    <a:pt x="42" y="29"/>
                    <a:pt x="42" y="29"/>
                  </a:cubicBezTo>
                  <a:cubicBezTo>
                    <a:pt x="43" y="29"/>
                    <a:pt x="43" y="29"/>
                    <a:pt x="43" y="29"/>
                  </a:cubicBezTo>
                  <a:cubicBezTo>
                    <a:pt x="43" y="30"/>
                    <a:pt x="43" y="30"/>
                    <a:pt x="43" y="30"/>
                  </a:cubicBezTo>
                  <a:cubicBezTo>
                    <a:pt x="43" y="30"/>
                    <a:pt x="43" y="30"/>
                    <a:pt x="43" y="30"/>
                  </a:cubicBezTo>
                  <a:cubicBezTo>
                    <a:pt x="43" y="30"/>
                    <a:pt x="43" y="30"/>
                    <a:pt x="43" y="30"/>
                  </a:cubicBezTo>
                  <a:cubicBezTo>
                    <a:pt x="43" y="30"/>
                    <a:pt x="43" y="30"/>
                    <a:pt x="43" y="30"/>
                  </a:cubicBezTo>
                  <a:cubicBezTo>
                    <a:pt x="44" y="30"/>
                    <a:pt x="44" y="30"/>
                    <a:pt x="44" y="30"/>
                  </a:cubicBezTo>
                  <a:cubicBezTo>
                    <a:pt x="48" y="33"/>
                    <a:pt x="48" y="33"/>
                    <a:pt x="48" y="33"/>
                  </a:cubicBezTo>
                  <a:cubicBezTo>
                    <a:pt x="48" y="33"/>
                    <a:pt x="48" y="33"/>
                    <a:pt x="48" y="33"/>
                  </a:cubicBezTo>
                  <a:cubicBezTo>
                    <a:pt x="48" y="33"/>
                    <a:pt x="48" y="33"/>
                    <a:pt x="48" y="33"/>
                  </a:cubicBezTo>
                  <a:cubicBezTo>
                    <a:pt x="48" y="34"/>
                    <a:pt x="48" y="34"/>
                    <a:pt x="48" y="34"/>
                  </a:cubicBezTo>
                  <a:cubicBezTo>
                    <a:pt x="49" y="34"/>
                    <a:pt x="49" y="34"/>
                    <a:pt x="49" y="34"/>
                  </a:cubicBezTo>
                  <a:cubicBezTo>
                    <a:pt x="49" y="34"/>
                    <a:pt x="49" y="34"/>
                    <a:pt x="49" y="34"/>
                  </a:cubicBezTo>
                  <a:cubicBezTo>
                    <a:pt x="49" y="34"/>
                    <a:pt x="49" y="34"/>
                    <a:pt x="49" y="34"/>
                  </a:cubicBezTo>
                  <a:cubicBezTo>
                    <a:pt x="49" y="34"/>
                    <a:pt x="49" y="34"/>
                    <a:pt x="49" y="34"/>
                  </a:cubicBezTo>
                  <a:cubicBezTo>
                    <a:pt x="50" y="34"/>
                    <a:pt x="50" y="34"/>
                    <a:pt x="50" y="34"/>
                  </a:cubicBezTo>
                  <a:cubicBezTo>
                    <a:pt x="50" y="35"/>
                    <a:pt x="50" y="35"/>
                    <a:pt x="50" y="35"/>
                  </a:cubicBezTo>
                  <a:cubicBezTo>
                    <a:pt x="50" y="35"/>
                    <a:pt x="50" y="35"/>
                    <a:pt x="50" y="35"/>
                  </a:cubicBezTo>
                  <a:cubicBezTo>
                    <a:pt x="50" y="35"/>
                    <a:pt x="50" y="35"/>
                    <a:pt x="50" y="35"/>
                  </a:cubicBezTo>
                  <a:cubicBezTo>
                    <a:pt x="50" y="35"/>
                    <a:pt x="50" y="35"/>
                    <a:pt x="50" y="35"/>
                  </a:cubicBezTo>
                  <a:cubicBezTo>
                    <a:pt x="51" y="35"/>
                    <a:pt x="51" y="35"/>
                    <a:pt x="51" y="35"/>
                  </a:cubicBezTo>
                  <a:cubicBezTo>
                    <a:pt x="51" y="35"/>
                    <a:pt x="51" y="35"/>
                    <a:pt x="51" y="35"/>
                  </a:cubicBezTo>
                  <a:cubicBezTo>
                    <a:pt x="51" y="35"/>
                    <a:pt x="51" y="35"/>
                    <a:pt x="51" y="35"/>
                  </a:cubicBezTo>
                  <a:cubicBezTo>
                    <a:pt x="51" y="36"/>
                    <a:pt x="51" y="36"/>
                    <a:pt x="51"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3" y="37"/>
                    <a:pt x="53" y="37"/>
                    <a:pt x="53" y="37"/>
                  </a:cubicBezTo>
                  <a:cubicBezTo>
                    <a:pt x="53" y="37"/>
                    <a:pt x="53" y="37"/>
                    <a:pt x="53" y="37"/>
                  </a:cubicBezTo>
                  <a:cubicBezTo>
                    <a:pt x="53" y="37"/>
                    <a:pt x="53" y="37"/>
                    <a:pt x="53" y="37"/>
                  </a:cubicBezTo>
                  <a:cubicBezTo>
                    <a:pt x="62" y="43"/>
                    <a:pt x="62" y="43"/>
                    <a:pt x="62" y="43"/>
                  </a:cubicBezTo>
                  <a:cubicBezTo>
                    <a:pt x="53" y="55"/>
                    <a:pt x="49" y="67"/>
                    <a:pt x="48" y="79"/>
                  </a:cubicBezTo>
                  <a:cubicBezTo>
                    <a:pt x="36" y="84"/>
                    <a:pt x="23" y="88"/>
                    <a:pt x="11" y="93"/>
                  </a:cubicBezTo>
                  <a:cubicBezTo>
                    <a:pt x="9" y="92"/>
                    <a:pt x="8" y="91"/>
                    <a:pt x="7" y="91"/>
                  </a:cubicBezTo>
                  <a:cubicBezTo>
                    <a:pt x="23" y="68"/>
                    <a:pt x="23" y="68"/>
                    <a:pt x="23" y="68"/>
                  </a:cubicBezTo>
                  <a:cubicBezTo>
                    <a:pt x="27" y="69"/>
                    <a:pt x="32" y="68"/>
                    <a:pt x="35" y="64"/>
                  </a:cubicBezTo>
                  <a:cubicBezTo>
                    <a:pt x="38" y="60"/>
                    <a:pt x="37" y="54"/>
                    <a:pt x="32" y="51"/>
                  </a:cubicBezTo>
                  <a:cubicBezTo>
                    <a:pt x="28" y="47"/>
                    <a:pt x="22" y="49"/>
                    <a:pt x="19" y="53"/>
                  </a:cubicBezTo>
                  <a:cubicBezTo>
                    <a:pt x="16" y="57"/>
                    <a:pt x="16" y="62"/>
                    <a:pt x="19" y="65"/>
                  </a:cubicBezTo>
                  <a:cubicBezTo>
                    <a:pt x="3" y="88"/>
                    <a:pt x="3" y="88"/>
                    <a:pt x="3" y="88"/>
                  </a:cubicBezTo>
                  <a:close/>
                  <a:moveTo>
                    <a:pt x="27" y="93"/>
                  </a:moveTo>
                  <a:cubicBezTo>
                    <a:pt x="73" y="93"/>
                    <a:pt x="73" y="93"/>
                    <a:pt x="73" y="93"/>
                  </a:cubicBezTo>
                  <a:cubicBezTo>
                    <a:pt x="73" y="83"/>
                    <a:pt x="73" y="83"/>
                    <a:pt x="73" y="83"/>
                  </a:cubicBezTo>
                  <a:cubicBezTo>
                    <a:pt x="54" y="83"/>
                    <a:pt x="54" y="83"/>
                    <a:pt x="54" y="83"/>
                  </a:cubicBezTo>
                  <a:cubicBezTo>
                    <a:pt x="27" y="93"/>
                    <a:pt x="27" y="93"/>
                    <a:pt x="27" y="93"/>
                  </a:cubicBezTo>
                  <a:close/>
                  <a:moveTo>
                    <a:pt x="69" y="42"/>
                  </a:moveTo>
                  <a:cubicBezTo>
                    <a:pt x="77" y="31"/>
                    <a:pt x="77" y="31"/>
                    <a:pt x="77" y="31"/>
                  </a:cubicBezTo>
                  <a:cubicBezTo>
                    <a:pt x="34" y="0"/>
                    <a:pt x="34" y="0"/>
                    <a:pt x="34" y="0"/>
                  </a:cubicBezTo>
                  <a:cubicBezTo>
                    <a:pt x="26" y="12"/>
                    <a:pt x="26" y="12"/>
                    <a:pt x="26" y="12"/>
                  </a:cubicBezTo>
                  <a:lnTo>
                    <a:pt x="69" y="42"/>
                  </a:lnTo>
                  <a:close/>
                </a:path>
              </a:pathLst>
            </a:custGeom>
            <a:solidFill>
              <a:schemeClr val="bg1"/>
            </a:solidFill>
            <a:ln>
              <a:noFill/>
            </a:ln>
          </p:spPr>
          <p:txBody>
            <a:bodyPr vert="horz" wrap="square" lIns="96430" tIns="48216" rIns="96430" bIns="48216"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zh-CN" altLang="en-US" sz="950">
                <a:solidFill>
                  <a:prstClr val="black"/>
                </a:solidFill>
                <a:cs typeface="+mn-ea"/>
                <a:sym typeface="+mn-lt"/>
              </a:endParaRPr>
            </a:p>
          </p:txBody>
        </p:sp>
      </p:grpSp>
      <p:cxnSp>
        <p:nvCxnSpPr>
          <p:cNvPr id="46" name="Straight Arrow Connector 37"/>
          <p:cNvCxnSpPr/>
          <p:nvPr/>
        </p:nvCxnSpPr>
        <p:spPr>
          <a:xfrm>
            <a:off x="3169779" y="4089677"/>
            <a:ext cx="0" cy="1013398"/>
          </a:xfrm>
          <a:prstGeom prst="straightConnector1">
            <a:avLst/>
          </a:prstGeom>
          <a:ln w="6350">
            <a:solidFill>
              <a:schemeClr val="bg1">
                <a:lumMod val="6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0"/>
          <p:cNvCxnSpPr/>
          <p:nvPr/>
        </p:nvCxnSpPr>
        <p:spPr>
          <a:xfrm>
            <a:off x="7149435" y="4089677"/>
            <a:ext cx="0" cy="1013398"/>
          </a:xfrm>
          <a:prstGeom prst="straightConnector1">
            <a:avLst/>
          </a:prstGeom>
          <a:ln w="6350">
            <a:solidFill>
              <a:schemeClr val="bg1">
                <a:lumMod val="6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1"/>
          <p:cNvCxnSpPr/>
          <p:nvPr/>
        </p:nvCxnSpPr>
        <p:spPr>
          <a:xfrm flipV="1">
            <a:off x="9135959" y="3076840"/>
            <a:ext cx="0" cy="1013398"/>
          </a:xfrm>
          <a:prstGeom prst="straightConnector1">
            <a:avLst/>
          </a:prstGeom>
          <a:ln w="6350">
            <a:solidFill>
              <a:schemeClr val="bg1">
                <a:lumMod val="6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2"/>
          <p:cNvCxnSpPr/>
          <p:nvPr/>
        </p:nvCxnSpPr>
        <p:spPr>
          <a:xfrm flipV="1">
            <a:off x="5171770" y="3076840"/>
            <a:ext cx="0" cy="1013398"/>
          </a:xfrm>
          <a:prstGeom prst="straightConnector1">
            <a:avLst/>
          </a:prstGeom>
          <a:ln w="6350">
            <a:solidFill>
              <a:schemeClr val="bg1">
                <a:lumMod val="6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grpSp>
        <p:nvGrpSpPr>
          <p:cNvPr id="50" name="Group 5"/>
          <p:cNvGrpSpPr/>
          <p:nvPr/>
        </p:nvGrpSpPr>
        <p:grpSpPr>
          <a:xfrm>
            <a:off x="1900929" y="5309695"/>
            <a:ext cx="2537702" cy="838274"/>
            <a:chOff x="1929542" y="4908274"/>
            <a:chExt cx="2729132" cy="794892"/>
          </a:xfrm>
        </p:grpSpPr>
        <p:sp>
          <p:nvSpPr>
            <p:cNvPr id="51" name="TextBox 50"/>
            <p:cNvSpPr txBox="1"/>
            <p:nvPr/>
          </p:nvSpPr>
          <p:spPr>
            <a:xfrm>
              <a:off x="2519031" y="4908274"/>
              <a:ext cx="1550153" cy="311913"/>
            </a:xfrm>
            <a:prstGeom prst="rect">
              <a:avLst/>
            </a:prstGeom>
            <a:noFill/>
          </p:spPr>
          <p:txBody>
            <a:bodyPr wrap="none" rtlCol="0">
              <a:spAutoFit/>
            </a:bodyPr>
            <a:lstStyle/>
            <a:p>
              <a:pPr algn="ctr">
                <a:lnSpc>
                  <a:spcPct val="120000"/>
                </a:lnSpc>
              </a:pPr>
              <a:r>
                <a:rPr lang="zh-CN" altLang="en-US" sz="1400">
                  <a:solidFill>
                    <a:schemeClr val="bg1">
                      <a:lumMod val="65000"/>
                    </a:schemeClr>
                  </a:solidFill>
                  <a:cs typeface="+mn-ea"/>
                  <a:sym typeface="+mn-lt"/>
                </a:rPr>
                <a:t>请替换文字内容</a:t>
              </a:r>
              <a:endParaRPr lang="en-GB" sz="1400" dirty="0">
                <a:solidFill>
                  <a:schemeClr val="bg1">
                    <a:lumMod val="65000"/>
                  </a:schemeClr>
                </a:solidFill>
                <a:cs typeface="+mn-ea"/>
                <a:sym typeface="+mn-lt"/>
              </a:endParaRPr>
            </a:p>
          </p:txBody>
        </p:sp>
        <p:sp>
          <p:nvSpPr>
            <p:cNvPr id="52" name="Rectangle 44"/>
            <p:cNvSpPr/>
            <p:nvPr/>
          </p:nvSpPr>
          <p:spPr>
            <a:xfrm>
              <a:off x="1929542" y="5195350"/>
              <a:ext cx="2729132" cy="507816"/>
            </a:xfrm>
            <a:prstGeom prst="rect">
              <a:avLst/>
            </a:prstGeom>
          </p:spPr>
          <p:txBody>
            <a:bodyPr wrap="square">
              <a:spAutoFit/>
            </a:bodyPr>
            <a:lstStyle/>
            <a:p>
              <a:pPr algn="just">
                <a:lnSpc>
                  <a:spcPct val="120000"/>
                </a:lnSpc>
              </a:pPr>
              <a:r>
                <a:rPr lang="en-US" altLang="zh-CN" sz="800" dirty="0">
                  <a:solidFill>
                    <a:schemeClr val="bg1">
                      <a:lumMod val="65000"/>
                    </a:schemeClr>
                  </a:solidFill>
                  <a:cs typeface="+mn-ea"/>
                  <a:sym typeface="+mn-lt"/>
                </a:rPr>
                <a:t>Please replace text, click add relevant headline, modify the text content, also can copy your content to this directly.</a:t>
              </a:r>
              <a:endParaRPr lang="en-GB" altLang="zh-CN" sz="800" dirty="0">
                <a:solidFill>
                  <a:schemeClr val="bg1">
                    <a:lumMod val="65000"/>
                  </a:schemeClr>
                </a:solidFill>
                <a:cs typeface="+mn-ea"/>
                <a:sym typeface="+mn-lt"/>
              </a:endParaRPr>
            </a:p>
          </p:txBody>
        </p:sp>
      </p:grpSp>
      <p:grpSp>
        <p:nvGrpSpPr>
          <p:cNvPr id="53" name="Group 8"/>
          <p:cNvGrpSpPr/>
          <p:nvPr/>
        </p:nvGrpSpPr>
        <p:grpSpPr>
          <a:xfrm>
            <a:off x="5880585" y="5334721"/>
            <a:ext cx="2537702" cy="813248"/>
            <a:chOff x="5703260" y="4932005"/>
            <a:chExt cx="2729132" cy="771161"/>
          </a:xfrm>
        </p:grpSpPr>
        <p:sp>
          <p:nvSpPr>
            <p:cNvPr id="54" name="TextBox 53"/>
            <p:cNvSpPr txBox="1"/>
            <p:nvPr/>
          </p:nvSpPr>
          <p:spPr>
            <a:xfrm>
              <a:off x="6292750" y="4932005"/>
              <a:ext cx="1550153" cy="311913"/>
            </a:xfrm>
            <a:prstGeom prst="rect">
              <a:avLst/>
            </a:prstGeom>
            <a:noFill/>
          </p:spPr>
          <p:txBody>
            <a:bodyPr wrap="none" rtlCol="0">
              <a:spAutoFit/>
            </a:bodyPr>
            <a:lstStyle/>
            <a:p>
              <a:pPr algn="ctr">
                <a:lnSpc>
                  <a:spcPct val="120000"/>
                </a:lnSpc>
              </a:pPr>
              <a:r>
                <a:rPr lang="zh-CN" altLang="en-US" sz="1400">
                  <a:solidFill>
                    <a:schemeClr val="bg1">
                      <a:lumMod val="65000"/>
                    </a:schemeClr>
                  </a:solidFill>
                  <a:cs typeface="+mn-ea"/>
                  <a:sym typeface="+mn-lt"/>
                </a:rPr>
                <a:t>请替换文字内容</a:t>
              </a:r>
              <a:endParaRPr lang="en-GB" sz="1400" dirty="0">
                <a:solidFill>
                  <a:schemeClr val="bg1">
                    <a:lumMod val="65000"/>
                  </a:schemeClr>
                </a:solidFill>
                <a:cs typeface="+mn-ea"/>
                <a:sym typeface="+mn-lt"/>
              </a:endParaRPr>
            </a:p>
          </p:txBody>
        </p:sp>
        <p:sp>
          <p:nvSpPr>
            <p:cNvPr id="55" name="Rectangle 48"/>
            <p:cNvSpPr/>
            <p:nvPr/>
          </p:nvSpPr>
          <p:spPr>
            <a:xfrm>
              <a:off x="5703260" y="5195350"/>
              <a:ext cx="2729132" cy="507816"/>
            </a:xfrm>
            <a:prstGeom prst="rect">
              <a:avLst/>
            </a:prstGeom>
          </p:spPr>
          <p:txBody>
            <a:bodyPr wrap="square">
              <a:spAutoFit/>
            </a:bodyPr>
            <a:lstStyle/>
            <a:p>
              <a:pPr algn="just">
                <a:lnSpc>
                  <a:spcPct val="120000"/>
                </a:lnSpc>
              </a:pPr>
              <a:r>
                <a:rPr lang="en-US" altLang="zh-CN" sz="800" dirty="0">
                  <a:solidFill>
                    <a:schemeClr val="bg1">
                      <a:lumMod val="65000"/>
                    </a:schemeClr>
                  </a:solidFill>
                  <a:cs typeface="+mn-ea"/>
                  <a:sym typeface="+mn-lt"/>
                </a:rPr>
                <a:t>Please replace text, click add relevant headline, modify the text content, also can copy your content to this directly.</a:t>
              </a:r>
              <a:endParaRPr lang="en-GB" altLang="zh-CN" sz="800" dirty="0">
                <a:solidFill>
                  <a:schemeClr val="bg1">
                    <a:lumMod val="65000"/>
                  </a:schemeClr>
                </a:solidFill>
                <a:cs typeface="+mn-ea"/>
                <a:sym typeface="+mn-lt"/>
              </a:endParaRPr>
            </a:p>
          </p:txBody>
        </p:sp>
      </p:grpSp>
      <p:grpSp>
        <p:nvGrpSpPr>
          <p:cNvPr id="56" name="Group 6"/>
          <p:cNvGrpSpPr/>
          <p:nvPr/>
        </p:nvGrpSpPr>
        <p:grpSpPr>
          <a:xfrm>
            <a:off x="3863923" y="1843144"/>
            <a:ext cx="2611174" cy="828609"/>
            <a:chOff x="4038291" y="1621125"/>
            <a:chExt cx="2304129" cy="785730"/>
          </a:xfrm>
        </p:grpSpPr>
        <p:sp>
          <p:nvSpPr>
            <p:cNvPr id="57" name="TextBox 56"/>
            <p:cNvSpPr txBox="1"/>
            <p:nvPr/>
          </p:nvSpPr>
          <p:spPr>
            <a:xfrm>
              <a:off x="4554393" y="1621125"/>
              <a:ext cx="1271925" cy="311914"/>
            </a:xfrm>
            <a:prstGeom prst="rect">
              <a:avLst/>
            </a:prstGeom>
            <a:noFill/>
          </p:spPr>
          <p:txBody>
            <a:bodyPr wrap="none" rtlCol="0">
              <a:spAutoFit/>
            </a:bodyPr>
            <a:lstStyle/>
            <a:p>
              <a:pPr algn="ctr">
                <a:lnSpc>
                  <a:spcPct val="120000"/>
                </a:lnSpc>
              </a:pPr>
              <a:r>
                <a:rPr lang="zh-CN" altLang="en-US" sz="1400">
                  <a:solidFill>
                    <a:schemeClr val="bg1">
                      <a:lumMod val="65000"/>
                    </a:schemeClr>
                  </a:solidFill>
                  <a:cs typeface="+mn-ea"/>
                  <a:sym typeface="+mn-lt"/>
                </a:rPr>
                <a:t>请替换文字内容</a:t>
              </a:r>
              <a:endParaRPr lang="en-GB" sz="1400" dirty="0">
                <a:solidFill>
                  <a:schemeClr val="bg1">
                    <a:lumMod val="65000"/>
                  </a:schemeClr>
                </a:solidFill>
                <a:cs typeface="+mn-ea"/>
                <a:sym typeface="+mn-lt"/>
              </a:endParaRPr>
            </a:p>
          </p:txBody>
        </p:sp>
        <p:sp>
          <p:nvSpPr>
            <p:cNvPr id="58" name="Rectangle 50"/>
            <p:cNvSpPr/>
            <p:nvPr/>
          </p:nvSpPr>
          <p:spPr>
            <a:xfrm>
              <a:off x="4038291" y="1899037"/>
              <a:ext cx="2304129" cy="507818"/>
            </a:xfrm>
            <a:prstGeom prst="rect">
              <a:avLst/>
            </a:prstGeom>
          </p:spPr>
          <p:txBody>
            <a:bodyPr wrap="square">
              <a:spAutoFit/>
            </a:bodyPr>
            <a:lstStyle/>
            <a:p>
              <a:pPr algn="just">
                <a:lnSpc>
                  <a:spcPct val="120000"/>
                </a:lnSpc>
              </a:pPr>
              <a:r>
                <a:rPr lang="en-US" altLang="zh-CN" sz="800" dirty="0">
                  <a:solidFill>
                    <a:schemeClr val="bg1">
                      <a:lumMod val="65000"/>
                    </a:schemeClr>
                  </a:solidFill>
                  <a:cs typeface="+mn-ea"/>
                  <a:sym typeface="+mn-lt"/>
                </a:rPr>
                <a:t>Please replace text, click add relevant headline, modify the text content, also can copy your content to this directly.</a:t>
              </a:r>
              <a:endParaRPr lang="en-GB" altLang="zh-CN" sz="800" dirty="0">
                <a:solidFill>
                  <a:schemeClr val="bg1">
                    <a:lumMod val="65000"/>
                  </a:schemeClr>
                </a:solidFill>
                <a:cs typeface="+mn-ea"/>
                <a:sym typeface="+mn-lt"/>
              </a:endParaRPr>
            </a:p>
          </p:txBody>
        </p:sp>
      </p:grpSp>
      <p:grpSp>
        <p:nvGrpSpPr>
          <p:cNvPr id="59" name="Group 7"/>
          <p:cNvGrpSpPr/>
          <p:nvPr/>
        </p:nvGrpSpPr>
        <p:grpSpPr>
          <a:xfrm>
            <a:off x="7810083" y="1855043"/>
            <a:ext cx="2611174" cy="816703"/>
            <a:chOff x="7780247" y="1632414"/>
            <a:chExt cx="2304129" cy="774442"/>
          </a:xfrm>
        </p:grpSpPr>
        <p:sp>
          <p:nvSpPr>
            <p:cNvPr id="60" name="TextBox 59"/>
            <p:cNvSpPr txBox="1"/>
            <p:nvPr/>
          </p:nvSpPr>
          <p:spPr>
            <a:xfrm>
              <a:off x="8296348" y="1632414"/>
              <a:ext cx="1271925" cy="311915"/>
            </a:xfrm>
            <a:prstGeom prst="rect">
              <a:avLst/>
            </a:prstGeom>
            <a:noFill/>
          </p:spPr>
          <p:txBody>
            <a:bodyPr wrap="none" rtlCol="0">
              <a:spAutoFit/>
            </a:bodyPr>
            <a:lstStyle/>
            <a:p>
              <a:pPr algn="ctr">
                <a:lnSpc>
                  <a:spcPct val="120000"/>
                </a:lnSpc>
              </a:pPr>
              <a:r>
                <a:rPr lang="zh-CN" altLang="en-US" sz="1400">
                  <a:solidFill>
                    <a:schemeClr val="bg1">
                      <a:lumMod val="65000"/>
                    </a:schemeClr>
                  </a:solidFill>
                  <a:cs typeface="+mn-ea"/>
                  <a:sym typeface="+mn-lt"/>
                </a:rPr>
                <a:t>请替换文字内容</a:t>
              </a:r>
              <a:endParaRPr lang="en-GB" sz="1400" dirty="0">
                <a:solidFill>
                  <a:schemeClr val="bg1">
                    <a:lumMod val="65000"/>
                  </a:schemeClr>
                </a:solidFill>
                <a:cs typeface="+mn-ea"/>
                <a:sym typeface="+mn-lt"/>
              </a:endParaRPr>
            </a:p>
          </p:txBody>
        </p:sp>
        <p:sp>
          <p:nvSpPr>
            <p:cNvPr id="61" name="Rectangle 52"/>
            <p:cNvSpPr/>
            <p:nvPr/>
          </p:nvSpPr>
          <p:spPr>
            <a:xfrm>
              <a:off x="7780247" y="1899037"/>
              <a:ext cx="2304129" cy="507819"/>
            </a:xfrm>
            <a:prstGeom prst="rect">
              <a:avLst/>
            </a:prstGeom>
          </p:spPr>
          <p:txBody>
            <a:bodyPr wrap="square">
              <a:spAutoFit/>
            </a:bodyPr>
            <a:lstStyle/>
            <a:p>
              <a:pPr algn="just">
                <a:lnSpc>
                  <a:spcPct val="120000"/>
                </a:lnSpc>
              </a:pPr>
              <a:r>
                <a:rPr lang="en-US" altLang="zh-CN" sz="800" dirty="0">
                  <a:solidFill>
                    <a:schemeClr val="bg1">
                      <a:lumMod val="65000"/>
                    </a:schemeClr>
                  </a:solidFill>
                  <a:cs typeface="+mn-ea"/>
                  <a:sym typeface="+mn-lt"/>
                </a:rPr>
                <a:t>Please replace text, click add relevant headline, modify the text content, also can copy your content to this directly.</a:t>
              </a:r>
              <a:endParaRPr lang="en-GB" altLang="zh-CN" sz="800" dirty="0">
                <a:solidFill>
                  <a:schemeClr val="bg1">
                    <a:lumMod val="65000"/>
                  </a:schemeClr>
                </a:solidFill>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300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2" presetClass="entr" presetSubtype="8" fill="hold" nodeType="afterEffect">
                                  <p:stCondLst>
                                    <p:cond delay="0"/>
                                  </p:stCondLst>
                                  <p:childTnLst>
                                    <p:set>
                                      <p:cBhvr>
                                        <p:cTn id="12" dur="1" fill="hold">
                                          <p:stCondLst>
                                            <p:cond delay="0"/>
                                          </p:stCondLst>
                                        </p:cTn>
                                        <p:tgtEl>
                                          <p:spTgt spid="34"/>
                                        </p:tgtEl>
                                        <p:attrNameLst>
                                          <p:attrName>style.visibility</p:attrName>
                                        </p:attrNameLst>
                                      </p:cBhvr>
                                      <p:to>
                                        <p:strVal val="visible"/>
                                      </p:to>
                                    </p:set>
                                    <p:animEffect transition="in" filter="wipe(left)">
                                      <p:cBhvr>
                                        <p:cTn id="13" dur="500"/>
                                        <p:tgtEl>
                                          <p:spTgt spid="34"/>
                                        </p:tgtEl>
                                      </p:cBhvr>
                                    </p:animEffect>
                                  </p:childTnLst>
                                </p:cTn>
                              </p:par>
                            </p:childTnLst>
                          </p:cTn>
                        </p:par>
                        <p:par>
                          <p:cTn id="14" fill="hold">
                            <p:stCondLst>
                              <p:cond delay="1000"/>
                            </p:stCondLst>
                            <p:childTnLst>
                              <p:par>
                                <p:cTn id="15" presetID="22" presetClass="entr" presetSubtype="1" fill="hold" nodeType="after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wipe(up)">
                                      <p:cBhvr>
                                        <p:cTn id="17" dur="500"/>
                                        <p:tgtEl>
                                          <p:spTgt spid="46"/>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50"/>
                                        </p:tgtEl>
                                        <p:attrNameLst>
                                          <p:attrName>style.visibility</p:attrName>
                                        </p:attrNameLst>
                                      </p:cBhvr>
                                      <p:to>
                                        <p:strVal val="visible"/>
                                      </p:to>
                                    </p:set>
                                    <p:animEffect transition="in" filter="fade">
                                      <p:cBhvr>
                                        <p:cTn id="21" dur="500"/>
                                        <p:tgtEl>
                                          <p:spTgt spid="50"/>
                                        </p:tgtEl>
                                      </p:cBhvr>
                                    </p:animEffect>
                                  </p:childTnLst>
                                </p:cTn>
                              </p:par>
                            </p:childTnLst>
                          </p:cTn>
                        </p:par>
                        <p:par>
                          <p:cTn id="22" fill="hold">
                            <p:stCondLst>
                              <p:cond delay="2000"/>
                            </p:stCondLst>
                            <p:childTnLst>
                              <p:par>
                                <p:cTn id="23" presetID="22" presetClass="entr" presetSubtype="4" fill="hold" nodeType="afterEffect">
                                  <p:stCondLst>
                                    <p:cond delay="0"/>
                                  </p:stCondLst>
                                  <p:childTnLst>
                                    <p:set>
                                      <p:cBhvr>
                                        <p:cTn id="24" dur="1" fill="hold">
                                          <p:stCondLst>
                                            <p:cond delay="0"/>
                                          </p:stCondLst>
                                        </p:cTn>
                                        <p:tgtEl>
                                          <p:spTgt spid="49"/>
                                        </p:tgtEl>
                                        <p:attrNameLst>
                                          <p:attrName>style.visibility</p:attrName>
                                        </p:attrNameLst>
                                      </p:cBhvr>
                                      <p:to>
                                        <p:strVal val="visible"/>
                                      </p:to>
                                    </p:set>
                                    <p:animEffect transition="in" filter="wipe(down)">
                                      <p:cBhvr>
                                        <p:cTn id="25" dur="500"/>
                                        <p:tgtEl>
                                          <p:spTgt spid="49"/>
                                        </p:tgtEl>
                                      </p:cBhvr>
                                    </p:animEffect>
                                  </p:childTnLst>
                                </p:cTn>
                              </p:par>
                            </p:childTnLst>
                          </p:cTn>
                        </p:par>
                        <p:par>
                          <p:cTn id="26" fill="hold">
                            <p:stCondLst>
                              <p:cond delay="2500"/>
                            </p:stCondLst>
                            <p:childTnLst>
                              <p:par>
                                <p:cTn id="27" presetID="10" presetClass="entr" presetSubtype="0" fill="hold" nodeType="afterEffect">
                                  <p:stCondLst>
                                    <p:cond delay="0"/>
                                  </p:stCondLst>
                                  <p:childTnLst>
                                    <p:set>
                                      <p:cBhvr>
                                        <p:cTn id="28" dur="1" fill="hold">
                                          <p:stCondLst>
                                            <p:cond delay="0"/>
                                          </p:stCondLst>
                                        </p:cTn>
                                        <p:tgtEl>
                                          <p:spTgt spid="56"/>
                                        </p:tgtEl>
                                        <p:attrNameLst>
                                          <p:attrName>style.visibility</p:attrName>
                                        </p:attrNameLst>
                                      </p:cBhvr>
                                      <p:to>
                                        <p:strVal val="visible"/>
                                      </p:to>
                                    </p:set>
                                    <p:animEffect transition="in" filter="fade">
                                      <p:cBhvr>
                                        <p:cTn id="29" dur="500"/>
                                        <p:tgtEl>
                                          <p:spTgt spid="56"/>
                                        </p:tgtEl>
                                      </p:cBhvr>
                                    </p:animEffect>
                                  </p:childTnLst>
                                </p:cTn>
                              </p:par>
                            </p:childTnLst>
                          </p:cTn>
                        </p:par>
                        <p:par>
                          <p:cTn id="30" fill="hold">
                            <p:stCondLst>
                              <p:cond delay="3000"/>
                            </p:stCondLst>
                            <p:childTnLst>
                              <p:par>
                                <p:cTn id="31" presetID="22" presetClass="entr" presetSubtype="1" fill="hold" nodeType="afterEffect">
                                  <p:stCondLst>
                                    <p:cond delay="0"/>
                                  </p:stCondLst>
                                  <p:childTnLst>
                                    <p:set>
                                      <p:cBhvr>
                                        <p:cTn id="32" dur="1" fill="hold">
                                          <p:stCondLst>
                                            <p:cond delay="0"/>
                                          </p:stCondLst>
                                        </p:cTn>
                                        <p:tgtEl>
                                          <p:spTgt spid="47"/>
                                        </p:tgtEl>
                                        <p:attrNameLst>
                                          <p:attrName>style.visibility</p:attrName>
                                        </p:attrNameLst>
                                      </p:cBhvr>
                                      <p:to>
                                        <p:strVal val="visible"/>
                                      </p:to>
                                    </p:set>
                                    <p:animEffect transition="in" filter="wipe(up)">
                                      <p:cBhvr>
                                        <p:cTn id="33" dur="500"/>
                                        <p:tgtEl>
                                          <p:spTgt spid="47"/>
                                        </p:tgtEl>
                                      </p:cBhvr>
                                    </p:animEffect>
                                  </p:childTnLst>
                                </p:cTn>
                              </p:par>
                            </p:childTnLst>
                          </p:cTn>
                        </p:par>
                        <p:par>
                          <p:cTn id="34" fill="hold">
                            <p:stCondLst>
                              <p:cond delay="3500"/>
                            </p:stCondLst>
                            <p:childTnLst>
                              <p:par>
                                <p:cTn id="35" presetID="10" presetClass="entr" presetSubtype="0" fill="hold" nodeType="afterEffect">
                                  <p:stCondLst>
                                    <p:cond delay="0"/>
                                  </p:stCondLst>
                                  <p:childTnLst>
                                    <p:set>
                                      <p:cBhvr>
                                        <p:cTn id="36" dur="1" fill="hold">
                                          <p:stCondLst>
                                            <p:cond delay="0"/>
                                          </p:stCondLst>
                                        </p:cTn>
                                        <p:tgtEl>
                                          <p:spTgt spid="53"/>
                                        </p:tgtEl>
                                        <p:attrNameLst>
                                          <p:attrName>style.visibility</p:attrName>
                                        </p:attrNameLst>
                                      </p:cBhvr>
                                      <p:to>
                                        <p:strVal val="visible"/>
                                      </p:to>
                                    </p:set>
                                    <p:animEffect transition="in" filter="fade">
                                      <p:cBhvr>
                                        <p:cTn id="37" dur="500"/>
                                        <p:tgtEl>
                                          <p:spTgt spid="53"/>
                                        </p:tgtEl>
                                      </p:cBhvr>
                                    </p:animEffect>
                                  </p:childTnLst>
                                </p:cTn>
                              </p:par>
                            </p:childTnLst>
                          </p:cTn>
                        </p:par>
                        <p:par>
                          <p:cTn id="38" fill="hold">
                            <p:stCondLst>
                              <p:cond delay="4000"/>
                            </p:stCondLst>
                            <p:childTnLst>
                              <p:par>
                                <p:cTn id="39" presetID="22" presetClass="entr" presetSubtype="4" fill="hold" nodeType="afterEffect">
                                  <p:stCondLst>
                                    <p:cond delay="0"/>
                                  </p:stCondLst>
                                  <p:childTnLst>
                                    <p:set>
                                      <p:cBhvr>
                                        <p:cTn id="40" dur="1" fill="hold">
                                          <p:stCondLst>
                                            <p:cond delay="0"/>
                                          </p:stCondLst>
                                        </p:cTn>
                                        <p:tgtEl>
                                          <p:spTgt spid="48"/>
                                        </p:tgtEl>
                                        <p:attrNameLst>
                                          <p:attrName>style.visibility</p:attrName>
                                        </p:attrNameLst>
                                      </p:cBhvr>
                                      <p:to>
                                        <p:strVal val="visible"/>
                                      </p:to>
                                    </p:set>
                                    <p:animEffect transition="in" filter="wipe(down)">
                                      <p:cBhvr>
                                        <p:cTn id="41" dur="500"/>
                                        <p:tgtEl>
                                          <p:spTgt spid="48"/>
                                        </p:tgtEl>
                                      </p:cBhvr>
                                    </p:animEffect>
                                  </p:childTnLst>
                                </p:cTn>
                              </p:par>
                            </p:childTnLst>
                          </p:cTn>
                        </p:par>
                        <p:par>
                          <p:cTn id="42" fill="hold">
                            <p:stCondLst>
                              <p:cond delay="4500"/>
                            </p:stCondLst>
                            <p:childTnLst>
                              <p:par>
                                <p:cTn id="43" presetID="10" presetClass="entr" presetSubtype="0" fill="hold" nodeType="afterEffect">
                                  <p:stCondLst>
                                    <p:cond delay="0"/>
                                  </p:stCondLst>
                                  <p:childTnLst>
                                    <p:set>
                                      <p:cBhvr>
                                        <p:cTn id="44" dur="1" fill="hold">
                                          <p:stCondLst>
                                            <p:cond delay="0"/>
                                          </p:stCondLst>
                                        </p:cTn>
                                        <p:tgtEl>
                                          <p:spTgt spid="59"/>
                                        </p:tgtEl>
                                        <p:attrNameLst>
                                          <p:attrName>style.visibility</p:attrName>
                                        </p:attrNameLst>
                                      </p:cBhvr>
                                      <p:to>
                                        <p:strVal val="visible"/>
                                      </p:to>
                                    </p:set>
                                    <p:animEffect transition="in" filter="fade">
                                      <p:cBhvr>
                                        <p:cTn id="45"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29029" y="429703"/>
            <a:ext cx="12219442" cy="842182"/>
            <a:chOff x="-29029" y="458731"/>
            <a:chExt cx="12219442" cy="842182"/>
          </a:xfrm>
        </p:grpSpPr>
        <p:sp>
          <p:nvSpPr>
            <p:cNvPr id="11" name="矩形 10"/>
            <p:cNvSpPr/>
            <p:nvPr/>
          </p:nvSpPr>
          <p:spPr>
            <a:xfrm flipH="1">
              <a:off x="-29029" y="1229948"/>
              <a:ext cx="12219442" cy="70965"/>
            </a:xfrm>
            <a:prstGeom prst="rect">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 name="组合 1"/>
            <p:cNvGrpSpPr/>
            <p:nvPr/>
          </p:nvGrpSpPr>
          <p:grpSpPr>
            <a:xfrm>
              <a:off x="4188838" y="458731"/>
              <a:ext cx="3783708" cy="538601"/>
              <a:chOff x="5043488" y="414338"/>
              <a:chExt cx="3783708" cy="538601"/>
            </a:xfrm>
          </p:grpSpPr>
          <p:sp>
            <p:nvSpPr>
              <p:cNvPr id="7" name="矩形 3"/>
              <p:cNvSpPr/>
              <p:nvPr/>
            </p:nvSpPr>
            <p:spPr>
              <a:xfrm>
                <a:off x="5667375" y="414338"/>
                <a:ext cx="3159821" cy="538601"/>
              </a:xfrm>
              <a:prstGeom prst="rect">
                <a:avLst/>
              </a:prstGeom>
              <a:noFill/>
              <a:ln w="9525">
                <a:noFill/>
                <a:miter/>
              </a:ln>
            </p:spPr>
            <p:txBody>
              <a:bodyPr wrap="none" lIns="91431" tIns="45716" rIns="91431" bIns="45716">
                <a:spAutoFit/>
              </a:bodyPr>
              <a:lstStyle/>
              <a:p>
                <a:pPr lvl="0" eaLnBrk="1" hangingPunct="1">
                  <a:buNone/>
                </a:pPr>
                <a:r>
                  <a:rPr lang="zh-CN" altLang="en-US" sz="2900" dirty="0">
                    <a:solidFill>
                      <a:schemeClr val="bg1">
                        <a:lumMod val="50000"/>
                      </a:schemeClr>
                    </a:solidFill>
                    <a:cs typeface="+mn-ea"/>
                    <a:sym typeface="+mn-lt"/>
                  </a:rPr>
                  <a:t>加入你的标题描述</a:t>
                </a:r>
                <a:endParaRPr lang="zh-CN" altLang="en-US" sz="2900" dirty="0">
                  <a:solidFill>
                    <a:schemeClr val="bg1">
                      <a:lumMod val="50000"/>
                    </a:schemeClr>
                  </a:solidFill>
                  <a:cs typeface="+mn-ea"/>
                  <a:sym typeface="+mn-lt"/>
                </a:endParaRPr>
              </a:p>
            </p:txBody>
          </p:sp>
          <p:grpSp>
            <p:nvGrpSpPr>
              <p:cNvPr id="8" name="组合 26"/>
              <p:cNvGrpSpPr/>
              <p:nvPr/>
            </p:nvGrpSpPr>
            <p:grpSpPr>
              <a:xfrm>
                <a:off x="5043488" y="468313"/>
                <a:ext cx="263525" cy="395288"/>
                <a:chOff x="0" y="-109880"/>
                <a:chExt cx="213756" cy="427513"/>
              </a:xfrm>
            </p:grpSpPr>
            <p:sp>
              <p:nvSpPr>
                <p:cNvPr id="9" name="直接连接符 27"/>
                <p:cNvSpPr/>
                <p:nvPr/>
              </p:nvSpPr>
              <p:spPr>
                <a:xfrm>
                  <a:off x="0" y="-109880"/>
                  <a:ext cx="213756" cy="213756"/>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sp>
              <p:nvSpPr>
                <p:cNvPr id="10" name="直接连接符 28"/>
                <p:cNvSpPr/>
                <p:nvPr/>
              </p:nvSpPr>
              <p:spPr>
                <a:xfrm flipH="1">
                  <a:off x="0" y="103876"/>
                  <a:ext cx="213756" cy="213757"/>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grpSp>
        </p:grpSp>
      </p:grpSp>
      <p:grpSp>
        <p:nvGrpSpPr>
          <p:cNvPr id="12" name="组合 11"/>
          <p:cNvGrpSpPr/>
          <p:nvPr/>
        </p:nvGrpSpPr>
        <p:grpSpPr>
          <a:xfrm>
            <a:off x="533154" y="2173798"/>
            <a:ext cx="11153131" cy="3965738"/>
            <a:chOff x="611560" y="1491633"/>
            <a:chExt cx="7704856" cy="2739629"/>
          </a:xfrm>
        </p:grpSpPr>
        <p:graphicFrame>
          <p:nvGraphicFramePr>
            <p:cNvPr id="13" name="图表 12"/>
            <p:cNvGraphicFramePr/>
            <p:nvPr/>
          </p:nvGraphicFramePr>
          <p:xfrm>
            <a:off x="2984972" y="1491633"/>
            <a:ext cx="2932510" cy="2739629"/>
          </p:xfrm>
          <a:graphic>
            <a:graphicData uri="http://schemas.openxmlformats.org/drawingml/2006/chart">
              <c:chart xmlns:c="http://schemas.openxmlformats.org/drawingml/2006/chart" xmlns:r="http://schemas.openxmlformats.org/officeDocument/2006/relationships" r:id="rId1"/>
            </a:graphicData>
          </a:graphic>
        </p:graphicFrame>
        <p:sp>
          <p:nvSpPr>
            <p:cNvPr id="14" name="5"/>
            <p:cNvSpPr/>
            <p:nvPr/>
          </p:nvSpPr>
          <p:spPr>
            <a:xfrm>
              <a:off x="3769600" y="2179812"/>
              <a:ext cx="1363265" cy="1363266"/>
            </a:xfrm>
            <a:prstGeom prst="ellipse">
              <a:avLst/>
            </a:prstGeom>
            <a:noFill/>
            <a:ln>
              <a:solidFill>
                <a:srgbClr val="1983B7"/>
              </a:solidFill>
            </a:ln>
          </p:spPr>
          <p:style>
            <a:lnRef idx="2">
              <a:schemeClr val="accent1">
                <a:shade val="50000"/>
              </a:schemeClr>
            </a:lnRef>
            <a:fillRef idx="1">
              <a:schemeClr val="accent1"/>
            </a:fillRef>
            <a:effectRef idx="0">
              <a:schemeClr val="accent1"/>
            </a:effectRef>
            <a:fontRef idx="minor">
              <a:schemeClr val="lt1"/>
            </a:fontRef>
          </p:style>
          <p:txBody>
            <a:bodyPr lIns="52918" tIns="26459" rIns="52918" bIns="26459" anchor="ctr"/>
            <a:lstStyle/>
            <a:p>
              <a:pPr algn="ctr" defTabSz="685800" eaLnBrk="1" fontAlgn="auto" hangingPunct="1">
                <a:spcBef>
                  <a:spcPts val="0"/>
                </a:spcBef>
                <a:spcAft>
                  <a:spcPts val="0"/>
                </a:spcAft>
                <a:defRPr/>
              </a:pPr>
              <a:r>
                <a:rPr lang="zh-CN" altLang="en-US" sz="2000" b="1" dirty="0">
                  <a:solidFill>
                    <a:schemeClr val="bg1">
                      <a:lumMod val="50000"/>
                    </a:schemeClr>
                  </a:solidFill>
                  <a:cs typeface="+mn-ea"/>
                  <a:sym typeface="+mn-lt"/>
                </a:rPr>
                <a:t>添加</a:t>
              </a:r>
              <a:endParaRPr lang="en-US" altLang="zh-CN" sz="2000" b="1" dirty="0">
                <a:solidFill>
                  <a:schemeClr val="bg1">
                    <a:lumMod val="50000"/>
                  </a:schemeClr>
                </a:solidFill>
                <a:cs typeface="+mn-ea"/>
                <a:sym typeface="+mn-lt"/>
              </a:endParaRPr>
            </a:p>
            <a:p>
              <a:pPr algn="ctr" defTabSz="685800" eaLnBrk="1" fontAlgn="auto" hangingPunct="1">
                <a:spcBef>
                  <a:spcPts val="0"/>
                </a:spcBef>
                <a:spcAft>
                  <a:spcPts val="0"/>
                </a:spcAft>
                <a:defRPr/>
              </a:pPr>
              <a:r>
                <a:rPr lang="zh-CN" altLang="en-US" sz="2000" b="1" dirty="0">
                  <a:solidFill>
                    <a:schemeClr val="bg1">
                      <a:lumMod val="50000"/>
                    </a:schemeClr>
                  </a:solidFill>
                  <a:cs typeface="+mn-ea"/>
                  <a:sym typeface="+mn-lt"/>
                </a:rPr>
                <a:t>标题</a:t>
              </a:r>
              <a:endParaRPr lang="zh-CN" altLang="en-US" sz="2000" b="1" dirty="0">
                <a:solidFill>
                  <a:schemeClr val="bg1">
                    <a:lumMod val="50000"/>
                  </a:schemeClr>
                </a:solidFill>
                <a:cs typeface="+mn-ea"/>
                <a:sym typeface="+mn-lt"/>
              </a:endParaRPr>
            </a:p>
          </p:txBody>
        </p:sp>
        <p:sp>
          <p:nvSpPr>
            <p:cNvPr id="15" name="TextBox 71"/>
            <p:cNvSpPr txBox="1">
              <a:spLocks noChangeArrowheads="1"/>
            </p:cNvSpPr>
            <p:nvPr/>
          </p:nvSpPr>
          <p:spPr bwMode="auto">
            <a:xfrm>
              <a:off x="611560" y="1621332"/>
              <a:ext cx="710580" cy="462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52918" tIns="26459" rIns="52918" bIns="26459">
              <a:spAutoFit/>
            </a:bodyPr>
            <a:lstStyle>
              <a:lvl1pPr>
                <a:defRPr sz="1900">
                  <a:solidFill>
                    <a:schemeClr val="tx1"/>
                  </a:solidFill>
                  <a:latin typeface="Calibri" panose="020F0502020204030204" pitchFamily="34" charset="0"/>
                  <a:ea typeface="宋体" panose="02010600030101010101" pitchFamily="2" charset="-122"/>
                </a:defRPr>
              </a:lvl1pPr>
              <a:lvl2pPr marL="742950" indent="-285750">
                <a:defRPr sz="1900">
                  <a:solidFill>
                    <a:schemeClr val="tx1"/>
                  </a:solidFill>
                  <a:latin typeface="Calibri" panose="020F0502020204030204" pitchFamily="34" charset="0"/>
                  <a:ea typeface="宋体" panose="02010600030101010101" pitchFamily="2" charset="-122"/>
                </a:defRPr>
              </a:lvl2pPr>
              <a:lvl3pPr marL="1143000" indent="-228600">
                <a:defRPr sz="1900">
                  <a:solidFill>
                    <a:schemeClr val="tx1"/>
                  </a:solidFill>
                  <a:latin typeface="Calibri" panose="020F0502020204030204" pitchFamily="34" charset="0"/>
                  <a:ea typeface="宋体" panose="02010600030101010101" pitchFamily="2" charset="-122"/>
                </a:defRPr>
              </a:lvl3pPr>
              <a:lvl4pPr marL="1600200" indent="-228600">
                <a:defRPr sz="1900">
                  <a:solidFill>
                    <a:schemeClr val="tx1"/>
                  </a:solidFill>
                  <a:latin typeface="Calibri" panose="020F0502020204030204" pitchFamily="34" charset="0"/>
                  <a:ea typeface="宋体" panose="02010600030101010101" pitchFamily="2" charset="-122"/>
                </a:defRPr>
              </a:lvl4pPr>
              <a:lvl5pPr marL="2057400" indent="-228600">
                <a:defRPr sz="1900">
                  <a:solidFill>
                    <a:schemeClr val="tx1"/>
                  </a:solidFill>
                  <a:latin typeface="Calibri" panose="020F0502020204030204" pitchFamily="34" charset="0"/>
                  <a:ea typeface="宋体" panose="02010600030101010101" pitchFamily="2" charset="-122"/>
                </a:defRPr>
              </a:lvl5pPr>
              <a:lvl6pPr marL="25146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6pPr>
              <a:lvl7pPr marL="29718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7pPr>
              <a:lvl8pPr marL="34290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8pPr>
              <a:lvl9pPr marL="38862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9pPr>
            </a:lstStyle>
            <a:p>
              <a:pPr eaLnBrk="1" hangingPunct="1"/>
              <a:r>
                <a:rPr lang="en-US" altLang="zh-CN" sz="4000" dirty="0">
                  <a:solidFill>
                    <a:schemeClr val="bg1">
                      <a:lumMod val="50000"/>
                    </a:schemeClr>
                  </a:solidFill>
                  <a:latin typeface="+mn-lt"/>
                  <a:ea typeface="+mn-ea"/>
                  <a:cs typeface="+mn-ea"/>
                  <a:sym typeface="+mn-lt"/>
                </a:rPr>
                <a:t>09</a:t>
              </a:r>
              <a:r>
                <a:rPr lang="en-US" altLang="zh-CN" sz="2800" dirty="0">
                  <a:solidFill>
                    <a:schemeClr val="bg1">
                      <a:lumMod val="50000"/>
                    </a:schemeClr>
                  </a:solidFill>
                  <a:latin typeface="+mn-lt"/>
                  <a:ea typeface="+mn-ea"/>
                  <a:cs typeface="+mn-ea"/>
                  <a:sym typeface="+mn-lt"/>
                </a:rPr>
                <a:t>%</a:t>
              </a:r>
              <a:endParaRPr lang="zh-CN" altLang="en-US" sz="4000" dirty="0">
                <a:solidFill>
                  <a:schemeClr val="bg1">
                    <a:lumMod val="50000"/>
                  </a:schemeClr>
                </a:solidFill>
                <a:latin typeface="+mn-lt"/>
                <a:ea typeface="+mn-ea"/>
                <a:cs typeface="+mn-ea"/>
                <a:sym typeface="+mn-lt"/>
              </a:endParaRPr>
            </a:p>
          </p:txBody>
        </p:sp>
        <p:sp>
          <p:nvSpPr>
            <p:cNvPr id="16" name="TextBox 72"/>
            <p:cNvSpPr txBox="1">
              <a:spLocks noChangeArrowheads="1"/>
            </p:cNvSpPr>
            <p:nvPr/>
          </p:nvSpPr>
          <p:spPr bwMode="auto">
            <a:xfrm>
              <a:off x="5617449" y="1621332"/>
              <a:ext cx="710580" cy="462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52918" tIns="26459" rIns="52918" bIns="26459">
              <a:spAutoFit/>
            </a:bodyPr>
            <a:lstStyle>
              <a:lvl1pPr>
                <a:defRPr sz="1900">
                  <a:solidFill>
                    <a:schemeClr val="tx1"/>
                  </a:solidFill>
                  <a:latin typeface="Calibri" panose="020F0502020204030204" pitchFamily="34" charset="0"/>
                  <a:ea typeface="宋体" panose="02010600030101010101" pitchFamily="2" charset="-122"/>
                </a:defRPr>
              </a:lvl1pPr>
              <a:lvl2pPr marL="742950" indent="-285750">
                <a:defRPr sz="1900">
                  <a:solidFill>
                    <a:schemeClr val="tx1"/>
                  </a:solidFill>
                  <a:latin typeface="Calibri" panose="020F0502020204030204" pitchFamily="34" charset="0"/>
                  <a:ea typeface="宋体" panose="02010600030101010101" pitchFamily="2" charset="-122"/>
                </a:defRPr>
              </a:lvl2pPr>
              <a:lvl3pPr marL="1143000" indent="-228600">
                <a:defRPr sz="1900">
                  <a:solidFill>
                    <a:schemeClr val="tx1"/>
                  </a:solidFill>
                  <a:latin typeface="Calibri" panose="020F0502020204030204" pitchFamily="34" charset="0"/>
                  <a:ea typeface="宋体" panose="02010600030101010101" pitchFamily="2" charset="-122"/>
                </a:defRPr>
              </a:lvl3pPr>
              <a:lvl4pPr marL="1600200" indent="-228600">
                <a:defRPr sz="1900">
                  <a:solidFill>
                    <a:schemeClr val="tx1"/>
                  </a:solidFill>
                  <a:latin typeface="Calibri" panose="020F0502020204030204" pitchFamily="34" charset="0"/>
                  <a:ea typeface="宋体" panose="02010600030101010101" pitchFamily="2" charset="-122"/>
                </a:defRPr>
              </a:lvl4pPr>
              <a:lvl5pPr marL="2057400" indent="-228600">
                <a:defRPr sz="1900">
                  <a:solidFill>
                    <a:schemeClr val="tx1"/>
                  </a:solidFill>
                  <a:latin typeface="Calibri" panose="020F0502020204030204" pitchFamily="34" charset="0"/>
                  <a:ea typeface="宋体" panose="02010600030101010101" pitchFamily="2" charset="-122"/>
                </a:defRPr>
              </a:lvl5pPr>
              <a:lvl6pPr marL="25146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6pPr>
              <a:lvl7pPr marL="29718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7pPr>
              <a:lvl8pPr marL="34290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8pPr>
              <a:lvl9pPr marL="38862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9pPr>
            </a:lstStyle>
            <a:p>
              <a:pPr eaLnBrk="1" hangingPunct="1"/>
              <a:r>
                <a:rPr lang="en-US" altLang="zh-CN" sz="4000" dirty="0">
                  <a:solidFill>
                    <a:schemeClr val="bg1">
                      <a:lumMod val="50000"/>
                    </a:schemeClr>
                  </a:solidFill>
                  <a:latin typeface="+mn-lt"/>
                  <a:ea typeface="+mn-ea"/>
                  <a:cs typeface="+mn-ea"/>
                  <a:sym typeface="+mn-lt"/>
                </a:rPr>
                <a:t>03</a:t>
              </a:r>
              <a:r>
                <a:rPr lang="en-US" altLang="zh-CN" sz="2800" dirty="0">
                  <a:solidFill>
                    <a:schemeClr val="bg1">
                      <a:lumMod val="50000"/>
                    </a:schemeClr>
                  </a:solidFill>
                  <a:latin typeface="+mn-lt"/>
                  <a:ea typeface="+mn-ea"/>
                  <a:cs typeface="+mn-ea"/>
                  <a:sym typeface="+mn-lt"/>
                </a:rPr>
                <a:t>%</a:t>
              </a:r>
              <a:endParaRPr lang="zh-CN" altLang="en-US" sz="4000" dirty="0">
                <a:solidFill>
                  <a:schemeClr val="bg1">
                    <a:lumMod val="50000"/>
                  </a:schemeClr>
                </a:solidFill>
                <a:latin typeface="+mn-lt"/>
                <a:ea typeface="+mn-ea"/>
                <a:cs typeface="+mn-ea"/>
                <a:sym typeface="+mn-lt"/>
              </a:endParaRPr>
            </a:p>
          </p:txBody>
        </p:sp>
        <p:sp>
          <p:nvSpPr>
            <p:cNvPr id="17" name="TextBox 73"/>
            <p:cNvSpPr txBox="1">
              <a:spLocks noChangeArrowheads="1"/>
            </p:cNvSpPr>
            <p:nvPr/>
          </p:nvSpPr>
          <p:spPr bwMode="auto">
            <a:xfrm>
              <a:off x="611560" y="3186138"/>
              <a:ext cx="710580" cy="462153"/>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none" lIns="52918" tIns="26459" rIns="52918" bIns="26459">
              <a:spAutoFit/>
            </a:bodyPr>
            <a:lstStyle>
              <a:lvl1pPr>
                <a:defRPr sz="1900">
                  <a:solidFill>
                    <a:schemeClr val="tx1"/>
                  </a:solidFill>
                  <a:latin typeface="Calibri" panose="020F0502020204030204" pitchFamily="34" charset="0"/>
                  <a:ea typeface="宋体" panose="02010600030101010101" pitchFamily="2" charset="-122"/>
                </a:defRPr>
              </a:lvl1pPr>
              <a:lvl2pPr marL="742950" indent="-285750">
                <a:defRPr sz="1900">
                  <a:solidFill>
                    <a:schemeClr val="tx1"/>
                  </a:solidFill>
                  <a:latin typeface="Calibri" panose="020F0502020204030204" pitchFamily="34" charset="0"/>
                  <a:ea typeface="宋体" panose="02010600030101010101" pitchFamily="2" charset="-122"/>
                </a:defRPr>
              </a:lvl2pPr>
              <a:lvl3pPr marL="1143000" indent="-228600">
                <a:defRPr sz="1900">
                  <a:solidFill>
                    <a:schemeClr val="tx1"/>
                  </a:solidFill>
                  <a:latin typeface="Calibri" panose="020F0502020204030204" pitchFamily="34" charset="0"/>
                  <a:ea typeface="宋体" panose="02010600030101010101" pitchFamily="2" charset="-122"/>
                </a:defRPr>
              </a:lvl3pPr>
              <a:lvl4pPr marL="1600200" indent="-228600">
                <a:defRPr sz="1900">
                  <a:solidFill>
                    <a:schemeClr val="tx1"/>
                  </a:solidFill>
                  <a:latin typeface="Calibri" panose="020F0502020204030204" pitchFamily="34" charset="0"/>
                  <a:ea typeface="宋体" panose="02010600030101010101" pitchFamily="2" charset="-122"/>
                </a:defRPr>
              </a:lvl4pPr>
              <a:lvl5pPr marL="2057400" indent="-228600">
                <a:defRPr sz="1900">
                  <a:solidFill>
                    <a:schemeClr val="tx1"/>
                  </a:solidFill>
                  <a:latin typeface="Calibri" panose="020F0502020204030204" pitchFamily="34" charset="0"/>
                  <a:ea typeface="宋体" panose="02010600030101010101" pitchFamily="2" charset="-122"/>
                </a:defRPr>
              </a:lvl5pPr>
              <a:lvl6pPr marL="25146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6pPr>
              <a:lvl7pPr marL="29718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7pPr>
              <a:lvl8pPr marL="34290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8pPr>
              <a:lvl9pPr marL="38862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9pPr>
            </a:lstStyle>
            <a:p>
              <a:pPr eaLnBrk="1" hangingPunct="1"/>
              <a:r>
                <a:rPr lang="en-US" altLang="zh-CN" sz="4000" dirty="0">
                  <a:solidFill>
                    <a:schemeClr val="bg1">
                      <a:lumMod val="50000"/>
                    </a:schemeClr>
                  </a:solidFill>
                  <a:latin typeface="+mn-lt"/>
                  <a:ea typeface="+mn-ea"/>
                  <a:cs typeface="+mn-ea"/>
                  <a:sym typeface="+mn-lt"/>
                </a:rPr>
                <a:t>20</a:t>
              </a:r>
              <a:r>
                <a:rPr lang="en-US" altLang="zh-CN" sz="2800" dirty="0">
                  <a:solidFill>
                    <a:schemeClr val="bg1">
                      <a:lumMod val="50000"/>
                    </a:schemeClr>
                  </a:solidFill>
                  <a:latin typeface="+mn-lt"/>
                  <a:ea typeface="+mn-ea"/>
                  <a:cs typeface="+mn-ea"/>
                  <a:sym typeface="+mn-lt"/>
                </a:rPr>
                <a:t>%</a:t>
              </a:r>
              <a:endParaRPr lang="zh-CN" altLang="en-US" sz="4000" dirty="0">
                <a:solidFill>
                  <a:schemeClr val="bg1">
                    <a:lumMod val="50000"/>
                  </a:schemeClr>
                </a:solidFill>
                <a:latin typeface="+mn-lt"/>
                <a:ea typeface="+mn-ea"/>
                <a:cs typeface="+mn-ea"/>
                <a:sym typeface="+mn-lt"/>
              </a:endParaRPr>
            </a:p>
          </p:txBody>
        </p:sp>
        <p:sp>
          <p:nvSpPr>
            <p:cNvPr id="18" name="TextBox 77"/>
            <p:cNvSpPr txBox="1">
              <a:spLocks noChangeArrowheads="1"/>
            </p:cNvSpPr>
            <p:nvPr/>
          </p:nvSpPr>
          <p:spPr bwMode="auto">
            <a:xfrm>
              <a:off x="5617444" y="3186138"/>
              <a:ext cx="710580" cy="462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52918" tIns="26459" rIns="52918" bIns="26459">
              <a:spAutoFit/>
            </a:bodyPr>
            <a:lstStyle>
              <a:lvl1pPr>
                <a:defRPr sz="1900">
                  <a:solidFill>
                    <a:schemeClr val="tx1"/>
                  </a:solidFill>
                  <a:latin typeface="Calibri" panose="020F0502020204030204" pitchFamily="34" charset="0"/>
                  <a:ea typeface="宋体" panose="02010600030101010101" pitchFamily="2" charset="-122"/>
                </a:defRPr>
              </a:lvl1pPr>
              <a:lvl2pPr marL="742950" indent="-285750">
                <a:defRPr sz="1900">
                  <a:solidFill>
                    <a:schemeClr val="tx1"/>
                  </a:solidFill>
                  <a:latin typeface="Calibri" panose="020F0502020204030204" pitchFamily="34" charset="0"/>
                  <a:ea typeface="宋体" panose="02010600030101010101" pitchFamily="2" charset="-122"/>
                </a:defRPr>
              </a:lvl2pPr>
              <a:lvl3pPr marL="1143000" indent="-228600">
                <a:defRPr sz="1900">
                  <a:solidFill>
                    <a:schemeClr val="tx1"/>
                  </a:solidFill>
                  <a:latin typeface="Calibri" panose="020F0502020204030204" pitchFamily="34" charset="0"/>
                  <a:ea typeface="宋体" panose="02010600030101010101" pitchFamily="2" charset="-122"/>
                </a:defRPr>
              </a:lvl3pPr>
              <a:lvl4pPr marL="1600200" indent="-228600">
                <a:defRPr sz="1900">
                  <a:solidFill>
                    <a:schemeClr val="tx1"/>
                  </a:solidFill>
                  <a:latin typeface="Calibri" panose="020F0502020204030204" pitchFamily="34" charset="0"/>
                  <a:ea typeface="宋体" panose="02010600030101010101" pitchFamily="2" charset="-122"/>
                </a:defRPr>
              </a:lvl4pPr>
              <a:lvl5pPr marL="2057400" indent="-228600">
                <a:defRPr sz="1900">
                  <a:solidFill>
                    <a:schemeClr val="tx1"/>
                  </a:solidFill>
                  <a:latin typeface="Calibri" panose="020F0502020204030204" pitchFamily="34" charset="0"/>
                  <a:ea typeface="宋体" panose="02010600030101010101" pitchFamily="2" charset="-122"/>
                </a:defRPr>
              </a:lvl5pPr>
              <a:lvl6pPr marL="25146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6pPr>
              <a:lvl7pPr marL="29718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7pPr>
              <a:lvl8pPr marL="34290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8pPr>
              <a:lvl9pPr marL="38862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9pPr>
            </a:lstStyle>
            <a:p>
              <a:r>
                <a:rPr lang="en-US" altLang="zh-CN" sz="4000" dirty="0">
                  <a:solidFill>
                    <a:schemeClr val="bg1">
                      <a:lumMod val="50000"/>
                    </a:schemeClr>
                  </a:solidFill>
                  <a:latin typeface="+mn-lt"/>
                  <a:ea typeface="+mn-ea"/>
                  <a:cs typeface="+mn-ea"/>
                  <a:sym typeface="+mn-lt"/>
                </a:rPr>
                <a:t>68</a:t>
              </a:r>
              <a:r>
                <a:rPr lang="en-US" altLang="zh-CN" sz="2800" dirty="0">
                  <a:solidFill>
                    <a:schemeClr val="bg1">
                      <a:lumMod val="50000"/>
                    </a:schemeClr>
                  </a:solidFill>
                  <a:latin typeface="+mn-lt"/>
                  <a:ea typeface="+mn-ea"/>
                  <a:cs typeface="+mn-ea"/>
                  <a:sym typeface="+mn-lt"/>
                </a:rPr>
                <a:t>%</a:t>
              </a:r>
              <a:endParaRPr lang="zh-CN" altLang="en-US" sz="4000" dirty="0">
                <a:solidFill>
                  <a:schemeClr val="bg1">
                    <a:lumMod val="50000"/>
                  </a:schemeClr>
                </a:solidFill>
                <a:latin typeface="+mn-lt"/>
                <a:ea typeface="+mn-ea"/>
                <a:cs typeface="+mn-ea"/>
                <a:sym typeface="+mn-lt"/>
              </a:endParaRPr>
            </a:p>
          </p:txBody>
        </p:sp>
        <p:sp>
          <p:nvSpPr>
            <p:cNvPr id="19" name="TextBox 78"/>
            <p:cNvSpPr txBox="1"/>
            <p:nvPr/>
          </p:nvSpPr>
          <p:spPr>
            <a:xfrm>
              <a:off x="1403864" y="1923754"/>
              <a:ext cx="1944000" cy="326165"/>
            </a:xfrm>
            <a:prstGeom prst="rect">
              <a:avLst/>
            </a:prstGeom>
            <a:noFill/>
          </p:spPr>
          <p:txBody>
            <a:bodyPr lIns="52918" tIns="26459" rIns="52918" bIns="26459">
              <a:spAutoFit/>
            </a:bodyPr>
            <a:lstStyle/>
            <a:p>
              <a:pPr algn="just" defTabSz="685800" eaLnBrk="1" fontAlgn="auto" hangingPunct="1">
                <a:lnSpc>
                  <a:spcPct val="130000"/>
                </a:lnSpc>
                <a:spcBef>
                  <a:spcPts val="0"/>
                </a:spcBef>
                <a:spcAft>
                  <a:spcPts val="0"/>
                </a:spcAft>
                <a:defRPr/>
              </a:pPr>
              <a:r>
                <a:rPr lang="zh-CN" altLang="en-US" sz="1100" dirty="0">
                  <a:solidFill>
                    <a:schemeClr val="bg1">
                      <a:lumMod val="50000"/>
                    </a:schemeClr>
                  </a:solidFill>
                  <a:cs typeface="+mn-ea"/>
                  <a:sym typeface="+mn-lt"/>
                </a:rPr>
                <a:t>您的内容打在这里，或者通过复制您的文本后，在此框中选择粘贴，并选择只保留文字。</a:t>
              </a:r>
              <a:endParaRPr lang="zh-CN" altLang="en-US" sz="1100" dirty="0">
                <a:solidFill>
                  <a:schemeClr val="bg1">
                    <a:lumMod val="50000"/>
                  </a:schemeClr>
                </a:solidFill>
                <a:cs typeface="+mn-ea"/>
                <a:sym typeface="+mn-lt"/>
              </a:endParaRPr>
            </a:p>
          </p:txBody>
        </p:sp>
        <p:sp>
          <p:nvSpPr>
            <p:cNvPr id="20" name="TextBox 79"/>
            <p:cNvSpPr txBox="1">
              <a:spLocks noChangeArrowheads="1"/>
            </p:cNvSpPr>
            <p:nvPr/>
          </p:nvSpPr>
          <p:spPr bwMode="auto">
            <a:xfrm>
              <a:off x="1403864" y="1657051"/>
              <a:ext cx="1656000" cy="281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2918" tIns="0" rIns="52918" bIns="0">
              <a:spAutoFit/>
            </a:bodyPr>
            <a:lstStyle>
              <a:lvl1pPr>
                <a:defRPr sz="1900">
                  <a:solidFill>
                    <a:schemeClr val="tx1"/>
                  </a:solidFill>
                  <a:latin typeface="Calibri" panose="020F0502020204030204" pitchFamily="34" charset="0"/>
                  <a:ea typeface="宋体" panose="02010600030101010101" pitchFamily="2" charset="-122"/>
                </a:defRPr>
              </a:lvl1pPr>
              <a:lvl2pPr marL="742950" indent="-285750">
                <a:defRPr sz="1900">
                  <a:solidFill>
                    <a:schemeClr val="tx1"/>
                  </a:solidFill>
                  <a:latin typeface="Calibri" panose="020F0502020204030204" pitchFamily="34" charset="0"/>
                  <a:ea typeface="宋体" panose="02010600030101010101" pitchFamily="2" charset="-122"/>
                </a:defRPr>
              </a:lvl2pPr>
              <a:lvl3pPr marL="1143000" indent="-228600">
                <a:defRPr sz="1900">
                  <a:solidFill>
                    <a:schemeClr val="tx1"/>
                  </a:solidFill>
                  <a:latin typeface="Calibri" panose="020F0502020204030204" pitchFamily="34" charset="0"/>
                  <a:ea typeface="宋体" panose="02010600030101010101" pitchFamily="2" charset="-122"/>
                </a:defRPr>
              </a:lvl3pPr>
              <a:lvl4pPr marL="1600200" indent="-228600">
                <a:defRPr sz="1900">
                  <a:solidFill>
                    <a:schemeClr val="tx1"/>
                  </a:solidFill>
                  <a:latin typeface="Calibri" panose="020F0502020204030204" pitchFamily="34" charset="0"/>
                  <a:ea typeface="宋体" panose="02010600030101010101" pitchFamily="2" charset="-122"/>
                </a:defRPr>
              </a:lvl4pPr>
              <a:lvl5pPr marL="2057400" indent="-228600">
                <a:defRPr sz="1900">
                  <a:solidFill>
                    <a:schemeClr val="tx1"/>
                  </a:solidFill>
                  <a:latin typeface="Calibri" panose="020F0502020204030204" pitchFamily="34" charset="0"/>
                  <a:ea typeface="宋体" panose="02010600030101010101" pitchFamily="2" charset="-122"/>
                </a:defRPr>
              </a:lvl5pPr>
              <a:lvl6pPr marL="25146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6pPr>
              <a:lvl7pPr marL="29718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7pPr>
              <a:lvl8pPr marL="34290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8pPr>
              <a:lvl9pPr marL="38862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9pPr>
            </a:lstStyle>
            <a:p>
              <a:pPr eaLnBrk="1" hangingPunct="1">
                <a:lnSpc>
                  <a:spcPct val="150000"/>
                </a:lnSpc>
              </a:pPr>
              <a:r>
                <a:rPr lang="zh-CN" altLang="en-US" sz="2000" b="1" dirty="0">
                  <a:solidFill>
                    <a:schemeClr val="bg1">
                      <a:lumMod val="50000"/>
                    </a:schemeClr>
                  </a:solidFill>
                  <a:latin typeface="+mn-lt"/>
                  <a:ea typeface="+mn-ea"/>
                  <a:cs typeface="+mn-ea"/>
                  <a:sym typeface="+mn-lt"/>
                </a:rPr>
                <a:t>点击添加标题</a:t>
              </a:r>
              <a:endParaRPr lang="zh-CN" altLang="en-US" sz="2000" b="1" dirty="0">
                <a:solidFill>
                  <a:schemeClr val="bg1">
                    <a:lumMod val="50000"/>
                  </a:schemeClr>
                </a:solidFill>
                <a:latin typeface="+mn-lt"/>
                <a:ea typeface="+mn-ea"/>
                <a:cs typeface="+mn-ea"/>
                <a:sym typeface="+mn-lt"/>
              </a:endParaRPr>
            </a:p>
          </p:txBody>
        </p:sp>
        <p:sp>
          <p:nvSpPr>
            <p:cNvPr id="21" name="TextBox 80"/>
            <p:cNvSpPr txBox="1"/>
            <p:nvPr/>
          </p:nvSpPr>
          <p:spPr>
            <a:xfrm>
              <a:off x="6372416" y="1923754"/>
              <a:ext cx="1944000" cy="326165"/>
            </a:xfrm>
            <a:prstGeom prst="rect">
              <a:avLst/>
            </a:prstGeom>
            <a:noFill/>
          </p:spPr>
          <p:txBody>
            <a:bodyPr lIns="52918" tIns="26459" rIns="52918" bIns="26459">
              <a:spAutoFit/>
            </a:bodyPr>
            <a:lstStyle/>
            <a:p>
              <a:pPr algn="just" defTabSz="685800" eaLnBrk="1" fontAlgn="auto" hangingPunct="1">
                <a:lnSpc>
                  <a:spcPct val="130000"/>
                </a:lnSpc>
                <a:spcBef>
                  <a:spcPts val="0"/>
                </a:spcBef>
                <a:spcAft>
                  <a:spcPts val="0"/>
                </a:spcAft>
                <a:defRPr/>
              </a:pPr>
              <a:r>
                <a:rPr lang="zh-CN" altLang="en-US" sz="1100" dirty="0">
                  <a:solidFill>
                    <a:schemeClr val="bg1">
                      <a:lumMod val="50000"/>
                    </a:schemeClr>
                  </a:solidFill>
                  <a:cs typeface="+mn-ea"/>
                  <a:sym typeface="+mn-lt"/>
                </a:rPr>
                <a:t>您的内容打在这里，或者通过复制您的文本后，在此框中选择粘贴，并选择只保留文字。</a:t>
              </a:r>
              <a:endParaRPr lang="zh-CN" altLang="en-US" sz="1100" dirty="0">
                <a:solidFill>
                  <a:schemeClr val="bg1">
                    <a:lumMod val="50000"/>
                  </a:schemeClr>
                </a:solidFill>
                <a:cs typeface="+mn-ea"/>
                <a:sym typeface="+mn-lt"/>
              </a:endParaRPr>
            </a:p>
          </p:txBody>
        </p:sp>
        <p:sp>
          <p:nvSpPr>
            <p:cNvPr id="22" name="TextBox 81"/>
            <p:cNvSpPr txBox="1">
              <a:spLocks noChangeArrowheads="1"/>
            </p:cNvSpPr>
            <p:nvPr/>
          </p:nvSpPr>
          <p:spPr bwMode="auto">
            <a:xfrm>
              <a:off x="6372417" y="1657051"/>
              <a:ext cx="1656000" cy="281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2918" tIns="0" rIns="52918" bIns="0">
              <a:spAutoFit/>
            </a:bodyPr>
            <a:lstStyle>
              <a:lvl1pPr>
                <a:defRPr sz="1900">
                  <a:solidFill>
                    <a:schemeClr val="tx1"/>
                  </a:solidFill>
                  <a:latin typeface="Calibri" panose="020F0502020204030204" pitchFamily="34" charset="0"/>
                  <a:ea typeface="宋体" panose="02010600030101010101" pitchFamily="2" charset="-122"/>
                </a:defRPr>
              </a:lvl1pPr>
              <a:lvl2pPr marL="742950" indent="-285750">
                <a:defRPr sz="1900">
                  <a:solidFill>
                    <a:schemeClr val="tx1"/>
                  </a:solidFill>
                  <a:latin typeface="Calibri" panose="020F0502020204030204" pitchFamily="34" charset="0"/>
                  <a:ea typeface="宋体" panose="02010600030101010101" pitchFamily="2" charset="-122"/>
                </a:defRPr>
              </a:lvl2pPr>
              <a:lvl3pPr marL="1143000" indent="-228600">
                <a:defRPr sz="1900">
                  <a:solidFill>
                    <a:schemeClr val="tx1"/>
                  </a:solidFill>
                  <a:latin typeface="Calibri" panose="020F0502020204030204" pitchFamily="34" charset="0"/>
                  <a:ea typeface="宋体" panose="02010600030101010101" pitchFamily="2" charset="-122"/>
                </a:defRPr>
              </a:lvl3pPr>
              <a:lvl4pPr marL="1600200" indent="-228600">
                <a:defRPr sz="1900">
                  <a:solidFill>
                    <a:schemeClr val="tx1"/>
                  </a:solidFill>
                  <a:latin typeface="Calibri" panose="020F0502020204030204" pitchFamily="34" charset="0"/>
                  <a:ea typeface="宋体" panose="02010600030101010101" pitchFamily="2" charset="-122"/>
                </a:defRPr>
              </a:lvl4pPr>
              <a:lvl5pPr marL="2057400" indent="-228600">
                <a:defRPr sz="1900">
                  <a:solidFill>
                    <a:schemeClr val="tx1"/>
                  </a:solidFill>
                  <a:latin typeface="Calibri" panose="020F0502020204030204" pitchFamily="34" charset="0"/>
                  <a:ea typeface="宋体" panose="02010600030101010101" pitchFamily="2" charset="-122"/>
                </a:defRPr>
              </a:lvl5pPr>
              <a:lvl6pPr marL="25146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6pPr>
              <a:lvl7pPr marL="29718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7pPr>
              <a:lvl8pPr marL="34290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8pPr>
              <a:lvl9pPr marL="38862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9pPr>
            </a:lstStyle>
            <a:p>
              <a:pPr eaLnBrk="1" hangingPunct="1">
                <a:lnSpc>
                  <a:spcPct val="150000"/>
                </a:lnSpc>
              </a:pPr>
              <a:r>
                <a:rPr lang="zh-CN" altLang="en-US" sz="2000" b="1" dirty="0">
                  <a:solidFill>
                    <a:schemeClr val="bg1">
                      <a:lumMod val="50000"/>
                    </a:schemeClr>
                  </a:solidFill>
                  <a:latin typeface="+mn-lt"/>
                  <a:ea typeface="+mn-ea"/>
                  <a:cs typeface="+mn-ea"/>
                  <a:sym typeface="+mn-lt"/>
                </a:rPr>
                <a:t>点击添加标题</a:t>
              </a:r>
              <a:endParaRPr lang="zh-CN" altLang="en-US" sz="2000" b="1" dirty="0">
                <a:solidFill>
                  <a:schemeClr val="bg1">
                    <a:lumMod val="50000"/>
                  </a:schemeClr>
                </a:solidFill>
                <a:latin typeface="+mn-lt"/>
                <a:ea typeface="+mn-ea"/>
                <a:cs typeface="+mn-ea"/>
                <a:sym typeface="+mn-lt"/>
              </a:endParaRPr>
            </a:p>
          </p:txBody>
        </p:sp>
        <p:sp>
          <p:nvSpPr>
            <p:cNvPr id="23" name="TextBox 88"/>
            <p:cNvSpPr txBox="1"/>
            <p:nvPr/>
          </p:nvSpPr>
          <p:spPr>
            <a:xfrm>
              <a:off x="1403864" y="3490940"/>
              <a:ext cx="1944000" cy="326165"/>
            </a:xfrm>
            <a:prstGeom prst="rect">
              <a:avLst/>
            </a:prstGeom>
            <a:noFill/>
          </p:spPr>
          <p:txBody>
            <a:bodyPr lIns="52918" tIns="26459" rIns="52918" bIns="26459">
              <a:spAutoFit/>
            </a:bodyPr>
            <a:lstStyle/>
            <a:p>
              <a:pPr algn="just" defTabSz="685800" eaLnBrk="1" fontAlgn="auto" hangingPunct="1">
                <a:lnSpc>
                  <a:spcPct val="130000"/>
                </a:lnSpc>
                <a:spcBef>
                  <a:spcPts val="0"/>
                </a:spcBef>
                <a:spcAft>
                  <a:spcPts val="0"/>
                </a:spcAft>
                <a:defRPr/>
              </a:pPr>
              <a:r>
                <a:rPr lang="zh-CN" altLang="en-US" sz="1100" dirty="0">
                  <a:solidFill>
                    <a:schemeClr val="bg1">
                      <a:lumMod val="50000"/>
                    </a:schemeClr>
                  </a:solidFill>
                  <a:cs typeface="+mn-ea"/>
                  <a:sym typeface="+mn-lt"/>
                </a:rPr>
                <a:t>您的内容打在这里，或者通过复制您的文本后，在此框中选择粘贴，并选择只保留文字。</a:t>
              </a:r>
              <a:endParaRPr lang="zh-CN" altLang="en-US" sz="1100" dirty="0">
                <a:solidFill>
                  <a:schemeClr val="bg1">
                    <a:lumMod val="50000"/>
                  </a:schemeClr>
                </a:solidFill>
                <a:cs typeface="+mn-ea"/>
                <a:sym typeface="+mn-lt"/>
              </a:endParaRPr>
            </a:p>
          </p:txBody>
        </p:sp>
        <p:sp>
          <p:nvSpPr>
            <p:cNvPr id="24" name="TextBox 89"/>
            <p:cNvSpPr txBox="1">
              <a:spLocks noChangeArrowheads="1"/>
            </p:cNvSpPr>
            <p:nvPr/>
          </p:nvSpPr>
          <p:spPr bwMode="auto">
            <a:xfrm>
              <a:off x="1403864" y="3223047"/>
              <a:ext cx="1656000" cy="281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2918" tIns="0" rIns="52918" bIns="0">
              <a:spAutoFit/>
            </a:bodyPr>
            <a:lstStyle>
              <a:lvl1pPr>
                <a:defRPr sz="1900">
                  <a:solidFill>
                    <a:schemeClr val="tx1"/>
                  </a:solidFill>
                  <a:latin typeface="Calibri" panose="020F0502020204030204" pitchFamily="34" charset="0"/>
                  <a:ea typeface="宋体" panose="02010600030101010101" pitchFamily="2" charset="-122"/>
                </a:defRPr>
              </a:lvl1pPr>
              <a:lvl2pPr marL="742950" indent="-285750">
                <a:defRPr sz="1900">
                  <a:solidFill>
                    <a:schemeClr val="tx1"/>
                  </a:solidFill>
                  <a:latin typeface="Calibri" panose="020F0502020204030204" pitchFamily="34" charset="0"/>
                  <a:ea typeface="宋体" panose="02010600030101010101" pitchFamily="2" charset="-122"/>
                </a:defRPr>
              </a:lvl2pPr>
              <a:lvl3pPr marL="1143000" indent="-228600">
                <a:defRPr sz="1900">
                  <a:solidFill>
                    <a:schemeClr val="tx1"/>
                  </a:solidFill>
                  <a:latin typeface="Calibri" panose="020F0502020204030204" pitchFamily="34" charset="0"/>
                  <a:ea typeface="宋体" panose="02010600030101010101" pitchFamily="2" charset="-122"/>
                </a:defRPr>
              </a:lvl3pPr>
              <a:lvl4pPr marL="1600200" indent="-228600">
                <a:defRPr sz="1900">
                  <a:solidFill>
                    <a:schemeClr val="tx1"/>
                  </a:solidFill>
                  <a:latin typeface="Calibri" panose="020F0502020204030204" pitchFamily="34" charset="0"/>
                  <a:ea typeface="宋体" panose="02010600030101010101" pitchFamily="2" charset="-122"/>
                </a:defRPr>
              </a:lvl4pPr>
              <a:lvl5pPr marL="2057400" indent="-228600">
                <a:defRPr sz="1900">
                  <a:solidFill>
                    <a:schemeClr val="tx1"/>
                  </a:solidFill>
                  <a:latin typeface="Calibri" panose="020F0502020204030204" pitchFamily="34" charset="0"/>
                  <a:ea typeface="宋体" panose="02010600030101010101" pitchFamily="2" charset="-122"/>
                </a:defRPr>
              </a:lvl5pPr>
              <a:lvl6pPr marL="25146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6pPr>
              <a:lvl7pPr marL="29718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7pPr>
              <a:lvl8pPr marL="34290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8pPr>
              <a:lvl9pPr marL="38862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9pPr>
            </a:lstStyle>
            <a:p>
              <a:pPr eaLnBrk="1" hangingPunct="1">
                <a:lnSpc>
                  <a:spcPct val="150000"/>
                </a:lnSpc>
              </a:pPr>
              <a:r>
                <a:rPr lang="zh-CN" altLang="en-US" sz="2000" b="1" dirty="0">
                  <a:solidFill>
                    <a:schemeClr val="bg1">
                      <a:lumMod val="50000"/>
                    </a:schemeClr>
                  </a:solidFill>
                  <a:latin typeface="+mn-lt"/>
                  <a:ea typeface="+mn-ea"/>
                  <a:cs typeface="+mn-ea"/>
                  <a:sym typeface="+mn-lt"/>
                </a:rPr>
                <a:t>点击添加标题</a:t>
              </a:r>
              <a:endParaRPr lang="zh-CN" altLang="en-US" sz="2000" b="1" dirty="0">
                <a:solidFill>
                  <a:schemeClr val="bg1">
                    <a:lumMod val="50000"/>
                  </a:schemeClr>
                </a:solidFill>
                <a:latin typeface="+mn-lt"/>
                <a:ea typeface="+mn-ea"/>
                <a:cs typeface="+mn-ea"/>
                <a:sym typeface="+mn-lt"/>
              </a:endParaRPr>
            </a:p>
          </p:txBody>
        </p:sp>
        <p:sp>
          <p:nvSpPr>
            <p:cNvPr id="25" name="TextBox 95"/>
            <p:cNvSpPr txBox="1"/>
            <p:nvPr/>
          </p:nvSpPr>
          <p:spPr>
            <a:xfrm>
              <a:off x="6372416" y="3490940"/>
              <a:ext cx="1944000" cy="326165"/>
            </a:xfrm>
            <a:prstGeom prst="rect">
              <a:avLst/>
            </a:prstGeom>
            <a:noFill/>
          </p:spPr>
          <p:txBody>
            <a:bodyPr lIns="52918" tIns="26459" rIns="52918" bIns="26459">
              <a:spAutoFit/>
            </a:bodyPr>
            <a:lstStyle/>
            <a:p>
              <a:pPr algn="just" defTabSz="685800" eaLnBrk="1" fontAlgn="auto" hangingPunct="1">
                <a:lnSpc>
                  <a:spcPct val="130000"/>
                </a:lnSpc>
                <a:spcBef>
                  <a:spcPts val="0"/>
                </a:spcBef>
                <a:spcAft>
                  <a:spcPts val="0"/>
                </a:spcAft>
                <a:defRPr/>
              </a:pPr>
              <a:r>
                <a:rPr lang="zh-CN" altLang="en-US" sz="1100" dirty="0">
                  <a:solidFill>
                    <a:schemeClr val="bg1">
                      <a:lumMod val="50000"/>
                    </a:schemeClr>
                  </a:solidFill>
                  <a:cs typeface="+mn-ea"/>
                  <a:sym typeface="+mn-lt"/>
                </a:rPr>
                <a:t>您的内容打在这里，或者通过复制您的文本后，在此框中选择粘贴，并选择只保留文字。</a:t>
              </a:r>
              <a:endParaRPr lang="zh-CN" altLang="en-US" sz="1100" dirty="0">
                <a:solidFill>
                  <a:schemeClr val="bg1">
                    <a:lumMod val="50000"/>
                  </a:schemeClr>
                </a:solidFill>
                <a:cs typeface="+mn-ea"/>
                <a:sym typeface="+mn-lt"/>
              </a:endParaRPr>
            </a:p>
          </p:txBody>
        </p:sp>
        <p:sp>
          <p:nvSpPr>
            <p:cNvPr id="26" name="TextBox 96"/>
            <p:cNvSpPr txBox="1">
              <a:spLocks noChangeArrowheads="1"/>
            </p:cNvSpPr>
            <p:nvPr/>
          </p:nvSpPr>
          <p:spPr bwMode="auto">
            <a:xfrm>
              <a:off x="6372417" y="3223047"/>
              <a:ext cx="1656000" cy="281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2918" tIns="0" rIns="52918" bIns="0">
              <a:spAutoFit/>
            </a:bodyPr>
            <a:lstStyle>
              <a:lvl1pPr>
                <a:defRPr sz="1900">
                  <a:solidFill>
                    <a:schemeClr val="tx1"/>
                  </a:solidFill>
                  <a:latin typeface="Calibri" panose="020F0502020204030204" pitchFamily="34" charset="0"/>
                  <a:ea typeface="宋体" panose="02010600030101010101" pitchFamily="2" charset="-122"/>
                </a:defRPr>
              </a:lvl1pPr>
              <a:lvl2pPr marL="742950" indent="-285750">
                <a:defRPr sz="1900">
                  <a:solidFill>
                    <a:schemeClr val="tx1"/>
                  </a:solidFill>
                  <a:latin typeface="Calibri" panose="020F0502020204030204" pitchFamily="34" charset="0"/>
                  <a:ea typeface="宋体" panose="02010600030101010101" pitchFamily="2" charset="-122"/>
                </a:defRPr>
              </a:lvl2pPr>
              <a:lvl3pPr marL="1143000" indent="-228600">
                <a:defRPr sz="1900">
                  <a:solidFill>
                    <a:schemeClr val="tx1"/>
                  </a:solidFill>
                  <a:latin typeface="Calibri" panose="020F0502020204030204" pitchFamily="34" charset="0"/>
                  <a:ea typeface="宋体" panose="02010600030101010101" pitchFamily="2" charset="-122"/>
                </a:defRPr>
              </a:lvl3pPr>
              <a:lvl4pPr marL="1600200" indent="-228600">
                <a:defRPr sz="1900">
                  <a:solidFill>
                    <a:schemeClr val="tx1"/>
                  </a:solidFill>
                  <a:latin typeface="Calibri" panose="020F0502020204030204" pitchFamily="34" charset="0"/>
                  <a:ea typeface="宋体" panose="02010600030101010101" pitchFamily="2" charset="-122"/>
                </a:defRPr>
              </a:lvl4pPr>
              <a:lvl5pPr marL="2057400" indent="-228600">
                <a:defRPr sz="1900">
                  <a:solidFill>
                    <a:schemeClr val="tx1"/>
                  </a:solidFill>
                  <a:latin typeface="Calibri" panose="020F0502020204030204" pitchFamily="34" charset="0"/>
                  <a:ea typeface="宋体" panose="02010600030101010101" pitchFamily="2" charset="-122"/>
                </a:defRPr>
              </a:lvl5pPr>
              <a:lvl6pPr marL="25146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6pPr>
              <a:lvl7pPr marL="29718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7pPr>
              <a:lvl8pPr marL="34290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8pPr>
              <a:lvl9pPr marL="3886200" indent="-228600" defTabSz="913130"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9pPr>
            </a:lstStyle>
            <a:p>
              <a:pPr eaLnBrk="1" hangingPunct="1">
                <a:lnSpc>
                  <a:spcPct val="150000"/>
                </a:lnSpc>
              </a:pPr>
              <a:r>
                <a:rPr lang="zh-CN" altLang="en-US" sz="2000" b="1" dirty="0">
                  <a:solidFill>
                    <a:schemeClr val="bg1">
                      <a:lumMod val="50000"/>
                    </a:schemeClr>
                  </a:solidFill>
                  <a:latin typeface="+mn-lt"/>
                  <a:ea typeface="+mn-ea"/>
                  <a:cs typeface="+mn-ea"/>
                  <a:sym typeface="+mn-lt"/>
                </a:rPr>
                <a:t>点击添加标题</a:t>
              </a:r>
              <a:endParaRPr lang="zh-CN" altLang="en-US" sz="2000" b="1" dirty="0">
                <a:solidFill>
                  <a:schemeClr val="bg1">
                    <a:lumMod val="50000"/>
                  </a:schemeClr>
                </a:solidFill>
                <a:latin typeface="+mn-lt"/>
                <a:ea typeface="+mn-ea"/>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300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anim calcmode="lin" valueType="num">
                                      <p:cBhvr>
                                        <p:cTn id="14" dur="1000" fill="hold"/>
                                        <p:tgtEl>
                                          <p:spTgt spid="12"/>
                                        </p:tgtEl>
                                        <p:attrNameLst>
                                          <p:attrName>ppt_x</p:attrName>
                                        </p:attrNameLst>
                                      </p:cBhvr>
                                      <p:tavLst>
                                        <p:tav tm="0">
                                          <p:val>
                                            <p:strVal val="#ppt_x"/>
                                          </p:val>
                                        </p:tav>
                                        <p:tav tm="100000">
                                          <p:val>
                                            <p:strVal val="#ppt_x"/>
                                          </p:val>
                                        </p:tav>
                                      </p:tavLst>
                                    </p:anim>
                                    <p:anim calcmode="lin" valueType="num">
                                      <p:cBhvr>
                                        <p:cTn id="1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1983B7"/>
        </a:solidFill>
        <a:effectLst/>
      </p:bgPr>
    </p:bg>
    <p:spTree>
      <p:nvGrpSpPr>
        <p:cNvPr id="1" name=""/>
        <p:cNvGrpSpPr/>
        <p:nvPr/>
      </p:nvGrpSpPr>
      <p:grpSpPr>
        <a:xfrm>
          <a:off x="0" y="0"/>
          <a:ext cx="0" cy="0"/>
          <a:chOff x="0" y="0"/>
          <a:chExt cx="0" cy="0"/>
        </a:xfrm>
      </p:grpSpPr>
      <p:sp>
        <p:nvSpPr>
          <p:cNvPr id="26" name="矩形 25"/>
          <p:cNvSpPr/>
          <p:nvPr/>
        </p:nvSpPr>
        <p:spPr>
          <a:xfrm>
            <a:off x="0" y="0"/>
            <a:ext cx="12190413" cy="22693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94" name="组合 93"/>
          <p:cNvGrpSpPr/>
          <p:nvPr/>
        </p:nvGrpSpPr>
        <p:grpSpPr>
          <a:xfrm>
            <a:off x="0" y="0"/>
            <a:ext cx="12190414" cy="6150690"/>
            <a:chOff x="0" y="4292079"/>
            <a:chExt cx="12190414" cy="4843505"/>
          </a:xfrm>
        </p:grpSpPr>
        <p:grpSp>
          <p:nvGrpSpPr>
            <p:cNvPr id="95" name="组合 94"/>
            <p:cNvGrpSpPr/>
            <p:nvPr/>
          </p:nvGrpSpPr>
          <p:grpSpPr>
            <a:xfrm>
              <a:off x="0" y="4692834"/>
              <a:ext cx="12190414" cy="4442750"/>
              <a:chOff x="0" y="5400390"/>
              <a:chExt cx="12190414" cy="4442750"/>
            </a:xfrm>
          </p:grpSpPr>
          <p:grpSp>
            <p:nvGrpSpPr>
              <p:cNvPr id="103" name="组合 102"/>
              <p:cNvGrpSpPr/>
              <p:nvPr/>
            </p:nvGrpSpPr>
            <p:grpSpPr>
              <a:xfrm>
                <a:off x="0" y="5403580"/>
                <a:ext cx="6095207" cy="4439560"/>
                <a:chOff x="0" y="5320120"/>
                <a:chExt cx="12190413" cy="4439560"/>
              </a:xfrm>
            </p:grpSpPr>
            <p:sp>
              <p:nvSpPr>
                <p:cNvPr id="107" name="波形 106"/>
                <p:cNvSpPr/>
                <p:nvPr/>
              </p:nvSpPr>
              <p:spPr>
                <a:xfrm>
                  <a:off x="0" y="532012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8" name="波形 107"/>
                <p:cNvSpPr/>
                <p:nvPr/>
              </p:nvSpPr>
              <p:spPr>
                <a:xfrm flipH="1">
                  <a:off x="0" y="534008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04" name="组合 103"/>
              <p:cNvGrpSpPr/>
              <p:nvPr/>
            </p:nvGrpSpPr>
            <p:grpSpPr>
              <a:xfrm>
                <a:off x="6095207" y="5400390"/>
                <a:ext cx="6095207" cy="4439560"/>
                <a:chOff x="0" y="5320120"/>
                <a:chExt cx="12190413" cy="4439560"/>
              </a:xfrm>
            </p:grpSpPr>
            <p:sp>
              <p:nvSpPr>
                <p:cNvPr id="105" name="波形 104"/>
                <p:cNvSpPr/>
                <p:nvPr/>
              </p:nvSpPr>
              <p:spPr>
                <a:xfrm>
                  <a:off x="0" y="532012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6" name="波形 105"/>
                <p:cNvSpPr/>
                <p:nvPr/>
              </p:nvSpPr>
              <p:spPr>
                <a:xfrm flipH="1">
                  <a:off x="0" y="534008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grpSp>
          <p:nvGrpSpPr>
            <p:cNvPr id="96" name="组合 95"/>
            <p:cNvGrpSpPr/>
            <p:nvPr/>
          </p:nvGrpSpPr>
          <p:grpSpPr>
            <a:xfrm>
              <a:off x="0" y="4292079"/>
              <a:ext cx="12190414" cy="4442750"/>
              <a:chOff x="0" y="5400390"/>
              <a:chExt cx="12190414" cy="4442750"/>
            </a:xfrm>
          </p:grpSpPr>
          <p:grpSp>
            <p:nvGrpSpPr>
              <p:cNvPr id="97" name="组合 96"/>
              <p:cNvGrpSpPr/>
              <p:nvPr/>
            </p:nvGrpSpPr>
            <p:grpSpPr>
              <a:xfrm>
                <a:off x="0" y="5403580"/>
                <a:ext cx="6095207" cy="4439560"/>
                <a:chOff x="0" y="5320120"/>
                <a:chExt cx="12190413" cy="4439560"/>
              </a:xfrm>
            </p:grpSpPr>
            <p:sp>
              <p:nvSpPr>
                <p:cNvPr id="101" name="波形 100"/>
                <p:cNvSpPr/>
                <p:nvPr/>
              </p:nvSpPr>
              <p:spPr>
                <a:xfrm>
                  <a:off x="0" y="532012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2" name="波形 101"/>
                <p:cNvSpPr/>
                <p:nvPr/>
              </p:nvSpPr>
              <p:spPr>
                <a:xfrm flipH="1">
                  <a:off x="0" y="534008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98" name="组合 97"/>
              <p:cNvGrpSpPr/>
              <p:nvPr/>
            </p:nvGrpSpPr>
            <p:grpSpPr>
              <a:xfrm>
                <a:off x="6095207" y="5400390"/>
                <a:ext cx="6095207" cy="4439559"/>
                <a:chOff x="0" y="5320120"/>
                <a:chExt cx="12190413" cy="4439559"/>
              </a:xfrm>
            </p:grpSpPr>
            <p:sp>
              <p:nvSpPr>
                <p:cNvPr id="99" name="波形 98"/>
                <p:cNvSpPr/>
                <p:nvPr/>
              </p:nvSpPr>
              <p:spPr>
                <a:xfrm>
                  <a:off x="0" y="532012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0" name="波形 99"/>
                <p:cNvSpPr/>
                <p:nvPr/>
              </p:nvSpPr>
              <p:spPr>
                <a:xfrm flipH="1">
                  <a:off x="0" y="5340080"/>
                  <a:ext cx="12190413" cy="4419599"/>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grpSp>
      <p:grpSp>
        <p:nvGrpSpPr>
          <p:cNvPr id="27" name="组合 26"/>
          <p:cNvGrpSpPr/>
          <p:nvPr/>
        </p:nvGrpSpPr>
        <p:grpSpPr>
          <a:xfrm>
            <a:off x="4981578" y="596696"/>
            <a:ext cx="2219954" cy="2035512"/>
            <a:chOff x="4674126" y="671782"/>
            <a:chExt cx="2704420" cy="2479727"/>
          </a:xfrm>
        </p:grpSpPr>
        <p:sp>
          <p:nvSpPr>
            <p:cNvPr id="28" name="PA_任意多边形 5"/>
            <p:cNvSpPr/>
            <p:nvPr>
              <p:custDataLst>
                <p:tags r:id="rId1"/>
              </p:custDataLst>
            </p:nvPr>
          </p:nvSpPr>
          <p:spPr bwMode="auto">
            <a:xfrm rot="1801673">
              <a:off x="4674126" y="671782"/>
              <a:ext cx="2704420" cy="2479727"/>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w="19050" cap="flat">
              <a:solidFill>
                <a:srgbClr val="1983B7"/>
              </a:solidFill>
              <a:prstDash val="solid"/>
              <a:miter lim="800000"/>
            </a:ln>
            <a:effectLst/>
          </p:spPr>
          <p:txBody>
            <a:bodyPr vert="horz" wrap="square" lIns="91440" tIns="45720" rIns="91440" bIns="45720" numCol="1" anchor="t" anchorCtr="0" compatLnSpc="1"/>
            <a:lstStyle/>
            <a:p>
              <a:endParaRPr lang="zh-CN" altLang="en-US">
                <a:solidFill>
                  <a:srgbClr val="18D2A6"/>
                </a:solidFill>
                <a:cs typeface="+mn-ea"/>
                <a:sym typeface="+mn-lt"/>
              </a:endParaRPr>
            </a:p>
          </p:txBody>
        </p:sp>
        <p:sp>
          <p:nvSpPr>
            <p:cNvPr id="29" name="PA_任意多边形 5"/>
            <p:cNvSpPr/>
            <p:nvPr>
              <p:custDataLst>
                <p:tags r:id="rId2"/>
              </p:custDataLst>
            </p:nvPr>
          </p:nvSpPr>
          <p:spPr bwMode="auto">
            <a:xfrm rot="1801673">
              <a:off x="4796801" y="803556"/>
              <a:ext cx="2458016" cy="2216178"/>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w="19050" cap="flat">
              <a:solidFill>
                <a:srgbClr val="1983B7"/>
              </a:solidFill>
              <a:prstDash val="solid"/>
              <a:miter lim="800000"/>
            </a:ln>
            <a:effectLst/>
          </p:spPr>
          <p:txBody>
            <a:bodyPr vert="horz" wrap="square" lIns="91440" tIns="45720" rIns="91440" bIns="45720" numCol="1" anchor="t" anchorCtr="0" compatLnSpc="1"/>
            <a:lstStyle/>
            <a:p>
              <a:endParaRPr lang="zh-CN" altLang="en-US">
                <a:solidFill>
                  <a:srgbClr val="18D2A6"/>
                </a:solidFill>
                <a:cs typeface="+mn-ea"/>
                <a:sym typeface="+mn-lt"/>
              </a:endParaRPr>
            </a:p>
          </p:txBody>
        </p:sp>
        <p:sp>
          <p:nvSpPr>
            <p:cNvPr id="30" name="PA_文本框 11"/>
            <p:cNvSpPr txBox="1"/>
            <p:nvPr>
              <p:custDataLst>
                <p:tags r:id="rId3"/>
              </p:custDataLst>
            </p:nvPr>
          </p:nvSpPr>
          <p:spPr>
            <a:xfrm>
              <a:off x="5143913" y="1294145"/>
              <a:ext cx="1763796" cy="862370"/>
            </a:xfrm>
            <a:prstGeom prst="rect">
              <a:avLst/>
            </a:prstGeom>
            <a:noFill/>
            <a:ln w="19050">
              <a:noFill/>
            </a:ln>
          </p:spPr>
          <p:txBody>
            <a:bodyPr wrap="none" rtlCol="0">
              <a:spAutoFit/>
            </a:bodyPr>
            <a:lstStyle/>
            <a:p>
              <a:pPr algn="ctr"/>
              <a:r>
                <a:rPr lang="en-US" altLang="zh-CN" sz="4000" dirty="0" smtClean="0">
                  <a:solidFill>
                    <a:srgbClr val="1983B7"/>
                  </a:solidFill>
                  <a:cs typeface="+mn-ea"/>
                  <a:sym typeface="+mn-lt"/>
                </a:rPr>
                <a:t>20XX</a:t>
              </a:r>
              <a:endParaRPr lang="zh-CN" altLang="en-US" sz="4000" dirty="0">
                <a:solidFill>
                  <a:srgbClr val="1983B7"/>
                </a:solidFill>
                <a:cs typeface="+mn-ea"/>
                <a:sym typeface="+mn-lt"/>
              </a:endParaRPr>
            </a:p>
          </p:txBody>
        </p:sp>
        <p:sp>
          <p:nvSpPr>
            <p:cNvPr id="31" name="PA_文本框 12"/>
            <p:cNvSpPr txBox="1"/>
            <p:nvPr>
              <p:custDataLst>
                <p:tags r:id="rId4"/>
              </p:custDataLst>
            </p:nvPr>
          </p:nvSpPr>
          <p:spPr>
            <a:xfrm>
              <a:off x="5092593" y="2067640"/>
              <a:ext cx="1866438" cy="449932"/>
            </a:xfrm>
            <a:prstGeom prst="rect">
              <a:avLst/>
            </a:prstGeom>
            <a:noFill/>
            <a:ln w="19050">
              <a:noFill/>
            </a:ln>
          </p:spPr>
          <p:txBody>
            <a:bodyPr wrap="none" rtlCol="0">
              <a:spAutoFit/>
            </a:bodyPr>
            <a:lstStyle/>
            <a:p>
              <a:pPr algn="ctr"/>
              <a:r>
                <a:rPr lang="en-US" altLang="zh-CN" dirty="0">
                  <a:solidFill>
                    <a:srgbClr val="1983B7"/>
                  </a:solidFill>
                  <a:cs typeface="+mn-ea"/>
                  <a:sym typeface="+mn-lt"/>
                </a:rPr>
                <a:t>YOURNAME</a:t>
              </a:r>
              <a:endParaRPr lang="zh-CN" altLang="en-US" dirty="0">
                <a:solidFill>
                  <a:srgbClr val="1983B7"/>
                </a:solidFill>
                <a:cs typeface="+mn-ea"/>
                <a:sym typeface="+mn-lt"/>
              </a:endParaRPr>
            </a:p>
          </p:txBody>
        </p:sp>
      </p:grpSp>
      <p:sp>
        <p:nvSpPr>
          <p:cNvPr id="32" name="PA_标题 1"/>
          <p:cNvSpPr txBox="1"/>
          <p:nvPr>
            <p:custDataLst>
              <p:tags r:id="rId5"/>
            </p:custDataLst>
          </p:nvPr>
        </p:nvSpPr>
        <p:spPr>
          <a:xfrm>
            <a:off x="910630" y="2935201"/>
            <a:ext cx="10361851" cy="1470025"/>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6000" b="1" dirty="0">
                <a:solidFill>
                  <a:srgbClr val="1983B7"/>
                </a:solidFill>
                <a:latin typeface="+mn-lt"/>
                <a:ea typeface="+mn-ea"/>
                <a:cs typeface="+mn-ea"/>
                <a:sym typeface="+mn-lt"/>
              </a:rPr>
              <a:t>谢谢您的观看指导</a:t>
            </a:r>
            <a:r>
              <a:rPr lang="en-US" altLang="zh-CN" sz="6000" b="1" dirty="0">
                <a:solidFill>
                  <a:srgbClr val="1983B7"/>
                </a:solidFill>
                <a:latin typeface="+mn-lt"/>
                <a:ea typeface="+mn-ea"/>
                <a:cs typeface="+mn-ea"/>
                <a:sym typeface="+mn-lt"/>
              </a:rPr>
              <a:t>!</a:t>
            </a:r>
            <a:endParaRPr lang="zh-CN" altLang="en-US" sz="6000" b="1" dirty="0">
              <a:solidFill>
                <a:srgbClr val="1983B7"/>
              </a:solidFill>
              <a:latin typeface="+mn-lt"/>
              <a:ea typeface="+mn-ea"/>
              <a:cs typeface="+mn-ea"/>
              <a:sym typeface="+mn-lt"/>
            </a:endParaRPr>
          </a:p>
        </p:txBody>
      </p:sp>
      <p:sp>
        <p:nvSpPr>
          <p:cNvPr id="33" name="PA_副标题 2"/>
          <p:cNvSpPr txBox="1"/>
          <p:nvPr>
            <p:custDataLst>
              <p:tags r:id="rId6"/>
            </p:custDataLst>
          </p:nvPr>
        </p:nvSpPr>
        <p:spPr>
          <a:xfrm>
            <a:off x="1824911" y="4130315"/>
            <a:ext cx="8533289" cy="38346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r>
              <a:rPr lang="zh-CN" altLang="en-US" sz="2000" dirty="0">
                <a:solidFill>
                  <a:schemeClr val="bg1">
                    <a:lumMod val="65000"/>
                  </a:schemeClr>
                </a:solidFill>
                <a:cs typeface="+mn-ea"/>
                <a:sym typeface="+mn-lt"/>
              </a:rPr>
              <a:t>适用公司企业述职汇报</a:t>
            </a:r>
            <a:r>
              <a:rPr lang="en-US" altLang="zh-CN" sz="2000" dirty="0">
                <a:solidFill>
                  <a:schemeClr val="bg1">
                    <a:lumMod val="65000"/>
                  </a:schemeClr>
                </a:solidFill>
                <a:cs typeface="+mn-ea"/>
                <a:sym typeface="+mn-lt"/>
              </a:rPr>
              <a:t>/</a:t>
            </a:r>
            <a:r>
              <a:rPr lang="zh-CN" altLang="en-US" sz="2000" dirty="0">
                <a:solidFill>
                  <a:schemeClr val="bg1">
                    <a:lumMod val="65000"/>
                  </a:schemeClr>
                </a:solidFill>
                <a:cs typeface="+mn-ea"/>
                <a:sym typeface="+mn-lt"/>
              </a:rPr>
              <a:t>工作汇报</a:t>
            </a:r>
            <a:r>
              <a:rPr lang="en-US" altLang="zh-CN" sz="2000" dirty="0">
                <a:solidFill>
                  <a:schemeClr val="bg1">
                    <a:lumMod val="65000"/>
                  </a:schemeClr>
                </a:solidFill>
                <a:cs typeface="+mn-ea"/>
                <a:sym typeface="+mn-lt"/>
              </a:rPr>
              <a:t>/</a:t>
            </a:r>
            <a:r>
              <a:rPr lang="zh-CN" altLang="en-US" sz="2000" dirty="0">
                <a:solidFill>
                  <a:schemeClr val="bg1">
                    <a:lumMod val="65000"/>
                  </a:schemeClr>
                </a:solidFill>
                <a:cs typeface="+mn-ea"/>
                <a:sym typeface="+mn-lt"/>
              </a:rPr>
              <a:t>部门培训等</a:t>
            </a:r>
            <a:endParaRPr lang="zh-CN" altLang="en-US" sz="2000" dirty="0">
              <a:solidFill>
                <a:schemeClr val="bg1">
                  <a:lumMod val="65000"/>
                </a:schemeClr>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300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94"/>
                                        </p:tgtEl>
                                        <p:attrNameLst>
                                          <p:attrName>style.visibility</p:attrName>
                                        </p:attrNameLst>
                                      </p:cBhvr>
                                      <p:to>
                                        <p:strVal val="visible"/>
                                      </p:to>
                                    </p:set>
                                    <p:animEffect transition="in" filter="circle(in)">
                                      <p:cBhvr>
                                        <p:cTn id="7" dur="1000"/>
                                        <p:tgtEl>
                                          <p:spTgt spid="94"/>
                                        </p:tgtEl>
                                      </p:cBhvr>
                                    </p:animEffect>
                                  </p:childTnLst>
                                </p:cTn>
                              </p:par>
                              <p:par>
                                <p:cTn id="8" presetID="42" presetClass="entr" presetSubtype="0" fill="hold" grpId="0" nodeType="withEffect">
                                  <p:stCondLst>
                                    <p:cond delay="1000"/>
                                  </p:stCondLst>
                                  <p:childTnLst>
                                    <p:set>
                                      <p:cBhvr>
                                        <p:cTn id="9" dur="1" fill="hold">
                                          <p:stCondLst>
                                            <p:cond delay="0"/>
                                          </p:stCondLst>
                                        </p:cTn>
                                        <p:tgtEl>
                                          <p:spTgt spid="32"/>
                                        </p:tgtEl>
                                        <p:attrNameLst>
                                          <p:attrName>style.visibility</p:attrName>
                                        </p:attrNameLst>
                                      </p:cBhvr>
                                      <p:to>
                                        <p:strVal val="visible"/>
                                      </p:to>
                                    </p:set>
                                    <p:animEffect transition="in" filter="fade">
                                      <p:cBhvr>
                                        <p:cTn id="10" dur="750"/>
                                        <p:tgtEl>
                                          <p:spTgt spid="32"/>
                                        </p:tgtEl>
                                      </p:cBhvr>
                                    </p:animEffect>
                                    <p:anim calcmode="lin" valueType="num">
                                      <p:cBhvr>
                                        <p:cTn id="11" dur="750" fill="hold"/>
                                        <p:tgtEl>
                                          <p:spTgt spid="32"/>
                                        </p:tgtEl>
                                        <p:attrNameLst>
                                          <p:attrName>ppt_x</p:attrName>
                                        </p:attrNameLst>
                                      </p:cBhvr>
                                      <p:tavLst>
                                        <p:tav tm="0">
                                          <p:val>
                                            <p:strVal val="#ppt_x"/>
                                          </p:val>
                                        </p:tav>
                                        <p:tav tm="100000">
                                          <p:val>
                                            <p:strVal val="#ppt_x"/>
                                          </p:val>
                                        </p:tav>
                                      </p:tavLst>
                                    </p:anim>
                                    <p:anim calcmode="lin" valueType="num">
                                      <p:cBhvr>
                                        <p:cTn id="12" dur="750" fill="hold"/>
                                        <p:tgtEl>
                                          <p:spTgt spid="32"/>
                                        </p:tgtEl>
                                        <p:attrNameLst>
                                          <p:attrName>ppt_y</p:attrName>
                                        </p:attrNameLst>
                                      </p:cBhvr>
                                      <p:tavLst>
                                        <p:tav tm="0">
                                          <p:val>
                                            <p:strVal val="#ppt_y+.1"/>
                                          </p:val>
                                        </p:tav>
                                        <p:tav tm="100000">
                                          <p:val>
                                            <p:strVal val="#ppt_y"/>
                                          </p:val>
                                        </p:tav>
                                      </p:tavLst>
                                    </p:anim>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33">
                                            <p:txEl>
                                              <p:pRg st="0" end="0"/>
                                            </p:txEl>
                                          </p:spTgt>
                                        </p:tgtEl>
                                        <p:attrNameLst>
                                          <p:attrName>style.visibility</p:attrName>
                                        </p:attrNameLst>
                                      </p:cBhvr>
                                      <p:to>
                                        <p:strVal val="visible"/>
                                      </p:to>
                                    </p:set>
                                    <p:animEffect transition="in" filter="fade">
                                      <p:cBhvr>
                                        <p:cTn id="16" dur="500"/>
                                        <p:tgtEl>
                                          <p:spTgt spid="33">
                                            <p:txEl>
                                              <p:pRg st="0" end="0"/>
                                            </p:txEl>
                                          </p:spTgt>
                                        </p:tgtEl>
                                      </p:cBhvr>
                                    </p:animEffect>
                                  </p:childTnLst>
                                </p:cTn>
                              </p:par>
                              <p:par>
                                <p:cTn id="17" presetID="42" presetClass="entr" presetSubtype="0" fill="hold"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1000"/>
                                        <p:tgtEl>
                                          <p:spTgt spid="27"/>
                                        </p:tgtEl>
                                      </p:cBhvr>
                                    </p:animEffect>
                                    <p:anim calcmode="lin" valueType="num">
                                      <p:cBhvr>
                                        <p:cTn id="20" dur="1000" fill="hold"/>
                                        <p:tgtEl>
                                          <p:spTgt spid="27"/>
                                        </p:tgtEl>
                                        <p:attrNameLst>
                                          <p:attrName>ppt_x</p:attrName>
                                        </p:attrNameLst>
                                      </p:cBhvr>
                                      <p:tavLst>
                                        <p:tav tm="0">
                                          <p:val>
                                            <p:strVal val="#ppt_x"/>
                                          </p:val>
                                        </p:tav>
                                        <p:tav tm="100000">
                                          <p:val>
                                            <p:strVal val="#ppt_x"/>
                                          </p:val>
                                        </p:tav>
                                      </p:tavLst>
                                    </p:anim>
                                    <p:anim calcmode="lin" valueType="num">
                                      <p:cBhvr>
                                        <p:cTn id="21"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4" y="-35019"/>
            <a:ext cx="12180571" cy="68931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635" y="2587758"/>
            <a:ext cx="12189460" cy="123742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2388" y="1401127"/>
            <a:ext cx="2504684" cy="761881"/>
          </a:xfrm>
          <a:prstGeom prst="rect">
            <a:avLst/>
          </a:prstGeom>
        </p:spPr>
      </p:pic>
      <p:sp>
        <p:nvSpPr>
          <p:cNvPr id="5" name="文本框 4"/>
          <p:cNvSpPr txBox="1"/>
          <p:nvPr/>
        </p:nvSpPr>
        <p:spPr>
          <a:xfrm>
            <a:off x="4199869" y="4135010"/>
            <a:ext cx="3799881" cy="1568450"/>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1983B7"/>
        </a:solidFill>
        <a:effectLst/>
      </p:bgPr>
    </p:bg>
    <p:spTree>
      <p:nvGrpSpPr>
        <p:cNvPr id="1" name=""/>
        <p:cNvGrpSpPr/>
        <p:nvPr/>
      </p:nvGrpSpPr>
      <p:grpSpPr>
        <a:xfrm>
          <a:off x="0" y="0"/>
          <a:ext cx="0" cy="0"/>
          <a:chOff x="0" y="0"/>
          <a:chExt cx="0" cy="0"/>
        </a:xfrm>
      </p:grpSpPr>
      <p:sp>
        <p:nvSpPr>
          <p:cNvPr id="28" name="矩形 27"/>
          <p:cNvSpPr/>
          <p:nvPr/>
        </p:nvSpPr>
        <p:spPr>
          <a:xfrm>
            <a:off x="0" y="0"/>
            <a:ext cx="12190413" cy="22693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13" name="组合 12"/>
          <p:cNvGrpSpPr/>
          <p:nvPr/>
        </p:nvGrpSpPr>
        <p:grpSpPr>
          <a:xfrm>
            <a:off x="-1" y="0"/>
            <a:ext cx="12190414" cy="6216008"/>
            <a:chOff x="0" y="4292079"/>
            <a:chExt cx="12190414" cy="4843505"/>
          </a:xfrm>
        </p:grpSpPr>
        <p:grpSp>
          <p:nvGrpSpPr>
            <p:cNvPr id="14" name="组合 13"/>
            <p:cNvGrpSpPr/>
            <p:nvPr/>
          </p:nvGrpSpPr>
          <p:grpSpPr>
            <a:xfrm>
              <a:off x="0" y="4692834"/>
              <a:ext cx="12190414" cy="4442750"/>
              <a:chOff x="0" y="5400390"/>
              <a:chExt cx="12190414" cy="4442750"/>
            </a:xfrm>
          </p:grpSpPr>
          <p:grpSp>
            <p:nvGrpSpPr>
              <p:cNvPr id="22" name="组合 21"/>
              <p:cNvGrpSpPr/>
              <p:nvPr/>
            </p:nvGrpSpPr>
            <p:grpSpPr>
              <a:xfrm>
                <a:off x="0" y="5403580"/>
                <a:ext cx="6095207" cy="4439560"/>
                <a:chOff x="0" y="5320120"/>
                <a:chExt cx="12190413" cy="4439560"/>
              </a:xfrm>
            </p:grpSpPr>
            <p:sp>
              <p:nvSpPr>
                <p:cNvPr id="26" name="波形 25"/>
                <p:cNvSpPr/>
                <p:nvPr/>
              </p:nvSpPr>
              <p:spPr>
                <a:xfrm>
                  <a:off x="0" y="532012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7" name="波形 26"/>
                <p:cNvSpPr/>
                <p:nvPr/>
              </p:nvSpPr>
              <p:spPr>
                <a:xfrm flipH="1">
                  <a:off x="0" y="534008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23" name="组合 22"/>
              <p:cNvGrpSpPr/>
              <p:nvPr/>
            </p:nvGrpSpPr>
            <p:grpSpPr>
              <a:xfrm>
                <a:off x="6095207" y="5400390"/>
                <a:ext cx="6095207" cy="4439560"/>
                <a:chOff x="0" y="5320120"/>
                <a:chExt cx="12190413" cy="4439560"/>
              </a:xfrm>
            </p:grpSpPr>
            <p:sp>
              <p:nvSpPr>
                <p:cNvPr id="24" name="波形 23"/>
                <p:cNvSpPr/>
                <p:nvPr/>
              </p:nvSpPr>
              <p:spPr>
                <a:xfrm>
                  <a:off x="0" y="532012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5" name="波形 24"/>
                <p:cNvSpPr/>
                <p:nvPr/>
              </p:nvSpPr>
              <p:spPr>
                <a:xfrm flipH="1">
                  <a:off x="0" y="534008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grpSp>
          <p:nvGrpSpPr>
            <p:cNvPr id="15" name="组合 14"/>
            <p:cNvGrpSpPr/>
            <p:nvPr/>
          </p:nvGrpSpPr>
          <p:grpSpPr>
            <a:xfrm>
              <a:off x="0" y="4292079"/>
              <a:ext cx="12190414" cy="4442750"/>
              <a:chOff x="0" y="5400390"/>
              <a:chExt cx="12190414" cy="4442750"/>
            </a:xfrm>
          </p:grpSpPr>
          <p:grpSp>
            <p:nvGrpSpPr>
              <p:cNvPr id="16" name="组合 15"/>
              <p:cNvGrpSpPr/>
              <p:nvPr/>
            </p:nvGrpSpPr>
            <p:grpSpPr>
              <a:xfrm>
                <a:off x="0" y="5403580"/>
                <a:ext cx="6095207" cy="4439560"/>
                <a:chOff x="0" y="5320120"/>
                <a:chExt cx="12190413" cy="4439560"/>
              </a:xfrm>
            </p:grpSpPr>
            <p:sp>
              <p:nvSpPr>
                <p:cNvPr id="20" name="波形 19"/>
                <p:cNvSpPr/>
                <p:nvPr/>
              </p:nvSpPr>
              <p:spPr>
                <a:xfrm>
                  <a:off x="0" y="532012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波形 20"/>
                <p:cNvSpPr/>
                <p:nvPr/>
              </p:nvSpPr>
              <p:spPr>
                <a:xfrm flipH="1">
                  <a:off x="0" y="534008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7" name="组合 16"/>
              <p:cNvGrpSpPr/>
              <p:nvPr/>
            </p:nvGrpSpPr>
            <p:grpSpPr>
              <a:xfrm>
                <a:off x="6095207" y="5400390"/>
                <a:ext cx="6095207" cy="4439560"/>
                <a:chOff x="0" y="5320120"/>
                <a:chExt cx="12190413" cy="4439560"/>
              </a:xfrm>
            </p:grpSpPr>
            <p:sp>
              <p:nvSpPr>
                <p:cNvPr id="18" name="波形 17"/>
                <p:cNvSpPr/>
                <p:nvPr/>
              </p:nvSpPr>
              <p:spPr>
                <a:xfrm>
                  <a:off x="0" y="532012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波形 18"/>
                <p:cNvSpPr/>
                <p:nvPr/>
              </p:nvSpPr>
              <p:spPr>
                <a:xfrm flipH="1">
                  <a:off x="0" y="534008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grpSp>
      <p:grpSp>
        <p:nvGrpSpPr>
          <p:cNvPr id="2" name="组合 1"/>
          <p:cNvGrpSpPr/>
          <p:nvPr/>
        </p:nvGrpSpPr>
        <p:grpSpPr>
          <a:xfrm>
            <a:off x="1422399" y="2322286"/>
            <a:ext cx="9334502" cy="1465924"/>
            <a:chOff x="1655358" y="2273300"/>
            <a:chExt cx="9625869" cy="1796124"/>
          </a:xfrm>
        </p:grpSpPr>
        <p:grpSp>
          <p:nvGrpSpPr>
            <p:cNvPr id="53" name="组合 52"/>
            <p:cNvGrpSpPr/>
            <p:nvPr/>
          </p:nvGrpSpPr>
          <p:grpSpPr>
            <a:xfrm>
              <a:off x="3093582" y="2273300"/>
              <a:ext cx="8187645" cy="1796123"/>
              <a:chOff x="2320696" y="479446"/>
              <a:chExt cx="8187645" cy="710238"/>
            </a:xfrm>
          </p:grpSpPr>
          <p:sp>
            <p:nvSpPr>
              <p:cNvPr id="57" name="矩形 56"/>
              <p:cNvSpPr/>
              <p:nvPr/>
            </p:nvSpPr>
            <p:spPr>
              <a:xfrm flipH="1">
                <a:off x="2320696" y="479446"/>
                <a:ext cx="8187645" cy="710238"/>
              </a:xfrm>
              <a:prstGeom prst="rect">
                <a:avLst/>
              </a:prstGeom>
              <a:solidFill>
                <a:srgbClr val="1983B7"/>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58" name="组合 57"/>
              <p:cNvGrpSpPr/>
              <p:nvPr/>
            </p:nvGrpSpPr>
            <p:grpSpPr>
              <a:xfrm>
                <a:off x="3287844" y="620459"/>
                <a:ext cx="6342850" cy="405099"/>
                <a:chOff x="4142494" y="576066"/>
                <a:chExt cx="6342850" cy="405099"/>
              </a:xfrm>
            </p:grpSpPr>
            <p:sp>
              <p:nvSpPr>
                <p:cNvPr id="71" name="矩形 3"/>
                <p:cNvSpPr/>
                <p:nvPr/>
              </p:nvSpPr>
              <p:spPr>
                <a:xfrm>
                  <a:off x="5216792" y="578552"/>
                  <a:ext cx="5268552" cy="402613"/>
                </a:xfrm>
                <a:prstGeom prst="rect">
                  <a:avLst/>
                </a:prstGeom>
                <a:noFill/>
                <a:ln w="9525">
                  <a:noFill/>
                  <a:miter/>
                </a:ln>
              </p:spPr>
              <p:txBody>
                <a:bodyPr wrap="none" lIns="91431" tIns="45716" rIns="91431" bIns="45716">
                  <a:spAutoFit/>
                </a:bodyPr>
                <a:lstStyle/>
                <a:p>
                  <a:pPr lvl="0" eaLnBrk="1" hangingPunct="1">
                    <a:buNone/>
                  </a:pPr>
                  <a:r>
                    <a:rPr lang="zh-CN" altLang="en-US" sz="4800" b="1" dirty="0">
                      <a:solidFill>
                        <a:schemeClr val="bg1"/>
                      </a:solidFill>
                      <a:cs typeface="+mn-ea"/>
                      <a:sym typeface="+mn-lt"/>
                    </a:rPr>
                    <a:t>加入你的标题描述</a:t>
                  </a:r>
                  <a:endParaRPr lang="zh-CN" altLang="en-US" sz="4800" b="1" dirty="0">
                    <a:solidFill>
                      <a:schemeClr val="bg1"/>
                    </a:solidFill>
                    <a:cs typeface="+mn-ea"/>
                    <a:sym typeface="+mn-lt"/>
                  </a:endParaRPr>
                </a:p>
              </p:txBody>
            </p:sp>
            <p:grpSp>
              <p:nvGrpSpPr>
                <p:cNvPr id="72" name="组合 26"/>
                <p:cNvGrpSpPr/>
                <p:nvPr/>
              </p:nvGrpSpPr>
              <p:grpSpPr>
                <a:xfrm>
                  <a:off x="4142494" y="576066"/>
                  <a:ext cx="263524" cy="395287"/>
                  <a:chOff x="-730818" y="6655"/>
                  <a:chExt cx="213756" cy="427512"/>
                </a:xfrm>
              </p:grpSpPr>
              <p:sp>
                <p:nvSpPr>
                  <p:cNvPr id="73" name="直接连接符 27"/>
                  <p:cNvSpPr/>
                  <p:nvPr/>
                </p:nvSpPr>
                <p:spPr>
                  <a:xfrm>
                    <a:off x="-730818" y="6655"/>
                    <a:ext cx="213756" cy="213756"/>
                  </a:xfrm>
                  <a:prstGeom prst="line">
                    <a:avLst/>
                  </a:prstGeom>
                  <a:ln w="19050" cap="flat" cmpd="sng">
                    <a:solidFill>
                      <a:schemeClr val="bg1"/>
                    </a:solidFill>
                    <a:prstDash val="solid"/>
                    <a:miter/>
                    <a:headEnd type="oval" w="med" len="med"/>
                    <a:tailEnd type="oval" w="lg" len="lg"/>
                  </a:ln>
                </p:spPr>
                <p:txBody>
                  <a:bodyPr/>
                  <a:lstStyle/>
                  <a:p>
                    <a:endParaRPr lang="zh-CN" altLang="en-US">
                      <a:cs typeface="+mn-ea"/>
                      <a:sym typeface="+mn-lt"/>
                    </a:endParaRPr>
                  </a:p>
                </p:txBody>
              </p:sp>
              <p:sp>
                <p:nvSpPr>
                  <p:cNvPr id="83" name="直接连接符 28"/>
                  <p:cNvSpPr/>
                  <p:nvPr/>
                </p:nvSpPr>
                <p:spPr>
                  <a:xfrm flipH="1">
                    <a:off x="-730818" y="220411"/>
                    <a:ext cx="213756" cy="213756"/>
                  </a:xfrm>
                  <a:prstGeom prst="line">
                    <a:avLst/>
                  </a:prstGeom>
                  <a:ln w="19050" cap="flat" cmpd="sng">
                    <a:solidFill>
                      <a:schemeClr val="bg1"/>
                    </a:solidFill>
                    <a:prstDash val="solid"/>
                    <a:miter/>
                    <a:headEnd type="oval" w="med" len="med"/>
                    <a:tailEnd type="oval" w="lg" len="lg"/>
                  </a:ln>
                </p:spPr>
                <p:txBody>
                  <a:bodyPr/>
                  <a:lstStyle/>
                  <a:p>
                    <a:endParaRPr lang="zh-CN" altLang="en-US">
                      <a:cs typeface="+mn-ea"/>
                      <a:sym typeface="+mn-lt"/>
                    </a:endParaRPr>
                  </a:p>
                </p:txBody>
              </p:sp>
            </p:grpSp>
          </p:grpSp>
        </p:grpSp>
        <p:grpSp>
          <p:nvGrpSpPr>
            <p:cNvPr id="87" name="组合 86"/>
            <p:cNvGrpSpPr/>
            <p:nvPr/>
          </p:nvGrpSpPr>
          <p:grpSpPr>
            <a:xfrm>
              <a:off x="1655358" y="2273300"/>
              <a:ext cx="2463171" cy="1796124"/>
              <a:chOff x="2576209" y="1071086"/>
              <a:chExt cx="1301379" cy="746657"/>
            </a:xfrm>
          </p:grpSpPr>
          <p:sp>
            <p:nvSpPr>
              <p:cNvPr id="88" name="平行四边形 87"/>
              <p:cNvSpPr/>
              <p:nvPr/>
            </p:nvSpPr>
            <p:spPr>
              <a:xfrm>
                <a:off x="2576209" y="1071086"/>
                <a:ext cx="759833" cy="746657"/>
              </a:xfrm>
              <a:prstGeom prst="parallelogram">
                <a:avLst>
                  <a:gd name="adj" fmla="val 0"/>
                </a:avLst>
              </a:prstGeom>
              <a:solidFill>
                <a:srgbClr val="1983B7"/>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cs typeface="+mn-ea"/>
                  <a:sym typeface="+mn-lt"/>
                </a:endParaRPr>
              </a:p>
            </p:txBody>
          </p:sp>
          <p:sp>
            <p:nvSpPr>
              <p:cNvPr id="95" name="文本框 9"/>
              <p:cNvSpPr txBox="1"/>
              <p:nvPr/>
            </p:nvSpPr>
            <p:spPr>
              <a:xfrm>
                <a:off x="2810789" y="1151964"/>
                <a:ext cx="1066799" cy="564349"/>
              </a:xfrm>
              <a:prstGeom prst="rect">
                <a:avLst/>
              </a:prstGeom>
              <a:noFill/>
            </p:spPr>
            <p:txBody>
              <a:bodyPr wrap="square" rtlCol="0">
                <a:spAutoFit/>
              </a:bodyPr>
              <a:lstStyle/>
              <a:p>
                <a:pPr algn="ctr"/>
                <a:r>
                  <a:rPr lang="en-US" altLang="zh-CN" sz="6600" dirty="0">
                    <a:solidFill>
                      <a:schemeClr val="bg1"/>
                    </a:solidFill>
                    <a:cs typeface="+mn-ea"/>
                    <a:sym typeface="+mn-lt"/>
                  </a:rPr>
                  <a:t>01</a:t>
                </a:r>
                <a:endParaRPr lang="zh-CN" altLang="en-US" sz="6600" dirty="0">
                  <a:solidFill>
                    <a:schemeClr val="bg1"/>
                  </a:solidFill>
                  <a:cs typeface="+mn-ea"/>
                  <a:sym typeface="+mn-lt"/>
                </a:endParaRPr>
              </a:p>
            </p:txBody>
          </p:sp>
        </p:grpSp>
      </p:grpSp>
    </p:spTree>
  </p:cSld>
  <p:clrMapOvr>
    <a:masterClrMapping/>
  </p:clrMapOvr>
  <mc:AlternateContent xmlns:mc="http://schemas.openxmlformats.org/markup-compatibility/2006">
    <mc:Choice xmlns:p14="http://schemas.microsoft.com/office/powerpoint/2010/main" Requires="p14">
      <p:transition spd="slow" p14:dur="300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1000"/>
                                        <p:tgtEl>
                                          <p:spTgt spid="13"/>
                                        </p:tgtEl>
                                      </p:cBhvr>
                                    </p:animEffect>
                                  </p:childTnLst>
                                </p:cTn>
                              </p:par>
                              <p:par>
                                <p:cTn id="8" presetID="22" presetClass="entr" presetSubtype="8" fill="hold" nodeType="withEffect">
                                  <p:stCondLst>
                                    <p:cond delay="750"/>
                                  </p:stCondLst>
                                  <p:childTnLst>
                                    <p:set>
                                      <p:cBhvr>
                                        <p:cTn id="9" dur="1" fill="hold">
                                          <p:stCondLst>
                                            <p:cond delay="0"/>
                                          </p:stCondLst>
                                        </p:cTn>
                                        <p:tgtEl>
                                          <p:spTgt spid="2"/>
                                        </p:tgtEl>
                                        <p:attrNameLst>
                                          <p:attrName>style.visibility</p:attrName>
                                        </p:attrNameLst>
                                      </p:cBhvr>
                                      <p:to>
                                        <p:strVal val="visible"/>
                                      </p:to>
                                    </p:set>
                                    <p:animEffect transition="in" filter="wipe(left)">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29029" y="429703"/>
            <a:ext cx="12219442" cy="842182"/>
            <a:chOff x="-29029" y="458731"/>
            <a:chExt cx="12219442" cy="842182"/>
          </a:xfrm>
        </p:grpSpPr>
        <p:sp>
          <p:nvSpPr>
            <p:cNvPr id="11" name="矩形 10"/>
            <p:cNvSpPr/>
            <p:nvPr/>
          </p:nvSpPr>
          <p:spPr>
            <a:xfrm flipH="1">
              <a:off x="-29029" y="1229948"/>
              <a:ext cx="12219442" cy="70965"/>
            </a:xfrm>
            <a:prstGeom prst="rect">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 name="组合 1"/>
            <p:cNvGrpSpPr/>
            <p:nvPr/>
          </p:nvGrpSpPr>
          <p:grpSpPr>
            <a:xfrm>
              <a:off x="4188838" y="458731"/>
              <a:ext cx="3783708" cy="538601"/>
              <a:chOff x="5043488" y="414338"/>
              <a:chExt cx="3783708" cy="538601"/>
            </a:xfrm>
          </p:grpSpPr>
          <p:sp>
            <p:nvSpPr>
              <p:cNvPr id="7" name="矩形 3"/>
              <p:cNvSpPr/>
              <p:nvPr/>
            </p:nvSpPr>
            <p:spPr>
              <a:xfrm>
                <a:off x="5667375" y="414338"/>
                <a:ext cx="3159821" cy="538601"/>
              </a:xfrm>
              <a:prstGeom prst="rect">
                <a:avLst/>
              </a:prstGeom>
              <a:noFill/>
              <a:ln w="9525">
                <a:noFill/>
                <a:miter/>
              </a:ln>
            </p:spPr>
            <p:txBody>
              <a:bodyPr wrap="none" lIns="91431" tIns="45716" rIns="91431" bIns="45716">
                <a:spAutoFit/>
              </a:bodyPr>
              <a:lstStyle/>
              <a:p>
                <a:pPr lvl="0" eaLnBrk="1" hangingPunct="1">
                  <a:buNone/>
                </a:pPr>
                <a:r>
                  <a:rPr lang="zh-CN" altLang="en-US" sz="2900" dirty="0">
                    <a:solidFill>
                      <a:schemeClr val="bg1">
                        <a:lumMod val="50000"/>
                      </a:schemeClr>
                    </a:solidFill>
                    <a:cs typeface="+mn-ea"/>
                    <a:sym typeface="+mn-lt"/>
                  </a:rPr>
                  <a:t>加入你的标题描述</a:t>
                </a:r>
                <a:endParaRPr lang="zh-CN" altLang="en-US" sz="2900" dirty="0">
                  <a:solidFill>
                    <a:schemeClr val="bg1">
                      <a:lumMod val="50000"/>
                    </a:schemeClr>
                  </a:solidFill>
                  <a:cs typeface="+mn-ea"/>
                  <a:sym typeface="+mn-lt"/>
                </a:endParaRPr>
              </a:p>
            </p:txBody>
          </p:sp>
          <p:grpSp>
            <p:nvGrpSpPr>
              <p:cNvPr id="8" name="组合 26"/>
              <p:cNvGrpSpPr/>
              <p:nvPr/>
            </p:nvGrpSpPr>
            <p:grpSpPr>
              <a:xfrm>
                <a:off x="5043488" y="468313"/>
                <a:ext cx="263525" cy="395288"/>
                <a:chOff x="0" y="-109880"/>
                <a:chExt cx="213756" cy="427513"/>
              </a:xfrm>
            </p:grpSpPr>
            <p:sp>
              <p:nvSpPr>
                <p:cNvPr id="9" name="直接连接符 27"/>
                <p:cNvSpPr/>
                <p:nvPr/>
              </p:nvSpPr>
              <p:spPr>
                <a:xfrm>
                  <a:off x="0" y="-109880"/>
                  <a:ext cx="213756" cy="213756"/>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sp>
              <p:nvSpPr>
                <p:cNvPr id="10" name="直接连接符 28"/>
                <p:cNvSpPr/>
                <p:nvPr/>
              </p:nvSpPr>
              <p:spPr>
                <a:xfrm flipH="1">
                  <a:off x="0" y="103876"/>
                  <a:ext cx="213756" cy="213757"/>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grpSp>
        </p:grpSp>
      </p:grpSp>
      <p:sp>
        <p:nvSpPr>
          <p:cNvPr id="12" name="矩形 11"/>
          <p:cNvSpPr/>
          <p:nvPr/>
        </p:nvSpPr>
        <p:spPr>
          <a:xfrm>
            <a:off x="1027185" y="4236979"/>
            <a:ext cx="3296450" cy="2093481"/>
          </a:xfrm>
          <a:prstGeom prst="rect">
            <a:avLst/>
          </a:prstGeom>
          <a:solidFill>
            <a:srgbClr val="1983B7"/>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矩形 12"/>
          <p:cNvSpPr/>
          <p:nvPr/>
        </p:nvSpPr>
        <p:spPr>
          <a:xfrm>
            <a:off x="4408040" y="4236979"/>
            <a:ext cx="3296450" cy="2093481"/>
          </a:xfrm>
          <a:prstGeom prst="rect">
            <a:avLst/>
          </a:prstGeom>
          <a:blipFill dpi="0" rotWithShape="1">
            <a:blip r:embed="rId1" cstate="print">
              <a:extLst>
                <a:ext uri="{28A0092B-C50C-407E-A947-70E740481C1C}">
                  <a14:useLocalDpi xmlns:a14="http://schemas.microsoft.com/office/drawing/2010/main" val="0"/>
                </a:ext>
              </a:extLst>
            </a:blip>
            <a:srcRect/>
            <a:stretch>
              <a:fillRect/>
            </a:stretch>
          </a:blip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矩形 13"/>
          <p:cNvSpPr/>
          <p:nvPr/>
        </p:nvSpPr>
        <p:spPr>
          <a:xfrm>
            <a:off x="4408039" y="2072122"/>
            <a:ext cx="3296450" cy="2093481"/>
          </a:xfrm>
          <a:prstGeom prst="rect">
            <a:avLst/>
          </a:prstGeom>
          <a:solidFill>
            <a:srgbClr val="1983B7"/>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矩形 14"/>
          <p:cNvSpPr/>
          <p:nvPr/>
        </p:nvSpPr>
        <p:spPr>
          <a:xfrm>
            <a:off x="1027183" y="2073214"/>
            <a:ext cx="3296450" cy="2093481"/>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矩形 15"/>
          <p:cNvSpPr/>
          <p:nvPr/>
        </p:nvSpPr>
        <p:spPr>
          <a:xfrm>
            <a:off x="7788894" y="2071030"/>
            <a:ext cx="3296450" cy="2093481"/>
          </a:xfrm>
          <a:prstGeom prst="rect">
            <a:avLst/>
          </a:prstGeom>
          <a:blipFill dpi="0" rotWithShape="1">
            <a:blip r:embed="rId3" cstate="print">
              <a:extLst>
                <a:ext uri="{28A0092B-C50C-407E-A947-70E740481C1C}">
                  <a14:useLocalDpi xmlns:a14="http://schemas.microsoft.com/office/drawing/2010/main" val="0"/>
                </a:ext>
              </a:extLst>
            </a:blip>
            <a:srcRect/>
            <a:stretch>
              <a:fillRect/>
            </a:stretch>
          </a:blip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矩形 16"/>
          <p:cNvSpPr/>
          <p:nvPr/>
        </p:nvSpPr>
        <p:spPr>
          <a:xfrm>
            <a:off x="7788893" y="4234796"/>
            <a:ext cx="3296450" cy="2093481"/>
          </a:xfrm>
          <a:prstGeom prst="rect">
            <a:avLst/>
          </a:prstGeom>
          <a:solidFill>
            <a:srgbClr val="1983B7"/>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文本框 34"/>
          <p:cNvSpPr txBox="1"/>
          <p:nvPr/>
        </p:nvSpPr>
        <p:spPr>
          <a:xfrm>
            <a:off x="1384800" y="4481019"/>
            <a:ext cx="2646878" cy="584775"/>
          </a:xfrm>
          <a:prstGeom prst="rect">
            <a:avLst/>
          </a:prstGeom>
          <a:noFill/>
          <a:effectLst/>
        </p:spPr>
        <p:txBody>
          <a:bodyPr wrap="none" rtlCol="0">
            <a:spAutoFit/>
          </a:bodyPr>
          <a:lstStyle/>
          <a:p>
            <a:pPr lvl="0"/>
            <a:r>
              <a:rPr lang="zh-CN" altLang="en-US" sz="3200" b="1" dirty="0">
                <a:solidFill>
                  <a:srgbClr val="FFFFFF"/>
                </a:solidFill>
                <a:cs typeface="+mn-ea"/>
                <a:sym typeface="+mn-lt"/>
              </a:rPr>
              <a:t>加入你的标题</a:t>
            </a:r>
            <a:endParaRPr lang="en-US" altLang="zh-CN" sz="3200" b="1" dirty="0">
              <a:solidFill>
                <a:srgbClr val="FFFFFF"/>
              </a:solidFill>
              <a:cs typeface="+mn-ea"/>
              <a:sym typeface="+mn-lt"/>
            </a:endParaRPr>
          </a:p>
        </p:txBody>
      </p:sp>
      <p:sp>
        <p:nvSpPr>
          <p:cNvPr id="19" name="文本框 35"/>
          <p:cNvSpPr txBox="1"/>
          <p:nvPr/>
        </p:nvSpPr>
        <p:spPr>
          <a:xfrm>
            <a:off x="4812725" y="2353679"/>
            <a:ext cx="2646878" cy="584775"/>
          </a:xfrm>
          <a:prstGeom prst="rect">
            <a:avLst/>
          </a:prstGeom>
          <a:noFill/>
          <a:effectLst/>
        </p:spPr>
        <p:txBody>
          <a:bodyPr wrap="none" rtlCol="0">
            <a:spAutoFit/>
          </a:bodyPr>
          <a:lstStyle/>
          <a:p>
            <a:r>
              <a:rPr lang="zh-CN" altLang="en-US" sz="3200" b="1" dirty="0">
                <a:solidFill>
                  <a:schemeClr val="bg1"/>
                </a:solidFill>
                <a:cs typeface="+mn-ea"/>
                <a:sym typeface="+mn-lt"/>
              </a:rPr>
              <a:t>加入你的标题</a:t>
            </a:r>
            <a:endParaRPr lang="en-US" altLang="zh-CN" sz="3200" b="1" dirty="0">
              <a:solidFill>
                <a:schemeClr val="bg1"/>
              </a:solidFill>
              <a:cs typeface="+mn-ea"/>
              <a:sym typeface="+mn-lt"/>
            </a:endParaRPr>
          </a:p>
        </p:txBody>
      </p:sp>
      <p:sp>
        <p:nvSpPr>
          <p:cNvPr id="20" name="文本框 36"/>
          <p:cNvSpPr txBox="1"/>
          <p:nvPr/>
        </p:nvSpPr>
        <p:spPr>
          <a:xfrm>
            <a:off x="8178475" y="4501598"/>
            <a:ext cx="2646878" cy="584775"/>
          </a:xfrm>
          <a:prstGeom prst="rect">
            <a:avLst/>
          </a:prstGeom>
          <a:noFill/>
          <a:effectLst/>
        </p:spPr>
        <p:txBody>
          <a:bodyPr wrap="none" rtlCol="0">
            <a:spAutoFit/>
          </a:bodyPr>
          <a:lstStyle/>
          <a:p>
            <a:pPr lvl="0"/>
            <a:r>
              <a:rPr lang="zh-CN" altLang="en-US" sz="3200" b="1" dirty="0">
                <a:solidFill>
                  <a:srgbClr val="FFFFFF"/>
                </a:solidFill>
                <a:cs typeface="+mn-ea"/>
                <a:sym typeface="+mn-lt"/>
              </a:rPr>
              <a:t>加入你的标题</a:t>
            </a:r>
            <a:endParaRPr lang="en-US" altLang="zh-CN" sz="3200" b="1" dirty="0">
              <a:solidFill>
                <a:srgbClr val="FFFFFF"/>
              </a:solidFill>
              <a:cs typeface="+mn-ea"/>
              <a:sym typeface="+mn-lt"/>
            </a:endParaRPr>
          </a:p>
        </p:txBody>
      </p:sp>
      <p:sp>
        <p:nvSpPr>
          <p:cNvPr id="21" name="文本框 37"/>
          <p:cNvSpPr txBox="1"/>
          <p:nvPr/>
        </p:nvSpPr>
        <p:spPr>
          <a:xfrm>
            <a:off x="1378140" y="5292384"/>
            <a:ext cx="3275320" cy="800219"/>
          </a:xfrm>
          <a:prstGeom prst="rect">
            <a:avLst/>
          </a:prstGeom>
          <a:noFill/>
          <a:effectLst/>
        </p:spPr>
        <p:txBody>
          <a:bodyPr wrap="none" rtlCol="0">
            <a:spAutoFit/>
          </a:bodyPr>
          <a:lstStyle/>
          <a:p>
            <a:r>
              <a:rPr lang="en-US" altLang="zh-CN" b="1" dirty="0">
                <a:solidFill>
                  <a:srgbClr val="FEFEFE"/>
                </a:solidFill>
                <a:cs typeface="+mn-ea"/>
                <a:sym typeface="+mn-lt"/>
              </a:rPr>
              <a:t>MORE  THEN  TEMPLATE</a:t>
            </a:r>
            <a:endParaRPr lang="en-US" altLang="zh-CN" sz="1100" b="1" dirty="0">
              <a:solidFill>
                <a:srgbClr val="FEFEFE"/>
              </a:solidFill>
              <a:cs typeface="+mn-ea"/>
              <a:sym typeface="+mn-lt"/>
            </a:endParaRPr>
          </a:p>
          <a:p>
            <a:r>
              <a:rPr lang="en-US" altLang="zh-CN" sz="1400" dirty="0">
                <a:solidFill>
                  <a:srgbClr val="FEFEFE"/>
                </a:solidFill>
                <a:cs typeface="+mn-ea"/>
                <a:sym typeface="+mn-lt"/>
              </a:rPr>
              <a:t>Click here to add  you to the  center</a:t>
            </a:r>
            <a:endParaRPr lang="en-US" altLang="zh-CN" sz="1400" dirty="0">
              <a:solidFill>
                <a:srgbClr val="FEFEFE"/>
              </a:solidFill>
              <a:cs typeface="+mn-ea"/>
              <a:sym typeface="+mn-lt"/>
            </a:endParaRPr>
          </a:p>
          <a:p>
            <a:r>
              <a:rPr lang="en-US" altLang="zh-CN" sz="1400" dirty="0">
                <a:solidFill>
                  <a:srgbClr val="FEFEFE"/>
                </a:solidFill>
                <a:cs typeface="+mn-ea"/>
                <a:sym typeface="+mn-lt"/>
              </a:rPr>
              <a:t>of the  narrative thought</a:t>
            </a:r>
            <a:endParaRPr lang="en-US" altLang="zh-CN" dirty="0">
              <a:solidFill>
                <a:srgbClr val="FEFEFE"/>
              </a:solidFill>
              <a:cs typeface="+mn-ea"/>
              <a:sym typeface="+mn-lt"/>
            </a:endParaRPr>
          </a:p>
        </p:txBody>
      </p:sp>
      <p:sp>
        <p:nvSpPr>
          <p:cNvPr id="22" name="文本框 38"/>
          <p:cNvSpPr txBox="1"/>
          <p:nvPr/>
        </p:nvSpPr>
        <p:spPr>
          <a:xfrm>
            <a:off x="4758996" y="3147622"/>
            <a:ext cx="3275320" cy="800219"/>
          </a:xfrm>
          <a:prstGeom prst="rect">
            <a:avLst/>
          </a:prstGeom>
          <a:noFill/>
          <a:effectLst/>
        </p:spPr>
        <p:txBody>
          <a:bodyPr wrap="none" rtlCol="0">
            <a:spAutoFit/>
          </a:bodyPr>
          <a:lstStyle/>
          <a:p>
            <a:r>
              <a:rPr lang="en-US" altLang="zh-CN" b="1" dirty="0">
                <a:solidFill>
                  <a:srgbClr val="FEFEFE"/>
                </a:solidFill>
                <a:cs typeface="+mn-ea"/>
                <a:sym typeface="+mn-lt"/>
              </a:rPr>
              <a:t>MORE  THEN  TEMPLATE</a:t>
            </a:r>
            <a:endParaRPr lang="en-US" altLang="zh-CN" sz="1100" b="1" dirty="0">
              <a:solidFill>
                <a:srgbClr val="FEFEFE"/>
              </a:solidFill>
              <a:cs typeface="+mn-ea"/>
              <a:sym typeface="+mn-lt"/>
            </a:endParaRPr>
          </a:p>
          <a:p>
            <a:r>
              <a:rPr lang="en-US" altLang="zh-CN" sz="1400" dirty="0">
                <a:solidFill>
                  <a:srgbClr val="FEFEFE"/>
                </a:solidFill>
                <a:cs typeface="+mn-ea"/>
                <a:sym typeface="+mn-lt"/>
              </a:rPr>
              <a:t>Click here to add  you to the  center</a:t>
            </a:r>
            <a:endParaRPr lang="en-US" altLang="zh-CN" sz="1400" dirty="0">
              <a:solidFill>
                <a:srgbClr val="FEFEFE"/>
              </a:solidFill>
              <a:cs typeface="+mn-ea"/>
              <a:sym typeface="+mn-lt"/>
            </a:endParaRPr>
          </a:p>
          <a:p>
            <a:r>
              <a:rPr lang="en-US" altLang="zh-CN" sz="1400" dirty="0">
                <a:solidFill>
                  <a:srgbClr val="FEFEFE"/>
                </a:solidFill>
                <a:cs typeface="+mn-ea"/>
                <a:sym typeface="+mn-lt"/>
              </a:rPr>
              <a:t>of the  narrative thought</a:t>
            </a:r>
            <a:endParaRPr lang="en-US" altLang="zh-CN" dirty="0">
              <a:solidFill>
                <a:srgbClr val="FEFEFE"/>
              </a:solidFill>
              <a:cs typeface="+mn-ea"/>
              <a:sym typeface="+mn-lt"/>
            </a:endParaRPr>
          </a:p>
        </p:txBody>
      </p:sp>
      <p:sp>
        <p:nvSpPr>
          <p:cNvPr id="23" name="文本框 39"/>
          <p:cNvSpPr txBox="1"/>
          <p:nvPr/>
        </p:nvSpPr>
        <p:spPr>
          <a:xfrm>
            <a:off x="8139851" y="5292383"/>
            <a:ext cx="3275320" cy="800219"/>
          </a:xfrm>
          <a:prstGeom prst="rect">
            <a:avLst/>
          </a:prstGeom>
          <a:noFill/>
          <a:effectLst/>
        </p:spPr>
        <p:txBody>
          <a:bodyPr wrap="none" rtlCol="0">
            <a:spAutoFit/>
          </a:bodyPr>
          <a:lstStyle/>
          <a:p>
            <a:r>
              <a:rPr lang="en-US" altLang="zh-CN" b="1" dirty="0">
                <a:solidFill>
                  <a:srgbClr val="FEFEFE"/>
                </a:solidFill>
                <a:cs typeface="+mn-ea"/>
                <a:sym typeface="+mn-lt"/>
              </a:rPr>
              <a:t>MORE  THEN  TEMPLATE</a:t>
            </a:r>
            <a:endParaRPr lang="en-US" altLang="zh-CN" sz="1100" b="1" dirty="0">
              <a:solidFill>
                <a:srgbClr val="FEFEFE"/>
              </a:solidFill>
              <a:cs typeface="+mn-ea"/>
              <a:sym typeface="+mn-lt"/>
            </a:endParaRPr>
          </a:p>
          <a:p>
            <a:r>
              <a:rPr lang="en-US" altLang="zh-CN" sz="1400" dirty="0">
                <a:solidFill>
                  <a:srgbClr val="FEFEFE"/>
                </a:solidFill>
                <a:cs typeface="+mn-ea"/>
                <a:sym typeface="+mn-lt"/>
              </a:rPr>
              <a:t>Click here to add  you to the  center</a:t>
            </a:r>
            <a:endParaRPr lang="en-US" altLang="zh-CN" sz="1400" dirty="0">
              <a:solidFill>
                <a:srgbClr val="FEFEFE"/>
              </a:solidFill>
              <a:cs typeface="+mn-ea"/>
              <a:sym typeface="+mn-lt"/>
            </a:endParaRPr>
          </a:p>
          <a:p>
            <a:r>
              <a:rPr lang="en-US" altLang="zh-CN" sz="1400" dirty="0">
                <a:solidFill>
                  <a:srgbClr val="FEFEFE"/>
                </a:solidFill>
                <a:cs typeface="+mn-ea"/>
                <a:sym typeface="+mn-lt"/>
              </a:rPr>
              <a:t>of the  narrative thought</a:t>
            </a:r>
            <a:endParaRPr lang="en-US" altLang="zh-CN" dirty="0">
              <a:solidFill>
                <a:srgbClr val="FEFEFE"/>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300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250"/>
                                        <p:tgtEl>
                                          <p:spTgt spid="12"/>
                                        </p:tgtEl>
                                      </p:cBhvr>
                                    </p:animEffect>
                                    <p:anim calcmode="lin" valueType="num">
                                      <p:cBhvr>
                                        <p:cTn id="14" dur="250" fill="hold"/>
                                        <p:tgtEl>
                                          <p:spTgt spid="12"/>
                                        </p:tgtEl>
                                        <p:attrNameLst>
                                          <p:attrName>ppt_x</p:attrName>
                                        </p:attrNameLst>
                                      </p:cBhvr>
                                      <p:tavLst>
                                        <p:tav tm="0">
                                          <p:val>
                                            <p:strVal val="#ppt_x"/>
                                          </p:val>
                                        </p:tav>
                                        <p:tav tm="100000">
                                          <p:val>
                                            <p:strVal val="#ppt_x"/>
                                          </p:val>
                                        </p:tav>
                                      </p:tavLst>
                                    </p:anim>
                                    <p:anim calcmode="lin" valueType="num">
                                      <p:cBhvr>
                                        <p:cTn id="15" dur="250" fill="hold"/>
                                        <p:tgtEl>
                                          <p:spTgt spid="12"/>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250"/>
                                        <p:tgtEl>
                                          <p:spTgt spid="13"/>
                                        </p:tgtEl>
                                      </p:cBhvr>
                                    </p:animEffect>
                                    <p:anim calcmode="lin" valueType="num">
                                      <p:cBhvr>
                                        <p:cTn id="20" dur="250" fill="hold"/>
                                        <p:tgtEl>
                                          <p:spTgt spid="13"/>
                                        </p:tgtEl>
                                        <p:attrNameLst>
                                          <p:attrName>ppt_x</p:attrName>
                                        </p:attrNameLst>
                                      </p:cBhvr>
                                      <p:tavLst>
                                        <p:tav tm="0">
                                          <p:val>
                                            <p:strVal val="#ppt_x"/>
                                          </p:val>
                                        </p:tav>
                                        <p:tav tm="100000">
                                          <p:val>
                                            <p:strVal val="#ppt_x"/>
                                          </p:val>
                                        </p:tav>
                                      </p:tavLst>
                                    </p:anim>
                                    <p:anim calcmode="lin" valueType="num">
                                      <p:cBhvr>
                                        <p:cTn id="21" dur="250" fill="hold"/>
                                        <p:tgtEl>
                                          <p:spTgt spid="13"/>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250"/>
                                        <p:tgtEl>
                                          <p:spTgt spid="14"/>
                                        </p:tgtEl>
                                      </p:cBhvr>
                                    </p:animEffect>
                                    <p:anim calcmode="lin" valueType="num">
                                      <p:cBhvr>
                                        <p:cTn id="26" dur="250" fill="hold"/>
                                        <p:tgtEl>
                                          <p:spTgt spid="14"/>
                                        </p:tgtEl>
                                        <p:attrNameLst>
                                          <p:attrName>ppt_x</p:attrName>
                                        </p:attrNameLst>
                                      </p:cBhvr>
                                      <p:tavLst>
                                        <p:tav tm="0">
                                          <p:val>
                                            <p:strVal val="#ppt_x"/>
                                          </p:val>
                                        </p:tav>
                                        <p:tav tm="100000">
                                          <p:val>
                                            <p:strVal val="#ppt_x"/>
                                          </p:val>
                                        </p:tav>
                                      </p:tavLst>
                                    </p:anim>
                                    <p:anim calcmode="lin" valueType="num">
                                      <p:cBhvr>
                                        <p:cTn id="27" dur="250" fill="hold"/>
                                        <p:tgtEl>
                                          <p:spTgt spid="14"/>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250"/>
                                        <p:tgtEl>
                                          <p:spTgt spid="15"/>
                                        </p:tgtEl>
                                      </p:cBhvr>
                                    </p:animEffect>
                                    <p:anim calcmode="lin" valueType="num">
                                      <p:cBhvr>
                                        <p:cTn id="32" dur="250" fill="hold"/>
                                        <p:tgtEl>
                                          <p:spTgt spid="15"/>
                                        </p:tgtEl>
                                        <p:attrNameLst>
                                          <p:attrName>ppt_x</p:attrName>
                                        </p:attrNameLst>
                                      </p:cBhvr>
                                      <p:tavLst>
                                        <p:tav tm="0">
                                          <p:val>
                                            <p:strVal val="#ppt_x"/>
                                          </p:val>
                                        </p:tav>
                                        <p:tav tm="100000">
                                          <p:val>
                                            <p:strVal val="#ppt_x"/>
                                          </p:val>
                                        </p:tav>
                                      </p:tavLst>
                                    </p:anim>
                                    <p:anim calcmode="lin" valueType="num">
                                      <p:cBhvr>
                                        <p:cTn id="33" dur="250" fill="hold"/>
                                        <p:tgtEl>
                                          <p:spTgt spid="15"/>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250"/>
                                        <p:tgtEl>
                                          <p:spTgt spid="16"/>
                                        </p:tgtEl>
                                      </p:cBhvr>
                                    </p:animEffect>
                                    <p:anim calcmode="lin" valueType="num">
                                      <p:cBhvr>
                                        <p:cTn id="38" dur="250" fill="hold"/>
                                        <p:tgtEl>
                                          <p:spTgt spid="16"/>
                                        </p:tgtEl>
                                        <p:attrNameLst>
                                          <p:attrName>ppt_x</p:attrName>
                                        </p:attrNameLst>
                                      </p:cBhvr>
                                      <p:tavLst>
                                        <p:tav tm="0">
                                          <p:val>
                                            <p:strVal val="#ppt_x"/>
                                          </p:val>
                                        </p:tav>
                                        <p:tav tm="100000">
                                          <p:val>
                                            <p:strVal val="#ppt_x"/>
                                          </p:val>
                                        </p:tav>
                                      </p:tavLst>
                                    </p:anim>
                                    <p:anim calcmode="lin" valueType="num">
                                      <p:cBhvr>
                                        <p:cTn id="39" dur="250" fill="hold"/>
                                        <p:tgtEl>
                                          <p:spTgt spid="16"/>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fade">
                                      <p:cBhvr>
                                        <p:cTn id="43" dur="250"/>
                                        <p:tgtEl>
                                          <p:spTgt spid="17"/>
                                        </p:tgtEl>
                                      </p:cBhvr>
                                    </p:animEffect>
                                    <p:anim calcmode="lin" valueType="num">
                                      <p:cBhvr>
                                        <p:cTn id="44" dur="250" fill="hold"/>
                                        <p:tgtEl>
                                          <p:spTgt spid="17"/>
                                        </p:tgtEl>
                                        <p:attrNameLst>
                                          <p:attrName>ppt_x</p:attrName>
                                        </p:attrNameLst>
                                      </p:cBhvr>
                                      <p:tavLst>
                                        <p:tav tm="0">
                                          <p:val>
                                            <p:strVal val="#ppt_x"/>
                                          </p:val>
                                        </p:tav>
                                        <p:tav tm="100000">
                                          <p:val>
                                            <p:strVal val="#ppt_x"/>
                                          </p:val>
                                        </p:tav>
                                      </p:tavLst>
                                    </p:anim>
                                    <p:anim calcmode="lin" valueType="num">
                                      <p:cBhvr>
                                        <p:cTn id="45" dur="250" fill="hold"/>
                                        <p:tgtEl>
                                          <p:spTgt spid="17"/>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42" presetClass="entr" presetSubtype="0" fill="hold" grpId="0" nodeType="after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fade">
                                      <p:cBhvr>
                                        <p:cTn id="49" dur="250"/>
                                        <p:tgtEl>
                                          <p:spTgt spid="18"/>
                                        </p:tgtEl>
                                      </p:cBhvr>
                                    </p:animEffect>
                                    <p:anim calcmode="lin" valueType="num">
                                      <p:cBhvr>
                                        <p:cTn id="50" dur="250" fill="hold"/>
                                        <p:tgtEl>
                                          <p:spTgt spid="18"/>
                                        </p:tgtEl>
                                        <p:attrNameLst>
                                          <p:attrName>ppt_x</p:attrName>
                                        </p:attrNameLst>
                                      </p:cBhvr>
                                      <p:tavLst>
                                        <p:tav tm="0">
                                          <p:val>
                                            <p:strVal val="#ppt_x"/>
                                          </p:val>
                                        </p:tav>
                                        <p:tav tm="100000">
                                          <p:val>
                                            <p:strVal val="#ppt_x"/>
                                          </p:val>
                                        </p:tav>
                                      </p:tavLst>
                                    </p:anim>
                                    <p:anim calcmode="lin" valueType="num">
                                      <p:cBhvr>
                                        <p:cTn id="51" dur="250" fill="hold"/>
                                        <p:tgtEl>
                                          <p:spTgt spid="18"/>
                                        </p:tgtEl>
                                        <p:attrNameLst>
                                          <p:attrName>ppt_y</p:attrName>
                                        </p:attrNameLst>
                                      </p:cBhvr>
                                      <p:tavLst>
                                        <p:tav tm="0">
                                          <p:val>
                                            <p:strVal val="#ppt_y+.1"/>
                                          </p:val>
                                        </p:tav>
                                        <p:tav tm="100000">
                                          <p:val>
                                            <p:strVal val="#ppt_y"/>
                                          </p:val>
                                        </p:tav>
                                      </p:tavLst>
                                    </p:anim>
                                  </p:childTnLst>
                                </p:cTn>
                              </p:par>
                            </p:childTnLst>
                          </p:cTn>
                        </p:par>
                        <p:par>
                          <p:cTn id="52" fill="hold">
                            <p:stCondLst>
                              <p:cond delay="4000"/>
                            </p:stCondLst>
                            <p:childTnLst>
                              <p:par>
                                <p:cTn id="53" presetID="42" presetClass="entr" presetSubtype="0" fill="hold" grpId="0" nodeType="after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250"/>
                                        <p:tgtEl>
                                          <p:spTgt spid="19"/>
                                        </p:tgtEl>
                                      </p:cBhvr>
                                    </p:animEffect>
                                    <p:anim calcmode="lin" valueType="num">
                                      <p:cBhvr>
                                        <p:cTn id="56" dur="250" fill="hold"/>
                                        <p:tgtEl>
                                          <p:spTgt spid="19"/>
                                        </p:tgtEl>
                                        <p:attrNameLst>
                                          <p:attrName>ppt_x</p:attrName>
                                        </p:attrNameLst>
                                      </p:cBhvr>
                                      <p:tavLst>
                                        <p:tav tm="0">
                                          <p:val>
                                            <p:strVal val="#ppt_x"/>
                                          </p:val>
                                        </p:tav>
                                        <p:tav tm="100000">
                                          <p:val>
                                            <p:strVal val="#ppt_x"/>
                                          </p:val>
                                        </p:tav>
                                      </p:tavLst>
                                    </p:anim>
                                    <p:anim calcmode="lin" valueType="num">
                                      <p:cBhvr>
                                        <p:cTn id="57" dur="250" fill="hold"/>
                                        <p:tgtEl>
                                          <p:spTgt spid="19"/>
                                        </p:tgtEl>
                                        <p:attrNameLst>
                                          <p:attrName>ppt_y</p:attrName>
                                        </p:attrNameLst>
                                      </p:cBhvr>
                                      <p:tavLst>
                                        <p:tav tm="0">
                                          <p:val>
                                            <p:strVal val="#ppt_y+.1"/>
                                          </p:val>
                                        </p:tav>
                                        <p:tav tm="100000">
                                          <p:val>
                                            <p:strVal val="#ppt_y"/>
                                          </p:val>
                                        </p:tav>
                                      </p:tavLst>
                                    </p:anim>
                                  </p:childTnLst>
                                </p:cTn>
                              </p:par>
                            </p:childTnLst>
                          </p:cTn>
                        </p:par>
                        <p:par>
                          <p:cTn id="58" fill="hold">
                            <p:stCondLst>
                              <p:cond delay="4500"/>
                            </p:stCondLst>
                            <p:childTnLst>
                              <p:par>
                                <p:cTn id="59" presetID="42" presetClass="entr" presetSubtype="0" fill="hold" grpId="0" nodeType="afterEffect">
                                  <p:stCondLst>
                                    <p:cond delay="0"/>
                                  </p:stCondLst>
                                  <p:childTnLst>
                                    <p:set>
                                      <p:cBhvr>
                                        <p:cTn id="60" dur="1" fill="hold">
                                          <p:stCondLst>
                                            <p:cond delay="0"/>
                                          </p:stCondLst>
                                        </p:cTn>
                                        <p:tgtEl>
                                          <p:spTgt spid="20"/>
                                        </p:tgtEl>
                                        <p:attrNameLst>
                                          <p:attrName>style.visibility</p:attrName>
                                        </p:attrNameLst>
                                      </p:cBhvr>
                                      <p:to>
                                        <p:strVal val="visible"/>
                                      </p:to>
                                    </p:set>
                                    <p:animEffect transition="in" filter="fade">
                                      <p:cBhvr>
                                        <p:cTn id="61" dur="250"/>
                                        <p:tgtEl>
                                          <p:spTgt spid="20"/>
                                        </p:tgtEl>
                                      </p:cBhvr>
                                    </p:animEffect>
                                    <p:anim calcmode="lin" valueType="num">
                                      <p:cBhvr>
                                        <p:cTn id="62" dur="250" fill="hold"/>
                                        <p:tgtEl>
                                          <p:spTgt spid="20"/>
                                        </p:tgtEl>
                                        <p:attrNameLst>
                                          <p:attrName>ppt_x</p:attrName>
                                        </p:attrNameLst>
                                      </p:cBhvr>
                                      <p:tavLst>
                                        <p:tav tm="0">
                                          <p:val>
                                            <p:strVal val="#ppt_x"/>
                                          </p:val>
                                        </p:tav>
                                        <p:tav tm="100000">
                                          <p:val>
                                            <p:strVal val="#ppt_x"/>
                                          </p:val>
                                        </p:tav>
                                      </p:tavLst>
                                    </p:anim>
                                    <p:anim calcmode="lin" valueType="num">
                                      <p:cBhvr>
                                        <p:cTn id="63" dur="250" fill="hold"/>
                                        <p:tgtEl>
                                          <p:spTgt spid="20"/>
                                        </p:tgtEl>
                                        <p:attrNameLst>
                                          <p:attrName>ppt_y</p:attrName>
                                        </p:attrNameLst>
                                      </p:cBhvr>
                                      <p:tavLst>
                                        <p:tav tm="0">
                                          <p:val>
                                            <p:strVal val="#ppt_y+.1"/>
                                          </p:val>
                                        </p:tav>
                                        <p:tav tm="100000">
                                          <p:val>
                                            <p:strVal val="#ppt_y"/>
                                          </p:val>
                                        </p:tav>
                                      </p:tavLst>
                                    </p:anim>
                                  </p:childTnLst>
                                </p:cTn>
                              </p:par>
                            </p:childTnLst>
                          </p:cTn>
                        </p:par>
                        <p:par>
                          <p:cTn id="64" fill="hold">
                            <p:stCondLst>
                              <p:cond delay="5000"/>
                            </p:stCondLst>
                            <p:childTnLst>
                              <p:par>
                                <p:cTn id="65" presetID="42" presetClass="entr" presetSubtype="0" fill="hold" grpId="0" nodeType="after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fade">
                                      <p:cBhvr>
                                        <p:cTn id="67" dur="250"/>
                                        <p:tgtEl>
                                          <p:spTgt spid="21"/>
                                        </p:tgtEl>
                                      </p:cBhvr>
                                    </p:animEffect>
                                    <p:anim calcmode="lin" valueType="num">
                                      <p:cBhvr>
                                        <p:cTn id="68" dur="250" fill="hold"/>
                                        <p:tgtEl>
                                          <p:spTgt spid="21"/>
                                        </p:tgtEl>
                                        <p:attrNameLst>
                                          <p:attrName>ppt_x</p:attrName>
                                        </p:attrNameLst>
                                      </p:cBhvr>
                                      <p:tavLst>
                                        <p:tav tm="0">
                                          <p:val>
                                            <p:strVal val="#ppt_x"/>
                                          </p:val>
                                        </p:tav>
                                        <p:tav tm="100000">
                                          <p:val>
                                            <p:strVal val="#ppt_x"/>
                                          </p:val>
                                        </p:tav>
                                      </p:tavLst>
                                    </p:anim>
                                    <p:anim calcmode="lin" valueType="num">
                                      <p:cBhvr>
                                        <p:cTn id="69" dur="250" fill="hold"/>
                                        <p:tgtEl>
                                          <p:spTgt spid="21"/>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42" presetClass="entr" presetSubtype="0" fill="hold" grpId="0" nodeType="afterEffect">
                                  <p:stCondLst>
                                    <p:cond delay="0"/>
                                  </p:stCondLst>
                                  <p:childTnLst>
                                    <p:set>
                                      <p:cBhvr>
                                        <p:cTn id="72" dur="1" fill="hold">
                                          <p:stCondLst>
                                            <p:cond delay="0"/>
                                          </p:stCondLst>
                                        </p:cTn>
                                        <p:tgtEl>
                                          <p:spTgt spid="22"/>
                                        </p:tgtEl>
                                        <p:attrNameLst>
                                          <p:attrName>style.visibility</p:attrName>
                                        </p:attrNameLst>
                                      </p:cBhvr>
                                      <p:to>
                                        <p:strVal val="visible"/>
                                      </p:to>
                                    </p:set>
                                    <p:animEffect transition="in" filter="fade">
                                      <p:cBhvr>
                                        <p:cTn id="73" dur="250"/>
                                        <p:tgtEl>
                                          <p:spTgt spid="22"/>
                                        </p:tgtEl>
                                      </p:cBhvr>
                                    </p:animEffect>
                                    <p:anim calcmode="lin" valueType="num">
                                      <p:cBhvr>
                                        <p:cTn id="74" dur="250" fill="hold"/>
                                        <p:tgtEl>
                                          <p:spTgt spid="22"/>
                                        </p:tgtEl>
                                        <p:attrNameLst>
                                          <p:attrName>ppt_x</p:attrName>
                                        </p:attrNameLst>
                                      </p:cBhvr>
                                      <p:tavLst>
                                        <p:tav tm="0">
                                          <p:val>
                                            <p:strVal val="#ppt_x"/>
                                          </p:val>
                                        </p:tav>
                                        <p:tav tm="100000">
                                          <p:val>
                                            <p:strVal val="#ppt_x"/>
                                          </p:val>
                                        </p:tav>
                                      </p:tavLst>
                                    </p:anim>
                                    <p:anim calcmode="lin" valueType="num">
                                      <p:cBhvr>
                                        <p:cTn id="75" dur="250" fill="hold"/>
                                        <p:tgtEl>
                                          <p:spTgt spid="22"/>
                                        </p:tgtEl>
                                        <p:attrNameLst>
                                          <p:attrName>ppt_y</p:attrName>
                                        </p:attrNameLst>
                                      </p:cBhvr>
                                      <p:tavLst>
                                        <p:tav tm="0">
                                          <p:val>
                                            <p:strVal val="#ppt_y+.1"/>
                                          </p:val>
                                        </p:tav>
                                        <p:tav tm="100000">
                                          <p:val>
                                            <p:strVal val="#ppt_y"/>
                                          </p:val>
                                        </p:tav>
                                      </p:tavLst>
                                    </p:anim>
                                  </p:childTnLst>
                                </p:cTn>
                              </p:par>
                            </p:childTnLst>
                          </p:cTn>
                        </p:par>
                        <p:par>
                          <p:cTn id="76" fill="hold">
                            <p:stCondLst>
                              <p:cond delay="6000"/>
                            </p:stCondLst>
                            <p:childTnLst>
                              <p:par>
                                <p:cTn id="77" presetID="42" presetClass="entr" presetSubtype="0" fill="hold" grpId="0" nodeType="afterEffect">
                                  <p:stCondLst>
                                    <p:cond delay="0"/>
                                  </p:stCondLst>
                                  <p:childTnLst>
                                    <p:set>
                                      <p:cBhvr>
                                        <p:cTn id="78" dur="1" fill="hold">
                                          <p:stCondLst>
                                            <p:cond delay="0"/>
                                          </p:stCondLst>
                                        </p:cTn>
                                        <p:tgtEl>
                                          <p:spTgt spid="23"/>
                                        </p:tgtEl>
                                        <p:attrNameLst>
                                          <p:attrName>style.visibility</p:attrName>
                                        </p:attrNameLst>
                                      </p:cBhvr>
                                      <p:to>
                                        <p:strVal val="visible"/>
                                      </p:to>
                                    </p:set>
                                    <p:animEffect transition="in" filter="fade">
                                      <p:cBhvr>
                                        <p:cTn id="79" dur="250"/>
                                        <p:tgtEl>
                                          <p:spTgt spid="23"/>
                                        </p:tgtEl>
                                      </p:cBhvr>
                                    </p:animEffect>
                                    <p:anim calcmode="lin" valueType="num">
                                      <p:cBhvr>
                                        <p:cTn id="80" dur="250" fill="hold"/>
                                        <p:tgtEl>
                                          <p:spTgt spid="23"/>
                                        </p:tgtEl>
                                        <p:attrNameLst>
                                          <p:attrName>ppt_x</p:attrName>
                                        </p:attrNameLst>
                                      </p:cBhvr>
                                      <p:tavLst>
                                        <p:tav tm="0">
                                          <p:val>
                                            <p:strVal val="#ppt_x"/>
                                          </p:val>
                                        </p:tav>
                                        <p:tav tm="100000">
                                          <p:val>
                                            <p:strVal val="#ppt_x"/>
                                          </p:val>
                                        </p:tav>
                                      </p:tavLst>
                                    </p:anim>
                                    <p:anim calcmode="lin" valueType="num">
                                      <p:cBhvr>
                                        <p:cTn id="81" dur="25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p:bldP spid="19" grpId="0"/>
      <p:bldP spid="20" grpId="0"/>
      <p:bldP spid="21" grpId="0"/>
      <p:bldP spid="22" grpId="0"/>
      <p:bldP spid="2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29029" y="429703"/>
            <a:ext cx="12219442" cy="842182"/>
            <a:chOff x="-29029" y="458731"/>
            <a:chExt cx="12219442" cy="842182"/>
          </a:xfrm>
        </p:grpSpPr>
        <p:sp>
          <p:nvSpPr>
            <p:cNvPr id="11" name="矩形 10"/>
            <p:cNvSpPr/>
            <p:nvPr/>
          </p:nvSpPr>
          <p:spPr>
            <a:xfrm flipH="1">
              <a:off x="-29029" y="1229948"/>
              <a:ext cx="12219442" cy="70965"/>
            </a:xfrm>
            <a:prstGeom prst="rect">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 name="组合 1"/>
            <p:cNvGrpSpPr/>
            <p:nvPr/>
          </p:nvGrpSpPr>
          <p:grpSpPr>
            <a:xfrm>
              <a:off x="4188838" y="458731"/>
              <a:ext cx="3783708" cy="538601"/>
              <a:chOff x="5043488" y="414338"/>
              <a:chExt cx="3783708" cy="538601"/>
            </a:xfrm>
          </p:grpSpPr>
          <p:sp>
            <p:nvSpPr>
              <p:cNvPr id="7" name="矩形 3"/>
              <p:cNvSpPr/>
              <p:nvPr/>
            </p:nvSpPr>
            <p:spPr>
              <a:xfrm>
                <a:off x="5667375" y="414338"/>
                <a:ext cx="3159821" cy="538601"/>
              </a:xfrm>
              <a:prstGeom prst="rect">
                <a:avLst/>
              </a:prstGeom>
              <a:noFill/>
              <a:ln w="9525">
                <a:noFill/>
                <a:miter/>
              </a:ln>
            </p:spPr>
            <p:txBody>
              <a:bodyPr wrap="none" lIns="91431" tIns="45716" rIns="91431" bIns="45716">
                <a:spAutoFit/>
              </a:bodyPr>
              <a:lstStyle/>
              <a:p>
                <a:pPr lvl="0" eaLnBrk="1" hangingPunct="1">
                  <a:buNone/>
                </a:pPr>
                <a:r>
                  <a:rPr lang="zh-CN" altLang="en-US" sz="2900" dirty="0">
                    <a:solidFill>
                      <a:schemeClr val="bg1">
                        <a:lumMod val="50000"/>
                      </a:schemeClr>
                    </a:solidFill>
                    <a:cs typeface="+mn-ea"/>
                    <a:sym typeface="+mn-lt"/>
                  </a:rPr>
                  <a:t>加入你的标题描述</a:t>
                </a:r>
                <a:endParaRPr lang="zh-CN" altLang="en-US" sz="2900" dirty="0">
                  <a:solidFill>
                    <a:schemeClr val="bg1">
                      <a:lumMod val="50000"/>
                    </a:schemeClr>
                  </a:solidFill>
                  <a:cs typeface="+mn-ea"/>
                  <a:sym typeface="+mn-lt"/>
                </a:endParaRPr>
              </a:p>
            </p:txBody>
          </p:sp>
          <p:grpSp>
            <p:nvGrpSpPr>
              <p:cNvPr id="8" name="组合 26"/>
              <p:cNvGrpSpPr/>
              <p:nvPr/>
            </p:nvGrpSpPr>
            <p:grpSpPr>
              <a:xfrm>
                <a:off x="5043488" y="468313"/>
                <a:ext cx="263525" cy="395288"/>
                <a:chOff x="0" y="-109880"/>
                <a:chExt cx="213756" cy="427513"/>
              </a:xfrm>
            </p:grpSpPr>
            <p:sp>
              <p:nvSpPr>
                <p:cNvPr id="9" name="直接连接符 27"/>
                <p:cNvSpPr/>
                <p:nvPr/>
              </p:nvSpPr>
              <p:spPr>
                <a:xfrm>
                  <a:off x="0" y="-109880"/>
                  <a:ext cx="213756" cy="213756"/>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sp>
              <p:nvSpPr>
                <p:cNvPr id="10" name="直接连接符 28"/>
                <p:cNvSpPr/>
                <p:nvPr/>
              </p:nvSpPr>
              <p:spPr>
                <a:xfrm flipH="1">
                  <a:off x="0" y="103876"/>
                  <a:ext cx="213756" cy="213757"/>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grpSp>
        </p:grpSp>
      </p:grpSp>
      <p:sp>
        <p:nvSpPr>
          <p:cNvPr id="61" name="타원 219"/>
          <p:cNvSpPr>
            <a:spLocks noChangeArrowheads="1"/>
          </p:cNvSpPr>
          <p:nvPr/>
        </p:nvSpPr>
        <p:spPr bwMode="auto">
          <a:xfrm>
            <a:off x="9420225" y="2441575"/>
            <a:ext cx="1273175" cy="1274763"/>
          </a:xfrm>
          <a:prstGeom prst="ellipse">
            <a:avLst/>
          </a:prstGeom>
          <a:solidFill>
            <a:srgbClr val="1983B7">
              <a:alpha val="85000"/>
            </a:srgbClr>
          </a:solidFill>
          <a:ln>
            <a:noFill/>
          </a:ln>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ko-KR" altLang="en-US">
              <a:solidFill>
                <a:srgbClr val="FFFFFF"/>
              </a:solidFill>
              <a:latin typeface="+mn-lt"/>
              <a:ea typeface="+mn-ea"/>
              <a:cs typeface="+mn-ea"/>
              <a:sym typeface="+mn-lt"/>
            </a:endParaRPr>
          </a:p>
        </p:txBody>
      </p:sp>
      <p:sp>
        <p:nvSpPr>
          <p:cNvPr id="62" name="막힌 원호 127"/>
          <p:cNvSpPr/>
          <p:nvPr/>
        </p:nvSpPr>
        <p:spPr bwMode="auto">
          <a:xfrm rot="-5400000">
            <a:off x="4937919" y="2012157"/>
            <a:ext cx="2370137" cy="2368550"/>
          </a:xfrm>
          <a:custGeom>
            <a:avLst/>
            <a:gdLst>
              <a:gd name="T0" fmla="*/ 0 w 2369150"/>
              <a:gd name="T1" fmla="*/ 1182769 h 2369152"/>
              <a:gd name="T2" fmla="*/ 0 w 2369150"/>
              <a:gd name="T3" fmla="*/ 1182769 h 2369152"/>
              <a:gd name="T4" fmla="*/ 1187540 w 2369150"/>
              <a:gd name="T5" fmla="*/ 0 h 2369152"/>
              <a:gd name="T6" fmla="*/ 2375077 w 2369150"/>
              <a:gd name="T7" fmla="*/ 1182768 h 2369152"/>
              <a:gd name="T8" fmla="*/ 1914859 w 2369150"/>
              <a:gd name="T9" fmla="*/ 1182768 h 2369152"/>
              <a:gd name="T10" fmla="*/ 1914858 w 2369150"/>
              <a:gd name="T11" fmla="*/ 1182768 h 2369152"/>
              <a:gd name="T12" fmla="*/ 1187540 w 2369150"/>
              <a:gd name="T13" fmla="*/ 458368 h 2369152"/>
              <a:gd name="T14" fmla="*/ 460218 w 2369150"/>
              <a:gd name="T15" fmla="*/ 1182769 h 2369152"/>
              <a:gd name="T16" fmla="*/ 0 w 2369150"/>
              <a:gd name="T17" fmla="*/ 1182769 h 23691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69150"/>
              <a:gd name="T28" fmla="*/ 0 h 2369152"/>
              <a:gd name="T29" fmla="*/ 2369150 w 2369150"/>
              <a:gd name="T30" fmla="*/ 1184575 h 236915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69150" h="2369152">
                <a:moveTo>
                  <a:pt x="0" y="1184575"/>
                </a:moveTo>
                <a:lnTo>
                  <a:pt x="0" y="1184575"/>
                </a:lnTo>
                <a:cubicBezTo>
                  <a:pt x="0" y="530352"/>
                  <a:pt x="530352" y="0"/>
                  <a:pt x="1184575" y="0"/>
                </a:cubicBezTo>
                <a:cubicBezTo>
                  <a:pt x="1838796" y="0"/>
                  <a:pt x="2369148" y="530351"/>
                  <a:pt x="2369149" y="1184574"/>
                </a:cubicBezTo>
                <a:lnTo>
                  <a:pt x="1910080" y="1184574"/>
                </a:lnTo>
                <a:lnTo>
                  <a:pt x="1910079" y="1184574"/>
                </a:lnTo>
                <a:cubicBezTo>
                  <a:pt x="1910078" y="783888"/>
                  <a:pt x="1585259" y="459070"/>
                  <a:pt x="1184575" y="459070"/>
                </a:cubicBezTo>
                <a:cubicBezTo>
                  <a:pt x="783890" y="459070"/>
                  <a:pt x="459070" y="783889"/>
                  <a:pt x="459070" y="1184575"/>
                </a:cubicBezTo>
                <a:lnTo>
                  <a:pt x="0" y="1184575"/>
                </a:lnTo>
                <a:close/>
              </a:path>
            </a:pathLst>
          </a:custGeom>
          <a:gradFill rotWithShape="1">
            <a:gsLst>
              <a:gs pos="0">
                <a:srgbClr val="FFFFFF">
                  <a:alpha val="45000"/>
                </a:srgbClr>
              </a:gs>
              <a:gs pos="50000">
                <a:srgbClr val="FFFFFF">
                  <a:alpha val="22500"/>
                </a:srgbClr>
              </a:gs>
              <a:gs pos="100000">
                <a:srgbClr val="FFFFFF">
                  <a:alpha val="0"/>
                </a:srgb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nchor="ctr"/>
          <a:lstStyle/>
          <a:p>
            <a:endParaRPr lang="zh-CN" altLang="en-US">
              <a:cs typeface="+mn-ea"/>
              <a:sym typeface="+mn-lt"/>
            </a:endParaRPr>
          </a:p>
        </p:txBody>
      </p:sp>
      <p:sp>
        <p:nvSpPr>
          <p:cNvPr id="63" name="타원 217"/>
          <p:cNvSpPr>
            <a:spLocks noChangeArrowheads="1"/>
          </p:cNvSpPr>
          <p:nvPr/>
        </p:nvSpPr>
        <p:spPr bwMode="auto">
          <a:xfrm>
            <a:off x="1624013" y="2505075"/>
            <a:ext cx="1273175" cy="1274763"/>
          </a:xfrm>
          <a:prstGeom prst="ellipse">
            <a:avLst/>
          </a:prstGeom>
          <a:solidFill>
            <a:srgbClr val="1983B7"/>
          </a:solidFill>
          <a:ln>
            <a:noFill/>
          </a:ln>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ko-KR" altLang="en-US">
              <a:solidFill>
                <a:srgbClr val="FFFFFF"/>
              </a:solidFill>
              <a:latin typeface="+mn-lt"/>
              <a:ea typeface="+mn-ea"/>
              <a:cs typeface="+mn-ea"/>
              <a:sym typeface="+mn-lt"/>
            </a:endParaRPr>
          </a:p>
        </p:txBody>
      </p:sp>
      <p:sp>
        <p:nvSpPr>
          <p:cNvPr id="64" name="막힌 원호 225"/>
          <p:cNvSpPr/>
          <p:nvPr/>
        </p:nvSpPr>
        <p:spPr bwMode="auto">
          <a:xfrm rot="5400000">
            <a:off x="4925218" y="1904207"/>
            <a:ext cx="2436813" cy="2444750"/>
          </a:xfrm>
          <a:custGeom>
            <a:avLst/>
            <a:gdLst>
              <a:gd name="T0" fmla="*/ 7 w 2436720"/>
              <a:gd name="T1" fmla="*/ 1227831 h 2444258"/>
              <a:gd name="T2" fmla="*/ 7 w 2436720"/>
              <a:gd name="T3" fmla="*/ 1227830 h 2444258"/>
              <a:gd name="T4" fmla="*/ 0 w 2436720"/>
              <a:gd name="T5" fmla="*/ 1223605 h 2444258"/>
              <a:gd name="T6" fmla="*/ 1218642 w 2436720"/>
              <a:gd name="T7" fmla="*/ 0 h 2444258"/>
              <a:gd name="T8" fmla="*/ 2437198 w 2436720"/>
              <a:gd name="T9" fmla="*/ 1209669 h 2444258"/>
              <a:gd name="T10" fmla="*/ 1965032 w 2436720"/>
              <a:gd name="T11" fmla="*/ 1215069 h 2444258"/>
              <a:gd name="T12" fmla="*/ 1965031 w 2436720"/>
              <a:gd name="T13" fmla="*/ 1215069 h 2444258"/>
              <a:gd name="T14" fmla="*/ 1218642 w 2436720"/>
              <a:gd name="T15" fmla="*/ 472660 h 2444258"/>
              <a:gd name="T16" fmla="*/ 472198 w 2436720"/>
              <a:gd name="T17" fmla="*/ 1223605 h 2444258"/>
              <a:gd name="T18" fmla="*/ 472202 w 2436720"/>
              <a:gd name="T19" fmla="*/ 1226196 h 2444258"/>
              <a:gd name="T20" fmla="*/ 7 w 2436720"/>
              <a:gd name="T21" fmla="*/ 1227831 h 244425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436720"/>
              <a:gd name="T34" fmla="*/ 0 h 2444258"/>
              <a:gd name="T35" fmla="*/ 2436641 w 2436720"/>
              <a:gd name="T36" fmla="*/ 1226349 h 244425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436720" h="2444258">
                <a:moveTo>
                  <a:pt x="7" y="1226349"/>
                </a:moveTo>
                <a:lnTo>
                  <a:pt x="7" y="1226348"/>
                </a:lnTo>
                <a:cubicBezTo>
                  <a:pt x="2" y="1224942"/>
                  <a:pt x="0" y="1223535"/>
                  <a:pt x="0" y="1222129"/>
                </a:cubicBezTo>
                <a:cubicBezTo>
                  <a:pt x="0" y="547165"/>
                  <a:pt x="545478" y="0"/>
                  <a:pt x="1218360" y="0"/>
                </a:cubicBezTo>
                <a:cubicBezTo>
                  <a:pt x="1885829" y="0"/>
                  <a:pt x="2429039" y="538720"/>
                  <a:pt x="2436640" y="1208211"/>
                </a:cubicBezTo>
                <a:lnTo>
                  <a:pt x="1964582" y="1213604"/>
                </a:lnTo>
                <a:lnTo>
                  <a:pt x="1964581" y="1213604"/>
                </a:lnTo>
                <a:cubicBezTo>
                  <a:pt x="1959934" y="802720"/>
                  <a:pt x="1627204" y="472090"/>
                  <a:pt x="1218360" y="472090"/>
                </a:cubicBezTo>
                <a:cubicBezTo>
                  <a:pt x="806206" y="472090"/>
                  <a:pt x="472090" y="807893"/>
                  <a:pt x="472090" y="1222129"/>
                </a:cubicBezTo>
                <a:cubicBezTo>
                  <a:pt x="472090" y="1222990"/>
                  <a:pt x="472091" y="1223852"/>
                  <a:pt x="472094" y="1224714"/>
                </a:cubicBezTo>
                <a:lnTo>
                  <a:pt x="7" y="1226349"/>
                </a:lnTo>
                <a:close/>
              </a:path>
            </a:pathLst>
          </a:custGeom>
          <a:solidFill>
            <a:srgbClr val="1983B7">
              <a:alpha val="85000"/>
            </a:srgbClr>
          </a:solidFill>
          <a:ln>
            <a:noFill/>
          </a:ln>
        </p:spPr>
        <p:txBody>
          <a:bodyPr anchor="ctr"/>
          <a:lstStyle/>
          <a:p>
            <a:endParaRPr lang="zh-CN" altLang="en-US">
              <a:cs typeface="+mn-ea"/>
              <a:sym typeface="+mn-lt"/>
            </a:endParaRPr>
          </a:p>
        </p:txBody>
      </p:sp>
      <p:sp>
        <p:nvSpPr>
          <p:cNvPr id="65" name="막힌 원호 224"/>
          <p:cNvSpPr/>
          <p:nvPr/>
        </p:nvSpPr>
        <p:spPr bwMode="auto">
          <a:xfrm rot="-5400000">
            <a:off x="4925219" y="1901031"/>
            <a:ext cx="2444750" cy="2446338"/>
          </a:xfrm>
          <a:custGeom>
            <a:avLst/>
            <a:gdLst>
              <a:gd name="T0" fmla="*/ 132 w 2444256"/>
              <a:gd name="T1" fmla="*/ 1246452 h 2444258"/>
              <a:gd name="T2" fmla="*/ 132 w 2444256"/>
              <a:gd name="T3" fmla="*/ 1246451 h 2444258"/>
              <a:gd name="T4" fmla="*/ 0 w 2444256"/>
              <a:gd name="T5" fmla="*/ 1228383 h 2444258"/>
              <a:gd name="T6" fmla="*/ 1223610 w 2444256"/>
              <a:gd name="T7" fmla="*/ 0 h 2444258"/>
              <a:gd name="T8" fmla="*/ 2447207 w 2444256"/>
              <a:gd name="T9" fmla="*/ 1222782 h 2444258"/>
              <a:gd name="T10" fmla="*/ 1973898 w 2444256"/>
              <a:gd name="T11" fmla="*/ 1224950 h 2444258"/>
              <a:gd name="T12" fmla="*/ 1973898 w 2444256"/>
              <a:gd name="T13" fmla="*/ 1224949 h 2444258"/>
              <a:gd name="T14" fmla="*/ 1223611 w 2444256"/>
              <a:gd name="T15" fmla="*/ 475163 h 2444258"/>
              <a:gd name="T16" fmla="*/ 473321 w 2444256"/>
              <a:gd name="T17" fmla="*/ 1228383 h 2444258"/>
              <a:gd name="T18" fmla="*/ 473402 w 2444256"/>
              <a:gd name="T19" fmla="*/ 1239461 h 2444258"/>
              <a:gd name="T20" fmla="*/ 132 w 2444256"/>
              <a:gd name="T21" fmla="*/ 1246452 h 244425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444256"/>
              <a:gd name="T34" fmla="*/ 0 h 2444258"/>
              <a:gd name="T35" fmla="*/ 2444243 w 2444256"/>
              <a:gd name="T36" fmla="*/ 1240107 h 244425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444256" h="2444258">
                <a:moveTo>
                  <a:pt x="132" y="1240107"/>
                </a:moveTo>
                <a:lnTo>
                  <a:pt x="132" y="1240106"/>
                </a:lnTo>
                <a:cubicBezTo>
                  <a:pt x="44" y="1234114"/>
                  <a:pt x="0" y="1228121"/>
                  <a:pt x="0" y="1222129"/>
                </a:cubicBezTo>
                <a:cubicBezTo>
                  <a:pt x="0" y="547165"/>
                  <a:pt x="547165" y="0"/>
                  <a:pt x="1222128" y="0"/>
                </a:cubicBezTo>
                <a:cubicBezTo>
                  <a:pt x="1894916" y="0"/>
                  <a:pt x="2441176" y="543776"/>
                  <a:pt x="2444243" y="1216557"/>
                </a:cubicBezTo>
                <a:lnTo>
                  <a:pt x="1971505" y="1218713"/>
                </a:lnTo>
                <a:lnTo>
                  <a:pt x="1971505" y="1218712"/>
                </a:lnTo>
                <a:cubicBezTo>
                  <a:pt x="1969624" y="806176"/>
                  <a:pt x="1634668" y="472744"/>
                  <a:pt x="1222129" y="472744"/>
                </a:cubicBezTo>
                <a:cubicBezTo>
                  <a:pt x="808255" y="472744"/>
                  <a:pt x="472745" y="808255"/>
                  <a:pt x="472745" y="1222129"/>
                </a:cubicBezTo>
                <a:cubicBezTo>
                  <a:pt x="472745" y="1225803"/>
                  <a:pt x="472772" y="1229478"/>
                  <a:pt x="472826" y="1233152"/>
                </a:cubicBezTo>
                <a:lnTo>
                  <a:pt x="132" y="1240107"/>
                </a:lnTo>
                <a:close/>
              </a:path>
            </a:pathLst>
          </a:custGeom>
          <a:solidFill>
            <a:srgbClr val="1983B7"/>
          </a:solidFill>
          <a:ln>
            <a:noFill/>
          </a:ln>
        </p:spPr>
        <p:txBody>
          <a:bodyPr anchor="ctr"/>
          <a:lstStyle/>
          <a:p>
            <a:endParaRPr lang="zh-CN" altLang="en-US">
              <a:cs typeface="+mn-ea"/>
              <a:sym typeface="+mn-lt"/>
            </a:endParaRPr>
          </a:p>
        </p:txBody>
      </p:sp>
      <p:sp>
        <p:nvSpPr>
          <p:cNvPr id="66" name="矩形 11"/>
          <p:cNvSpPr>
            <a:spLocks noChangeArrowheads="1"/>
          </p:cNvSpPr>
          <p:nvPr/>
        </p:nvSpPr>
        <p:spPr bwMode="auto">
          <a:xfrm>
            <a:off x="1624013" y="4483100"/>
            <a:ext cx="3008312"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lnSpc>
                <a:spcPct val="120000"/>
              </a:lnSpc>
              <a:spcBef>
                <a:spcPct val="20000"/>
              </a:spcBef>
            </a:pPr>
            <a:r>
              <a:rPr lang="zh-CN" altLang="en-US" sz="1400">
                <a:solidFill>
                  <a:schemeClr val="bg1">
                    <a:lumMod val="50000"/>
                  </a:schemeClr>
                </a:solidFill>
                <a:latin typeface="+mn-lt"/>
                <a:ea typeface="+mn-ea"/>
                <a:cs typeface="+mn-ea"/>
                <a:sym typeface="+mn-lt"/>
              </a:rPr>
              <a:t>单击此处编辑您要的内容，建议您在展示时采用微软雅黑字体，本模版所有图形线条及其相应素材均可自由编辑、改色、替换。更多使用说明和作品请详阅模版最末的使用手册。</a:t>
            </a:r>
            <a:endParaRPr lang="en-US" altLang="zh-CN" sz="1400">
              <a:solidFill>
                <a:schemeClr val="bg1">
                  <a:lumMod val="50000"/>
                </a:schemeClr>
              </a:solidFill>
              <a:latin typeface="+mn-lt"/>
              <a:ea typeface="+mn-ea"/>
              <a:cs typeface="+mn-ea"/>
              <a:sym typeface="+mn-lt"/>
            </a:endParaRPr>
          </a:p>
        </p:txBody>
      </p:sp>
      <p:sp>
        <p:nvSpPr>
          <p:cNvPr id="67" name="TextBox 13"/>
          <p:cNvSpPr txBox="1">
            <a:spLocks noChangeArrowheads="1"/>
          </p:cNvSpPr>
          <p:nvPr/>
        </p:nvSpPr>
        <p:spPr bwMode="auto">
          <a:xfrm>
            <a:off x="1624013" y="4159250"/>
            <a:ext cx="19526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spcBef>
                <a:spcPct val="20000"/>
              </a:spcBef>
            </a:pPr>
            <a:r>
              <a:rPr lang="zh-CN" altLang="en-US" sz="1600" b="1">
                <a:solidFill>
                  <a:schemeClr val="bg1">
                    <a:lumMod val="50000"/>
                  </a:schemeClr>
                </a:solidFill>
                <a:latin typeface="+mn-lt"/>
                <a:ea typeface="+mn-ea"/>
                <a:cs typeface="+mn-ea"/>
                <a:sym typeface="+mn-lt"/>
              </a:rPr>
              <a:t>单击编辑标题</a:t>
            </a:r>
            <a:endParaRPr lang="en-US" altLang="zh-CN" sz="1600" b="1">
              <a:solidFill>
                <a:schemeClr val="bg1">
                  <a:lumMod val="50000"/>
                </a:schemeClr>
              </a:solidFill>
              <a:latin typeface="+mn-lt"/>
              <a:ea typeface="+mn-ea"/>
              <a:cs typeface="+mn-ea"/>
              <a:sym typeface="+mn-lt"/>
            </a:endParaRPr>
          </a:p>
        </p:txBody>
      </p:sp>
      <p:sp>
        <p:nvSpPr>
          <p:cNvPr id="68" name="矩形 13"/>
          <p:cNvSpPr>
            <a:spLocks noChangeArrowheads="1"/>
          </p:cNvSpPr>
          <p:nvPr/>
        </p:nvSpPr>
        <p:spPr bwMode="auto">
          <a:xfrm>
            <a:off x="7923213" y="4483100"/>
            <a:ext cx="3008312"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lnSpc>
                <a:spcPct val="120000"/>
              </a:lnSpc>
              <a:spcBef>
                <a:spcPct val="20000"/>
              </a:spcBef>
            </a:pPr>
            <a:r>
              <a:rPr lang="zh-CN" altLang="en-US" sz="1400">
                <a:solidFill>
                  <a:schemeClr val="bg1">
                    <a:lumMod val="50000"/>
                  </a:schemeClr>
                </a:solidFill>
                <a:latin typeface="+mn-lt"/>
                <a:ea typeface="+mn-ea"/>
                <a:cs typeface="+mn-ea"/>
                <a:sym typeface="+mn-lt"/>
              </a:rPr>
              <a:t>单击此处编辑您要的内容，建议您在展示时采用微软雅黑字体，本模版所有图形线条及其相应素材均可自由编辑、改色、替换。更多使用说明和作品请详阅模版最末的使用手册。</a:t>
            </a:r>
            <a:endParaRPr lang="en-US" altLang="zh-CN" sz="1400">
              <a:solidFill>
                <a:schemeClr val="bg1">
                  <a:lumMod val="50000"/>
                </a:schemeClr>
              </a:solidFill>
              <a:latin typeface="+mn-lt"/>
              <a:ea typeface="+mn-ea"/>
              <a:cs typeface="+mn-ea"/>
              <a:sym typeface="+mn-lt"/>
            </a:endParaRPr>
          </a:p>
        </p:txBody>
      </p:sp>
      <p:sp>
        <p:nvSpPr>
          <p:cNvPr id="69" name="TextBox 13"/>
          <p:cNvSpPr txBox="1">
            <a:spLocks noChangeArrowheads="1"/>
          </p:cNvSpPr>
          <p:nvPr/>
        </p:nvSpPr>
        <p:spPr bwMode="auto">
          <a:xfrm>
            <a:off x="7923213" y="4159250"/>
            <a:ext cx="19526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spcBef>
                <a:spcPct val="20000"/>
              </a:spcBef>
            </a:pPr>
            <a:r>
              <a:rPr lang="zh-CN" altLang="en-US" sz="1600" b="1">
                <a:solidFill>
                  <a:schemeClr val="bg1">
                    <a:lumMod val="50000"/>
                  </a:schemeClr>
                </a:solidFill>
                <a:latin typeface="+mn-lt"/>
                <a:ea typeface="+mn-ea"/>
                <a:cs typeface="+mn-ea"/>
                <a:sym typeface="+mn-lt"/>
              </a:rPr>
              <a:t>单击编辑标题</a:t>
            </a:r>
            <a:endParaRPr lang="en-US" altLang="zh-CN" sz="1600" b="1">
              <a:solidFill>
                <a:schemeClr val="bg1">
                  <a:lumMod val="50000"/>
                </a:schemeClr>
              </a:solidFill>
              <a:latin typeface="+mn-lt"/>
              <a:ea typeface="+mn-ea"/>
              <a:cs typeface="+mn-ea"/>
              <a:sym typeface="+mn-lt"/>
            </a:endParaRPr>
          </a:p>
        </p:txBody>
      </p:sp>
      <p:sp>
        <p:nvSpPr>
          <p:cNvPr id="70" name="TextBox 13"/>
          <p:cNvSpPr txBox="1">
            <a:spLocks noChangeArrowheads="1"/>
          </p:cNvSpPr>
          <p:nvPr/>
        </p:nvSpPr>
        <p:spPr bwMode="auto">
          <a:xfrm>
            <a:off x="1560513" y="3006725"/>
            <a:ext cx="13731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spcBef>
                <a:spcPct val="20000"/>
              </a:spcBef>
            </a:pPr>
            <a:r>
              <a:rPr lang="zh-CN" altLang="en-US" sz="1600" b="1">
                <a:solidFill>
                  <a:srgbClr val="FFFFFF"/>
                </a:solidFill>
                <a:latin typeface="+mn-lt"/>
                <a:ea typeface="+mn-ea"/>
                <a:cs typeface="+mn-ea"/>
                <a:sym typeface="+mn-lt"/>
              </a:rPr>
              <a:t>关键词</a:t>
            </a:r>
            <a:endParaRPr lang="en-US" altLang="zh-CN" sz="1600" b="1">
              <a:solidFill>
                <a:srgbClr val="FFFFFF"/>
              </a:solidFill>
              <a:latin typeface="+mn-lt"/>
              <a:ea typeface="+mn-ea"/>
              <a:cs typeface="+mn-ea"/>
              <a:sym typeface="+mn-lt"/>
            </a:endParaRPr>
          </a:p>
        </p:txBody>
      </p:sp>
      <p:sp>
        <p:nvSpPr>
          <p:cNvPr id="71" name="TextBox 13"/>
          <p:cNvSpPr txBox="1">
            <a:spLocks noChangeArrowheads="1"/>
          </p:cNvSpPr>
          <p:nvPr/>
        </p:nvSpPr>
        <p:spPr bwMode="auto">
          <a:xfrm>
            <a:off x="9402763" y="2994025"/>
            <a:ext cx="13731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spcBef>
                <a:spcPct val="20000"/>
              </a:spcBef>
            </a:pPr>
            <a:r>
              <a:rPr lang="zh-CN" altLang="en-US" sz="1600" b="1">
                <a:solidFill>
                  <a:srgbClr val="FFFFFF"/>
                </a:solidFill>
                <a:latin typeface="+mn-lt"/>
                <a:ea typeface="+mn-ea"/>
                <a:cs typeface="+mn-ea"/>
                <a:sym typeface="+mn-lt"/>
              </a:rPr>
              <a:t>关键词</a:t>
            </a:r>
            <a:endParaRPr lang="en-US" altLang="zh-CN" sz="1600" b="1">
              <a:solidFill>
                <a:srgbClr val="FFFFFF"/>
              </a:solidFill>
              <a:latin typeface="+mn-lt"/>
              <a:ea typeface="+mn-ea"/>
              <a:cs typeface="+mn-ea"/>
              <a:sym typeface="+mn-lt"/>
            </a:endParaRPr>
          </a:p>
        </p:txBody>
      </p:sp>
      <p:sp>
        <p:nvSpPr>
          <p:cNvPr id="72" name="TextBox 13"/>
          <p:cNvSpPr txBox="1">
            <a:spLocks noChangeArrowheads="1"/>
          </p:cNvSpPr>
          <p:nvPr/>
        </p:nvSpPr>
        <p:spPr bwMode="auto">
          <a:xfrm>
            <a:off x="5473700" y="3006725"/>
            <a:ext cx="13731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spcBef>
                <a:spcPct val="20000"/>
              </a:spcBef>
            </a:pPr>
            <a:r>
              <a:rPr lang="zh-CN" altLang="en-US" sz="1600" b="1">
                <a:solidFill>
                  <a:schemeClr val="bg1">
                    <a:lumMod val="50000"/>
                  </a:schemeClr>
                </a:solidFill>
                <a:latin typeface="+mn-lt"/>
                <a:ea typeface="+mn-ea"/>
                <a:cs typeface="+mn-ea"/>
                <a:sym typeface="+mn-lt"/>
              </a:rPr>
              <a:t>关键词</a:t>
            </a:r>
            <a:endParaRPr lang="en-US" altLang="zh-CN" sz="1600" b="1">
              <a:solidFill>
                <a:schemeClr val="bg1">
                  <a:lumMod val="50000"/>
                </a:schemeClr>
              </a:solidFill>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300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70"/>
                                        </p:tgtEl>
                                        <p:attrNameLst>
                                          <p:attrName>style.visibility</p:attrName>
                                        </p:attrNameLst>
                                      </p:cBhvr>
                                      <p:to>
                                        <p:strVal val="visible"/>
                                      </p:to>
                                    </p:set>
                                    <p:animEffect transition="in" filter="fade">
                                      <p:cBhvr>
                                        <p:cTn id="13" dur="250"/>
                                        <p:tgtEl>
                                          <p:spTgt spid="70"/>
                                        </p:tgtEl>
                                      </p:cBhvr>
                                    </p:animEffect>
                                    <p:anim calcmode="lin" valueType="num">
                                      <p:cBhvr>
                                        <p:cTn id="14" dur="250" fill="hold"/>
                                        <p:tgtEl>
                                          <p:spTgt spid="70"/>
                                        </p:tgtEl>
                                        <p:attrNameLst>
                                          <p:attrName>ppt_x</p:attrName>
                                        </p:attrNameLst>
                                      </p:cBhvr>
                                      <p:tavLst>
                                        <p:tav tm="0">
                                          <p:val>
                                            <p:strVal val="#ppt_x"/>
                                          </p:val>
                                        </p:tav>
                                        <p:tav tm="100000">
                                          <p:val>
                                            <p:strVal val="#ppt_x"/>
                                          </p:val>
                                        </p:tav>
                                      </p:tavLst>
                                    </p:anim>
                                    <p:anim calcmode="lin" valueType="num">
                                      <p:cBhvr>
                                        <p:cTn id="15" dur="250" fill="hold"/>
                                        <p:tgtEl>
                                          <p:spTgt spid="70"/>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71"/>
                                        </p:tgtEl>
                                        <p:attrNameLst>
                                          <p:attrName>style.visibility</p:attrName>
                                        </p:attrNameLst>
                                      </p:cBhvr>
                                      <p:to>
                                        <p:strVal val="visible"/>
                                      </p:to>
                                    </p:set>
                                    <p:animEffect transition="in" filter="fade">
                                      <p:cBhvr>
                                        <p:cTn id="19" dur="250"/>
                                        <p:tgtEl>
                                          <p:spTgt spid="71"/>
                                        </p:tgtEl>
                                      </p:cBhvr>
                                    </p:animEffect>
                                    <p:anim calcmode="lin" valueType="num">
                                      <p:cBhvr>
                                        <p:cTn id="20" dur="250" fill="hold"/>
                                        <p:tgtEl>
                                          <p:spTgt spid="71"/>
                                        </p:tgtEl>
                                        <p:attrNameLst>
                                          <p:attrName>ppt_x</p:attrName>
                                        </p:attrNameLst>
                                      </p:cBhvr>
                                      <p:tavLst>
                                        <p:tav tm="0">
                                          <p:val>
                                            <p:strVal val="#ppt_x"/>
                                          </p:val>
                                        </p:tav>
                                        <p:tav tm="100000">
                                          <p:val>
                                            <p:strVal val="#ppt_x"/>
                                          </p:val>
                                        </p:tav>
                                      </p:tavLst>
                                    </p:anim>
                                    <p:anim calcmode="lin" valueType="num">
                                      <p:cBhvr>
                                        <p:cTn id="21" dur="250" fill="hold"/>
                                        <p:tgtEl>
                                          <p:spTgt spid="71"/>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72"/>
                                        </p:tgtEl>
                                        <p:attrNameLst>
                                          <p:attrName>style.visibility</p:attrName>
                                        </p:attrNameLst>
                                      </p:cBhvr>
                                      <p:to>
                                        <p:strVal val="visible"/>
                                      </p:to>
                                    </p:set>
                                    <p:animEffect transition="in" filter="fade">
                                      <p:cBhvr>
                                        <p:cTn id="25" dur="250"/>
                                        <p:tgtEl>
                                          <p:spTgt spid="72"/>
                                        </p:tgtEl>
                                      </p:cBhvr>
                                    </p:animEffect>
                                    <p:anim calcmode="lin" valueType="num">
                                      <p:cBhvr>
                                        <p:cTn id="26" dur="250" fill="hold"/>
                                        <p:tgtEl>
                                          <p:spTgt spid="72"/>
                                        </p:tgtEl>
                                        <p:attrNameLst>
                                          <p:attrName>ppt_x</p:attrName>
                                        </p:attrNameLst>
                                      </p:cBhvr>
                                      <p:tavLst>
                                        <p:tav tm="0">
                                          <p:val>
                                            <p:strVal val="#ppt_x"/>
                                          </p:val>
                                        </p:tav>
                                        <p:tav tm="100000">
                                          <p:val>
                                            <p:strVal val="#ppt_x"/>
                                          </p:val>
                                        </p:tav>
                                      </p:tavLst>
                                    </p:anim>
                                    <p:anim calcmode="lin" valueType="num">
                                      <p:cBhvr>
                                        <p:cTn id="27" dur="250" fill="hold"/>
                                        <p:tgtEl>
                                          <p:spTgt spid="72"/>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61"/>
                                        </p:tgtEl>
                                        <p:attrNameLst>
                                          <p:attrName>style.visibility</p:attrName>
                                        </p:attrNameLst>
                                      </p:cBhvr>
                                      <p:to>
                                        <p:strVal val="visible"/>
                                      </p:to>
                                    </p:set>
                                    <p:animEffect transition="in" filter="fade">
                                      <p:cBhvr>
                                        <p:cTn id="31" dur="250"/>
                                        <p:tgtEl>
                                          <p:spTgt spid="61"/>
                                        </p:tgtEl>
                                      </p:cBhvr>
                                    </p:animEffect>
                                    <p:anim calcmode="lin" valueType="num">
                                      <p:cBhvr>
                                        <p:cTn id="32" dur="250" fill="hold"/>
                                        <p:tgtEl>
                                          <p:spTgt spid="61"/>
                                        </p:tgtEl>
                                        <p:attrNameLst>
                                          <p:attrName>ppt_x</p:attrName>
                                        </p:attrNameLst>
                                      </p:cBhvr>
                                      <p:tavLst>
                                        <p:tav tm="0">
                                          <p:val>
                                            <p:strVal val="#ppt_x"/>
                                          </p:val>
                                        </p:tav>
                                        <p:tav tm="100000">
                                          <p:val>
                                            <p:strVal val="#ppt_x"/>
                                          </p:val>
                                        </p:tav>
                                      </p:tavLst>
                                    </p:anim>
                                    <p:anim calcmode="lin" valueType="num">
                                      <p:cBhvr>
                                        <p:cTn id="33" dur="250" fill="hold"/>
                                        <p:tgtEl>
                                          <p:spTgt spid="61"/>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62"/>
                                        </p:tgtEl>
                                        <p:attrNameLst>
                                          <p:attrName>style.visibility</p:attrName>
                                        </p:attrNameLst>
                                      </p:cBhvr>
                                      <p:to>
                                        <p:strVal val="visible"/>
                                      </p:to>
                                    </p:set>
                                    <p:animEffect transition="in" filter="fade">
                                      <p:cBhvr>
                                        <p:cTn id="37" dur="250"/>
                                        <p:tgtEl>
                                          <p:spTgt spid="62"/>
                                        </p:tgtEl>
                                      </p:cBhvr>
                                    </p:animEffect>
                                    <p:anim calcmode="lin" valueType="num">
                                      <p:cBhvr>
                                        <p:cTn id="38" dur="250" fill="hold"/>
                                        <p:tgtEl>
                                          <p:spTgt spid="62"/>
                                        </p:tgtEl>
                                        <p:attrNameLst>
                                          <p:attrName>ppt_x</p:attrName>
                                        </p:attrNameLst>
                                      </p:cBhvr>
                                      <p:tavLst>
                                        <p:tav tm="0">
                                          <p:val>
                                            <p:strVal val="#ppt_x"/>
                                          </p:val>
                                        </p:tav>
                                        <p:tav tm="100000">
                                          <p:val>
                                            <p:strVal val="#ppt_x"/>
                                          </p:val>
                                        </p:tav>
                                      </p:tavLst>
                                    </p:anim>
                                    <p:anim calcmode="lin" valueType="num">
                                      <p:cBhvr>
                                        <p:cTn id="39" dur="250" fill="hold"/>
                                        <p:tgtEl>
                                          <p:spTgt spid="62"/>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63"/>
                                        </p:tgtEl>
                                        <p:attrNameLst>
                                          <p:attrName>style.visibility</p:attrName>
                                        </p:attrNameLst>
                                      </p:cBhvr>
                                      <p:to>
                                        <p:strVal val="visible"/>
                                      </p:to>
                                    </p:set>
                                    <p:animEffect transition="in" filter="fade">
                                      <p:cBhvr>
                                        <p:cTn id="43" dur="250"/>
                                        <p:tgtEl>
                                          <p:spTgt spid="63"/>
                                        </p:tgtEl>
                                      </p:cBhvr>
                                    </p:animEffect>
                                    <p:anim calcmode="lin" valueType="num">
                                      <p:cBhvr>
                                        <p:cTn id="44" dur="250" fill="hold"/>
                                        <p:tgtEl>
                                          <p:spTgt spid="63"/>
                                        </p:tgtEl>
                                        <p:attrNameLst>
                                          <p:attrName>ppt_x</p:attrName>
                                        </p:attrNameLst>
                                      </p:cBhvr>
                                      <p:tavLst>
                                        <p:tav tm="0">
                                          <p:val>
                                            <p:strVal val="#ppt_x"/>
                                          </p:val>
                                        </p:tav>
                                        <p:tav tm="100000">
                                          <p:val>
                                            <p:strVal val="#ppt_x"/>
                                          </p:val>
                                        </p:tav>
                                      </p:tavLst>
                                    </p:anim>
                                    <p:anim calcmode="lin" valueType="num">
                                      <p:cBhvr>
                                        <p:cTn id="45" dur="250" fill="hold"/>
                                        <p:tgtEl>
                                          <p:spTgt spid="63"/>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42" presetClass="entr" presetSubtype="0" fill="hold" grpId="0" nodeType="afterEffect">
                                  <p:stCondLst>
                                    <p:cond delay="0"/>
                                  </p:stCondLst>
                                  <p:childTnLst>
                                    <p:set>
                                      <p:cBhvr>
                                        <p:cTn id="48" dur="1" fill="hold">
                                          <p:stCondLst>
                                            <p:cond delay="0"/>
                                          </p:stCondLst>
                                        </p:cTn>
                                        <p:tgtEl>
                                          <p:spTgt spid="64"/>
                                        </p:tgtEl>
                                        <p:attrNameLst>
                                          <p:attrName>style.visibility</p:attrName>
                                        </p:attrNameLst>
                                      </p:cBhvr>
                                      <p:to>
                                        <p:strVal val="visible"/>
                                      </p:to>
                                    </p:set>
                                    <p:animEffect transition="in" filter="fade">
                                      <p:cBhvr>
                                        <p:cTn id="49" dur="250"/>
                                        <p:tgtEl>
                                          <p:spTgt spid="64"/>
                                        </p:tgtEl>
                                      </p:cBhvr>
                                    </p:animEffect>
                                    <p:anim calcmode="lin" valueType="num">
                                      <p:cBhvr>
                                        <p:cTn id="50" dur="250" fill="hold"/>
                                        <p:tgtEl>
                                          <p:spTgt spid="64"/>
                                        </p:tgtEl>
                                        <p:attrNameLst>
                                          <p:attrName>ppt_x</p:attrName>
                                        </p:attrNameLst>
                                      </p:cBhvr>
                                      <p:tavLst>
                                        <p:tav tm="0">
                                          <p:val>
                                            <p:strVal val="#ppt_x"/>
                                          </p:val>
                                        </p:tav>
                                        <p:tav tm="100000">
                                          <p:val>
                                            <p:strVal val="#ppt_x"/>
                                          </p:val>
                                        </p:tav>
                                      </p:tavLst>
                                    </p:anim>
                                    <p:anim calcmode="lin" valueType="num">
                                      <p:cBhvr>
                                        <p:cTn id="51" dur="250" fill="hold"/>
                                        <p:tgtEl>
                                          <p:spTgt spid="64"/>
                                        </p:tgtEl>
                                        <p:attrNameLst>
                                          <p:attrName>ppt_y</p:attrName>
                                        </p:attrNameLst>
                                      </p:cBhvr>
                                      <p:tavLst>
                                        <p:tav tm="0">
                                          <p:val>
                                            <p:strVal val="#ppt_y+.1"/>
                                          </p:val>
                                        </p:tav>
                                        <p:tav tm="100000">
                                          <p:val>
                                            <p:strVal val="#ppt_y"/>
                                          </p:val>
                                        </p:tav>
                                      </p:tavLst>
                                    </p:anim>
                                  </p:childTnLst>
                                </p:cTn>
                              </p:par>
                            </p:childTnLst>
                          </p:cTn>
                        </p:par>
                        <p:par>
                          <p:cTn id="52" fill="hold">
                            <p:stCondLst>
                              <p:cond delay="4000"/>
                            </p:stCondLst>
                            <p:childTnLst>
                              <p:par>
                                <p:cTn id="53" presetID="42" presetClass="entr" presetSubtype="0" fill="hold" grpId="0" nodeType="afterEffect">
                                  <p:stCondLst>
                                    <p:cond delay="0"/>
                                  </p:stCondLst>
                                  <p:childTnLst>
                                    <p:set>
                                      <p:cBhvr>
                                        <p:cTn id="54" dur="1" fill="hold">
                                          <p:stCondLst>
                                            <p:cond delay="0"/>
                                          </p:stCondLst>
                                        </p:cTn>
                                        <p:tgtEl>
                                          <p:spTgt spid="65"/>
                                        </p:tgtEl>
                                        <p:attrNameLst>
                                          <p:attrName>style.visibility</p:attrName>
                                        </p:attrNameLst>
                                      </p:cBhvr>
                                      <p:to>
                                        <p:strVal val="visible"/>
                                      </p:to>
                                    </p:set>
                                    <p:animEffect transition="in" filter="fade">
                                      <p:cBhvr>
                                        <p:cTn id="55" dur="250"/>
                                        <p:tgtEl>
                                          <p:spTgt spid="65"/>
                                        </p:tgtEl>
                                      </p:cBhvr>
                                    </p:animEffect>
                                    <p:anim calcmode="lin" valueType="num">
                                      <p:cBhvr>
                                        <p:cTn id="56" dur="250" fill="hold"/>
                                        <p:tgtEl>
                                          <p:spTgt spid="65"/>
                                        </p:tgtEl>
                                        <p:attrNameLst>
                                          <p:attrName>ppt_x</p:attrName>
                                        </p:attrNameLst>
                                      </p:cBhvr>
                                      <p:tavLst>
                                        <p:tav tm="0">
                                          <p:val>
                                            <p:strVal val="#ppt_x"/>
                                          </p:val>
                                        </p:tav>
                                        <p:tav tm="100000">
                                          <p:val>
                                            <p:strVal val="#ppt_x"/>
                                          </p:val>
                                        </p:tav>
                                      </p:tavLst>
                                    </p:anim>
                                    <p:anim calcmode="lin" valueType="num">
                                      <p:cBhvr>
                                        <p:cTn id="57" dur="250" fill="hold"/>
                                        <p:tgtEl>
                                          <p:spTgt spid="65"/>
                                        </p:tgtEl>
                                        <p:attrNameLst>
                                          <p:attrName>ppt_y</p:attrName>
                                        </p:attrNameLst>
                                      </p:cBhvr>
                                      <p:tavLst>
                                        <p:tav tm="0">
                                          <p:val>
                                            <p:strVal val="#ppt_y+.1"/>
                                          </p:val>
                                        </p:tav>
                                        <p:tav tm="100000">
                                          <p:val>
                                            <p:strVal val="#ppt_y"/>
                                          </p:val>
                                        </p:tav>
                                      </p:tavLst>
                                    </p:anim>
                                  </p:childTnLst>
                                </p:cTn>
                              </p:par>
                            </p:childTnLst>
                          </p:cTn>
                        </p:par>
                        <p:par>
                          <p:cTn id="58" fill="hold">
                            <p:stCondLst>
                              <p:cond delay="4500"/>
                            </p:stCondLst>
                            <p:childTnLst>
                              <p:par>
                                <p:cTn id="59" presetID="42" presetClass="entr" presetSubtype="0" fill="hold" grpId="0" nodeType="afterEffect">
                                  <p:stCondLst>
                                    <p:cond delay="0"/>
                                  </p:stCondLst>
                                  <p:childTnLst>
                                    <p:set>
                                      <p:cBhvr>
                                        <p:cTn id="60" dur="1" fill="hold">
                                          <p:stCondLst>
                                            <p:cond delay="0"/>
                                          </p:stCondLst>
                                        </p:cTn>
                                        <p:tgtEl>
                                          <p:spTgt spid="66"/>
                                        </p:tgtEl>
                                        <p:attrNameLst>
                                          <p:attrName>style.visibility</p:attrName>
                                        </p:attrNameLst>
                                      </p:cBhvr>
                                      <p:to>
                                        <p:strVal val="visible"/>
                                      </p:to>
                                    </p:set>
                                    <p:animEffect transition="in" filter="fade">
                                      <p:cBhvr>
                                        <p:cTn id="61" dur="250"/>
                                        <p:tgtEl>
                                          <p:spTgt spid="66"/>
                                        </p:tgtEl>
                                      </p:cBhvr>
                                    </p:animEffect>
                                    <p:anim calcmode="lin" valueType="num">
                                      <p:cBhvr>
                                        <p:cTn id="62" dur="250" fill="hold"/>
                                        <p:tgtEl>
                                          <p:spTgt spid="66"/>
                                        </p:tgtEl>
                                        <p:attrNameLst>
                                          <p:attrName>ppt_x</p:attrName>
                                        </p:attrNameLst>
                                      </p:cBhvr>
                                      <p:tavLst>
                                        <p:tav tm="0">
                                          <p:val>
                                            <p:strVal val="#ppt_x"/>
                                          </p:val>
                                        </p:tav>
                                        <p:tav tm="100000">
                                          <p:val>
                                            <p:strVal val="#ppt_x"/>
                                          </p:val>
                                        </p:tav>
                                      </p:tavLst>
                                    </p:anim>
                                    <p:anim calcmode="lin" valueType="num">
                                      <p:cBhvr>
                                        <p:cTn id="63" dur="250" fill="hold"/>
                                        <p:tgtEl>
                                          <p:spTgt spid="66"/>
                                        </p:tgtEl>
                                        <p:attrNameLst>
                                          <p:attrName>ppt_y</p:attrName>
                                        </p:attrNameLst>
                                      </p:cBhvr>
                                      <p:tavLst>
                                        <p:tav tm="0">
                                          <p:val>
                                            <p:strVal val="#ppt_y+.1"/>
                                          </p:val>
                                        </p:tav>
                                        <p:tav tm="100000">
                                          <p:val>
                                            <p:strVal val="#ppt_y"/>
                                          </p:val>
                                        </p:tav>
                                      </p:tavLst>
                                    </p:anim>
                                  </p:childTnLst>
                                </p:cTn>
                              </p:par>
                            </p:childTnLst>
                          </p:cTn>
                        </p:par>
                        <p:par>
                          <p:cTn id="64" fill="hold">
                            <p:stCondLst>
                              <p:cond delay="5000"/>
                            </p:stCondLst>
                            <p:childTnLst>
                              <p:par>
                                <p:cTn id="65" presetID="42" presetClass="entr" presetSubtype="0" fill="hold" grpId="0" nodeType="afterEffect">
                                  <p:stCondLst>
                                    <p:cond delay="0"/>
                                  </p:stCondLst>
                                  <p:childTnLst>
                                    <p:set>
                                      <p:cBhvr>
                                        <p:cTn id="66" dur="1" fill="hold">
                                          <p:stCondLst>
                                            <p:cond delay="0"/>
                                          </p:stCondLst>
                                        </p:cTn>
                                        <p:tgtEl>
                                          <p:spTgt spid="67"/>
                                        </p:tgtEl>
                                        <p:attrNameLst>
                                          <p:attrName>style.visibility</p:attrName>
                                        </p:attrNameLst>
                                      </p:cBhvr>
                                      <p:to>
                                        <p:strVal val="visible"/>
                                      </p:to>
                                    </p:set>
                                    <p:animEffect transition="in" filter="fade">
                                      <p:cBhvr>
                                        <p:cTn id="67" dur="250"/>
                                        <p:tgtEl>
                                          <p:spTgt spid="67"/>
                                        </p:tgtEl>
                                      </p:cBhvr>
                                    </p:animEffect>
                                    <p:anim calcmode="lin" valueType="num">
                                      <p:cBhvr>
                                        <p:cTn id="68" dur="250" fill="hold"/>
                                        <p:tgtEl>
                                          <p:spTgt spid="67"/>
                                        </p:tgtEl>
                                        <p:attrNameLst>
                                          <p:attrName>ppt_x</p:attrName>
                                        </p:attrNameLst>
                                      </p:cBhvr>
                                      <p:tavLst>
                                        <p:tav tm="0">
                                          <p:val>
                                            <p:strVal val="#ppt_x"/>
                                          </p:val>
                                        </p:tav>
                                        <p:tav tm="100000">
                                          <p:val>
                                            <p:strVal val="#ppt_x"/>
                                          </p:val>
                                        </p:tav>
                                      </p:tavLst>
                                    </p:anim>
                                    <p:anim calcmode="lin" valueType="num">
                                      <p:cBhvr>
                                        <p:cTn id="69" dur="250" fill="hold"/>
                                        <p:tgtEl>
                                          <p:spTgt spid="67"/>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42" presetClass="entr" presetSubtype="0" fill="hold" grpId="0" nodeType="afterEffect">
                                  <p:stCondLst>
                                    <p:cond delay="0"/>
                                  </p:stCondLst>
                                  <p:childTnLst>
                                    <p:set>
                                      <p:cBhvr>
                                        <p:cTn id="72" dur="1" fill="hold">
                                          <p:stCondLst>
                                            <p:cond delay="0"/>
                                          </p:stCondLst>
                                        </p:cTn>
                                        <p:tgtEl>
                                          <p:spTgt spid="68"/>
                                        </p:tgtEl>
                                        <p:attrNameLst>
                                          <p:attrName>style.visibility</p:attrName>
                                        </p:attrNameLst>
                                      </p:cBhvr>
                                      <p:to>
                                        <p:strVal val="visible"/>
                                      </p:to>
                                    </p:set>
                                    <p:animEffect transition="in" filter="fade">
                                      <p:cBhvr>
                                        <p:cTn id="73" dur="250"/>
                                        <p:tgtEl>
                                          <p:spTgt spid="68"/>
                                        </p:tgtEl>
                                      </p:cBhvr>
                                    </p:animEffect>
                                    <p:anim calcmode="lin" valueType="num">
                                      <p:cBhvr>
                                        <p:cTn id="74" dur="250" fill="hold"/>
                                        <p:tgtEl>
                                          <p:spTgt spid="68"/>
                                        </p:tgtEl>
                                        <p:attrNameLst>
                                          <p:attrName>ppt_x</p:attrName>
                                        </p:attrNameLst>
                                      </p:cBhvr>
                                      <p:tavLst>
                                        <p:tav tm="0">
                                          <p:val>
                                            <p:strVal val="#ppt_x"/>
                                          </p:val>
                                        </p:tav>
                                        <p:tav tm="100000">
                                          <p:val>
                                            <p:strVal val="#ppt_x"/>
                                          </p:val>
                                        </p:tav>
                                      </p:tavLst>
                                    </p:anim>
                                    <p:anim calcmode="lin" valueType="num">
                                      <p:cBhvr>
                                        <p:cTn id="75" dur="250" fill="hold"/>
                                        <p:tgtEl>
                                          <p:spTgt spid="68"/>
                                        </p:tgtEl>
                                        <p:attrNameLst>
                                          <p:attrName>ppt_y</p:attrName>
                                        </p:attrNameLst>
                                      </p:cBhvr>
                                      <p:tavLst>
                                        <p:tav tm="0">
                                          <p:val>
                                            <p:strVal val="#ppt_y+.1"/>
                                          </p:val>
                                        </p:tav>
                                        <p:tav tm="100000">
                                          <p:val>
                                            <p:strVal val="#ppt_y"/>
                                          </p:val>
                                        </p:tav>
                                      </p:tavLst>
                                    </p:anim>
                                  </p:childTnLst>
                                </p:cTn>
                              </p:par>
                            </p:childTnLst>
                          </p:cTn>
                        </p:par>
                        <p:par>
                          <p:cTn id="76" fill="hold">
                            <p:stCondLst>
                              <p:cond delay="6000"/>
                            </p:stCondLst>
                            <p:childTnLst>
                              <p:par>
                                <p:cTn id="77" presetID="42" presetClass="entr" presetSubtype="0" fill="hold" grpId="0" nodeType="afterEffect">
                                  <p:stCondLst>
                                    <p:cond delay="0"/>
                                  </p:stCondLst>
                                  <p:childTnLst>
                                    <p:set>
                                      <p:cBhvr>
                                        <p:cTn id="78" dur="1" fill="hold">
                                          <p:stCondLst>
                                            <p:cond delay="0"/>
                                          </p:stCondLst>
                                        </p:cTn>
                                        <p:tgtEl>
                                          <p:spTgt spid="69"/>
                                        </p:tgtEl>
                                        <p:attrNameLst>
                                          <p:attrName>style.visibility</p:attrName>
                                        </p:attrNameLst>
                                      </p:cBhvr>
                                      <p:to>
                                        <p:strVal val="visible"/>
                                      </p:to>
                                    </p:set>
                                    <p:animEffect transition="in" filter="fade">
                                      <p:cBhvr>
                                        <p:cTn id="79" dur="250"/>
                                        <p:tgtEl>
                                          <p:spTgt spid="69"/>
                                        </p:tgtEl>
                                      </p:cBhvr>
                                    </p:animEffect>
                                    <p:anim calcmode="lin" valueType="num">
                                      <p:cBhvr>
                                        <p:cTn id="80" dur="250" fill="hold"/>
                                        <p:tgtEl>
                                          <p:spTgt spid="69"/>
                                        </p:tgtEl>
                                        <p:attrNameLst>
                                          <p:attrName>ppt_x</p:attrName>
                                        </p:attrNameLst>
                                      </p:cBhvr>
                                      <p:tavLst>
                                        <p:tav tm="0">
                                          <p:val>
                                            <p:strVal val="#ppt_x"/>
                                          </p:val>
                                        </p:tav>
                                        <p:tav tm="100000">
                                          <p:val>
                                            <p:strVal val="#ppt_x"/>
                                          </p:val>
                                        </p:tav>
                                      </p:tavLst>
                                    </p:anim>
                                    <p:anim calcmode="lin" valueType="num">
                                      <p:cBhvr>
                                        <p:cTn id="81" dur="250" fill="hold"/>
                                        <p:tgtEl>
                                          <p:spTgt spid="6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62" grpId="0" animBg="1"/>
      <p:bldP spid="63" grpId="0" animBg="1"/>
      <p:bldP spid="64" grpId="0" animBg="1"/>
      <p:bldP spid="65" grpId="0" animBg="1"/>
      <p:bldP spid="66" grpId="0"/>
      <p:bldP spid="67" grpId="0"/>
      <p:bldP spid="68" grpId="0"/>
      <p:bldP spid="69" grpId="0"/>
      <p:bldP spid="70" grpId="0"/>
      <p:bldP spid="71" grpId="0"/>
      <p:bldP spid="7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29029" y="429703"/>
            <a:ext cx="12219442" cy="842182"/>
            <a:chOff x="-29029" y="458731"/>
            <a:chExt cx="12219442" cy="842182"/>
          </a:xfrm>
        </p:grpSpPr>
        <p:sp>
          <p:nvSpPr>
            <p:cNvPr id="11" name="矩形 10"/>
            <p:cNvSpPr/>
            <p:nvPr/>
          </p:nvSpPr>
          <p:spPr>
            <a:xfrm flipH="1">
              <a:off x="-29029" y="1229948"/>
              <a:ext cx="12219442" cy="70965"/>
            </a:xfrm>
            <a:prstGeom prst="rect">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 name="组合 1"/>
            <p:cNvGrpSpPr/>
            <p:nvPr/>
          </p:nvGrpSpPr>
          <p:grpSpPr>
            <a:xfrm>
              <a:off x="4188838" y="458731"/>
              <a:ext cx="3783708" cy="538601"/>
              <a:chOff x="5043488" y="414338"/>
              <a:chExt cx="3783708" cy="538601"/>
            </a:xfrm>
          </p:grpSpPr>
          <p:sp>
            <p:nvSpPr>
              <p:cNvPr id="7" name="矩形 3"/>
              <p:cNvSpPr/>
              <p:nvPr/>
            </p:nvSpPr>
            <p:spPr>
              <a:xfrm>
                <a:off x="5667375" y="414338"/>
                <a:ext cx="3159821" cy="538601"/>
              </a:xfrm>
              <a:prstGeom prst="rect">
                <a:avLst/>
              </a:prstGeom>
              <a:noFill/>
              <a:ln w="9525">
                <a:noFill/>
                <a:miter/>
              </a:ln>
            </p:spPr>
            <p:txBody>
              <a:bodyPr wrap="none" lIns="91431" tIns="45716" rIns="91431" bIns="45716">
                <a:spAutoFit/>
              </a:bodyPr>
              <a:lstStyle/>
              <a:p>
                <a:pPr lvl="0" eaLnBrk="1" hangingPunct="1">
                  <a:buNone/>
                </a:pPr>
                <a:r>
                  <a:rPr lang="zh-CN" altLang="en-US" sz="2900" dirty="0">
                    <a:solidFill>
                      <a:schemeClr val="bg1">
                        <a:lumMod val="50000"/>
                      </a:schemeClr>
                    </a:solidFill>
                    <a:cs typeface="+mn-ea"/>
                    <a:sym typeface="+mn-lt"/>
                  </a:rPr>
                  <a:t>加入你的标题描述</a:t>
                </a:r>
                <a:endParaRPr lang="zh-CN" altLang="en-US" sz="2900" dirty="0">
                  <a:solidFill>
                    <a:schemeClr val="bg1">
                      <a:lumMod val="50000"/>
                    </a:schemeClr>
                  </a:solidFill>
                  <a:cs typeface="+mn-ea"/>
                  <a:sym typeface="+mn-lt"/>
                </a:endParaRPr>
              </a:p>
            </p:txBody>
          </p:sp>
          <p:grpSp>
            <p:nvGrpSpPr>
              <p:cNvPr id="8" name="组合 26"/>
              <p:cNvGrpSpPr/>
              <p:nvPr/>
            </p:nvGrpSpPr>
            <p:grpSpPr>
              <a:xfrm>
                <a:off x="5043488" y="468313"/>
                <a:ext cx="263525" cy="395288"/>
                <a:chOff x="0" y="-109880"/>
                <a:chExt cx="213756" cy="427513"/>
              </a:xfrm>
            </p:grpSpPr>
            <p:sp>
              <p:nvSpPr>
                <p:cNvPr id="9" name="直接连接符 27"/>
                <p:cNvSpPr/>
                <p:nvPr/>
              </p:nvSpPr>
              <p:spPr>
                <a:xfrm>
                  <a:off x="0" y="-109880"/>
                  <a:ext cx="213756" cy="213756"/>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sp>
              <p:nvSpPr>
                <p:cNvPr id="10" name="直接连接符 28"/>
                <p:cNvSpPr/>
                <p:nvPr/>
              </p:nvSpPr>
              <p:spPr>
                <a:xfrm flipH="1">
                  <a:off x="0" y="103876"/>
                  <a:ext cx="213756" cy="213757"/>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grpSp>
        </p:grpSp>
      </p:grpSp>
      <p:grpSp>
        <p:nvGrpSpPr>
          <p:cNvPr id="12" name="组合 11"/>
          <p:cNvGrpSpPr/>
          <p:nvPr/>
        </p:nvGrpSpPr>
        <p:grpSpPr>
          <a:xfrm>
            <a:off x="1302738" y="1655557"/>
            <a:ext cx="9675559" cy="5294699"/>
            <a:chOff x="1094041" y="1197361"/>
            <a:chExt cx="6948622" cy="3802453"/>
          </a:xfrm>
        </p:grpSpPr>
        <p:sp>
          <p:nvSpPr>
            <p:cNvPr id="13" name="Freeform 6"/>
            <p:cNvSpPr>
              <a:spLocks noEditPoints="1"/>
            </p:cNvSpPr>
            <p:nvPr/>
          </p:nvSpPr>
          <p:spPr bwMode="auto">
            <a:xfrm>
              <a:off x="1267848" y="2448028"/>
              <a:ext cx="1074685" cy="1081693"/>
            </a:xfrm>
            <a:custGeom>
              <a:avLst/>
              <a:gdLst>
                <a:gd name="T0" fmla="*/ 373 w 402"/>
                <a:gd name="T1" fmla="*/ 209 h 402"/>
                <a:gd name="T2" fmla="*/ 372 w 402"/>
                <a:gd name="T3" fmla="*/ 190 h 402"/>
                <a:gd name="T4" fmla="*/ 401 w 402"/>
                <a:gd name="T5" fmla="*/ 170 h 402"/>
                <a:gd name="T6" fmla="*/ 389 w 402"/>
                <a:gd name="T7" fmla="*/ 124 h 402"/>
                <a:gd name="T8" fmla="*/ 353 w 402"/>
                <a:gd name="T9" fmla="*/ 123 h 402"/>
                <a:gd name="T10" fmla="*/ 344 w 402"/>
                <a:gd name="T11" fmla="*/ 107 h 402"/>
                <a:gd name="T12" fmla="*/ 360 w 402"/>
                <a:gd name="T13" fmla="*/ 74 h 402"/>
                <a:gd name="T14" fmla="*/ 325 w 402"/>
                <a:gd name="T15" fmla="*/ 41 h 402"/>
                <a:gd name="T16" fmla="*/ 293 w 402"/>
                <a:gd name="T17" fmla="*/ 57 h 402"/>
                <a:gd name="T18" fmla="*/ 277 w 402"/>
                <a:gd name="T19" fmla="*/ 48 h 402"/>
                <a:gd name="T20" fmla="*/ 275 w 402"/>
                <a:gd name="T21" fmla="*/ 12 h 402"/>
                <a:gd name="T22" fmla="*/ 251 w 402"/>
                <a:gd name="T23" fmla="*/ 6 h 402"/>
                <a:gd name="T24" fmla="*/ 228 w 402"/>
                <a:gd name="T25" fmla="*/ 0 h 402"/>
                <a:gd name="T26" fmla="*/ 209 w 402"/>
                <a:gd name="T27" fmla="*/ 30 h 402"/>
                <a:gd name="T28" fmla="*/ 190 w 402"/>
                <a:gd name="T29" fmla="*/ 30 h 402"/>
                <a:gd name="T30" fmla="*/ 170 w 402"/>
                <a:gd name="T31" fmla="*/ 1 h 402"/>
                <a:gd name="T32" fmla="*/ 124 w 402"/>
                <a:gd name="T33" fmla="*/ 13 h 402"/>
                <a:gd name="T34" fmla="*/ 122 w 402"/>
                <a:gd name="T35" fmla="*/ 49 h 402"/>
                <a:gd name="T36" fmla="*/ 106 w 402"/>
                <a:gd name="T37" fmla="*/ 59 h 402"/>
                <a:gd name="T38" fmla="*/ 74 w 402"/>
                <a:gd name="T39" fmla="*/ 43 h 402"/>
                <a:gd name="T40" fmla="*/ 41 w 402"/>
                <a:gd name="T41" fmla="*/ 77 h 402"/>
                <a:gd name="T42" fmla="*/ 56 w 402"/>
                <a:gd name="T43" fmla="*/ 109 h 402"/>
                <a:gd name="T44" fmla="*/ 47 w 402"/>
                <a:gd name="T45" fmla="*/ 126 h 402"/>
                <a:gd name="T46" fmla="*/ 12 w 402"/>
                <a:gd name="T47" fmla="*/ 128 h 402"/>
                <a:gd name="T48" fmla="*/ 6 w 402"/>
                <a:gd name="T49" fmla="*/ 151 h 402"/>
                <a:gd name="T50" fmla="*/ 0 w 402"/>
                <a:gd name="T51" fmla="*/ 174 h 402"/>
                <a:gd name="T52" fmla="*/ 30 w 402"/>
                <a:gd name="T53" fmla="*/ 194 h 402"/>
                <a:gd name="T54" fmla="*/ 30 w 402"/>
                <a:gd name="T55" fmla="*/ 212 h 402"/>
                <a:gd name="T56" fmla="*/ 0 w 402"/>
                <a:gd name="T57" fmla="*/ 233 h 402"/>
                <a:gd name="T58" fmla="*/ 13 w 402"/>
                <a:gd name="T59" fmla="*/ 279 h 402"/>
                <a:gd name="T60" fmla="*/ 49 w 402"/>
                <a:gd name="T61" fmla="*/ 280 h 402"/>
                <a:gd name="T62" fmla="*/ 59 w 402"/>
                <a:gd name="T63" fmla="*/ 296 h 402"/>
                <a:gd name="T64" fmla="*/ 43 w 402"/>
                <a:gd name="T65" fmla="*/ 328 h 402"/>
                <a:gd name="T66" fmla="*/ 77 w 402"/>
                <a:gd name="T67" fmla="*/ 362 h 402"/>
                <a:gd name="T68" fmla="*/ 109 w 402"/>
                <a:gd name="T69" fmla="*/ 345 h 402"/>
                <a:gd name="T70" fmla="*/ 125 w 402"/>
                <a:gd name="T71" fmla="*/ 355 h 402"/>
                <a:gd name="T72" fmla="*/ 128 w 402"/>
                <a:gd name="T73" fmla="*/ 390 h 402"/>
                <a:gd name="T74" fmla="*/ 150 w 402"/>
                <a:gd name="T75" fmla="*/ 396 h 402"/>
                <a:gd name="T76" fmla="*/ 174 w 402"/>
                <a:gd name="T77" fmla="*/ 402 h 402"/>
                <a:gd name="T78" fmla="*/ 194 w 402"/>
                <a:gd name="T79" fmla="*/ 373 h 402"/>
                <a:gd name="T80" fmla="*/ 212 w 402"/>
                <a:gd name="T81" fmla="*/ 372 h 402"/>
                <a:gd name="T82" fmla="*/ 232 w 402"/>
                <a:gd name="T83" fmla="*/ 402 h 402"/>
                <a:gd name="T84" fmla="*/ 278 w 402"/>
                <a:gd name="T85" fmla="*/ 389 h 402"/>
                <a:gd name="T86" fmla="*/ 280 w 402"/>
                <a:gd name="T87" fmla="*/ 353 h 402"/>
                <a:gd name="T88" fmla="*/ 296 w 402"/>
                <a:gd name="T89" fmla="*/ 344 h 402"/>
                <a:gd name="T90" fmla="*/ 328 w 402"/>
                <a:gd name="T91" fmla="*/ 360 h 402"/>
                <a:gd name="T92" fmla="*/ 362 w 402"/>
                <a:gd name="T93" fmla="*/ 326 h 402"/>
                <a:gd name="T94" fmla="*/ 345 w 402"/>
                <a:gd name="T95" fmla="*/ 294 h 402"/>
                <a:gd name="T96" fmla="*/ 354 w 402"/>
                <a:gd name="T97" fmla="*/ 277 h 402"/>
                <a:gd name="T98" fmla="*/ 390 w 402"/>
                <a:gd name="T99" fmla="*/ 275 h 402"/>
                <a:gd name="T100" fmla="*/ 396 w 402"/>
                <a:gd name="T101" fmla="*/ 251 h 402"/>
                <a:gd name="T102" fmla="*/ 402 w 402"/>
                <a:gd name="T103" fmla="*/ 229 h 402"/>
                <a:gd name="T104" fmla="*/ 373 w 402"/>
                <a:gd name="T105" fmla="*/ 209 h 402"/>
                <a:gd name="T106" fmla="*/ 373 w 402"/>
                <a:gd name="T107" fmla="*/ 209 h 402"/>
                <a:gd name="T108" fmla="*/ 166 w 402"/>
                <a:gd name="T109" fmla="*/ 335 h 402"/>
                <a:gd name="T110" fmla="*/ 67 w 402"/>
                <a:gd name="T111" fmla="*/ 167 h 402"/>
                <a:gd name="T112" fmla="*/ 235 w 402"/>
                <a:gd name="T113" fmla="*/ 68 h 402"/>
                <a:gd name="T114" fmla="*/ 335 w 402"/>
                <a:gd name="T115" fmla="*/ 236 h 402"/>
                <a:gd name="T116" fmla="*/ 166 w 402"/>
                <a:gd name="T117" fmla="*/ 335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02" h="402">
                  <a:moveTo>
                    <a:pt x="373" y="209"/>
                  </a:moveTo>
                  <a:cubicBezTo>
                    <a:pt x="373" y="203"/>
                    <a:pt x="373" y="197"/>
                    <a:pt x="372" y="190"/>
                  </a:cubicBezTo>
                  <a:cubicBezTo>
                    <a:pt x="401" y="170"/>
                    <a:pt x="401" y="170"/>
                    <a:pt x="401" y="170"/>
                  </a:cubicBezTo>
                  <a:cubicBezTo>
                    <a:pt x="389" y="124"/>
                    <a:pt x="389" y="124"/>
                    <a:pt x="389" y="124"/>
                  </a:cubicBezTo>
                  <a:cubicBezTo>
                    <a:pt x="353" y="123"/>
                    <a:pt x="353" y="123"/>
                    <a:pt x="353" y="123"/>
                  </a:cubicBezTo>
                  <a:cubicBezTo>
                    <a:pt x="351" y="117"/>
                    <a:pt x="347" y="111"/>
                    <a:pt x="344" y="107"/>
                  </a:cubicBezTo>
                  <a:cubicBezTo>
                    <a:pt x="360" y="74"/>
                    <a:pt x="360" y="74"/>
                    <a:pt x="360" y="74"/>
                  </a:cubicBezTo>
                  <a:cubicBezTo>
                    <a:pt x="325" y="41"/>
                    <a:pt x="325" y="41"/>
                    <a:pt x="325" y="41"/>
                  </a:cubicBezTo>
                  <a:cubicBezTo>
                    <a:pt x="293" y="57"/>
                    <a:pt x="293" y="57"/>
                    <a:pt x="293" y="57"/>
                  </a:cubicBezTo>
                  <a:cubicBezTo>
                    <a:pt x="288" y="54"/>
                    <a:pt x="282" y="51"/>
                    <a:pt x="277" y="48"/>
                  </a:cubicBezTo>
                  <a:cubicBezTo>
                    <a:pt x="275" y="12"/>
                    <a:pt x="275" y="12"/>
                    <a:pt x="275" y="12"/>
                  </a:cubicBezTo>
                  <a:cubicBezTo>
                    <a:pt x="251" y="6"/>
                    <a:pt x="251" y="6"/>
                    <a:pt x="251" y="6"/>
                  </a:cubicBezTo>
                  <a:cubicBezTo>
                    <a:pt x="228" y="0"/>
                    <a:pt x="228" y="0"/>
                    <a:pt x="228" y="0"/>
                  </a:cubicBezTo>
                  <a:cubicBezTo>
                    <a:pt x="209" y="30"/>
                    <a:pt x="209" y="30"/>
                    <a:pt x="209" y="30"/>
                  </a:cubicBezTo>
                  <a:cubicBezTo>
                    <a:pt x="203" y="30"/>
                    <a:pt x="196" y="30"/>
                    <a:pt x="190" y="30"/>
                  </a:cubicBezTo>
                  <a:cubicBezTo>
                    <a:pt x="170" y="1"/>
                    <a:pt x="170" y="1"/>
                    <a:pt x="170" y="1"/>
                  </a:cubicBezTo>
                  <a:cubicBezTo>
                    <a:pt x="124" y="13"/>
                    <a:pt x="124" y="13"/>
                    <a:pt x="124" y="13"/>
                  </a:cubicBezTo>
                  <a:cubicBezTo>
                    <a:pt x="122" y="49"/>
                    <a:pt x="122" y="49"/>
                    <a:pt x="122" y="49"/>
                  </a:cubicBezTo>
                  <a:cubicBezTo>
                    <a:pt x="116" y="52"/>
                    <a:pt x="111" y="55"/>
                    <a:pt x="106" y="59"/>
                  </a:cubicBezTo>
                  <a:cubicBezTo>
                    <a:pt x="74" y="43"/>
                    <a:pt x="74" y="43"/>
                    <a:pt x="74" y="43"/>
                  </a:cubicBezTo>
                  <a:cubicBezTo>
                    <a:pt x="41" y="77"/>
                    <a:pt x="41" y="77"/>
                    <a:pt x="41" y="77"/>
                  </a:cubicBezTo>
                  <a:cubicBezTo>
                    <a:pt x="56" y="109"/>
                    <a:pt x="56" y="109"/>
                    <a:pt x="56" y="109"/>
                  </a:cubicBezTo>
                  <a:cubicBezTo>
                    <a:pt x="53" y="114"/>
                    <a:pt x="50" y="120"/>
                    <a:pt x="47" y="126"/>
                  </a:cubicBezTo>
                  <a:cubicBezTo>
                    <a:pt x="12" y="128"/>
                    <a:pt x="12" y="128"/>
                    <a:pt x="12" y="128"/>
                  </a:cubicBezTo>
                  <a:cubicBezTo>
                    <a:pt x="6" y="151"/>
                    <a:pt x="6" y="151"/>
                    <a:pt x="6" y="151"/>
                  </a:cubicBezTo>
                  <a:cubicBezTo>
                    <a:pt x="0" y="174"/>
                    <a:pt x="0" y="174"/>
                    <a:pt x="0" y="174"/>
                  </a:cubicBezTo>
                  <a:cubicBezTo>
                    <a:pt x="30" y="194"/>
                    <a:pt x="30" y="194"/>
                    <a:pt x="30" y="194"/>
                  </a:cubicBezTo>
                  <a:cubicBezTo>
                    <a:pt x="30" y="200"/>
                    <a:pt x="30" y="206"/>
                    <a:pt x="30" y="212"/>
                  </a:cubicBezTo>
                  <a:cubicBezTo>
                    <a:pt x="0" y="233"/>
                    <a:pt x="0" y="233"/>
                    <a:pt x="0" y="233"/>
                  </a:cubicBezTo>
                  <a:cubicBezTo>
                    <a:pt x="13" y="279"/>
                    <a:pt x="13" y="279"/>
                    <a:pt x="13" y="279"/>
                  </a:cubicBezTo>
                  <a:cubicBezTo>
                    <a:pt x="49" y="280"/>
                    <a:pt x="49" y="280"/>
                    <a:pt x="49" y="280"/>
                  </a:cubicBezTo>
                  <a:cubicBezTo>
                    <a:pt x="52" y="286"/>
                    <a:pt x="55" y="291"/>
                    <a:pt x="59" y="296"/>
                  </a:cubicBezTo>
                  <a:cubicBezTo>
                    <a:pt x="43" y="328"/>
                    <a:pt x="43" y="328"/>
                    <a:pt x="43" y="328"/>
                  </a:cubicBezTo>
                  <a:cubicBezTo>
                    <a:pt x="77" y="362"/>
                    <a:pt x="77" y="362"/>
                    <a:pt x="77" y="362"/>
                  </a:cubicBezTo>
                  <a:cubicBezTo>
                    <a:pt x="109" y="345"/>
                    <a:pt x="109" y="345"/>
                    <a:pt x="109" y="345"/>
                  </a:cubicBezTo>
                  <a:cubicBezTo>
                    <a:pt x="114" y="349"/>
                    <a:pt x="119" y="352"/>
                    <a:pt x="125" y="355"/>
                  </a:cubicBezTo>
                  <a:cubicBezTo>
                    <a:pt x="128" y="390"/>
                    <a:pt x="128" y="390"/>
                    <a:pt x="128" y="390"/>
                  </a:cubicBezTo>
                  <a:cubicBezTo>
                    <a:pt x="150" y="396"/>
                    <a:pt x="150" y="396"/>
                    <a:pt x="150" y="396"/>
                  </a:cubicBezTo>
                  <a:cubicBezTo>
                    <a:pt x="174" y="402"/>
                    <a:pt x="174" y="402"/>
                    <a:pt x="174" y="402"/>
                  </a:cubicBezTo>
                  <a:cubicBezTo>
                    <a:pt x="194" y="373"/>
                    <a:pt x="194" y="373"/>
                    <a:pt x="194" y="373"/>
                  </a:cubicBezTo>
                  <a:cubicBezTo>
                    <a:pt x="200" y="373"/>
                    <a:pt x="206" y="373"/>
                    <a:pt x="212" y="372"/>
                  </a:cubicBezTo>
                  <a:cubicBezTo>
                    <a:pt x="232" y="402"/>
                    <a:pt x="232" y="402"/>
                    <a:pt x="232" y="402"/>
                  </a:cubicBezTo>
                  <a:cubicBezTo>
                    <a:pt x="278" y="389"/>
                    <a:pt x="278" y="389"/>
                    <a:pt x="278" y="389"/>
                  </a:cubicBezTo>
                  <a:cubicBezTo>
                    <a:pt x="280" y="353"/>
                    <a:pt x="280" y="353"/>
                    <a:pt x="280" y="353"/>
                  </a:cubicBezTo>
                  <a:cubicBezTo>
                    <a:pt x="285" y="351"/>
                    <a:pt x="291" y="348"/>
                    <a:pt x="296" y="344"/>
                  </a:cubicBezTo>
                  <a:cubicBezTo>
                    <a:pt x="328" y="360"/>
                    <a:pt x="328" y="360"/>
                    <a:pt x="328" y="360"/>
                  </a:cubicBezTo>
                  <a:cubicBezTo>
                    <a:pt x="362" y="326"/>
                    <a:pt x="362" y="326"/>
                    <a:pt x="362" y="326"/>
                  </a:cubicBezTo>
                  <a:cubicBezTo>
                    <a:pt x="345" y="294"/>
                    <a:pt x="345" y="294"/>
                    <a:pt x="345" y="294"/>
                  </a:cubicBezTo>
                  <a:cubicBezTo>
                    <a:pt x="349" y="289"/>
                    <a:pt x="352" y="283"/>
                    <a:pt x="354" y="277"/>
                  </a:cubicBezTo>
                  <a:cubicBezTo>
                    <a:pt x="390" y="275"/>
                    <a:pt x="390" y="275"/>
                    <a:pt x="390" y="275"/>
                  </a:cubicBezTo>
                  <a:cubicBezTo>
                    <a:pt x="396" y="251"/>
                    <a:pt x="396" y="251"/>
                    <a:pt x="396" y="251"/>
                  </a:cubicBezTo>
                  <a:cubicBezTo>
                    <a:pt x="402" y="229"/>
                    <a:pt x="402" y="229"/>
                    <a:pt x="402" y="229"/>
                  </a:cubicBezTo>
                  <a:cubicBezTo>
                    <a:pt x="373" y="209"/>
                    <a:pt x="373" y="209"/>
                    <a:pt x="373" y="209"/>
                  </a:cubicBezTo>
                  <a:cubicBezTo>
                    <a:pt x="373" y="209"/>
                    <a:pt x="373" y="209"/>
                    <a:pt x="373" y="209"/>
                  </a:cubicBezTo>
                  <a:close/>
                  <a:moveTo>
                    <a:pt x="166" y="335"/>
                  </a:moveTo>
                  <a:cubicBezTo>
                    <a:pt x="93" y="316"/>
                    <a:pt x="48" y="241"/>
                    <a:pt x="67" y="167"/>
                  </a:cubicBezTo>
                  <a:cubicBezTo>
                    <a:pt x="87" y="93"/>
                    <a:pt x="162" y="49"/>
                    <a:pt x="235" y="68"/>
                  </a:cubicBezTo>
                  <a:cubicBezTo>
                    <a:pt x="309" y="87"/>
                    <a:pt x="354" y="162"/>
                    <a:pt x="335" y="236"/>
                  </a:cubicBezTo>
                  <a:cubicBezTo>
                    <a:pt x="316" y="310"/>
                    <a:pt x="241" y="354"/>
                    <a:pt x="166" y="335"/>
                  </a:cubicBezTo>
                  <a:close/>
                </a:path>
              </a:pathLst>
            </a:custGeom>
            <a:solidFill>
              <a:srgbClr val="76767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3600">
                <a:cs typeface="+mn-ea"/>
                <a:sym typeface="+mn-lt"/>
              </a:endParaRPr>
            </a:p>
          </p:txBody>
        </p:sp>
        <p:sp>
          <p:nvSpPr>
            <p:cNvPr id="14" name="Freeform 7"/>
            <p:cNvSpPr>
              <a:spLocks noEditPoints="1"/>
            </p:cNvSpPr>
            <p:nvPr/>
          </p:nvSpPr>
          <p:spPr bwMode="auto">
            <a:xfrm>
              <a:off x="1267848" y="2448028"/>
              <a:ext cx="1074685" cy="1081693"/>
            </a:xfrm>
            <a:custGeom>
              <a:avLst/>
              <a:gdLst>
                <a:gd name="T0" fmla="*/ 373 w 402"/>
                <a:gd name="T1" fmla="*/ 209 h 402"/>
                <a:gd name="T2" fmla="*/ 372 w 402"/>
                <a:gd name="T3" fmla="*/ 190 h 402"/>
                <a:gd name="T4" fmla="*/ 401 w 402"/>
                <a:gd name="T5" fmla="*/ 170 h 402"/>
                <a:gd name="T6" fmla="*/ 389 w 402"/>
                <a:gd name="T7" fmla="*/ 124 h 402"/>
                <a:gd name="T8" fmla="*/ 353 w 402"/>
                <a:gd name="T9" fmla="*/ 123 h 402"/>
                <a:gd name="T10" fmla="*/ 344 w 402"/>
                <a:gd name="T11" fmla="*/ 107 h 402"/>
                <a:gd name="T12" fmla="*/ 360 w 402"/>
                <a:gd name="T13" fmla="*/ 74 h 402"/>
                <a:gd name="T14" fmla="*/ 325 w 402"/>
                <a:gd name="T15" fmla="*/ 41 h 402"/>
                <a:gd name="T16" fmla="*/ 293 w 402"/>
                <a:gd name="T17" fmla="*/ 57 h 402"/>
                <a:gd name="T18" fmla="*/ 277 w 402"/>
                <a:gd name="T19" fmla="*/ 48 h 402"/>
                <a:gd name="T20" fmla="*/ 275 w 402"/>
                <a:gd name="T21" fmla="*/ 12 h 402"/>
                <a:gd name="T22" fmla="*/ 251 w 402"/>
                <a:gd name="T23" fmla="*/ 6 h 402"/>
                <a:gd name="T24" fmla="*/ 228 w 402"/>
                <a:gd name="T25" fmla="*/ 0 h 402"/>
                <a:gd name="T26" fmla="*/ 209 w 402"/>
                <a:gd name="T27" fmla="*/ 30 h 402"/>
                <a:gd name="T28" fmla="*/ 190 w 402"/>
                <a:gd name="T29" fmla="*/ 30 h 402"/>
                <a:gd name="T30" fmla="*/ 170 w 402"/>
                <a:gd name="T31" fmla="*/ 1 h 402"/>
                <a:gd name="T32" fmla="*/ 124 w 402"/>
                <a:gd name="T33" fmla="*/ 13 h 402"/>
                <a:gd name="T34" fmla="*/ 122 w 402"/>
                <a:gd name="T35" fmla="*/ 49 h 402"/>
                <a:gd name="T36" fmla="*/ 106 w 402"/>
                <a:gd name="T37" fmla="*/ 59 h 402"/>
                <a:gd name="T38" fmla="*/ 74 w 402"/>
                <a:gd name="T39" fmla="*/ 43 h 402"/>
                <a:gd name="T40" fmla="*/ 41 w 402"/>
                <a:gd name="T41" fmla="*/ 77 h 402"/>
                <a:gd name="T42" fmla="*/ 56 w 402"/>
                <a:gd name="T43" fmla="*/ 109 h 402"/>
                <a:gd name="T44" fmla="*/ 47 w 402"/>
                <a:gd name="T45" fmla="*/ 126 h 402"/>
                <a:gd name="T46" fmla="*/ 12 w 402"/>
                <a:gd name="T47" fmla="*/ 128 h 402"/>
                <a:gd name="T48" fmla="*/ 6 w 402"/>
                <a:gd name="T49" fmla="*/ 151 h 402"/>
                <a:gd name="T50" fmla="*/ 0 w 402"/>
                <a:gd name="T51" fmla="*/ 174 h 402"/>
                <a:gd name="T52" fmla="*/ 30 w 402"/>
                <a:gd name="T53" fmla="*/ 194 h 402"/>
                <a:gd name="T54" fmla="*/ 30 w 402"/>
                <a:gd name="T55" fmla="*/ 212 h 402"/>
                <a:gd name="T56" fmla="*/ 0 w 402"/>
                <a:gd name="T57" fmla="*/ 233 h 402"/>
                <a:gd name="T58" fmla="*/ 13 w 402"/>
                <a:gd name="T59" fmla="*/ 279 h 402"/>
                <a:gd name="T60" fmla="*/ 49 w 402"/>
                <a:gd name="T61" fmla="*/ 280 h 402"/>
                <a:gd name="T62" fmla="*/ 59 w 402"/>
                <a:gd name="T63" fmla="*/ 296 h 402"/>
                <a:gd name="T64" fmla="*/ 43 w 402"/>
                <a:gd name="T65" fmla="*/ 328 h 402"/>
                <a:gd name="T66" fmla="*/ 77 w 402"/>
                <a:gd name="T67" fmla="*/ 362 h 402"/>
                <a:gd name="T68" fmla="*/ 109 w 402"/>
                <a:gd name="T69" fmla="*/ 345 h 402"/>
                <a:gd name="T70" fmla="*/ 125 w 402"/>
                <a:gd name="T71" fmla="*/ 355 h 402"/>
                <a:gd name="T72" fmla="*/ 128 w 402"/>
                <a:gd name="T73" fmla="*/ 390 h 402"/>
                <a:gd name="T74" fmla="*/ 150 w 402"/>
                <a:gd name="T75" fmla="*/ 396 h 402"/>
                <a:gd name="T76" fmla="*/ 174 w 402"/>
                <a:gd name="T77" fmla="*/ 402 h 402"/>
                <a:gd name="T78" fmla="*/ 194 w 402"/>
                <a:gd name="T79" fmla="*/ 373 h 402"/>
                <a:gd name="T80" fmla="*/ 212 w 402"/>
                <a:gd name="T81" fmla="*/ 372 h 402"/>
                <a:gd name="T82" fmla="*/ 232 w 402"/>
                <a:gd name="T83" fmla="*/ 402 h 402"/>
                <a:gd name="T84" fmla="*/ 278 w 402"/>
                <a:gd name="T85" fmla="*/ 389 h 402"/>
                <a:gd name="T86" fmla="*/ 280 w 402"/>
                <a:gd name="T87" fmla="*/ 353 h 402"/>
                <a:gd name="T88" fmla="*/ 296 w 402"/>
                <a:gd name="T89" fmla="*/ 344 h 402"/>
                <a:gd name="T90" fmla="*/ 328 w 402"/>
                <a:gd name="T91" fmla="*/ 360 h 402"/>
                <a:gd name="T92" fmla="*/ 362 w 402"/>
                <a:gd name="T93" fmla="*/ 326 h 402"/>
                <a:gd name="T94" fmla="*/ 345 w 402"/>
                <a:gd name="T95" fmla="*/ 294 h 402"/>
                <a:gd name="T96" fmla="*/ 354 w 402"/>
                <a:gd name="T97" fmla="*/ 277 h 402"/>
                <a:gd name="T98" fmla="*/ 390 w 402"/>
                <a:gd name="T99" fmla="*/ 275 h 402"/>
                <a:gd name="T100" fmla="*/ 396 w 402"/>
                <a:gd name="T101" fmla="*/ 251 h 402"/>
                <a:gd name="T102" fmla="*/ 402 w 402"/>
                <a:gd name="T103" fmla="*/ 229 h 402"/>
                <a:gd name="T104" fmla="*/ 373 w 402"/>
                <a:gd name="T105" fmla="*/ 209 h 402"/>
                <a:gd name="T106" fmla="*/ 373 w 402"/>
                <a:gd name="T107" fmla="*/ 209 h 402"/>
                <a:gd name="T108" fmla="*/ 166 w 402"/>
                <a:gd name="T109" fmla="*/ 335 h 402"/>
                <a:gd name="T110" fmla="*/ 67 w 402"/>
                <a:gd name="T111" fmla="*/ 167 h 402"/>
                <a:gd name="T112" fmla="*/ 235 w 402"/>
                <a:gd name="T113" fmla="*/ 68 h 402"/>
                <a:gd name="T114" fmla="*/ 335 w 402"/>
                <a:gd name="T115" fmla="*/ 236 h 402"/>
                <a:gd name="T116" fmla="*/ 166 w 402"/>
                <a:gd name="T117" fmla="*/ 335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02" h="402">
                  <a:moveTo>
                    <a:pt x="373" y="209"/>
                  </a:moveTo>
                  <a:cubicBezTo>
                    <a:pt x="373" y="203"/>
                    <a:pt x="373" y="197"/>
                    <a:pt x="372" y="190"/>
                  </a:cubicBezTo>
                  <a:cubicBezTo>
                    <a:pt x="401" y="170"/>
                    <a:pt x="401" y="170"/>
                    <a:pt x="401" y="170"/>
                  </a:cubicBezTo>
                  <a:cubicBezTo>
                    <a:pt x="389" y="124"/>
                    <a:pt x="389" y="124"/>
                    <a:pt x="389" y="124"/>
                  </a:cubicBezTo>
                  <a:cubicBezTo>
                    <a:pt x="353" y="123"/>
                    <a:pt x="353" y="123"/>
                    <a:pt x="353" y="123"/>
                  </a:cubicBezTo>
                  <a:cubicBezTo>
                    <a:pt x="351" y="117"/>
                    <a:pt x="347" y="111"/>
                    <a:pt x="344" y="107"/>
                  </a:cubicBezTo>
                  <a:cubicBezTo>
                    <a:pt x="360" y="74"/>
                    <a:pt x="360" y="74"/>
                    <a:pt x="360" y="74"/>
                  </a:cubicBezTo>
                  <a:cubicBezTo>
                    <a:pt x="325" y="41"/>
                    <a:pt x="325" y="41"/>
                    <a:pt x="325" y="41"/>
                  </a:cubicBezTo>
                  <a:cubicBezTo>
                    <a:pt x="293" y="57"/>
                    <a:pt x="293" y="57"/>
                    <a:pt x="293" y="57"/>
                  </a:cubicBezTo>
                  <a:cubicBezTo>
                    <a:pt x="288" y="54"/>
                    <a:pt x="282" y="51"/>
                    <a:pt x="277" y="48"/>
                  </a:cubicBezTo>
                  <a:cubicBezTo>
                    <a:pt x="275" y="12"/>
                    <a:pt x="275" y="12"/>
                    <a:pt x="275" y="12"/>
                  </a:cubicBezTo>
                  <a:cubicBezTo>
                    <a:pt x="251" y="6"/>
                    <a:pt x="251" y="6"/>
                    <a:pt x="251" y="6"/>
                  </a:cubicBezTo>
                  <a:cubicBezTo>
                    <a:pt x="228" y="0"/>
                    <a:pt x="228" y="0"/>
                    <a:pt x="228" y="0"/>
                  </a:cubicBezTo>
                  <a:cubicBezTo>
                    <a:pt x="209" y="30"/>
                    <a:pt x="209" y="30"/>
                    <a:pt x="209" y="30"/>
                  </a:cubicBezTo>
                  <a:cubicBezTo>
                    <a:pt x="203" y="30"/>
                    <a:pt x="196" y="30"/>
                    <a:pt x="190" y="30"/>
                  </a:cubicBezTo>
                  <a:cubicBezTo>
                    <a:pt x="170" y="1"/>
                    <a:pt x="170" y="1"/>
                    <a:pt x="170" y="1"/>
                  </a:cubicBezTo>
                  <a:cubicBezTo>
                    <a:pt x="124" y="13"/>
                    <a:pt x="124" y="13"/>
                    <a:pt x="124" y="13"/>
                  </a:cubicBezTo>
                  <a:cubicBezTo>
                    <a:pt x="122" y="49"/>
                    <a:pt x="122" y="49"/>
                    <a:pt x="122" y="49"/>
                  </a:cubicBezTo>
                  <a:cubicBezTo>
                    <a:pt x="116" y="52"/>
                    <a:pt x="111" y="55"/>
                    <a:pt x="106" y="59"/>
                  </a:cubicBezTo>
                  <a:cubicBezTo>
                    <a:pt x="74" y="43"/>
                    <a:pt x="74" y="43"/>
                    <a:pt x="74" y="43"/>
                  </a:cubicBezTo>
                  <a:cubicBezTo>
                    <a:pt x="41" y="77"/>
                    <a:pt x="41" y="77"/>
                    <a:pt x="41" y="77"/>
                  </a:cubicBezTo>
                  <a:cubicBezTo>
                    <a:pt x="56" y="109"/>
                    <a:pt x="56" y="109"/>
                    <a:pt x="56" y="109"/>
                  </a:cubicBezTo>
                  <a:cubicBezTo>
                    <a:pt x="53" y="114"/>
                    <a:pt x="50" y="120"/>
                    <a:pt x="47" y="126"/>
                  </a:cubicBezTo>
                  <a:cubicBezTo>
                    <a:pt x="12" y="128"/>
                    <a:pt x="12" y="128"/>
                    <a:pt x="12" y="128"/>
                  </a:cubicBezTo>
                  <a:cubicBezTo>
                    <a:pt x="6" y="151"/>
                    <a:pt x="6" y="151"/>
                    <a:pt x="6" y="151"/>
                  </a:cubicBezTo>
                  <a:cubicBezTo>
                    <a:pt x="0" y="174"/>
                    <a:pt x="0" y="174"/>
                    <a:pt x="0" y="174"/>
                  </a:cubicBezTo>
                  <a:cubicBezTo>
                    <a:pt x="30" y="194"/>
                    <a:pt x="30" y="194"/>
                    <a:pt x="30" y="194"/>
                  </a:cubicBezTo>
                  <a:cubicBezTo>
                    <a:pt x="30" y="200"/>
                    <a:pt x="30" y="206"/>
                    <a:pt x="30" y="212"/>
                  </a:cubicBezTo>
                  <a:cubicBezTo>
                    <a:pt x="0" y="233"/>
                    <a:pt x="0" y="233"/>
                    <a:pt x="0" y="233"/>
                  </a:cubicBezTo>
                  <a:cubicBezTo>
                    <a:pt x="13" y="279"/>
                    <a:pt x="13" y="279"/>
                    <a:pt x="13" y="279"/>
                  </a:cubicBezTo>
                  <a:cubicBezTo>
                    <a:pt x="49" y="280"/>
                    <a:pt x="49" y="280"/>
                    <a:pt x="49" y="280"/>
                  </a:cubicBezTo>
                  <a:cubicBezTo>
                    <a:pt x="52" y="286"/>
                    <a:pt x="55" y="291"/>
                    <a:pt x="59" y="296"/>
                  </a:cubicBezTo>
                  <a:cubicBezTo>
                    <a:pt x="43" y="328"/>
                    <a:pt x="43" y="328"/>
                    <a:pt x="43" y="328"/>
                  </a:cubicBezTo>
                  <a:cubicBezTo>
                    <a:pt x="77" y="362"/>
                    <a:pt x="77" y="362"/>
                    <a:pt x="77" y="362"/>
                  </a:cubicBezTo>
                  <a:cubicBezTo>
                    <a:pt x="109" y="345"/>
                    <a:pt x="109" y="345"/>
                    <a:pt x="109" y="345"/>
                  </a:cubicBezTo>
                  <a:cubicBezTo>
                    <a:pt x="114" y="349"/>
                    <a:pt x="119" y="352"/>
                    <a:pt x="125" y="355"/>
                  </a:cubicBezTo>
                  <a:cubicBezTo>
                    <a:pt x="128" y="390"/>
                    <a:pt x="128" y="390"/>
                    <a:pt x="128" y="390"/>
                  </a:cubicBezTo>
                  <a:cubicBezTo>
                    <a:pt x="150" y="396"/>
                    <a:pt x="150" y="396"/>
                    <a:pt x="150" y="396"/>
                  </a:cubicBezTo>
                  <a:cubicBezTo>
                    <a:pt x="174" y="402"/>
                    <a:pt x="174" y="402"/>
                    <a:pt x="174" y="402"/>
                  </a:cubicBezTo>
                  <a:cubicBezTo>
                    <a:pt x="194" y="373"/>
                    <a:pt x="194" y="373"/>
                    <a:pt x="194" y="373"/>
                  </a:cubicBezTo>
                  <a:cubicBezTo>
                    <a:pt x="200" y="373"/>
                    <a:pt x="206" y="373"/>
                    <a:pt x="212" y="372"/>
                  </a:cubicBezTo>
                  <a:cubicBezTo>
                    <a:pt x="232" y="402"/>
                    <a:pt x="232" y="402"/>
                    <a:pt x="232" y="402"/>
                  </a:cubicBezTo>
                  <a:cubicBezTo>
                    <a:pt x="278" y="389"/>
                    <a:pt x="278" y="389"/>
                    <a:pt x="278" y="389"/>
                  </a:cubicBezTo>
                  <a:cubicBezTo>
                    <a:pt x="280" y="353"/>
                    <a:pt x="280" y="353"/>
                    <a:pt x="280" y="353"/>
                  </a:cubicBezTo>
                  <a:cubicBezTo>
                    <a:pt x="285" y="351"/>
                    <a:pt x="291" y="348"/>
                    <a:pt x="296" y="344"/>
                  </a:cubicBezTo>
                  <a:cubicBezTo>
                    <a:pt x="328" y="360"/>
                    <a:pt x="328" y="360"/>
                    <a:pt x="328" y="360"/>
                  </a:cubicBezTo>
                  <a:cubicBezTo>
                    <a:pt x="362" y="326"/>
                    <a:pt x="362" y="326"/>
                    <a:pt x="362" y="326"/>
                  </a:cubicBezTo>
                  <a:cubicBezTo>
                    <a:pt x="345" y="294"/>
                    <a:pt x="345" y="294"/>
                    <a:pt x="345" y="294"/>
                  </a:cubicBezTo>
                  <a:cubicBezTo>
                    <a:pt x="349" y="289"/>
                    <a:pt x="352" y="283"/>
                    <a:pt x="354" y="277"/>
                  </a:cubicBezTo>
                  <a:cubicBezTo>
                    <a:pt x="390" y="275"/>
                    <a:pt x="390" y="275"/>
                    <a:pt x="390" y="275"/>
                  </a:cubicBezTo>
                  <a:cubicBezTo>
                    <a:pt x="396" y="251"/>
                    <a:pt x="396" y="251"/>
                    <a:pt x="396" y="251"/>
                  </a:cubicBezTo>
                  <a:cubicBezTo>
                    <a:pt x="402" y="229"/>
                    <a:pt x="402" y="229"/>
                    <a:pt x="402" y="229"/>
                  </a:cubicBezTo>
                  <a:cubicBezTo>
                    <a:pt x="373" y="209"/>
                    <a:pt x="373" y="209"/>
                    <a:pt x="373" y="209"/>
                  </a:cubicBezTo>
                  <a:cubicBezTo>
                    <a:pt x="373" y="209"/>
                    <a:pt x="373" y="209"/>
                    <a:pt x="373" y="209"/>
                  </a:cubicBezTo>
                  <a:close/>
                  <a:moveTo>
                    <a:pt x="166" y="335"/>
                  </a:moveTo>
                  <a:cubicBezTo>
                    <a:pt x="93" y="316"/>
                    <a:pt x="48" y="241"/>
                    <a:pt x="67" y="167"/>
                  </a:cubicBezTo>
                  <a:cubicBezTo>
                    <a:pt x="87" y="93"/>
                    <a:pt x="162" y="49"/>
                    <a:pt x="235" y="68"/>
                  </a:cubicBezTo>
                  <a:cubicBezTo>
                    <a:pt x="309" y="87"/>
                    <a:pt x="354" y="162"/>
                    <a:pt x="335" y="236"/>
                  </a:cubicBezTo>
                  <a:cubicBezTo>
                    <a:pt x="316" y="310"/>
                    <a:pt x="241" y="354"/>
                    <a:pt x="166" y="335"/>
                  </a:cubicBezTo>
                  <a:close/>
                </a:path>
              </a:pathLst>
            </a:custGeom>
            <a:solidFill>
              <a:srgbClr val="1983B7"/>
            </a:solidFill>
            <a:ln>
              <a:noFill/>
            </a:ln>
          </p:spPr>
          <p:txBody>
            <a:bodyPr vert="horz" wrap="square" lIns="91440" tIns="45720" rIns="91440" bIns="45720" numCol="1" anchor="t" anchorCtr="0" compatLnSpc="1"/>
            <a:lstStyle/>
            <a:p>
              <a:endParaRPr lang="zh-CN" altLang="en-US" sz="3600">
                <a:cs typeface="+mn-ea"/>
                <a:sym typeface="+mn-lt"/>
              </a:endParaRPr>
            </a:p>
          </p:txBody>
        </p:sp>
        <p:sp>
          <p:nvSpPr>
            <p:cNvPr id="15" name="Freeform 8"/>
            <p:cNvSpPr/>
            <p:nvPr/>
          </p:nvSpPr>
          <p:spPr bwMode="auto">
            <a:xfrm>
              <a:off x="1139686" y="2365231"/>
              <a:ext cx="432544" cy="496777"/>
            </a:xfrm>
            <a:custGeom>
              <a:avLst/>
              <a:gdLst>
                <a:gd name="T0" fmla="*/ 162 w 162"/>
                <a:gd name="T1" fmla="*/ 0 h 185"/>
                <a:gd name="T2" fmla="*/ 96 w 162"/>
                <a:gd name="T3" fmla="*/ 14 h 185"/>
                <a:gd name="T4" fmla="*/ 102 w 162"/>
                <a:gd name="T5" fmla="*/ 25 h 185"/>
                <a:gd name="T6" fmla="*/ 1 w 162"/>
                <a:gd name="T7" fmla="*/ 178 h 185"/>
                <a:gd name="T8" fmla="*/ 5 w 162"/>
                <a:gd name="T9" fmla="*/ 185 h 185"/>
                <a:gd name="T10" fmla="*/ 7 w 162"/>
                <a:gd name="T11" fmla="*/ 185 h 185"/>
                <a:gd name="T12" fmla="*/ 13 w 162"/>
                <a:gd name="T13" fmla="*/ 180 h 185"/>
                <a:gd name="T14" fmla="*/ 107 w 162"/>
                <a:gd name="T15" fmla="*/ 36 h 185"/>
                <a:gd name="T16" fmla="*/ 112 w 162"/>
                <a:gd name="T17" fmla="*/ 45 h 185"/>
                <a:gd name="T18" fmla="*/ 162 w 162"/>
                <a:gd name="T19" fmla="*/ 0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2" h="185">
                  <a:moveTo>
                    <a:pt x="162" y="0"/>
                  </a:moveTo>
                  <a:cubicBezTo>
                    <a:pt x="96" y="14"/>
                    <a:pt x="96" y="14"/>
                    <a:pt x="96" y="14"/>
                  </a:cubicBezTo>
                  <a:cubicBezTo>
                    <a:pt x="102" y="25"/>
                    <a:pt x="102" y="25"/>
                    <a:pt x="102" y="25"/>
                  </a:cubicBezTo>
                  <a:cubicBezTo>
                    <a:pt x="51" y="62"/>
                    <a:pt x="14" y="117"/>
                    <a:pt x="1" y="178"/>
                  </a:cubicBezTo>
                  <a:cubicBezTo>
                    <a:pt x="0" y="181"/>
                    <a:pt x="2" y="184"/>
                    <a:pt x="5" y="185"/>
                  </a:cubicBezTo>
                  <a:cubicBezTo>
                    <a:pt x="6" y="185"/>
                    <a:pt x="6" y="185"/>
                    <a:pt x="7" y="185"/>
                  </a:cubicBezTo>
                  <a:cubicBezTo>
                    <a:pt x="10" y="185"/>
                    <a:pt x="12" y="183"/>
                    <a:pt x="13" y="180"/>
                  </a:cubicBezTo>
                  <a:cubicBezTo>
                    <a:pt x="25" y="123"/>
                    <a:pt x="59" y="71"/>
                    <a:pt x="107" y="36"/>
                  </a:cubicBezTo>
                  <a:cubicBezTo>
                    <a:pt x="112" y="45"/>
                    <a:pt x="112" y="45"/>
                    <a:pt x="112" y="45"/>
                  </a:cubicBezTo>
                  <a:lnTo>
                    <a:pt x="162" y="0"/>
                  </a:lnTo>
                  <a:close/>
                </a:path>
              </a:pathLst>
            </a:custGeom>
            <a:solidFill>
              <a:srgbClr val="1983B7"/>
            </a:solidFill>
            <a:ln>
              <a:noFill/>
            </a:ln>
          </p:spPr>
          <p:txBody>
            <a:bodyPr vert="horz" wrap="square" lIns="91440" tIns="45720" rIns="91440" bIns="45720" numCol="1" anchor="t" anchorCtr="0" compatLnSpc="1"/>
            <a:lstStyle/>
            <a:p>
              <a:endParaRPr lang="zh-CN" altLang="en-US" sz="3600">
                <a:cs typeface="+mn-ea"/>
                <a:sym typeface="+mn-lt"/>
              </a:endParaRPr>
            </a:p>
          </p:txBody>
        </p:sp>
        <p:sp>
          <p:nvSpPr>
            <p:cNvPr id="16" name="Oval 9"/>
            <p:cNvSpPr>
              <a:spLocks noChangeArrowheads="1"/>
            </p:cNvSpPr>
            <p:nvPr/>
          </p:nvSpPr>
          <p:spPr bwMode="auto">
            <a:xfrm>
              <a:off x="1481450" y="2663031"/>
              <a:ext cx="647481" cy="651686"/>
            </a:xfrm>
            <a:prstGeom prst="ellipse">
              <a:avLst/>
            </a:prstGeom>
            <a:solidFill>
              <a:srgbClr val="1983B7"/>
            </a:solidFill>
            <a:ln>
              <a:noFill/>
            </a:ln>
          </p:spPr>
          <p:txBody>
            <a:bodyPr vert="horz" wrap="square" lIns="91440" tIns="45720" rIns="91440" bIns="45720" numCol="1" anchor="t" anchorCtr="0" compatLnSpc="1"/>
            <a:lstStyle/>
            <a:p>
              <a:endParaRPr lang="zh-CN" altLang="en-US" sz="3600">
                <a:cs typeface="+mn-ea"/>
                <a:sym typeface="+mn-lt"/>
              </a:endParaRPr>
            </a:p>
          </p:txBody>
        </p:sp>
        <p:sp>
          <p:nvSpPr>
            <p:cNvPr id="17" name="Freeform 10"/>
            <p:cNvSpPr>
              <a:spLocks noEditPoints="1"/>
            </p:cNvSpPr>
            <p:nvPr/>
          </p:nvSpPr>
          <p:spPr bwMode="auto">
            <a:xfrm>
              <a:off x="6801470" y="2448028"/>
              <a:ext cx="1074685" cy="1081693"/>
            </a:xfrm>
            <a:custGeom>
              <a:avLst/>
              <a:gdLst>
                <a:gd name="T0" fmla="*/ 373 w 402"/>
                <a:gd name="T1" fmla="*/ 209 h 402"/>
                <a:gd name="T2" fmla="*/ 372 w 402"/>
                <a:gd name="T3" fmla="*/ 190 h 402"/>
                <a:gd name="T4" fmla="*/ 401 w 402"/>
                <a:gd name="T5" fmla="*/ 170 h 402"/>
                <a:gd name="T6" fmla="*/ 389 w 402"/>
                <a:gd name="T7" fmla="*/ 124 h 402"/>
                <a:gd name="T8" fmla="*/ 353 w 402"/>
                <a:gd name="T9" fmla="*/ 123 h 402"/>
                <a:gd name="T10" fmla="*/ 344 w 402"/>
                <a:gd name="T11" fmla="*/ 107 h 402"/>
                <a:gd name="T12" fmla="*/ 360 w 402"/>
                <a:gd name="T13" fmla="*/ 74 h 402"/>
                <a:gd name="T14" fmla="*/ 325 w 402"/>
                <a:gd name="T15" fmla="*/ 41 h 402"/>
                <a:gd name="T16" fmla="*/ 293 w 402"/>
                <a:gd name="T17" fmla="*/ 57 h 402"/>
                <a:gd name="T18" fmla="*/ 277 w 402"/>
                <a:gd name="T19" fmla="*/ 48 h 402"/>
                <a:gd name="T20" fmla="*/ 275 w 402"/>
                <a:gd name="T21" fmla="*/ 12 h 402"/>
                <a:gd name="T22" fmla="*/ 251 w 402"/>
                <a:gd name="T23" fmla="*/ 6 h 402"/>
                <a:gd name="T24" fmla="*/ 228 w 402"/>
                <a:gd name="T25" fmla="*/ 0 h 402"/>
                <a:gd name="T26" fmla="*/ 209 w 402"/>
                <a:gd name="T27" fmla="*/ 30 h 402"/>
                <a:gd name="T28" fmla="*/ 190 w 402"/>
                <a:gd name="T29" fmla="*/ 30 h 402"/>
                <a:gd name="T30" fmla="*/ 170 w 402"/>
                <a:gd name="T31" fmla="*/ 1 h 402"/>
                <a:gd name="T32" fmla="*/ 124 w 402"/>
                <a:gd name="T33" fmla="*/ 13 h 402"/>
                <a:gd name="T34" fmla="*/ 122 w 402"/>
                <a:gd name="T35" fmla="*/ 49 h 402"/>
                <a:gd name="T36" fmla="*/ 106 w 402"/>
                <a:gd name="T37" fmla="*/ 59 h 402"/>
                <a:gd name="T38" fmla="*/ 74 w 402"/>
                <a:gd name="T39" fmla="*/ 43 h 402"/>
                <a:gd name="T40" fmla="*/ 41 w 402"/>
                <a:gd name="T41" fmla="*/ 77 h 402"/>
                <a:gd name="T42" fmla="*/ 56 w 402"/>
                <a:gd name="T43" fmla="*/ 109 h 402"/>
                <a:gd name="T44" fmla="*/ 47 w 402"/>
                <a:gd name="T45" fmla="*/ 126 h 402"/>
                <a:gd name="T46" fmla="*/ 12 w 402"/>
                <a:gd name="T47" fmla="*/ 128 h 402"/>
                <a:gd name="T48" fmla="*/ 6 w 402"/>
                <a:gd name="T49" fmla="*/ 151 h 402"/>
                <a:gd name="T50" fmla="*/ 0 w 402"/>
                <a:gd name="T51" fmla="*/ 174 h 402"/>
                <a:gd name="T52" fmla="*/ 30 w 402"/>
                <a:gd name="T53" fmla="*/ 194 h 402"/>
                <a:gd name="T54" fmla="*/ 30 w 402"/>
                <a:gd name="T55" fmla="*/ 212 h 402"/>
                <a:gd name="T56" fmla="*/ 0 w 402"/>
                <a:gd name="T57" fmla="*/ 233 h 402"/>
                <a:gd name="T58" fmla="*/ 13 w 402"/>
                <a:gd name="T59" fmla="*/ 279 h 402"/>
                <a:gd name="T60" fmla="*/ 49 w 402"/>
                <a:gd name="T61" fmla="*/ 280 h 402"/>
                <a:gd name="T62" fmla="*/ 59 w 402"/>
                <a:gd name="T63" fmla="*/ 296 h 402"/>
                <a:gd name="T64" fmla="*/ 43 w 402"/>
                <a:gd name="T65" fmla="*/ 328 h 402"/>
                <a:gd name="T66" fmla="*/ 77 w 402"/>
                <a:gd name="T67" fmla="*/ 362 h 402"/>
                <a:gd name="T68" fmla="*/ 109 w 402"/>
                <a:gd name="T69" fmla="*/ 345 h 402"/>
                <a:gd name="T70" fmla="*/ 125 w 402"/>
                <a:gd name="T71" fmla="*/ 355 h 402"/>
                <a:gd name="T72" fmla="*/ 128 w 402"/>
                <a:gd name="T73" fmla="*/ 390 h 402"/>
                <a:gd name="T74" fmla="*/ 150 w 402"/>
                <a:gd name="T75" fmla="*/ 396 h 402"/>
                <a:gd name="T76" fmla="*/ 174 w 402"/>
                <a:gd name="T77" fmla="*/ 402 h 402"/>
                <a:gd name="T78" fmla="*/ 194 w 402"/>
                <a:gd name="T79" fmla="*/ 373 h 402"/>
                <a:gd name="T80" fmla="*/ 212 w 402"/>
                <a:gd name="T81" fmla="*/ 372 h 402"/>
                <a:gd name="T82" fmla="*/ 232 w 402"/>
                <a:gd name="T83" fmla="*/ 402 h 402"/>
                <a:gd name="T84" fmla="*/ 278 w 402"/>
                <a:gd name="T85" fmla="*/ 389 h 402"/>
                <a:gd name="T86" fmla="*/ 280 w 402"/>
                <a:gd name="T87" fmla="*/ 353 h 402"/>
                <a:gd name="T88" fmla="*/ 296 w 402"/>
                <a:gd name="T89" fmla="*/ 344 h 402"/>
                <a:gd name="T90" fmla="*/ 328 w 402"/>
                <a:gd name="T91" fmla="*/ 360 h 402"/>
                <a:gd name="T92" fmla="*/ 362 w 402"/>
                <a:gd name="T93" fmla="*/ 326 h 402"/>
                <a:gd name="T94" fmla="*/ 345 w 402"/>
                <a:gd name="T95" fmla="*/ 294 h 402"/>
                <a:gd name="T96" fmla="*/ 354 w 402"/>
                <a:gd name="T97" fmla="*/ 277 h 402"/>
                <a:gd name="T98" fmla="*/ 390 w 402"/>
                <a:gd name="T99" fmla="*/ 275 h 402"/>
                <a:gd name="T100" fmla="*/ 396 w 402"/>
                <a:gd name="T101" fmla="*/ 251 h 402"/>
                <a:gd name="T102" fmla="*/ 402 w 402"/>
                <a:gd name="T103" fmla="*/ 229 h 402"/>
                <a:gd name="T104" fmla="*/ 373 w 402"/>
                <a:gd name="T105" fmla="*/ 209 h 402"/>
                <a:gd name="T106" fmla="*/ 373 w 402"/>
                <a:gd name="T107" fmla="*/ 209 h 402"/>
                <a:gd name="T108" fmla="*/ 166 w 402"/>
                <a:gd name="T109" fmla="*/ 335 h 402"/>
                <a:gd name="T110" fmla="*/ 67 w 402"/>
                <a:gd name="T111" fmla="*/ 167 h 402"/>
                <a:gd name="T112" fmla="*/ 235 w 402"/>
                <a:gd name="T113" fmla="*/ 68 h 402"/>
                <a:gd name="T114" fmla="*/ 335 w 402"/>
                <a:gd name="T115" fmla="*/ 236 h 402"/>
                <a:gd name="T116" fmla="*/ 166 w 402"/>
                <a:gd name="T117" fmla="*/ 335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02" h="402">
                  <a:moveTo>
                    <a:pt x="373" y="209"/>
                  </a:moveTo>
                  <a:cubicBezTo>
                    <a:pt x="373" y="203"/>
                    <a:pt x="373" y="197"/>
                    <a:pt x="372" y="190"/>
                  </a:cubicBezTo>
                  <a:cubicBezTo>
                    <a:pt x="401" y="170"/>
                    <a:pt x="401" y="170"/>
                    <a:pt x="401" y="170"/>
                  </a:cubicBezTo>
                  <a:cubicBezTo>
                    <a:pt x="389" y="124"/>
                    <a:pt x="389" y="124"/>
                    <a:pt x="389" y="124"/>
                  </a:cubicBezTo>
                  <a:cubicBezTo>
                    <a:pt x="353" y="123"/>
                    <a:pt x="353" y="123"/>
                    <a:pt x="353" y="123"/>
                  </a:cubicBezTo>
                  <a:cubicBezTo>
                    <a:pt x="351" y="117"/>
                    <a:pt x="347" y="111"/>
                    <a:pt x="344" y="107"/>
                  </a:cubicBezTo>
                  <a:cubicBezTo>
                    <a:pt x="360" y="74"/>
                    <a:pt x="360" y="74"/>
                    <a:pt x="360" y="74"/>
                  </a:cubicBezTo>
                  <a:cubicBezTo>
                    <a:pt x="325" y="41"/>
                    <a:pt x="325" y="41"/>
                    <a:pt x="325" y="41"/>
                  </a:cubicBezTo>
                  <a:cubicBezTo>
                    <a:pt x="293" y="57"/>
                    <a:pt x="293" y="57"/>
                    <a:pt x="293" y="57"/>
                  </a:cubicBezTo>
                  <a:cubicBezTo>
                    <a:pt x="288" y="54"/>
                    <a:pt x="282" y="51"/>
                    <a:pt x="277" y="48"/>
                  </a:cubicBezTo>
                  <a:cubicBezTo>
                    <a:pt x="275" y="12"/>
                    <a:pt x="275" y="12"/>
                    <a:pt x="275" y="12"/>
                  </a:cubicBezTo>
                  <a:cubicBezTo>
                    <a:pt x="251" y="6"/>
                    <a:pt x="251" y="6"/>
                    <a:pt x="251" y="6"/>
                  </a:cubicBezTo>
                  <a:cubicBezTo>
                    <a:pt x="228" y="0"/>
                    <a:pt x="228" y="0"/>
                    <a:pt x="228" y="0"/>
                  </a:cubicBezTo>
                  <a:cubicBezTo>
                    <a:pt x="209" y="30"/>
                    <a:pt x="209" y="30"/>
                    <a:pt x="209" y="30"/>
                  </a:cubicBezTo>
                  <a:cubicBezTo>
                    <a:pt x="203" y="30"/>
                    <a:pt x="196" y="30"/>
                    <a:pt x="190" y="30"/>
                  </a:cubicBezTo>
                  <a:cubicBezTo>
                    <a:pt x="170" y="1"/>
                    <a:pt x="170" y="1"/>
                    <a:pt x="170" y="1"/>
                  </a:cubicBezTo>
                  <a:cubicBezTo>
                    <a:pt x="124" y="13"/>
                    <a:pt x="124" y="13"/>
                    <a:pt x="124" y="13"/>
                  </a:cubicBezTo>
                  <a:cubicBezTo>
                    <a:pt x="122" y="49"/>
                    <a:pt x="122" y="49"/>
                    <a:pt x="122" y="49"/>
                  </a:cubicBezTo>
                  <a:cubicBezTo>
                    <a:pt x="116" y="52"/>
                    <a:pt x="111" y="55"/>
                    <a:pt x="106" y="59"/>
                  </a:cubicBezTo>
                  <a:cubicBezTo>
                    <a:pt x="74" y="43"/>
                    <a:pt x="74" y="43"/>
                    <a:pt x="74" y="43"/>
                  </a:cubicBezTo>
                  <a:cubicBezTo>
                    <a:pt x="41" y="77"/>
                    <a:pt x="41" y="77"/>
                    <a:pt x="41" y="77"/>
                  </a:cubicBezTo>
                  <a:cubicBezTo>
                    <a:pt x="56" y="109"/>
                    <a:pt x="56" y="109"/>
                    <a:pt x="56" y="109"/>
                  </a:cubicBezTo>
                  <a:cubicBezTo>
                    <a:pt x="53" y="114"/>
                    <a:pt x="50" y="120"/>
                    <a:pt x="47" y="126"/>
                  </a:cubicBezTo>
                  <a:cubicBezTo>
                    <a:pt x="12" y="128"/>
                    <a:pt x="12" y="128"/>
                    <a:pt x="12" y="128"/>
                  </a:cubicBezTo>
                  <a:cubicBezTo>
                    <a:pt x="6" y="151"/>
                    <a:pt x="6" y="151"/>
                    <a:pt x="6" y="151"/>
                  </a:cubicBezTo>
                  <a:cubicBezTo>
                    <a:pt x="0" y="174"/>
                    <a:pt x="0" y="174"/>
                    <a:pt x="0" y="174"/>
                  </a:cubicBezTo>
                  <a:cubicBezTo>
                    <a:pt x="30" y="194"/>
                    <a:pt x="30" y="194"/>
                    <a:pt x="30" y="194"/>
                  </a:cubicBezTo>
                  <a:cubicBezTo>
                    <a:pt x="30" y="200"/>
                    <a:pt x="30" y="206"/>
                    <a:pt x="30" y="212"/>
                  </a:cubicBezTo>
                  <a:cubicBezTo>
                    <a:pt x="0" y="233"/>
                    <a:pt x="0" y="233"/>
                    <a:pt x="0" y="233"/>
                  </a:cubicBezTo>
                  <a:cubicBezTo>
                    <a:pt x="13" y="279"/>
                    <a:pt x="13" y="279"/>
                    <a:pt x="13" y="279"/>
                  </a:cubicBezTo>
                  <a:cubicBezTo>
                    <a:pt x="49" y="280"/>
                    <a:pt x="49" y="280"/>
                    <a:pt x="49" y="280"/>
                  </a:cubicBezTo>
                  <a:cubicBezTo>
                    <a:pt x="52" y="286"/>
                    <a:pt x="55" y="291"/>
                    <a:pt x="59" y="296"/>
                  </a:cubicBezTo>
                  <a:cubicBezTo>
                    <a:pt x="43" y="328"/>
                    <a:pt x="43" y="328"/>
                    <a:pt x="43" y="328"/>
                  </a:cubicBezTo>
                  <a:cubicBezTo>
                    <a:pt x="77" y="362"/>
                    <a:pt x="77" y="362"/>
                    <a:pt x="77" y="362"/>
                  </a:cubicBezTo>
                  <a:cubicBezTo>
                    <a:pt x="109" y="345"/>
                    <a:pt x="109" y="345"/>
                    <a:pt x="109" y="345"/>
                  </a:cubicBezTo>
                  <a:cubicBezTo>
                    <a:pt x="114" y="349"/>
                    <a:pt x="119" y="352"/>
                    <a:pt x="125" y="355"/>
                  </a:cubicBezTo>
                  <a:cubicBezTo>
                    <a:pt x="128" y="390"/>
                    <a:pt x="128" y="390"/>
                    <a:pt x="128" y="390"/>
                  </a:cubicBezTo>
                  <a:cubicBezTo>
                    <a:pt x="150" y="396"/>
                    <a:pt x="150" y="396"/>
                    <a:pt x="150" y="396"/>
                  </a:cubicBezTo>
                  <a:cubicBezTo>
                    <a:pt x="174" y="402"/>
                    <a:pt x="174" y="402"/>
                    <a:pt x="174" y="402"/>
                  </a:cubicBezTo>
                  <a:cubicBezTo>
                    <a:pt x="194" y="373"/>
                    <a:pt x="194" y="373"/>
                    <a:pt x="194" y="373"/>
                  </a:cubicBezTo>
                  <a:cubicBezTo>
                    <a:pt x="200" y="373"/>
                    <a:pt x="206" y="373"/>
                    <a:pt x="212" y="372"/>
                  </a:cubicBezTo>
                  <a:cubicBezTo>
                    <a:pt x="232" y="402"/>
                    <a:pt x="232" y="402"/>
                    <a:pt x="232" y="402"/>
                  </a:cubicBezTo>
                  <a:cubicBezTo>
                    <a:pt x="278" y="389"/>
                    <a:pt x="278" y="389"/>
                    <a:pt x="278" y="389"/>
                  </a:cubicBezTo>
                  <a:cubicBezTo>
                    <a:pt x="280" y="353"/>
                    <a:pt x="280" y="353"/>
                    <a:pt x="280" y="353"/>
                  </a:cubicBezTo>
                  <a:cubicBezTo>
                    <a:pt x="285" y="351"/>
                    <a:pt x="291" y="348"/>
                    <a:pt x="296" y="344"/>
                  </a:cubicBezTo>
                  <a:cubicBezTo>
                    <a:pt x="328" y="360"/>
                    <a:pt x="328" y="360"/>
                    <a:pt x="328" y="360"/>
                  </a:cubicBezTo>
                  <a:cubicBezTo>
                    <a:pt x="362" y="326"/>
                    <a:pt x="362" y="326"/>
                    <a:pt x="362" y="326"/>
                  </a:cubicBezTo>
                  <a:cubicBezTo>
                    <a:pt x="345" y="294"/>
                    <a:pt x="345" y="294"/>
                    <a:pt x="345" y="294"/>
                  </a:cubicBezTo>
                  <a:cubicBezTo>
                    <a:pt x="349" y="289"/>
                    <a:pt x="352" y="283"/>
                    <a:pt x="354" y="277"/>
                  </a:cubicBezTo>
                  <a:cubicBezTo>
                    <a:pt x="390" y="275"/>
                    <a:pt x="390" y="275"/>
                    <a:pt x="390" y="275"/>
                  </a:cubicBezTo>
                  <a:cubicBezTo>
                    <a:pt x="396" y="251"/>
                    <a:pt x="396" y="251"/>
                    <a:pt x="396" y="251"/>
                  </a:cubicBezTo>
                  <a:cubicBezTo>
                    <a:pt x="402" y="229"/>
                    <a:pt x="402" y="229"/>
                    <a:pt x="402" y="229"/>
                  </a:cubicBezTo>
                  <a:cubicBezTo>
                    <a:pt x="373" y="209"/>
                    <a:pt x="373" y="209"/>
                    <a:pt x="373" y="209"/>
                  </a:cubicBezTo>
                  <a:cubicBezTo>
                    <a:pt x="373" y="209"/>
                    <a:pt x="373" y="209"/>
                    <a:pt x="373" y="209"/>
                  </a:cubicBezTo>
                  <a:close/>
                  <a:moveTo>
                    <a:pt x="166" y="335"/>
                  </a:moveTo>
                  <a:cubicBezTo>
                    <a:pt x="93" y="316"/>
                    <a:pt x="48" y="241"/>
                    <a:pt x="67" y="167"/>
                  </a:cubicBezTo>
                  <a:cubicBezTo>
                    <a:pt x="87" y="93"/>
                    <a:pt x="162" y="49"/>
                    <a:pt x="235" y="68"/>
                  </a:cubicBezTo>
                  <a:cubicBezTo>
                    <a:pt x="309" y="87"/>
                    <a:pt x="354" y="162"/>
                    <a:pt x="335" y="236"/>
                  </a:cubicBezTo>
                  <a:cubicBezTo>
                    <a:pt x="316" y="310"/>
                    <a:pt x="241" y="354"/>
                    <a:pt x="166" y="335"/>
                  </a:cubicBezTo>
                  <a:close/>
                </a:path>
              </a:pathLst>
            </a:custGeom>
            <a:solidFill>
              <a:srgbClr val="1983B7"/>
            </a:solidFill>
            <a:ln>
              <a:noFill/>
            </a:ln>
          </p:spPr>
          <p:txBody>
            <a:bodyPr vert="horz" wrap="square" lIns="91440" tIns="45720" rIns="91440" bIns="45720" numCol="1" anchor="t" anchorCtr="0" compatLnSpc="1"/>
            <a:lstStyle/>
            <a:p>
              <a:endParaRPr lang="zh-CN" altLang="en-US" sz="3600">
                <a:cs typeface="+mn-ea"/>
                <a:sym typeface="+mn-lt"/>
              </a:endParaRPr>
            </a:p>
          </p:txBody>
        </p:sp>
        <p:sp>
          <p:nvSpPr>
            <p:cNvPr id="18" name="Freeform 11"/>
            <p:cNvSpPr/>
            <p:nvPr/>
          </p:nvSpPr>
          <p:spPr bwMode="auto">
            <a:xfrm>
              <a:off x="7571770" y="3115738"/>
              <a:ext cx="432544" cy="496777"/>
            </a:xfrm>
            <a:custGeom>
              <a:avLst/>
              <a:gdLst>
                <a:gd name="T0" fmla="*/ 0 w 162"/>
                <a:gd name="T1" fmla="*/ 185 h 185"/>
                <a:gd name="T2" fmla="*/ 66 w 162"/>
                <a:gd name="T3" fmla="*/ 171 h 185"/>
                <a:gd name="T4" fmla="*/ 60 w 162"/>
                <a:gd name="T5" fmla="*/ 160 h 185"/>
                <a:gd name="T6" fmla="*/ 161 w 162"/>
                <a:gd name="T7" fmla="*/ 8 h 185"/>
                <a:gd name="T8" fmla="*/ 156 w 162"/>
                <a:gd name="T9" fmla="*/ 0 h 185"/>
                <a:gd name="T10" fmla="*/ 155 w 162"/>
                <a:gd name="T11" fmla="*/ 0 h 185"/>
                <a:gd name="T12" fmla="*/ 149 w 162"/>
                <a:gd name="T13" fmla="*/ 5 h 185"/>
                <a:gd name="T14" fmla="*/ 54 w 162"/>
                <a:gd name="T15" fmla="*/ 149 h 185"/>
                <a:gd name="T16" fmla="*/ 50 w 162"/>
                <a:gd name="T17" fmla="*/ 140 h 185"/>
                <a:gd name="T18" fmla="*/ 0 w 162"/>
                <a:gd name="T19" fmla="*/ 185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2" h="185">
                  <a:moveTo>
                    <a:pt x="0" y="185"/>
                  </a:moveTo>
                  <a:cubicBezTo>
                    <a:pt x="66" y="171"/>
                    <a:pt x="66" y="171"/>
                    <a:pt x="66" y="171"/>
                  </a:cubicBezTo>
                  <a:cubicBezTo>
                    <a:pt x="60" y="160"/>
                    <a:pt x="60" y="160"/>
                    <a:pt x="60" y="160"/>
                  </a:cubicBezTo>
                  <a:cubicBezTo>
                    <a:pt x="111" y="124"/>
                    <a:pt x="147" y="69"/>
                    <a:pt x="161" y="8"/>
                  </a:cubicBezTo>
                  <a:cubicBezTo>
                    <a:pt x="162" y="4"/>
                    <a:pt x="159" y="1"/>
                    <a:pt x="156" y="0"/>
                  </a:cubicBezTo>
                  <a:cubicBezTo>
                    <a:pt x="156" y="0"/>
                    <a:pt x="155" y="0"/>
                    <a:pt x="155" y="0"/>
                  </a:cubicBezTo>
                  <a:cubicBezTo>
                    <a:pt x="152" y="0"/>
                    <a:pt x="150" y="2"/>
                    <a:pt x="149" y="5"/>
                  </a:cubicBezTo>
                  <a:cubicBezTo>
                    <a:pt x="136" y="63"/>
                    <a:pt x="102" y="114"/>
                    <a:pt x="54" y="149"/>
                  </a:cubicBezTo>
                  <a:cubicBezTo>
                    <a:pt x="50" y="140"/>
                    <a:pt x="50" y="140"/>
                    <a:pt x="50" y="140"/>
                  </a:cubicBezTo>
                  <a:lnTo>
                    <a:pt x="0" y="185"/>
                  </a:lnTo>
                  <a:close/>
                </a:path>
              </a:pathLst>
            </a:custGeom>
            <a:solidFill>
              <a:srgbClr val="1983B7"/>
            </a:solidFill>
            <a:ln>
              <a:noFill/>
            </a:ln>
          </p:spPr>
          <p:txBody>
            <a:bodyPr vert="horz" wrap="square" lIns="91440" tIns="45720" rIns="91440" bIns="45720" numCol="1" anchor="t" anchorCtr="0" compatLnSpc="1"/>
            <a:lstStyle/>
            <a:p>
              <a:endParaRPr lang="zh-CN" altLang="en-US" sz="3600">
                <a:cs typeface="+mn-ea"/>
                <a:sym typeface="+mn-lt"/>
              </a:endParaRPr>
            </a:p>
          </p:txBody>
        </p:sp>
        <p:sp>
          <p:nvSpPr>
            <p:cNvPr id="19" name="Oval 12"/>
            <p:cNvSpPr>
              <a:spLocks noChangeArrowheads="1"/>
            </p:cNvSpPr>
            <p:nvPr/>
          </p:nvSpPr>
          <p:spPr bwMode="auto">
            <a:xfrm>
              <a:off x="7015072" y="2663031"/>
              <a:ext cx="647481" cy="651686"/>
            </a:xfrm>
            <a:prstGeom prst="ellipse">
              <a:avLst/>
            </a:prstGeom>
            <a:solidFill>
              <a:srgbClr val="1983B7"/>
            </a:solidFill>
            <a:ln>
              <a:noFill/>
            </a:ln>
          </p:spPr>
          <p:txBody>
            <a:bodyPr vert="horz" wrap="square" lIns="91440" tIns="45720" rIns="91440" bIns="45720" numCol="1" anchor="t" anchorCtr="0" compatLnSpc="1"/>
            <a:lstStyle/>
            <a:p>
              <a:endParaRPr lang="zh-CN" altLang="en-US" sz="3600">
                <a:cs typeface="+mn-ea"/>
                <a:sym typeface="+mn-lt"/>
              </a:endParaRPr>
            </a:p>
          </p:txBody>
        </p:sp>
        <p:sp>
          <p:nvSpPr>
            <p:cNvPr id="20" name="Freeform 13"/>
            <p:cNvSpPr>
              <a:spLocks noEditPoints="1"/>
            </p:cNvSpPr>
            <p:nvPr/>
          </p:nvSpPr>
          <p:spPr bwMode="auto">
            <a:xfrm>
              <a:off x="2374573" y="2448028"/>
              <a:ext cx="1074685" cy="1081693"/>
            </a:xfrm>
            <a:custGeom>
              <a:avLst/>
              <a:gdLst>
                <a:gd name="T0" fmla="*/ 373 w 402"/>
                <a:gd name="T1" fmla="*/ 209 h 402"/>
                <a:gd name="T2" fmla="*/ 372 w 402"/>
                <a:gd name="T3" fmla="*/ 190 h 402"/>
                <a:gd name="T4" fmla="*/ 401 w 402"/>
                <a:gd name="T5" fmla="*/ 170 h 402"/>
                <a:gd name="T6" fmla="*/ 389 w 402"/>
                <a:gd name="T7" fmla="*/ 124 h 402"/>
                <a:gd name="T8" fmla="*/ 353 w 402"/>
                <a:gd name="T9" fmla="*/ 123 h 402"/>
                <a:gd name="T10" fmla="*/ 344 w 402"/>
                <a:gd name="T11" fmla="*/ 107 h 402"/>
                <a:gd name="T12" fmla="*/ 360 w 402"/>
                <a:gd name="T13" fmla="*/ 74 h 402"/>
                <a:gd name="T14" fmla="*/ 325 w 402"/>
                <a:gd name="T15" fmla="*/ 41 h 402"/>
                <a:gd name="T16" fmla="*/ 293 w 402"/>
                <a:gd name="T17" fmla="*/ 57 h 402"/>
                <a:gd name="T18" fmla="*/ 277 w 402"/>
                <a:gd name="T19" fmla="*/ 48 h 402"/>
                <a:gd name="T20" fmla="*/ 275 w 402"/>
                <a:gd name="T21" fmla="*/ 12 h 402"/>
                <a:gd name="T22" fmla="*/ 251 w 402"/>
                <a:gd name="T23" fmla="*/ 6 h 402"/>
                <a:gd name="T24" fmla="*/ 228 w 402"/>
                <a:gd name="T25" fmla="*/ 0 h 402"/>
                <a:gd name="T26" fmla="*/ 209 w 402"/>
                <a:gd name="T27" fmla="*/ 30 h 402"/>
                <a:gd name="T28" fmla="*/ 190 w 402"/>
                <a:gd name="T29" fmla="*/ 30 h 402"/>
                <a:gd name="T30" fmla="*/ 170 w 402"/>
                <a:gd name="T31" fmla="*/ 1 h 402"/>
                <a:gd name="T32" fmla="*/ 124 w 402"/>
                <a:gd name="T33" fmla="*/ 13 h 402"/>
                <a:gd name="T34" fmla="*/ 122 w 402"/>
                <a:gd name="T35" fmla="*/ 49 h 402"/>
                <a:gd name="T36" fmla="*/ 106 w 402"/>
                <a:gd name="T37" fmla="*/ 59 h 402"/>
                <a:gd name="T38" fmla="*/ 74 w 402"/>
                <a:gd name="T39" fmla="*/ 43 h 402"/>
                <a:gd name="T40" fmla="*/ 41 w 402"/>
                <a:gd name="T41" fmla="*/ 77 h 402"/>
                <a:gd name="T42" fmla="*/ 56 w 402"/>
                <a:gd name="T43" fmla="*/ 109 h 402"/>
                <a:gd name="T44" fmla="*/ 47 w 402"/>
                <a:gd name="T45" fmla="*/ 126 h 402"/>
                <a:gd name="T46" fmla="*/ 12 w 402"/>
                <a:gd name="T47" fmla="*/ 128 h 402"/>
                <a:gd name="T48" fmla="*/ 6 w 402"/>
                <a:gd name="T49" fmla="*/ 151 h 402"/>
                <a:gd name="T50" fmla="*/ 0 w 402"/>
                <a:gd name="T51" fmla="*/ 174 h 402"/>
                <a:gd name="T52" fmla="*/ 30 w 402"/>
                <a:gd name="T53" fmla="*/ 194 h 402"/>
                <a:gd name="T54" fmla="*/ 30 w 402"/>
                <a:gd name="T55" fmla="*/ 212 h 402"/>
                <a:gd name="T56" fmla="*/ 0 w 402"/>
                <a:gd name="T57" fmla="*/ 233 h 402"/>
                <a:gd name="T58" fmla="*/ 13 w 402"/>
                <a:gd name="T59" fmla="*/ 279 h 402"/>
                <a:gd name="T60" fmla="*/ 49 w 402"/>
                <a:gd name="T61" fmla="*/ 280 h 402"/>
                <a:gd name="T62" fmla="*/ 59 w 402"/>
                <a:gd name="T63" fmla="*/ 296 h 402"/>
                <a:gd name="T64" fmla="*/ 43 w 402"/>
                <a:gd name="T65" fmla="*/ 328 h 402"/>
                <a:gd name="T66" fmla="*/ 77 w 402"/>
                <a:gd name="T67" fmla="*/ 362 h 402"/>
                <a:gd name="T68" fmla="*/ 109 w 402"/>
                <a:gd name="T69" fmla="*/ 345 h 402"/>
                <a:gd name="T70" fmla="*/ 125 w 402"/>
                <a:gd name="T71" fmla="*/ 355 h 402"/>
                <a:gd name="T72" fmla="*/ 128 w 402"/>
                <a:gd name="T73" fmla="*/ 390 h 402"/>
                <a:gd name="T74" fmla="*/ 150 w 402"/>
                <a:gd name="T75" fmla="*/ 396 h 402"/>
                <a:gd name="T76" fmla="*/ 174 w 402"/>
                <a:gd name="T77" fmla="*/ 402 h 402"/>
                <a:gd name="T78" fmla="*/ 194 w 402"/>
                <a:gd name="T79" fmla="*/ 373 h 402"/>
                <a:gd name="T80" fmla="*/ 212 w 402"/>
                <a:gd name="T81" fmla="*/ 372 h 402"/>
                <a:gd name="T82" fmla="*/ 232 w 402"/>
                <a:gd name="T83" fmla="*/ 402 h 402"/>
                <a:gd name="T84" fmla="*/ 278 w 402"/>
                <a:gd name="T85" fmla="*/ 389 h 402"/>
                <a:gd name="T86" fmla="*/ 280 w 402"/>
                <a:gd name="T87" fmla="*/ 353 h 402"/>
                <a:gd name="T88" fmla="*/ 296 w 402"/>
                <a:gd name="T89" fmla="*/ 344 h 402"/>
                <a:gd name="T90" fmla="*/ 328 w 402"/>
                <a:gd name="T91" fmla="*/ 360 h 402"/>
                <a:gd name="T92" fmla="*/ 362 w 402"/>
                <a:gd name="T93" fmla="*/ 326 h 402"/>
                <a:gd name="T94" fmla="*/ 345 w 402"/>
                <a:gd name="T95" fmla="*/ 294 h 402"/>
                <a:gd name="T96" fmla="*/ 354 w 402"/>
                <a:gd name="T97" fmla="*/ 277 h 402"/>
                <a:gd name="T98" fmla="*/ 390 w 402"/>
                <a:gd name="T99" fmla="*/ 275 h 402"/>
                <a:gd name="T100" fmla="*/ 396 w 402"/>
                <a:gd name="T101" fmla="*/ 251 h 402"/>
                <a:gd name="T102" fmla="*/ 402 w 402"/>
                <a:gd name="T103" fmla="*/ 229 h 402"/>
                <a:gd name="T104" fmla="*/ 373 w 402"/>
                <a:gd name="T105" fmla="*/ 209 h 402"/>
                <a:gd name="T106" fmla="*/ 373 w 402"/>
                <a:gd name="T107" fmla="*/ 209 h 402"/>
                <a:gd name="T108" fmla="*/ 166 w 402"/>
                <a:gd name="T109" fmla="*/ 335 h 402"/>
                <a:gd name="T110" fmla="*/ 67 w 402"/>
                <a:gd name="T111" fmla="*/ 167 h 402"/>
                <a:gd name="T112" fmla="*/ 235 w 402"/>
                <a:gd name="T113" fmla="*/ 68 h 402"/>
                <a:gd name="T114" fmla="*/ 335 w 402"/>
                <a:gd name="T115" fmla="*/ 236 h 402"/>
                <a:gd name="T116" fmla="*/ 166 w 402"/>
                <a:gd name="T117" fmla="*/ 335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02" h="402">
                  <a:moveTo>
                    <a:pt x="373" y="209"/>
                  </a:moveTo>
                  <a:cubicBezTo>
                    <a:pt x="373" y="203"/>
                    <a:pt x="373" y="197"/>
                    <a:pt x="372" y="190"/>
                  </a:cubicBezTo>
                  <a:cubicBezTo>
                    <a:pt x="401" y="170"/>
                    <a:pt x="401" y="170"/>
                    <a:pt x="401" y="170"/>
                  </a:cubicBezTo>
                  <a:cubicBezTo>
                    <a:pt x="389" y="124"/>
                    <a:pt x="389" y="124"/>
                    <a:pt x="389" y="124"/>
                  </a:cubicBezTo>
                  <a:cubicBezTo>
                    <a:pt x="353" y="123"/>
                    <a:pt x="353" y="123"/>
                    <a:pt x="353" y="123"/>
                  </a:cubicBezTo>
                  <a:cubicBezTo>
                    <a:pt x="351" y="117"/>
                    <a:pt x="347" y="111"/>
                    <a:pt x="344" y="107"/>
                  </a:cubicBezTo>
                  <a:cubicBezTo>
                    <a:pt x="360" y="74"/>
                    <a:pt x="360" y="74"/>
                    <a:pt x="360" y="74"/>
                  </a:cubicBezTo>
                  <a:cubicBezTo>
                    <a:pt x="325" y="41"/>
                    <a:pt x="325" y="41"/>
                    <a:pt x="325" y="41"/>
                  </a:cubicBezTo>
                  <a:cubicBezTo>
                    <a:pt x="293" y="57"/>
                    <a:pt x="293" y="57"/>
                    <a:pt x="293" y="57"/>
                  </a:cubicBezTo>
                  <a:cubicBezTo>
                    <a:pt x="288" y="54"/>
                    <a:pt x="282" y="51"/>
                    <a:pt x="277" y="48"/>
                  </a:cubicBezTo>
                  <a:cubicBezTo>
                    <a:pt x="275" y="12"/>
                    <a:pt x="275" y="12"/>
                    <a:pt x="275" y="12"/>
                  </a:cubicBezTo>
                  <a:cubicBezTo>
                    <a:pt x="251" y="6"/>
                    <a:pt x="251" y="6"/>
                    <a:pt x="251" y="6"/>
                  </a:cubicBezTo>
                  <a:cubicBezTo>
                    <a:pt x="228" y="0"/>
                    <a:pt x="228" y="0"/>
                    <a:pt x="228" y="0"/>
                  </a:cubicBezTo>
                  <a:cubicBezTo>
                    <a:pt x="209" y="30"/>
                    <a:pt x="209" y="30"/>
                    <a:pt x="209" y="30"/>
                  </a:cubicBezTo>
                  <a:cubicBezTo>
                    <a:pt x="203" y="30"/>
                    <a:pt x="196" y="30"/>
                    <a:pt x="190" y="30"/>
                  </a:cubicBezTo>
                  <a:cubicBezTo>
                    <a:pt x="170" y="1"/>
                    <a:pt x="170" y="1"/>
                    <a:pt x="170" y="1"/>
                  </a:cubicBezTo>
                  <a:cubicBezTo>
                    <a:pt x="124" y="13"/>
                    <a:pt x="124" y="13"/>
                    <a:pt x="124" y="13"/>
                  </a:cubicBezTo>
                  <a:cubicBezTo>
                    <a:pt x="122" y="49"/>
                    <a:pt x="122" y="49"/>
                    <a:pt x="122" y="49"/>
                  </a:cubicBezTo>
                  <a:cubicBezTo>
                    <a:pt x="116" y="52"/>
                    <a:pt x="111" y="55"/>
                    <a:pt x="106" y="59"/>
                  </a:cubicBezTo>
                  <a:cubicBezTo>
                    <a:pt x="74" y="43"/>
                    <a:pt x="74" y="43"/>
                    <a:pt x="74" y="43"/>
                  </a:cubicBezTo>
                  <a:cubicBezTo>
                    <a:pt x="41" y="77"/>
                    <a:pt x="41" y="77"/>
                    <a:pt x="41" y="77"/>
                  </a:cubicBezTo>
                  <a:cubicBezTo>
                    <a:pt x="56" y="109"/>
                    <a:pt x="56" y="109"/>
                    <a:pt x="56" y="109"/>
                  </a:cubicBezTo>
                  <a:cubicBezTo>
                    <a:pt x="53" y="114"/>
                    <a:pt x="50" y="120"/>
                    <a:pt x="47" y="126"/>
                  </a:cubicBezTo>
                  <a:cubicBezTo>
                    <a:pt x="12" y="128"/>
                    <a:pt x="12" y="128"/>
                    <a:pt x="12" y="128"/>
                  </a:cubicBezTo>
                  <a:cubicBezTo>
                    <a:pt x="6" y="151"/>
                    <a:pt x="6" y="151"/>
                    <a:pt x="6" y="151"/>
                  </a:cubicBezTo>
                  <a:cubicBezTo>
                    <a:pt x="0" y="174"/>
                    <a:pt x="0" y="174"/>
                    <a:pt x="0" y="174"/>
                  </a:cubicBezTo>
                  <a:cubicBezTo>
                    <a:pt x="30" y="194"/>
                    <a:pt x="30" y="194"/>
                    <a:pt x="30" y="194"/>
                  </a:cubicBezTo>
                  <a:cubicBezTo>
                    <a:pt x="30" y="200"/>
                    <a:pt x="30" y="206"/>
                    <a:pt x="30" y="212"/>
                  </a:cubicBezTo>
                  <a:cubicBezTo>
                    <a:pt x="0" y="233"/>
                    <a:pt x="0" y="233"/>
                    <a:pt x="0" y="233"/>
                  </a:cubicBezTo>
                  <a:cubicBezTo>
                    <a:pt x="13" y="279"/>
                    <a:pt x="13" y="279"/>
                    <a:pt x="13" y="279"/>
                  </a:cubicBezTo>
                  <a:cubicBezTo>
                    <a:pt x="49" y="280"/>
                    <a:pt x="49" y="280"/>
                    <a:pt x="49" y="280"/>
                  </a:cubicBezTo>
                  <a:cubicBezTo>
                    <a:pt x="52" y="286"/>
                    <a:pt x="55" y="291"/>
                    <a:pt x="59" y="296"/>
                  </a:cubicBezTo>
                  <a:cubicBezTo>
                    <a:pt x="43" y="328"/>
                    <a:pt x="43" y="328"/>
                    <a:pt x="43" y="328"/>
                  </a:cubicBezTo>
                  <a:cubicBezTo>
                    <a:pt x="77" y="362"/>
                    <a:pt x="77" y="362"/>
                    <a:pt x="77" y="362"/>
                  </a:cubicBezTo>
                  <a:cubicBezTo>
                    <a:pt x="109" y="345"/>
                    <a:pt x="109" y="345"/>
                    <a:pt x="109" y="345"/>
                  </a:cubicBezTo>
                  <a:cubicBezTo>
                    <a:pt x="114" y="349"/>
                    <a:pt x="119" y="352"/>
                    <a:pt x="125" y="355"/>
                  </a:cubicBezTo>
                  <a:cubicBezTo>
                    <a:pt x="128" y="390"/>
                    <a:pt x="128" y="390"/>
                    <a:pt x="128" y="390"/>
                  </a:cubicBezTo>
                  <a:cubicBezTo>
                    <a:pt x="150" y="396"/>
                    <a:pt x="150" y="396"/>
                    <a:pt x="150" y="396"/>
                  </a:cubicBezTo>
                  <a:cubicBezTo>
                    <a:pt x="174" y="402"/>
                    <a:pt x="174" y="402"/>
                    <a:pt x="174" y="402"/>
                  </a:cubicBezTo>
                  <a:cubicBezTo>
                    <a:pt x="194" y="373"/>
                    <a:pt x="194" y="373"/>
                    <a:pt x="194" y="373"/>
                  </a:cubicBezTo>
                  <a:cubicBezTo>
                    <a:pt x="200" y="373"/>
                    <a:pt x="206" y="373"/>
                    <a:pt x="212" y="372"/>
                  </a:cubicBezTo>
                  <a:cubicBezTo>
                    <a:pt x="232" y="402"/>
                    <a:pt x="232" y="402"/>
                    <a:pt x="232" y="402"/>
                  </a:cubicBezTo>
                  <a:cubicBezTo>
                    <a:pt x="278" y="389"/>
                    <a:pt x="278" y="389"/>
                    <a:pt x="278" y="389"/>
                  </a:cubicBezTo>
                  <a:cubicBezTo>
                    <a:pt x="280" y="353"/>
                    <a:pt x="280" y="353"/>
                    <a:pt x="280" y="353"/>
                  </a:cubicBezTo>
                  <a:cubicBezTo>
                    <a:pt x="285" y="351"/>
                    <a:pt x="291" y="348"/>
                    <a:pt x="296" y="344"/>
                  </a:cubicBezTo>
                  <a:cubicBezTo>
                    <a:pt x="328" y="360"/>
                    <a:pt x="328" y="360"/>
                    <a:pt x="328" y="360"/>
                  </a:cubicBezTo>
                  <a:cubicBezTo>
                    <a:pt x="362" y="326"/>
                    <a:pt x="362" y="326"/>
                    <a:pt x="362" y="326"/>
                  </a:cubicBezTo>
                  <a:cubicBezTo>
                    <a:pt x="345" y="294"/>
                    <a:pt x="345" y="294"/>
                    <a:pt x="345" y="294"/>
                  </a:cubicBezTo>
                  <a:cubicBezTo>
                    <a:pt x="349" y="289"/>
                    <a:pt x="352" y="283"/>
                    <a:pt x="354" y="277"/>
                  </a:cubicBezTo>
                  <a:cubicBezTo>
                    <a:pt x="390" y="275"/>
                    <a:pt x="390" y="275"/>
                    <a:pt x="390" y="275"/>
                  </a:cubicBezTo>
                  <a:cubicBezTo>
                    <a:pt x="396" y="251"/>
                    <a:pt x="396" y="251"/>
                    <a:pt x="396" y="251"/>
                  </a:cubicBezTo>
                  <a:cubicBezTo>
                    <a:pt x="402" y="229"/>
                    <a:pt x="402" y="229"/>
                    <a:pt x="402" y="229"/>
                  </a:cubicBezTo>
                  <a:cubicBezTo>
                    <a:pt x="373" y="209"/>
                    <a:pt x="373" y="209"/>
                    <a:pt x="373" y="209"/>
                  </a:cubicBezTo>
                  <a:cubicBezTo>
                    <a:pt x="373" y="209"/>
                    <a:pt x="373" y="209"/>
                    <a:pt x="373" y="209"/>
                  </a:cubicBezTo>
                  <a:close/>
                  <a:moveTo>
                    <a:pt x="166" y="335"/>
                  </a:moveTo>
                  <a:cubicBezTo>
                    <a:pt x="93" y="316"/>
                    <a:pt x="48" y="241"/>
                    <a:pt x="67" y="167"/>
                  </a:cubicBezTo>
                  <a:cubicBezTo>
                    <a:pt x="87" y="93"/>
                    <a:pt x="162" y="49"/>
                    <a:pt x="235" y="68"/>
                  </a:cubicBezTo>
                  <a:cubicBezTo>
                    <a:pt x="309" y="87"/>
                    <a:pt x="354" y="162"/>
                    <a:pt x="335" y="236"/>
                  </a:cubicBezTo>
                  <a:cubicBezTo>
                    <a:pt x="316" y="310"/>
                    <a:pt x="241" y="354"/>
                    <a:pt x="166" y="335"/>
                  </a:cubicBezTo>
                  <a:close/>
                </a:path>
              </a:pathLst>
            </a:custGeom>
            <a:solidFill>
              <a:srgbClr val="1983B7"/>
            </a:solidFill>
            <a:ln>
              <a:noFill/>
            </a:ln>
          </p:spPr>
          <p:txBody>
            <a:bodyPr vert="horz" wrap="square" lIns="91440" tIns="45720" rIns="91440" bIns="45720" numCol="1" anchor="t" anchorCtr="0" compatLnSpc="1"/>
            <a:lstStyle/>
            <a:p>
              <a:endParaRPr lang="zh-CN" altLang="en-US" sz="3600">
                <a:cs typeface="+mn-ea"/>
                <a:sym typeface="+mn-lt"/>
              </a:endParaRPr>
            </a:p>
          </p:txBody>
        </p:sp>
        <p:sp>
          <p:nvSpPr>
            <p:cNvPr id="21" name="Oval 14"/>
            <p:cNvSpPr>
              <a:spLocks noChangeArrowheads="1"/>
            </p:cNvSpPr>
            <p:nvPr/>
          </p:nvSpPr>
          <p:spPr bwMode="auto">
            <a:xfrm>
              <a:off x="2588175" y="2663031"/>
              <a:ext cx="647481" cy="651686"/>
            </a:xfrm>
            <a:prstGeom prst="ellipse">
              <a:avLst/>
            </a:prstGeom>
            <a:solidFill>
              <a:srgbClr val="1983B7"/>
            </a:solidFill>
            <a:ln>
              <a:noFill/>
            </a:ln>
          </p:spPr>
          <p:txBody>
            <a:bodyPr vert="horz" wrap="square" lIns="91440" tIns="45720" rIns="91440" bIns="45720" numCol="1" anchor="t" anchorCtr="0" compatLnSpc="1"/>
            <a:lstStyle/>
            <a:p>
              <a:endParaRPr lang="zh-CN" altLang="en-US" sz="3600">
                <a:cs typeface="+mn-ea"/>
                <a:sym typeface="+mn-lt"/>
              </a:endParaRPr>
            </a:p>
          </p:txBody>
        </p:sp>
        <p:sp>
          <p:nvSpPr>
            <p:cNvPr id="22" name="Freeform 15"/>
            <p:cNvSpPr>
              <a:spLocks noEditPoints="1"/>
            </p:cNvSpPr>
            <p:nvPr/>
          </p:nvSpPr>
          <p:spPr bwMode="auto">
            <a:xfrm>
              <a:off x="3481297" y="2448028"/>
              <a:ext cx="1074685" cy="1081693"/>
            </a:xfrm>
            <a:custGeom>
              <a:avLst/>
              <a:gdLst>
                <a:gd name="T0" fmla="*/ 373 w 402"/>
                <a:gd name="T1" fmla="*/ 209 h 402"/>
                <a:gd name="T2" fmla="*/ 372 w 402"/>
                <a:gd name="T3" fmla="*/ 190 h 402"/>
                <a:gd name="T4" fmla="*/ 401 w 402"/>
                <a:gd name="T5" fmla="*/ 170 h 402"/>
                <a:gd name="T6" fmla="*/ 389 w 402"/>
                <a:gd name="T7" fmla="*/ 124 h 402"/>
                <a:gd name="T8" fmla="*/ 353 w 402"/>
                <a:gd name="T9" fmla="*/ 123 h 402"/>
                <a:gd name="T10" fmla="*/ 344 w 402"/>
                <a:gd name="T11" fmla="*/ 107 h 402"/>
                <a:gd name="T12" fmla="*/ 360 w 402"/>
                <a:gd name="T13" fmla="*/ 74 h 402"/>
                <a:gd name="T14" fmla="*/ 325 w 402"/>
                <a:gd name="T15" fmla="*/ 41 h 402"/>
                <a:gd name="T16" fmla="*/ 293 w 402"/>
                <a:gd name="T17" fmla="*/ 57 h 402"/>
                <a:gd name="T18" fmla="*/ 277 w 402"/>
                <a:gd name="T19" fmla="*/ 48 h 402"/>
                <a:gd name="T20" fmla="*/ 275 w 402"/>
                <a:gd name="T21" fmla="*/ 12 h 402"/>
                <a:gd name="T22" fmla="*/ 251 w 402"/>
                <a:gd name="T23" fmla="*/ 6 h 402"/>
                <a:gd name="T24" fmla="*/ 228 w 402"/>
                <a:gd name="T25" fmla="*/ 0 h 402"/>
                <a:gd name="T26" fmla="*/ 209 w 402"/>
                <a:gd name="T27" fmla="*/ 30 h 402"/>
                <a:gd name="T28" fmla="*/ 190 w 402"/>
                <a:gd name="T29" fmla="*/ 30 h 402"/>
                <a:gd name="T30" fmla="*/ 170 w 402"/>
                <a:gd name="T31" fmla="*/ 1 h 402"/>
                <a:gd name="T32" fmla="*/ 124 w 402"/>
                <a:gd name="T33" fmla="*/ 13 h 402"/>
                <a:gd name="T34" fmla="*/ 122 w 402"/>
                <a:gd name="T35" fmla="*/ 49 h 402"/>
                <a:gd name="T36" fmla="*/ 106 w 402"/>
                <a:gd name="T37" fmla="*/ 59 h 402"/>
                <a:gd name="T38" fmla="*/ 74 w 402"/>
                <a:gd name="T39" fmla="*/ 43 h 402"/>
                <a:gd name="T40" fmla="*/ 41 w 402"/>
                <a:gd name="T41" fmla="*/ 77 h 402"/>
                <a:gd name="T42" fmla="*/ 56 w 402"/>
                <a:gd name="T43" fmla="*/ 109 h 402"/>
                <a:gd name="T44" fmla="*/ 47 w 402"/>
                <a:gd name="T45" fmla="*/ 126 h 402"/>
                <a:gd name="T46" fmla="*/ 12 w 402"/>
                <a:gd name="T47" fmla="*/ 128 h 402"/>
                <a:gd name="T48" fmla="*/ 6 w 402"/>
                <a:gd name="T49" fmla="*/ 151 h 402"/>
                <a:gd name="T50" fmla="*/ 0 w 402"/>
                <a:gd name="T51" fmla="*/ 174 h 402"/>
                <a:gd name="T52" fmla="*/ 30 w 402"/>
                <a:gd name="T53" fmla="*/ 194 h 402"/>
                <a:gd name="T54" fmla="*/ 30 w 402"/>
                <a:gd name="T55" fmla="*/ 212 h 402"/>
                <a:gd name="T56" fmla="*/ 0 w 402"/>
                <a:gd name="T57" fmla="*/ 233 h 402"/>
                <a:gd name="T58" fmla="*/ 13 w 402"/>
                <a:gd name="T59" fmla="*/ 279 h 402"/>
                <a:gd name="T60" fmla="*/ 49 w 402"/>
                <a:gd name="T61" fmla="*/ 280 h 402"/>
                <a:gd name="T62" fmla="*/ 59 w 402"/>
                <a:gd name="T63" fmla="*/ 296 h 402"/>
                <a:gd name="T64" fmla="*/ 43 w 402"/>
                <a:gd name="T65" fmla="*/ 328 h 402"/>
                <a:gd name="T66" fmla="*/ 77 w 402"/>
                <a:gd name="T67" fmla="*/ 362 h 402"/>
                <a:gd name="T68" fmla="*/ 109 w 402"/>
                <a:gd name="T69" fmla="*/ 345 h 402"/>
                <a:gd name="T70" fmla="*/ 125 w 402"/>
                <a:gd name="T71" fmla="*/ 355 h 402"/>
                <a:gd name="T72" fmla="*/ 128 w 402"/>
                <a:gd name="T73" fmla="*/ 390 h 402"/>
                <a:gd name="T74" fmla="*/ 150 w 402"/>
                <a:gd name="T75" fmla="*/ 396 h 402"/>
                <a:gd name="T76" fmla="*/ 174 w 402"/>
                <a:gd name="T77" fmla="*/ 402 h 402"/>
                <a:gd name="T78" fmla="*/ 194 w 402"/>
                <a:gd name="T79" fmla="*/ 373 h 402"/>
                <a:gd name="T80" fmla="*/ 212 w 402"/>
                <a:gd name="T81" fmla="*/ 372 h 402"/>
                <a:gd name="T82" fmla="*/ 232 w 402"/>
                <a:gd name="T83" fmla="*/ 402 h 402"/>
                <a:gd name="T84" fmla="*/ 278 w 402"/>
                <a:gd name="T85" fmla="*/ 389 h 402"/>
                <a:gd name="T86" fmla="*/ 280 w 402"/>
                <a:gd name="T87" fmla="*/ 353 h 402"/>
                <a:gd name="T88" fmla="*/ 296 w 402"/>
                <a:gd name="T89" fmla="*/ 344 h 402"/>
                <a:gd name="T90" fmla="*/ 328 w 402"/>
                <a:gd name="T91" fmla="*/ 360 h 402"/>
                <a:gd name="T92" fmla="*/ 362 w 402"/>
                <a:gd name="T93" fmla="*/ 326 h 402"/>
                <a:gd name="T94" fmla="*/ 345 w 402"/>
                <a:gd name="T95" fmla="*/ 294 h 402"/>
                <a:gd name="T96" fmla="*/ 354 w 402"/>
                <a:gd name="T97" fmla="*/ 277 h 402"/>
                <a:gd name="T98" fmla="*/ 390 w 402"/>
                <a:gd name="T99" fmla="*/ 275 h 402"/>
                <a:gd name="T100" fmla="*/ 396 w 402"/>
                <a:gd name="T101" fmla="*/ 251 h 402"/>
                <a:gd name="T102" fmla="*/ 402 w 402"/>
                <a:gd name="T103" fmla="*/ 229 h 402"/>
                <a:gd name="T104" fmla="*/ 373 w 402"/>
                <a:gd name="T105" fmla="*/ 209 h 402"/>
                <a:gd name="T106" fmla="*/ 373 w 402"/>
                <a:gd name="T107" fmla="*/ 209 h 402"/>
                <a:gd name="T108" fmla="*/ 166 w 402"/>
                <a:gd name="T109" fmla="*/ 335 h 402"/>
                <a:gd name="T110" fmla="*/ 67 w 402"/>
                <a:gd name="T111" fmla="*/ 167 h 402"/>
                <a:gd name="T112" fmla="*/ 235 w 402"/>
                <a:gd name="T113" fmla="*/ 68 h 402"/>
                <a:gd name="T114" fmla="*/ 335 w 402"/>
                <a:gd name="T115" fmla="*/ 236 h 402"/>
                <a:gd name="T116" fmla="*/ 166 w 402"/>
                <a:gd name="T117" fmla="*/ 335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02" h="402">
                  <a:moveTo>
                    <a:pt x="373" y="209"/>
                  </a:moveTo>
                  <a:cubicBezTo>
                    <a:pt x="373" y="203"/>
                    <a:pt x="373" y="197"/>
                    <a:pt x="372" y="190"/>
                  </a:cubicBezTo>
                  <a:cubicBezTo>
                    <a:pt x="401" y="170"/>
                    <a:pt x="401" y="170"/>
                    <a:pt x="401" y="170"/>
                  </a:cubicBezTo>
                  <a:cubicBezTo>
                    <a:pt x="389" y="124"/>
                    <a:pt x="389" y="124"/>
                    <a:pt x="389" y="124"/>
                  </a:cubicBezTo>
                  <a:cubicBezTo>
                    <a:pt x="353" y="123"/>
                    <a:pt x="353" y="123"/>
                    <a:pt x="353" y="123"/>
                  </a:cubicBezTo>
                  <a:cubicBezTo>
                    <a:pt x="351" y="117"/>
                    <a:pt x="347" y="111"/>
                    <a:pt x="344" y="107"/>
                  </a:cubicBezTo>
                  <a:cubicBezTo>
                    <a:pt x="360" y="74"/>
                    <a:pt x="360" y="74"/>
                    <a:pt x="360" y="74"/>
                  </a:cubicBezTo>
                  <a:cubicBezTo>
                    <a:pt x="325" y="41"/>
                    <a:pt x="325" y="41"/>
                    <a:pt x="325" y="41"/>
                  </a:cubicBezTo>
                  <a:cubicBezTo>
                    <a:pt x="293" y="57"/>
                    <a:pt x="293" y="57"/>
                    <a:pt x="293" y="57"/>
                  </a:cubicBezTo>
                  <a:cubicBezTo>
                    <a:pt x="288" y="54"/>
                    <a:pt x="282" y="51"/>
                    <a:pt x="277" y="48"/>
                  </a:cubicBezTo>
                  <a:cubicBezTo>
                    <a:pt x="275" y="12"/>
                    <a:pt x="275" y="12"/>
                    <a:pt x="275" y="12"/>
                  </a:cubicBezTo>
                  <a:cubicBezTo>
                    <a:pt x="251" y="6"/>
                    <a:pt x="251" y="6"/>
                    <a:pt x="251" y="6"/>
                  </a:cubicBezTo>
                  <a:cubicBezTo>
                    <a:pt x="228" y="0"/>
                    <a:pt x="228" y="0"/>
                    <a:pt x="228" y="0"/>
                  </a:cubicBezTo>
                  <a:cubicBezTo>
                    <a:pt x="209" y="30"/>
                    <a:pt x="209" y="30"/>
                    <a:pt x="209" y="30"/>
                  </a:cubicBezTo>
                  <a:cubicBezTo>
                    <a:pt x="203" y="30"/>
                    <a:pt x="196" y="30"/>
                    <a:pt x="190" y="30"/>
                  </a:cubicBezTo>
                  <a:cubicBezTo>
                    <a:pt x="170" y="1"/>
                    <a:pt x="170" y="1"/>
                    <a:pt x="170" y="1"/>
                  </a:cubicBezTo>
                  <a:cubicBezTo>
                    <a:pt x="124" y="13"/>
                    <a:pt x="124" y="13"/>
                    <a:pt x="124" y="13"/>
                  </a:cubicBezTo>
                  <a:cubicBezTo>
                    <a:pt x="122" y="49"/>
                    <a:pt x="122" y="49"/>
                    <a:pt x="122" y="49"/>
                  </a:cubicBezTo>
                  <a:cubicBezTo>
                    <a:pt x="116" y="52"/>
                    <a:pt x="111" y="55"/>
                    <a:pt x="106" y="59"/>
                  </a:cubicBezTo>
                  <a:cubicBezTo>
                    <a:pt x="74" y="43"/>
                    <a:pt x="74" y="43"/>
                    <a:pt x="74" y="43"/>
                  </a:cubicBezTo>
                  <a:cubicBezTo>
                    <a:pt x="41" y="77"/>
                    <a:pt x="41" y="77"/>
                    <a:pt x="41" y="77"/>
                  </a:cubicBezTo>
                  <a:cubicBezTo>
                    <a:pt x="56" y="109"/>
                    <a:pt x="56" y="109"/>
                    <a:pt x="56" y="109"/>
                  </a:cubicBezTo>
                  <a:cubicBezTo>
                    <a:pt x="53" y="114"/>
                    <a:pt x="50" y="120"/>
                    <a:pt x="47" y="126"/>
                  </a:cubicBezTo>
                  <a:cubicBezTo>
                    <a:pt x="12" y="128"/>
                    <a:pt x="12" y="128"/>
                    <a:pt x="12" y="128"/>
                  </a:cubicBezTo>
                  <a:cubicBezTo>
                    <a:pt x="6" y="151"/>
                    <a:pt x="6" y="151"/>
                    <a:pt x="6" y="151"/>
                  </a:cubicBezTo>
                  <a:cubicBezTo>
                    <a:pt x="0" y="174"/>
                    <a:pt x="0" y="174"/>
                    <a:pt x="0" y="174"/>
                  </a:cubicBezTo>
                  <a:cubicBezTo>
                    <a:pt x="30" y="194"/>
                    <a:pt x="30" y="194"/>
                    <a:pt x="30" y="194"/>
                  </a:cubicBezTo>
                  <a:cubicBezTo>
                    <a:pt x="30" y="200"/>
                    <a:pt x="30" y="206"/>
                    <a:pt x="30" y="212"/>
                  </a:cubicBezTo>
                  <a:cubicBezTo>
                    <a:pt x="0" y="233"/>
                    <a:pt x="0" y="233"/>
                    <a:pt x="0" y="233"/>
                  </a:cubicBezTo>
                  <a:cubicBezTo>
                    <a:pt x="13" y="279"/>
                    <a:pt x="13" y="279"/>
                    <a:pt x="13" y="279"/>
                  </a:cubicBezTo>
                  <a:cubicBezTo>
                    <a:pt x="49" y="280"/>
                    <a:pt x="49" y="280"/>
                    <a:pt x="49" y="280"/>
                  </a:cubicBezTo>
                  <a:cubicBezTo>
                    <a:pt x="52" y="286"/>
                    <a:pt x="55" y="291"/>
                    <a:pt x="59" y="296"/>
                  </a:cubicBezTo>
                  <a:cubicBezTo>
                    <a:pt x="43" y="328"/>
                    <a:pt x="43" y="328"/>
                    <a:pt x="43" y="328"/>
                  </a:cubicBezTo>
                  <a:cubicBezTo>
                    <a:pt x="77" y="362"/>
                    <a:pt x="77" y="362"/>
                    <a:pt x="77" y="362"/>
                  </a:cubicBezTo>
                  <a:cubicBezTo>
                    <a:pt x="109" y="345"/>
                    <a:pt x="109" y="345"/>
                    <a:pt x="109" y="345"/>
                  </a:cubicBezTo>
                  <a:cubicBezTo>
                    <a:pt x="114" y="349"/>
                    <a:pt x="119" y="352"/>
                    <a:pt x="125" y="355"/>
                  </a:cubicBezTo>
                  <a:cubicBezTo>
                    <a:pt x="128" y="390"/>
                    <a:pt x="128" y="390"/>
                    <a:pt x="128" y="390"/>
                  </a:cubicBezTo>
                  <a:cubicBezTo>
                    <a:pt x="150" y="396"/>
                    <a:pt x="150" y="396"/>
                    <a:pt x="150" y="396"/>
                  </a:cubicBezTo>
                  <a:cubicBezTo>
                    <a:pt x="174" y="402"/>
                    <a:pt x="174" y="402"/>
                    <a:pt x="174" y="402"/>
                  </a:cubicBezTo>
                  <a:cubicBezTo>
                    <a:pt x="194" y="373"/>
                    <a:pt x="194" y="373"/>
                    <a:pt x="194" y="373"/>
                  </a:cubicBezTo>
                  <a:cubicBezTo>
                    <a:pt x="200" y="373"/>
                    <a:pt x="206" y="373"/>
                    <a:pt x="212" y="372"/>
                  </a:cubicBezTo>
                  <a:cubicBezTo>
                    <a:pt x="232" y="402"/>
                    <a:pt x="232" y="402"/>
                    <a:pt x="232" y="402"/>
                  </a:cubicBezTo>
                  <a:cubicBezTo>
                    <a:pt x="278" y="389"/>
                    <a:pt x="278" y="389"/>
                    <a:pt x="278" y="389"/>
                  </a:cubicBezTo>
                  <a:cubicBezTo>
                    <a:pt x="280" y="353"/>
                    <a:pt x="280" y="353"/>
                    <a:pt x="280" y="353"/>
                  </a:cubicBezTo>
                  <a:cubicBezTo>
                    <a:pt x="285" y="351"/>
                    <a:pt x="291" y="348"/>
                    <a:pt x="296" y="344"/>
                  </a:cubicBezTo>
                  <a:cubicBezTo>
                    <a:pt x="328" y="360"/>
                    <a:pt x="328" y="360"/>
                    <a:pt x="328" y="360"/>
                  </a:cubicBezTo>
                  <a:cubicBezTo>
                    <a:pt x="362" y="326"/>
                    <a:pt x="362" y="326"/>
                    <a:pt x="362" y="326"/>
                  </a:cubicBezTo>
                  <a:cubicBezTo>
                    <a:pt x="345" y="294"/>
                    <a:pt x="345" y="294"/>
                    <a:pt x="345" y="294"/>
                  </a:cubicBezTo>
                  <a:cubicBezTo>
                    <a:pt x="349" y="289"/>
                    <a:pt x="352" y="283"/>
                    <a:pt x="354" y="277"/>
                  </a:cubicBezTo>
                  <a:cubicBezTo>
                    <a:pt x="390" y="275"/>
                    <a:pt x="390" y="275"/>
                    <a:pt x="390" y="275"/>
                  </a:cubicBezTo>
                  <a:cubicBezTo>
                    <a:pt x="396" y="251"/>
                    <a:pt x="396" y="251"/>
                    <a:pt x="396" y="251"/>
                  </a:cubicBezTo>
                  <a:cubicBezTo>
                    <a:pt x="402" y="229"/>
                    <a:pt x="402" y="229"/>
                    <a:pt x="402" y="229"/>
                  </a:cubicBezTo>
                  <a:cubicBezTo>
                    <a:pt x="373" y="209"/>
                    <a:pt x="373" y="209"/>
                    <a:pt x="373" y="209"/>
                  </a:cubicBezTo>
                  <a:cubicBezTo>
                    <a:pt x="373" y="209"/>
                    <a:pt x="373" y="209"/>
                    <a:pt x="373" y="209"/>
                  </a:cubicBezTo>
                  <a:close/>
                  <a:moveTo>
                    <a:pt x="166" y="335"/>
                  </a:moveTo>
                  <a:cubicBezTo>
                    <a:pt x="93" y="316"/>
                    <a:pt x="48" y="241"/>
                    <a:pt x="67" y="167"/>
                  </a:cubicBezTo>
                  <a:cubicBezTo>
                    <a:pt x="87" y="93"/>
                    <a:pt x="162" y="49"/>
                    <a:pt x="235" y="68"/>
                  </a:cubicBezTo>
                  <a:cubicBezTo>
                    <a:pt x="309" y="87"/>
                    <a:pt x="354" y="162"/>
                    <a:pt x="335" y="236"/>
                  </a:cubicBezTo>
                  <a:cubicBezTo>
                    <a:pt x="316" y="310"/>
                    <a:pt x="241" y="354"/>
                    <a:pt x="166" y="335"/>
                  </a:cubicBezTo>
                  <a:close/>
                </a:path>
              </a:pathLst>
            </a:custGeom>
            <a:solidFill>
              <a:srgbClr val="1983B7"/>
            </a:solidFill>
            <a:ln>
              <a:noFill/>
            </a:ln>
          </p:spPr>
          <p:txBody>
            <a:bodyPr vert="horz" wrap="square" lIns="91440" tIns="45720" rIns="91440" bIns="45720" numCol="1" anchor="t" anchorCtr="0" compatLnSpc="1"/>
            <a:lstStyle/>
            <a:p>
              <a:endParaRPr lang="zh-CN" altLang="en-US" sz="3600">
                <a:cs typeface="+mn-ea"/>
                <a:sym typeface="+mn-lt"/>
              </a:endParaRPr>
            </a:p>
          </p:txBody>
        </p:sp>
        <p:sp>
          <p:nvSpPr>
            <p:cNvPr id="23" name="Oval 16"/>
            <p:cNvSpPr>
              <a:spLocks noChangeArrowheads="1"/>
            </p:cNvSpPr>
            <p:nvPr/>
          </p:nvSpPr>
          <p:spPr bwMode="auto">
            <a:xfrm>
              <a:off x="3694899" y="2663031"/>
              <a:ext cx="647481" cy="651686"/>
            </a:xfrm>
            <a:prstGeom prst="ellipse">
              <a:avLst/>
            </a:prstGeom>
            <a:solidFill>
              <a:srgbClr val="1983B7"/>
            </a:solidFill>
            <a:ln>
              <a:noFill/>
            </a:ln>
          </p:spPr>
          <p:txBody>
            <a:bodyPr vert="horz" wrap="square" lIns="91440" tIns="45720" rIns="91440" bIns="45720" numCol="1" anchor="t" anchorCtr="0" compatLnSpc="1"/>
            <a:lstStyle/>
            <a:p>
              <a:endParaRPr lang="zh-CN" altLang="en-US" sz="3600">
                <a:cs typeface="+mn-ea"/>
                <a:sym typeface="+mn-lt"/>
              </a:endParaRPr>
            </a:p>
          </p:txBody>
        </p:sp>
        <p:sp>
          <p:nvSpPr>
            <p:cNvPr id="24" name="Freeform 17"/>
            <p:cNvSpPr>
              <a:spLocks noEditPoints="1"/>
            </p:cNvSpPr>
            <p:nvPr/>
          </p:nvSpPr>
          <p:spPr bwMode="auto">
            <a:xfrm>
              <a:off x="4588022" y="2448028"/>
              <a:ext cx="1074685" cy="1081693"/>
            </a:xfrm>
            <a:custGeom>
              <a:avLst/>
              <a:gdLst>
                <a:gd name="T0" fmla="*/ 373 w 402"/>
                <a:gd name="T1" fmla="*/ 209 h 402"/>
                <a:gd name="T2" fmla="*/ 372 w 402"/>
                <a:gd name="T3" fmla="*/ 190 h 402"/>
                <a:gd name="T4" fmla="*/ 401 w 402"/>
                <a:gd name="T5" fmla="*/ 170 h 402"/>
                <a:gd name="T6" fmla="*/ 389 w 402"/>
                <a:gd name="T7" fmla="*/ 124 h 402"/>
                <a:gd name="T8" fmla="*/ 353 w 402"/>
                <a:gd name="T9" fmla="*/ 123 h 402"/>
                <a:gd name="T10" fmla="*/ 344 w 402"/>
                <a:gd name="T11" fmla="*/ 107 h 402"/>
                <a:gd name="T12" fmla="*/ 360 w 402"/>
                <a:gd name="T13" fmla="*/ 74 h 402"/>
                <a:gd name="T14" fmla="*/ 325 w 402"/>
                <a:gd name="T15" fmla="*/ 41 h 402"/>
                <a:gd name="T16" fmla="*/ 293 w 402"/>
                <a:gd name="T17" fmla="*/ 57 h 402"/>
                <a:gd name="T18" fmla="*/ 277 w 402"/>
                <a:gd name="T19" fmla="*/ 48 h 402"/>
                <a:gd name="T20" fmla="*/ 275 w 402"/>
                <a:gd name="T21" fmla="*/ 12 h 402"/>
                <a:gd name="T22" fmla="*/ 251 w 402"/>
                <a:gd name="T23" fmla="*/ 6 h 402"/>
                <a:gd name="T24" fmla="*/ 228 w 402"/>
                <a:gd name="T25" fmla="*/ 0 h 402"/>
                <a:gd name="T26" fmla="*/ 209 w 402"/>
                <a:gd name="T27" fmla="*/ 30 h 402"/>
                <a:gd name="T28" fmla="*/ 190 w 402"/>
                <a:gd name="T29" fmla="*/ 30 h 402"/>
                <a:gd name="T30" fmla="*/ 170 w 402"/>
                <a:gd name="T31" fmla="*/ 1 h 402"/>
                <a:gd name="T32" fmla="*/ 124 w 402"/>
                <a:gd name="T33" fmla="*/ 13 h 402"/>
                <a:gd name="T34" fmla="*/ 122 w 402"/>
                <a:gd name="T35" fmla="*/ 49 h 402"/>
                <a:gd name="T36" fmla="*/ 106 w 402"/>
                <a:gd name="T37" fmla="*/ 59 h 402"/>
                <a:gd name="T38" fmla="*/ 74 w 402"/>
                <a:gd name="T39" fmla="*/ 43 h 402"/>
                <a:gd name="T40" fmla="*/ 41 w 402"/>
                <a:gd name="T41" fmla="*/ 77 h 402"/>
                <a:gd name="T42" fmla="*/ 56 w 402"/>
                <a:gd name="T43" fmla="*/ 109 h 402"/>
                <a:gd name="T44" fmla="*/ 47 w 402"/>
                <a:gd name="T45" fmla="*/ 126 h 402"/>
                <a:gd name="T46" fmla="*/ 12 w 402"/>
                <a:gd name="T47" fmla="*/ 128 h 402"/>
                <a:gd name="T48" fmla="*/ 6 w 402"/>
                <a:gd name="T49" fmla="*/ 151 h 402"/>
                <a:gd name="T50" fmla="*/ 0 w 402"/>
                <a:gd name="T51" fmla="*/ 174 h 402"/>
                <a:gd name="T52" fmla="*/ 30 w 402"/>
                <a:gd name="T53" fmla="*/ 194 h 402"/>
                <a:gd name="T54" fmla="*/ 30 w 402"/>
                <a:gd name="T55" fmla="*/ 212 h 402"/>
                <a:gd name="T56" fmla="*/ 0 w 402"/>
                <a:gd name="T57" fmla="*/ 233 h 402"/>
                <a:gd name="T58" fmla="*/ 13 w 402"/>
                <a:gd name="T59" fmla="*/ 279 h 402"/>
                <a:gd name="T60" fmla="*/ 49 w 402"/>
                <a:gd name="T61" fmla="*/ 280 h 402"/>
                <a:gd name="T62" fmla="*/ 59 w 402"/>
                <a:gd name="T63" fmla="*/ 296 h 402"/>
                <a:gd name="T64" fmla="*/ 43 w 402"/>
                <a:gd name="T65" fmla="*/ 328 h 402"/>
                <a:gd name="T66" fmla="*/ 77 w 402"/>
                <a:gd name="T67" fmla="*/ 362 h 402"/>
                <a:gd name="T68" fmla="*/ 109 w 402"/>
                <a:gd name="T69" fmla="*/ 345 h 402"/>
                <a:gd name="T70" fmla="*/ 125 w 402"/>
                <a:gd name="T71" fmla="*/ 355 h 402"/>
                <a:gd name="T72" fmla="*/ 128 w 402"/>
                <a:gd name="T73" fmla="*/ 390 h 402"/>
                <a:gd name="T74" fmla="*/ 150 w 402"/>
                <a:gd name="T75" fmla="*/ 396 h 402"/>
                <a:gd name="T76" fmla="*/ 174 w 402"/>
                <a:gd name="T77" fmla="*/ 402 h 402"/>
                <a:gd name="T78" fmla="*/ 194 w 402"/>
                <a:gd name="T79" fmla="*/ 373 h 402"/>
                <a:gd name="T80" fmla="*/ 212 w 402"/>
                <a:gd name="T81" fmla="*/ 372 h 402"/>
                <a:gd name="T82" fmla="*/ 232 w 402"/>
                <a:gd name="T83" fmla="*/ 402 h 402"/>
                <a:gd name="T84" fmla="*/ 278 w 402"/>
                <a:gd name="T85" fmla="*/ 389 h 402"/>
                <a:gd name="T86" fmla="*/ 280 w 402"/>
                <a:gd name="T87" fmla="*/ 353 h 402"/>
                <a:gd name="T88" fmla="*/ 296 w 402"/>
                <a:gd name="T89" fmla="*/ 344 h 402"/>
                <a:gd name="T90" fmla="*/ 328 w 402"/>
                <a:gd name="T91" fmla="*/ 360 h 402"/>
                <a:gd name="T92" fmla="*/ 362 w 402"/>
                <a:gd name="T93" fmla="*/ 326 h 402"/>
                <a:gd name="T94" fmla="*/ 345 w 402"/>
                <a:gd name="T95" fmla="*/ 294 h 402"/>
                <a:gd name="T96" fmla="*/ 354 w 402"/>
                <a:gd name="T97" fmla="*/ 277 h 402"/>
                <a:gd name="T98" fmla="*/ 390 w 402"/>
                <a:gd name="T99" fmla="*/ 275 h 402"/>
                <a:gd name="T100" fmla="*/ 396 w 402"/>
                <a:gd name="T101" fmla="*/ 251 h 402"/>
                <a:gd name="T102" fmla="*/ 402 w 402"/>
                <a:gd name="T103" fmla="*/ 229 h 402"/>
                <a:gd name="T104" fmla="*/ 373 w 402"/>
                <a:gd name="T105" fmla="*/ 209 h 402"/>
                <a:gd name="T106" fmla="*/ 373 w 402"/>
                <a:gd name="T107" fmla="*/ 209 h 402"/>
                <a:gd name="T108" fmla="*/ 166 w 402"/>
                <a:gd name="T109" fmla="*/ 335 h 402"/>
                <a:gd name="T110" fmla="*/ 67 w 402"/>
                <a:gd name="T111" fmla="*/ 167 h 402"/>
                <a:gd name="T112" fmla="*/ 235 w 402"/>
                <a:gd name="T113" fmla="*/ 68 h 402"/>
                <a:gd name="T114" fmla="*/ 335 w 402"/>
                <a:gd name="T115" fmla="*/ 236 h 402"/>
                <a:gd name="T116" fmla="*/ 166 w 402"/>
                <a:gd name="T117" fmla="*/ 335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02" h="402">
                  <a:moveTo>
                    <a:pt x="373" y="209"/>
                  </a:moveTo>
                  <a:cubicBezTo>
                    <a:pt x="373" y="203"/>
                    <a:pt x="373" y="197"/>
                    <a:pt x="372" y="190"/>
                  </a:cubicBezTo>
                  <a:cubicBezTo>
                    <a:pt x="401" y="170"/>
                    <a:pt x="401" y="170"/>
                    <a:pt x="401" y="170"/>
                  </a:cubicBezTo>
                  <a:cubicBezTo>
                    <a:pt x="389" y="124"/>
                    <a:pt x="389" y="124"/>
                    <a:pt x="389" y="124"/>
                  </a:cubicBezTo>
                  <a:cubicBezTo>
                    <a:pt x="353" y="123"/>
                    <a:pt x="353" y="123"/>
                    <a:pt x="353" y="123"/>
                  </a:cubicBezTo>
                  <a:cubicBezTo>
                    <a:pt x="351" y="117"/>
                    <a:pt x="347" y="111"/>
                    <a:pt x="344" y="107"/>
                  </a:cubicBezTo>
                  <a:cubicBezTo>
                    <a:pt x="360" y="74"/>
                    <a:pt x="360" y="74"/>
                    <a:pt x="360" y="74"/>
                  </a:cubicBezTo>
                  <a:cubicBezTo>
                    <a:pt x="325" y="41"/>
                    <a:pt x="325" y="41"/>
                    <a:pt x="325" y="41"/>
                  </a:cubicBezTo>
                  <a:cubicBezTo>
                    <a:pt x="293" y="57"/>
                    <a:pt x="293" y="57"/>
                    <a:pt x="293" y="57"/>
                  </a:cubicBezTo>
                  <a:cubicBezTo>
                    <a:pt x="288" y="54"/>
                    <a:pt x="282" y="51"/>
                    <a:pt x="277" y="48"/>
                  </a:cubicBezTo>
                  <a:cubicBezTo>
                    <a:pt x="275" y="12"/>
                    <a:pt x="275" y="12"/>
                    <a:pt x="275" y="12"/>
                  </a:cubicBezTo>
                  <a:cubicBezTo>
                    <a:pt x="251" y="6"/>
                    <a:pt x="251" y="6"/>
                    <a:pt x="251" y="6"/>
                  </a:cubicBezTo>
                  <a:cubicBezTo>
                    <a:pt x="228" y="0"/>
                    <a:pt x="228" y="0"/>
                    <a:pt x="228" y="0"/>
                  </a:cubicBezTo>
                  <a:cubicBezTo>
                    <a:pt x="209" y="30"/>
                    <a:pt x="209" y="30"/>
                    <a:pt x="209" y="30"/>
                  </a:cubicBezTo>
                  <a:cubicBezTo>
                    <a:pt x="203" y="30"/>
                    <a:pt x="196" y="30"/>
                    <a:pt x="190" y="30"/>
                  </a:cubicBezTo>
                  <a:cubicBezTo>
                    <a:pt x="170" y="1"/>
                    <a:pt x="170" y="1"/>
                    <a:pt x="170" y="1"/>
                  </a:cubicBezTo>
                  <a:cubicBezTo>
                    <a:pt x="124" y="13"/>
                    <a:pt x="124" y="13"/>
                    <a:pt x="124" y="13"/>
                  </a:cubicBezTo>
                  <a:cubicBezTo>
                    <a:pt x="122" y="49"/>
                    <a:pt x="122" y="49"/>
                    <a:pt x="122" y="49"/>
                  </a:cubicBezTo>
                  <a:cubicBezTo>
                    <a:pt x="116" y="52"/>
                    <a:pt x="111" y="55"/>
                    <a:pt x="106" y="59"/>
                  </a:cubicBezTo>
                  <a:cubicBezTo>
                    <a:pt x="74" y="43"/>
                    <a:pt x="74" y="43"/>
                    <a:pt x="74" y="43"/>
                  </a:cubicBezTo>
                  <a:cubicBezTo>
                    <a:pt x="41" y="77"/>
                    <a:pt x="41" y="77"/>
                    <a:pt x="41" y="77"/>
                  </a:cubicBezTo>
                  <a:cubicBezTo>
                    <a:pt x="56" y="109"/>
                    <a:pt x="56" y="109"/>
                    <a:pt x="56" y="109"/>
                  </a:cubicBezTo>
                  <a:cubicBezTo>
                    <a:pt x="53" y="114"/>
                    <a:pt x="50" y="120"/>
                    <a:pt x="47" y="126"/>
                  </a:cubicBezTo>
                  <a:cubicBezTo>
                    <a:pt x="12" y="128"/>
                    <a:pt x="12" y="128"/>
                    <a:pt x="12" y="128"/>
                  </a:cubicBezTo>
                  <a:cubicBezTo>
                    <a:pt x="6" y="151"/>
                    <a:pt x="6" y="151"/>
                    <a:pt x="6" y="151"/>
                  </a:cubicBezTo>
                  <a:cubicBezTo>
                    <a:pt x="0" y="174"/>
                    <a:pt x="0" y="174"/>
                    <a:pt x="0" y="174"/>
                  </a:cubicBezTo>
                  <a:cubicBezTo>
                    <a:pt x="30" y="194"/>
                    <a:pt x="30" y="194"/>
                    <a:pt x="30" y="194"/>
                  </a:cubicBezTo>
                  <a:cubicBezTo>
                    <a:pt x="30" y="200"/>
                    <a:pt x="30" y="206"/>
                    <a:pt x="30" y="212"/>
                  </a:cubicBezTo>
                  <a:cubicBezTo>
                    <a:pt x="0" y="233"/>
                    <a:pt x="0" y="233"/>
                    <a:pt x="0" y="233"/>
                  </a:cubicBezTo>
                  <a:cubicBezTo>
                    <a:pt x="13" y="279"/>
                    <a:pt x="13" y="279"/>
                    <a:pt x="13" y="279"/>
                  </a:cubicBezTo>
                  <a:cubicBezTo>
                    <a:pt x="49" y="280"/>
                    <a:pt x="49" y="280"/>
                    <a:pt x="49" y="280"/>
                  </a:cubicBezTo>
                  <a:cubicBezTo>
                    <a:pt x="52" y="286"/>
                    <a:pt x="55" y="291"/>
                    <a:pt x="59" y="296"/>
                  </a:cubicBezTo>
                  <a:cubicBezTo>
                    <a:pt x="43" y="328"/>
                    <a:pt x="43" y="328"/>
                    <a:pt x="43" y="328"/>
                  </a:cubicBezTo>
                  <a:cubicBezTo>
                    <a:pt x="77" y="362"/>
                    <a:pt x="77" y="362"/>
                    <a:pt x="77" y="362"/>
                  </a:cubicBezTo>
                  <a:cubicBezTo>
                    <a:pt x="109" y="345"/>
                    <a:pt x="109" y="345"/>
                    <a:pt x="109" y="345"/>
                  </a:cubicBezTo>
                  <a:cubicBezTo>
                    <a:pt x="114" y="349"/>
                    <a:pt x="119" y="352"/>
                    <a:pt x="125" y="355"/>
                  </a:cubicBezTo>
                  <a:cubicBezTo>
                    <a:pt x="128" y="390"/>
                    <a:pt x="128" y="390"/>
                    <a:pt x="128" y="390"/>
                  </a:cubicBezTo>
                  <a:cubicBezTo>
                    <a:pt x="150" y="396"/>
                    <a:pt x="150" y="396"/>
                    <a:pt x="150" y="396"/>
                  </a:cubicBezTo>
                  <a:cubicBezTo>
                    <a:pt x="174" y="402"/>
                    <a:pt x="174" y="402"/>
                    <a:pt x="174" y="402"/>
                  </a:cubicBezTo>
                  <a:cubicBezTo>
                    <a:pt x="194" y="373"/>
                    <a:pt x="194" y="373"/>
                    <a:pt x="194" y="373"/>
                  </a:cubicBezTo>
                  <a:cubicBezTo>
                    <a:pt x="200" y="373"/>
                    <a:pt x="206" y="373"/>
                    <a:pt x="212" y="372"/>
                  </a:cubicBezTo>
                  <a:cubicBezTo>
                    <a:pt x="232" y="402"/>
                    <a:pt x="232" y="402"/>
                    <a:pt x="232" y="402"/>
                  </a:cubicBezTo>
                  <a:cubicBezTo>
                    <a:pt x="278" y="389"/>
                    <a:pt x="278" y="389"/>
                    <a:pt x="278" y="389"/>
                  </a:cubicBezTo>
                  <a:cubicBezTo>
                    <a:pt x="280" y="353"/>
                    <a:pt x="280" y="353"/>
                    <a:pt x="280" y="353"/>
                  </a:cubicBezTo>
                  <a:cubicBezTo>
                    <a:pt x="285" y="351"/>
                    <a:pt x="291" y="348"/>
                    <a:pt x="296" y="344"/>
                  </a:cubicBezTo>
                  <a:cubicBezTo>
                    <a:pt x="328" y="360"/>
                    <a:pt x="328" y="360"/>
                    <a:pt x="328" y="360"/>
                  </a:cubicBezTo>
                  <a:cubicBezTo>
                    <a:pt x="362" y="326"/>
                    <a:pt x="362" y="326"/>
                    <a:pt x="362" y="326"/>
                  </a:cubicBezTo>
                  <a:cubicBezTo>
                    <a:pt x="345" y="294"/>
                    <a:pt x="345" y="294"/>
                    <a:pt x="345" y="294"/>
                  </a:cubicBezTo>
                  <a:cubicBezTo>
                    <a:pt x="349" y="289"/>
                    <a:pt x="352" y="283"/>
                    <a:pt x="354" y="277"/>
                  </a:cubicBezTo>
                  <a:cubicBezTo>
                    <a:pt x="390" y="275"/>
                    <a:pt x="390" y="275"/>
                    <a:pt x="390" y="275"/>
                  </a:cubicBezTo>
                  <a:cubicBezTo>
                    <a:pt x="396" y="251"/>
                    <a:pt x="396" y="251"/>
                    <a:pt x="396" y="251"/>
                  </a:cubicBezTo>
                  <a:cubicBezTo>
                    <a:pt x="402" y="229"/>
                    <a:pt x="402" y="229"/>
                    <a:pt x="402" y="229"/>
                  </a:cubicBezTo>
                  <a:cubicBezTo>
                    <a:pt x="373" y="209"/>
                    <a:pt x="373" y="209"/>
                    <a:pt x="373" y="209"/>
                  </a:cubicBezTo>
                  <a:cubicBezTo>
                    <a:pt x="373" y="209"/>
                    <a:pt x="373" y="209"/>
                    <a:pt x="373" y="209"/>
                  </a:cubicBezTo>
                  <a:close/>
                  <a:moveTo>
                    <a:pt x="166" y="335"/>
                  </a:moveTo>
                  <a:cubicBezTo>
                    <a:pt x="93" y="316"/>
                    <a:pt x="48" y="241"/>
                    <a:pt x="67" y="167"/>
                  </a:cubicBezTo>
                  <a:cubicBezTo>
                    <a:pt x="87" y="93"/>
                    <a:pt x="162" y="49"/>
                    <a:pt x="235" y="68"/>
                  </a:cubicBezTo>
                  <a:cubicBezTo>
                    <a:pt x="309" y="87"/>
                    <a:pt x="354" y="162"/>
                    <a:pt x="335" y="236"/>
                  </a:cubicBezTo>
                  <a:cubicBezTo>
                    <a:pt x="316" y="310"/>
                    <a:pt x="241" y="354"/>
                    <a:pt x="166" y="335"/>
                  </a:cubicBezTo>
                  <a:close/>
                </a:path>
              </a:pathLst>
            </a:custGeom>
            <a:solidFill>
              <a:srgbClr val="1983B7"/>
            </a:solidFill>
            <a:ln>
              <a:noFill/>
            </a:ln>
          </p:spPr>
          <p:txBody>
            <a:bodyPr vert="horz" wrap="square" lIns="91440" tIns="45720" rIns="91440" bIns="45720" numCol="1" anchor="t" anchorCtr="0" compatLnSpc="1"/>
            <a:lstStyle/>
            <a:p>
              <a:endParaRPr lang="zh-CN" altLang="en-US" sz="3600">
                <a:cs typeface="+mn-ea"/>
                <a:sym typeface="+mn-lt"/>
              </a:endParaRPr>
            </a:p>
          </p:txBody>
        </p:sp>
        <p:sp>
          <p:nvSpPr>
            <p:cNvPr id="25" name="Oval 18"/>
            <p:cNvSpPr>
              <a:spLocks noChangeArrowheads="1"/>
            </p:cNvSpPr>
            <p:nvPr/>
          </p:nvSpPr>
          <p:spPr bwMode="auto">
            <a:xfrm>
              <a:off x="4801623" y="2663031"/>
              <a:ext cx="647481" cy="651686"/>
            </a:xfrm>
            <a:prstGeom prst="ellipse">
              <a:avLst/>
            </a:prstGeom>
            <a:solidFill>
              <a:srgbClr val="1983B7"/>
            </a:solidFill>
            <a:ln>
              <a:noFill/>
            </a:ln>
          </p:spPr>
          <p:txBody>
            <a:bodyPr vert="horz" wrap="square" lIns="91440" tIns="45720" rIns="91440" bIns="45720" numCol="1" anchor="t" anchorCtr="0" compatLnSpc="1"/>
            <a:lstStyle/>
            <a:p>
              <a:endParaRPr lang="zh-CN" altLang="en-US" sz="3600">
                <a:cs typeface="+mn-ea"/>
                <a:sym typeface="+mn-lt"/>
              </a:endParaRPr>
            </a:p>
          </p:txBody>
        </p:sp>
        <p:sp>
          <p:nvSpPr>
            <p:cNvPr id="26" name="Freeform 19"/>
            <p:cNvSpPr>
              <a:spLocks noEditPoints="1"/>
            </p:cNvSpPr>
            <p:nvPr/>
          </p:nvSpPr>
          <p:spPr bwMode="auto">
            <a:xfrm>
              <a:off x="5694745" y="2448028"/>
              <a:ext cx="1074685" cy="1081693"/>
            </a:xfrm>
            <a:custGeom>
              <a:avLst/>
              <a:gdLst>
                <a:gd name="T0" fmla="*/ 373 w 402"/>
                <a:gd name="T1" fmla="*/ 209 h 402"/>
                <a:gd name="T2" fmla="*/ 372 w 402"/>
                <a:gd name="T3" fmla="*/ 190 h 402"/>
                <a:gd name="T4" fmla="*/ 401 w 402"/>
                <a:gd name="T5" fmla="*/ 170 h 402"/>
                <a:gd name="T6" fmla="*/ 389 w 402"/>
                <a:gd name="T7" fmla="*/ 124 h 402"/>
                <a:gd name="T8" fmla="*/ 353 w 402"/>
                <a:gd name="T9" fmla="*/ 123 h 402"/>
                <a:gd name="T10" fmla="*/ 344 w 402"/>
                <a:gd name="T11" fmla="*/ 107 h 402"/>
                <a:gd name="T12" fmla="*/ 360 w 402"/>
                <a:gd name="T13" fmla="*/ 74 h 402"/>
                <a:gd name="T14" fmla="*/ 325 w 402"/>
                <a:gd name="T15" fmla="*/ 41 h 402"/>
                <a:gd name="T16" fmla="*/ 293 w 402"/>
                <a:gd name="T17" fmla="*/ 57 h 402"/>
                <a:gd name="T18" fmla="*/ 277 w 402"/>
                <a:gd name="T19" fmla="*/ 48 h 402"/>
                <a:gd name="T20" fmla="*/ 275 w 402"/>
                <a:gd name="T21" fmla="*/ 12 h 402"/>
                <a:gd name="T22" fmla="*/ 251 w 402"/>
                <a:gd name="T23" fmla="*/ 6 h 402"/>
                <a:gd name="T24" fmla="*/ 228 w 402"/>
                <a:gd name="T25" fmla="*/ 0 h 402"/>
                <a:gd name="T26" fmla="*/ 209 w 402"/>
                <a:gd name="T27" fmla="*/ 30 h 402"/>
                <a:gd name="T28" fmla="*/ 190 w 402"/>
                <a:gd name="T29" fmla="*/ 30 h 402"/>
                <a:gd name="T30" fmla="*/ 170 w 402"/>
                <a:gd name="T31" fmla="*/ 1 h 402"/>
                <a:gd name="T32" fmla="*/ 124 w 402"/>
                <a:gd name="T33" fmla="*/ 13 h 402"/>
                <a:gd name="T34" fmla="*/ 122 w 402"/>
                <a:gd name="T35" fmla="*/ 49 h 402"/>
                <a:gd name="T36" fmla="*/ 106 w 402"/>
                <a:gd name="T37" fmla="*/ 59 h 402"/>
                <a:gd name="T38" fmla="*/ 74 w 402"/>
                <a:gd name="T39" fmla="*/ 43 h 402"/>
                <a:gd name="T40" fmla="*/ 41 w 402"/>
                <a:gd name="T41" fmla="*/ 77 h 402"/>
                <a:gd name="T42" fmla="*/ 56 w 402"/>
                <a:gd name="T43" fmla="*/ 109 h 402"/>
                <a:gd name="T44" fmla="*/ 47 w 402"/>
                <a:gd name="T45" fmla="*/ 126 h 402"/>
                <a:gd name="T46" fmla="*/ 12 w 402"/>
                <a:gd name="T47" fmla="*/ 128 h 402"/>
                <a:gd name="T48" fmla="*/ 6 w 402"/>
                <a:gd name="T49" fmla="*/ 151 h 402"/>
                <a:gd name="T50" fmla="*/ 0 w 402"/>
                <a:gd name="T51" fmla="*/ 174 h 402"/>
                <a:gd name="T52" fmla="*/ 30 w 402"/>
                <a:gd name="T53" fmla="*/ 194 h 402"/>
                <a:gd name="T54" fmla="*/ 30 w 402"/>
                <a:gd name="T55" fmla="*/ 212 h 402"/>
                <a:gd name="T56" fmla="*/ 0 w 402"/>
                <a:gd name="T57" fmla="*/ 233 h 402"/>
                <a:gd name="T58" fmla="*/ 13 w 402"/>
                <a:gd name="T59" fmla="*/ 279 h 402"/>
                <a:gd name="T60" fmla="*/ 49 w 402"/>
                <a:gd name="T61" fmla="*/ 280 h 402"/>
                <a:gd name="T62" fmla="*/ 59 w 402"/>
                <a:gd name="T63" fmla="*/ 296 h 402"/>
                <a:gd name="T64" fmla="*/ 43 w 402"/>
                <a:gd name="T65" fmla="*/ 328 h 402"/>
                <a:gd name="T66" fmla="*/ 77 w 402"/>
                <a:gd name="T67" fmla="*/ 362 h 402"/>
                <a:gd name="T68" fmla="*/ 109 w 402"/>
                <a:gd name="T69" fmla="*/ 345 h 402"/>
                <a:gd name="T70" fmla="*/ 125 w 402"/>
                <a:gd name="T71" fmla="*/ 355 h 402"/>
                <a:gd name="T72" fmla="*/ 128 w 402"/>
                <a:gd name="T73" fmla="*/ 390 h 402"/>
                <a:gd name="T74" fmla="*/ 150 w 402"/>
                <a:gd name="T75" fmla="*/ 396 h 402"/>
                <a:gd name="T76" fmla="*/ 174 w 402"/>
                <a:gd name="T77" fmla="*/ 402 h 402"/>
                <a:gd name="T78" fmla="*/ 194 w 402"/>
                <a:gd name="T79" fmla="*/ 373 h 402"/>
                <a:gd name="T80" fmla="*/ 212 w 402"/>
                <a:gd name="T81" fmla="*/ 372 h 402"/>
                <a:gd name="T82" fmla="*/ 232 w 402"/>
                <a:gd name="T83" fmla="*/ 402 h 402"/>
                <a:gd name="T84" fmla="*/ 278 w 402"/>
                <a:gd name="T85" fmla="*/ 389 h 402"/>
                <a:gd name="T86" fmla="*/ 280 w 402"/>
                <a:gd name="T87" fmla="*/ 353 h 402"/>
                <a:gd name="T88" fmla="*/ 296 w 402"/>
                <a:gd name="T89" fmla="*/ 344 h 402"/>
                <a:gd name="T90" fmla="*/ 328 w 402"/>
                <a:gd name="T91" fmla="*/ 360 h 402"/>
                <a:gd name="T92" fmla="*/ 362 w 402"/>
                <a:gd name="T93" fmla="*/ 326 h 402"/>
                <a:gd name="T94" fmla="*/ 345 w 402"/>
                <a:gd name="T95" fmla="*/ 294 h 402"/>
                <a:gd name="T96" fmla="*/ 354 w 402"/>
                <a:gd name="T97" fmla="*/ 277 h 402"/>
                <a:gd name="T98" fmla="*/ 390 w 402"/>
                <a:gd name="T99" fmla="*/ 275 h 402"/>
                <a:gd name="T100" fmla="*/ 396 w 402"/>
                <a:gd name="T101" fmla="*/ 251 h 402"/>
                <a:gd name="T102" fmla="*/ 402 w 402"/>
                <a:gd name="T103" fmla="*/ 229 h 402"/>
                <a:gd name="T104" fmla="*/ 373 w 402"/>
                <a:gd name="T105" fmla="*/ 209 h 402"/>
                <a:gd name="T106" fmla="*/ 373 w 402"/>
                <a:gd name="T107" fmla="*/ 209 h 402"/>
                <a:gd name="T108" fmla="*/ 166 w 402"/>
                <a:gd name="T109" fmla="*/ 335 h 402"/>
                <a:gd name="T110" fmla="*/ 67 w 402"/>
                <a:gd name="T111" fmla="*/ 167 h 402"/>
                <a:gd name="T112" fmla="*/ 235 w 402"/>
                <a:gd name="T113" fmla="*/ 68 h 402"/>
                <a:gd name="T114" fmla="*/ 335 w 402"/>
                <a:gd name="T115" fmla="*/ 236 h 402"/>
                <a:gd name="T116" fmla="*/ 166 w 402"/>
                <a:gd name="T117" fmla="*/ 335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02" h="402">
                  <a:moveTo>
                    <a:pt x="373" y="209"/>
                  </a:moveTo>
                  <a:cubicBezTo>
                    <a:pt x="373" y="203"/>
                    <a:pt x="373" y="197"/>
                    <a:pt x="372" y="190"/>
                  </a:cubicBezTo>
                  <a:cubicBezTo>
                    <a:pt x="401" y="170"/>
                    <a:pt x="401" y="170"/>
                    <a:pt x="401" y="170"/>
                  </a:cubicBezTo>
                  <a:cubicBezTo>
                    <a:pt x="389" y="124"/>
                    <a:pt x="389" y="124"/>
                    <a:pt x="389" y="124"/>
                  </a:cubicBezTo>
                  <a:cubicBezTo>
                    <a:pt x="353" y="123"/>
                    <a:pt x="353" y="123"/>
                    <a:pt x="353" y="123"/>
                  </a:cubicBezTo>
                  <a:cubicBezTo>
                    <a:pt x="351" y="117"/>
                    <a:pt x="347" y="111"/>
                    <a:pt x="344" y="107"/>
                  </a:cubicBezTo>
                  <a:cubicBezTo>
                    <a:pt x="360" y="74"/>
                    <a:pt x="360" y="74"/>
                    <a:pt x="360" y="74"/>
                  </a:cubicBezTo>
                  <a:cubicBezTo>
                    <a:pt x="325" y="41"/>
                    <a:pt x="325" y="41"/>
                    <a:pt x="325" y="41"/>
                  </a:cubicBezTo>
                  <a:cubicBezTo>
                    <a:pt x="293" y="57"/>
                    <a:pt x="293" y="57"/>
                    <a:pt x="293" y="57"/>
                  </a:cubicBezTo>
                  <a:cubicBezTo>
                    <a:pt x="288" y="54"/>
                    <a:pt x="282" y="51"/>
                    <a:pt x="277" y="48"/>
                  </a:cubicBezTo>
                  <a:cubicBezTo>
                    <a:pt x="275" y="12"/>
                    <a:pt x="275" y="12"/>
                    <a:pt x="275" y="12"/>
                  </a:cubicBezTo>
                  <a:cubicBezTo>
                    <a:pt x="251" y="6"/>
                    <a:pt x="251" y="6"/>
                    <a:pt x="251" y="6"/>
                  </a:cubicBezTo>
                  <a:cubicBezTo>
                    <a:pt x="228" y="0"/>
                    <a:pt x="228" y="0"/>
                    <a:pt x="228" y="0"/>
                  </a:cubicBezTo>
                  <a:cubicBezTo>
                    <a:pt x="209" y="30"/>
                    <a:pt x="209" y="30"/>
                    <a:pt x="209" y="30"/>
                  </a:cubicBezTo>
                  <a:cubicBezTo>
                    <a:pt x="203" y="30"/>
                    <a:pt x="196" y="30"/>
                    <a:pt x="190" y="30"/>
                  </a:cubicBezTo>
                  <a:cubicBezTo>
                    <a:pt x="170" y="1"/>
                    <a:pt x="170" y="1"/>
                    <a:pt x="170" y="1"/>
                  </a:cubicBezTo>
                  <a:cubicBezTo>
                    <a:pt x="124" y="13"/>
                    <a:pt x="124" y="13"/>
                    <a:pt x="124" y="13"/>
                  </a:cubicBezTo>
                  <a:cubicBezTo>
                    <a:pt x="122" y="49"/>
                    <a:pt x="122" y="49"/>
                    <a:pt x="122" y="49"/>
                  </a:cubicBezTo>
                  <a:cubicBezTo>
                    <a:pt x="116" y="52"/>
                    <a:pt x="111" y="55"/>
                    <a:pt x="106" y="59"/>
                  </a:cubicBezTo>
                  <a:cubicBezTo>
                    <a:pt x="74" y="43"/>
                    <a:pt x="74" y="43"/>
                    <a:pt x="74" y="43"/>
                  </a:cubicBezTo>
                  <a:cubicBezTo>
                    <a:pt x="41" y="77"/>
                    <a:pt x="41" y="77"/>
                    <a:pt x="41" y="77"/>
                  </a:cubicBezTo>
                  <a:cubicBezTo>
                    <a:pt x="56" y="109"/>
                    <a:pt x="56" y="109"/>
                    <a:pt x="56" y="109"/>
                  </a:cubicBezTo>
                  <a:cubicBezTo>
                    <a:pt x="53" y="114"/>
                    <a:pt x="50" y="120"/>
                    <a:pt x="47" y="126"/>
                  </a:cubicBezTo>
                  <a:cubicBezTo>
                    <a:pt x="12" y="128"/>
                    <a:pt x="12" y="128"/>
                    <a:pt x="12" y="128"/>
                  </a:cubicBezTo>
                  <a:cubicBezTo>
                    <a:pt x="6" y="151"/>
                    <a:pt x="6" y="151"/>
                    <a:pt x="6" y="151"/>
                  </a:cubicBezTo>
                  <a:cubicBezTo>
                    <a:pt x="0" y="174"/>
                    <a:pt x="0" y="174"/>
                    <a:pt x="0" y="174"/>
                  </a:cubicBezTo>
                  <a:cubicBezTo>
                    <a:pt x="30" y="194"/>
                    <a:pt x="30" y="194"/>
                    <a:pt x="30" y="194"/>
                  </a:cubicBezTo>
                  <a:cubicBezTo>
                    <a:pt x="30" y="200"/>
                    <a:pt x="30" y="206"/>
                    <a:pt x="30" y="212"/>
                  </a:cubicBezTo>
                  <a:cubicBezTo>
                    <a:pt x="0" y="233"/>
                    <a:pt x="0" y="233"/>
                    <a:pt x="0" y="233"/>
                  </a:cubicBezTo>
                  <a:cubicBezTo>
                    <a:pt x="13" y="279"/>
                    <a:pt x="13" y="279"/>
                    <a:pt x="13" y="279"/>
                  </a:cubicBezTo>
                  <a:cubicBezTo>
                    <a:pt x="49" y="280"/>
                    <a:pt x="49" y="280"/>
                    <a:pt x="49" y="280"/>
                  </a:cubicBezTo>
                  <a:cubicBezTo>
                    <a:pt x="52" y="286"/>
                    <a:pt x="55" y="291"/>
                    <a:pt x="59" y="296"/>
                  </a:cubicBezTo>
                  <a:cubicBezTo>
                    <a:pt x="43" y="328"/>
                    <a:pt x="43" y="328"/>
                    <a:pt x="43" y="328"/>
                  </a:cubicBezTo>
                  <a:cubicBezTo>
                    <a:pt x="77" y="362"/>
                    <a:pt x="77" y="362"/>
                    <a:pt x="77" y="362"/>
                  </a:cubicBezTo>
                  <a:cubicBezTo>
                    <a:pt x="109" y="345"/>
                    <a:pt x="109" y="345"/>
                    <a:pt x="109" y="345"/>
                  </a:cubicBezTo>
                  <a:cubicBezTo>
                    <a:pt x="114" y="349"/>
                    <a:pt x="119" y="352"/>
                    <a:pt x="125" y="355"/>
                  </a:cubicBezTo>
                  <a:cubicBezTo>
                    <a:pt x="128" y="390"/>
                    <a:pt x="128" y="390"/>
                    <a:pt x="128" y="390"/>
                  </a:cubicBezTo>
                  <a:cubicBezTo>
                    <a:pt x="150" y="396"/>
                    <a:pt x="150" y="396"/>
                    <a:pt x="150" y="396"/>
                  </a:cubicBezTo>
                  <a:cubicBezTo>
                    <a:pt x="174" y="402"/>
                    <a:pt x="174" y="402"/>
                    <a:pt x="174" y="402"/>
                  </a:cubicBezTo>
                  <a:cubicBezTo>
                    <a:pt x="194" y="373"/>
                    <a:pt x="194" y="373"/>
                    <a:pt x="194" y="373"/>
                  </a:cubicBezTo>
                  <a:cubicBezTo>
                    <a:pt x="200" y="373"/>
                    <a:pt x="206" y="373"/>
                    <a:pt x="212" y="372"/>
                  </a:cubicBezTo>
                  <a:cubicBezTo>
                    <a:pt x="232" y="402"/>
                    <a:pt x="232" y="402"/>
                    <a:pt x="232" y="402"/>
                  </a:cubicBezTo>
                  <a:cubicBezTo>
                    <a:pt x="278" y="389"/>
                    <a:pt x="278" y="389"/>
                    <a:pt x="278" y="389"/>
                  </a:cubicBezTo>
                  <a:cubicBezTo>
                    <a:pt x="280" y="353"/>
                    <a:pt x="280" y="353"/>
                    <a:pt x="280" y="353"/>
                  </a:cubicBezTo>
                  <a:cubicBezTo>
                    <a:pt x="285" y="351"/>
                    <a:pt x="291" y="348"/>
                    <a:pt x="296" y="344"/>
                  </a:cubicBezTo>
                  <a:cubicBezTo>
                    <a:pt x="328" y="360"/>
                    <a:pt x="328" y="360"/>
                    <a:pt x="328" y="360"/>
                  </a:cubicBezTo>
                  <a:cubicBezTo>
                    <a:pt x="362" y="326"/>
                    <a:pt x="362" y="326"/>
                    <a:pt x="362" y="326"/>
                  </a:cubicBezTo>
                  <a:cubicBezTo>
                    <a:pt x="345" y="294"/>
                    <a:pt x="345" y="294"/>
                    <a:pt x="345" y="294"/>
                  </a:cubicBezTo>
                  <a:cubicBezTo>
                    <a:pt x="349" y="289"/>
                    <a:pt x="352" y="283"/>
                    <a:pt x="354" y="277"/>
                  </a:cubicBezTo>
                  <a:cubicBezTo>
                    <a:pt x="390" y="275"/>
                    <a:pt x="390" y="275"/>
                    <a:pt x="390" y="275"/>
                  </a:cubicBezTo>
                  <a:cubicBezTo>
                    <a:pt x="396" y="251"/>
                    <a:pt x="396" y="251"/>
                    <a:pt x="396" y="251"/>
                  </a:cubicBezTo>
                  <a:cubicBezTo>
                    <a:pt x="402" y="229"/>
                    <a:pt x="402" y="229"/>
                    <a:pt x="402" y="229"/>
                  </a:cubicBezTo>
                  <a:cubicBezTo>
                    <a:pt x="373" y="209"/>
                    <a:pt x="373" y="209"/>
                    <a:pt x="373" y="209"/>
                  </a:cubicBezTo>
                  <a:cubicBezTo>
                    <a:pt x="373" y="209"/>
                    <a:pt x="373" y="209"/>
                    <a:pt x="373" y="209"/>
                  </a:cubicBezTo>
                  <a:close/>
                  <a:moveTo>
                    <a:pt x="166" y="335"/>
                  </a:moveTo>
                  <a:cubicBezTo>
                    <a:pt x="93" y="316"/>
                    <a:pt x="48" y="241"/>
                    <a:pt x="67" y="167"/>
                  </a:cubicBezTo>
                  <a:cubicBezTo>
                    <a:pt x="87" y="93"/>
                    <a:pt x="162" y="49"/>
                    <a:pt x="235" y="68"/>
                  </a:cubicBezTo>
                  <a:cubicBezTo>
                    <a:pt x="309" y="87"/>
                    <a:pt x="354" y="162"/>
                    <a:pt x="335" y="236"/>
                  </a:cubicBezTo>
                  <a:cubicBezTo>
                    <a:pt x="316" y="310"/>
                    <a:pt x="241" y="354"/>
                    <a:pt x="166" y="335"/>
                  </a:cubicBezTo>
                  <a:close/>
                </a:path>
              </a:pathLst>
            </a:custGeom>
            <a:solidFill>
              <a:srgbClr val="1983B7"/>
            </a:solidFill>
            <a:ln>
              <a:noFill/>
            </a:ln>
          </p:spPr>
          <p:txBody>
            <a:bodyPr vert="horz" wrap="square" lIns="91440" tIns="45720" rIns="91440" bIns="45720" numCol="1" anchor="t" anchorCtr="0" compatLnSpc="1"/>
            <a:lstStyle/>
            <a:p>
              <a:endParaRPr lang="zh-CN" altLang="en-US" sz="3600">
                <a:cs typeface="+mn-ea"/>
                <a:sym typeface="+mn-lt"/>
              </a:endParaRPr>
            </a:p>
          </p:txBody>
        </p:sp>
        <p:sp>
          <p:nvSpPr>
            <p:cNvPr id="27" name="Oval 20"/>
            <p:cNvSpPr>
              <a:spLocks noChangeArrowheads="1"/>
            </p:cNvSpPr>
            <p:nvPr/>
          </p:nvSpPr>
          <p:spPr bwMode="auto">
            <a:xfrm>
              <a:off x="5908347" y="2663031"/>
              <a:ext cx="647481" cy="651686"/>
            </a:xfrm>
            <a:prstGeom prst="ellipse">
              <a:avLst/>
            </a:prstGeom>
            <a:solidFill>
              <a:srgbClr val="1983B7"/>
            </a:solidFill>
            <a:ln>
              <a:noFill/>
            </a:ln>
          </p:spPr>
          <p:txBody>
            <a:bodyPr vert="horz" wrap="square" lIns="91440" tIns="45720" rIns="91440" bIns="45720" numCol="1" anchor="t" anchorCtr="0" compatLnSpc="1"/>
            <a:lstStyle/>
            <a:p>
              <a:endParaRPr lang="zh-CN" altLang="en-US" sz="3600">
                <a:cs typeface="+mn-ea"/>
                <a:sym typeface="+mn-lt"/>
              </a:endParaRPr>
            </a:p>
          </p:txBody>
        </p:sp>
        <p:sp>
          <p:nvSpPr>
            <p:cNvPr id="28" name="Freeform 21"/>
            <p:cNvSpPr>
              <a:spLocks noEditPoints="1"/>
            </p:cNvSpPr>
            <p:nvPr/>
          </p:nvSpPr>
          <p:spPr bwMode="auto">
            <a:xfrm>
              <a:off x="7215323" y="2867350"/>
              <a:ext cx="240302" cy="245718"/>
            </a:xfrm>
            <a:custGeom>
              <a:avLst/>
              <a:gdLst>
                <a:gd name="T0" fmla="*/ 26 w 90"/>
                <a:gd name="T1" fmla="*/ 19 h 91"/>
                <a:gd name="T2" fmla="*/ 19 w 90"/>
                <a:gd name="T3" fmla="*/ 26 h 91"/>
                <a:gd name="T4" fmla="*/ 18 w 90"/>
                <a:gd name="T5" fmla="*/ 34 h 91"/>
                <a:gd name="T6" fmla="*/ 22 w 90"/>
                <a:gd name="T7" fmla="*/ 29 h 91"/>
                <a:gd name="T8" fmla="*/ 29 w 90"/>
                <a:gd name="T9" fmla="*/ 23 h 91"/>
                <a:gd name="T10" fmla="*/ 33 w 90"/>
                <a:gd name="T11" fmla="*/ 18 h 91"/>
                <a:gd name="T12" fmla="*/ 89 w 90"/>
                <a:gd name="T13" fmla="*/ 84 h 91"/>
                <a:gd name="T14" fmla="*/ 73 w 90"/>
                <a:gd name="T15" fmla="*/ 67 h 91"/>
                <a:gd name="T16" fmla="*/ 82 w 90"/>
                <a:gd name="T17" fmla="*/ 41 h 91"/>
                <a:gd name="T18" fmla="*/ 79 w 90"/>
                <a:gd name="T19" fmla="*/ 25 h 91"/>
                <a:gd name="T20" fmla="*/ 70 w 90"/>
                <a:gd name="T21" fmla="*/ 12 h 91"/>
                <a:gd name="T22" fmla="*/ 41 w 90"/>
                <a:gd name="T23" fmla="*/ 0 h 91"/>
                <a:gd name="T24" fmla="*/ 3 w 90"/>
                <a:gd name="T25" fmla="*/ 25 h 91"/>
                <a:gd name="T26" fmla="*/ 3 w 90"/>
                <a:gd name="T27" fmla="*/ 57 h 91"/>
                <a:gd name="T28" fmla="*/ 12 w 90"/>
                <a:gd name="T29" fmla="*/ 70 h 91"/>
                <a:gd name="T30" fmla="*/ 25 w 90"/>
                <a:gd name="T31" fmla="*/ 79 h 91"/>
                <a:gd name="T32" fmla="*/ 25 w 90"/>
                <a:gd name="T33" fmla="*/ 79 h 91"/>
                <a:gd name="T34" fmla="*/ 57 w 90"/>
                <a:gd name="T35" fmla="*/ 79 h 91"/>
                <a:gd name="T36" fmla="*/ 84 w 90"/>
                <a:gd name="T37" fmla="*/ 89 h 91"/>
                <a:gd name="T38" fmla="*/ 89 w 90"/>
                <a:gd name="T39" fmla="*/ 84 h 91"/>
                <a:gd name="T40" fmla="*/ 65 w 90"/>
                <a:gd name="T41" fmla="*/ 65 h 91"/>
                <a:gd name="T42" fmla="*/ 54 w 90"/>
                <a:gd name="T43" fmla="*/ 72 h 91"/>
                <a:gd name="T44" fmla="*/ 28 w 90"/>
                <a:gd name="T45" fmla="*/ 72 h 91"/>
                <a:gd name="T46" fmla="*/ 17 w 90"/>
                <a:gd name="T47" fmla="*/ 65 h 91"/>
                <a:gd name="T48" fmla="*/ 17 w 90"/>
                <a:gd name="T49" fmla="*/ 65 h 91"/>
                <a:gd name="T50" fmla="*/ 10 w 90"/>
                <a:gd name="T51" fmla="*/ 54 h 91"/>
                <a:gd name="T52" fmla="*/ 10 w 90"/>
                <a:gd name="T53" fmla="*/ 28 h 91"/>
                <a:gd name="T54" fmla="*/ 41 w 90"/>
                <a:gd name="T55" fmla="*/ 7 h 91"/>
                <a:gd name="T56" fmla="*/ 65 w 90"/>
                <a:gd name="T57" fmla="*/ 17 h 91"/>
                <a:gd name="T58" fmla="*/ 72 w 90"/>
                <a:gd name="T59" fmla="*/ 28 h 91"/>
                <a:gd name="T60" fmla="*/ 75 w 90"/>
                <a:gd name="T61" fmla="*/ 41 h 91"/>
                <a:gd name="T62" fmla="*/ 65 w 90"/>
                <a:gd name="T63" fmla="*/ 65 h 91"/>
                <a:gd name="T64" fmla="*/ 65 w 90"/>
                <a:gd name="T65" fmla="*/ 39 h 91"/>
                <a:gd name="T66" fmla="*/ 61 w 90"/>
                <a:gd name="T67" fmla="*/ 50 h 91"/>
                <a:gd name="T68" fmla="*/ 57 w 90"/>
                <a:gd name="T69" fmla="*/ 57 h 91"/>
                <a:gd name="T70" fmla="*/ 41 w 90"/>
                <a:gd name="T71" fmla="*/ 63 h 91"/>
                <a:gd name="T72" fmla="*/ 41 w 90"/>
                <a:gd name="T73" fmla="*/ 68 h 91"/>
                <a:gd name="T74" fmla="*/ 60 w 90"/>
                <a:gd name="T75" fmla="*/ 60 h 91"/>
                <a:gd name="T76" fmla="*/ 66 w 90"/>
                <a:gd name="T77" fmla="*/ 51 h 91"/>
                <a:gd name="T78" fmla="*/ 65 w 90"/>
                <a:gd name="T79" fmla="*/ 39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90" h="91">
                  <a:moveTo>
                    <a:pt x="30" y="16"/>
                  </a:moveTo>
                  <a:cubicBezTo>
                    <a:pt x="29" y="17"/>
                    <a:pt x="27" y="18"/>
                    <a:pt x="26" y="19"/>
                  </a:cubicBezTo>
                  <a:cubicBezTo>
                    <a:pt x="25" y="20"/>
                    <a:pt x="23" y="21"/>
                    <a:pt x="22" y="22"/>
                  </a:cubicBezTo>
                  <a:cubicBezTo>
                    <a:pt x="21" y="23"/>
                    <a:pt x="20" y="25"/>
                    <a:pt x="19" y="26"/>
                  </a:cubicBezTo>
                  <a:cubicBezTo>
                    <a:pt x="18" y="28"/>
                    <a:pt x="17" y="29"/>
                    <a:pt x="16" y="31"/>
                  </a:cubicBezTo>
                  <a:cubicBezTo>
                    <a:pt x="16" y="32"/>
                    <a:pt x="16" y="33"/>
                    <a:pt x="18" y="34"/>
                  </a:cubicBezTo>
                  <a:cubicBezTo>
                    <a:pt x="19" y="34"/>
                    <a:pt x="20" y="34"/>
                    <a:pt x="20" y="32"/>
                  </a:cubicBezTo>
                  <a:cubicBezTo>
                    <a:pt x="21" y="31"/>
                    <a:pt x="22" y="30"/>
                    <a:pt x="22" y="29"/>
                  </a:cubicBezTo>
                  <a:cubicBezTo>
                    <a:pt x="23" y="28"/>
                    <a:pt x="24" y="26"/>
                    <a:pt x="25" y="25"/>
                  </a:cubicBezTo>
                  <a:cubicBezTo>
                    <a:pt x="26" y="24"/>
                    <a:pt x="27" y="23"/>
                    <a:pt x="29" y="23"/>
                  </a:cubicBezTo>
                  <a:cubicBezTo>
                    <a:pt x="30" y="22"/>
                    <a:pt x="31" y="21"/>
                    <a:pt x="32" y="21"/>
                  </a:cubicBezTo>
                  <a:cubicBezTo>
                    <a:pt x="33" y="20"/>
                    <a:pt x="34" y="19"/>
                    <a:pt x="33" y="18"/>
                  </a:cubicBezTo>
                  <a:cubicBezTo>
                    <a:pt x="33" y="17"/>
                    <a:pt x="32" y="16"/>
                    <a:pt x="30" y="16"/>
                  </a:cubicBezTo>
                  <a:close/>
                  <a:moveTo>
                    <a:pt x="89" y="84"/>
                  </a:moveTo>
                  <a:cubicBezTo>
                    <a:pt x="89" y="84"/>
                    <a:pt x="89" y="84"/>
                    <a:pt x="89" y="84"/>
                  </a:cubicBezTo>
                  <a:cubicBezTo>
                    <a:pt x="73" y="67"/>
                    <a:pt x="73" y="67"/>
                    <a:pt x="73" y="67"/>
                  </a:cubicBezTo>
                  <a:cubicBezTo>
                    <a:pt x="75" y="64"/>
                    <a:pt x="77" y="61"/>
                    <a:pt x="79" y="57"/>
                  </a:cubicBezTo>
                  <a:cubicBezTo>
                    <a:pt x="81" y="52"/>
                    <a:pt x="82" y="47"/>
                    <a:pt x="82" y="41"/>
                  </a:cubicBezTo>
                  <a:cubicBezTo>
                    <a:pt x="82" y="36"/>
                    <a:pt x="81" y="30"/>
                    <a:pt x="79" y="26"/>
                  </a:cubicBezTo>
                  <a:cubicBezTo>
                    <a:pt x="79" y="25"/>
                    <a:pt x="79" y="25"/>
                    <a:pt x="79" y="25"/>
                  </a:cubicBezTo>
                  <a:cubicBezTo>
                    <a:pt x="77" y="20"/>
                    <a:pt x="74" y="16"/>
                    <a:pt x="70" y="12"/>
                  </a:cubicBezTo>
                  <a:cubicBezTo>
                    <a:pt x="70" y="12"/>
                    <a:pt x="70" y="12"/>
                    <a:pt x="70" y="12"/>
                  </a:cubicBezTo>
                  <a:cubicBezTo>
                    <a:pt x="66" y="8"/>
                    <a:pt x="62" y="5"/>
                    <a:pt x="57" y="3"/>
                  </a:cubicBezTo>
                  <a:cubicBezTo>
                    <a:pt x="52" y="1"/>
                    <a:pt x="46" y="0"/>
                    <a:pt x="41" y="0"/>
                  </a:cubicBezTo>
                  <a:cubicBezTo>
                    <a:pt x="29" y="0"/>
                    <a:pt x="19" y="4"/>
                    <a:pt x="12" y="12"/>
                  </a:cubicBezTo>
                  <a:cubicBezTo>
                    <a:pt x="8" y="16"/>
                    <a:pt x="5" y="20"/>
                    <a:pt x="3" y="25"/>
                  </a:cubicBezTo>
                  <a:cubicBezTo>
                    <a:pt x="1" y="30"/>
                    <a:pt x="0" y="36"/>
                    <a:pt x="0" y="41"/>
                  </a:cubicBezTo>
                  <a:cubicBezTo>
                    <a:pt x="0" y="47"/>
                    <a:pt x="1" y="52"/>
                    <a:pt x="3" y="57"/>
                  </a:cubicBezTo>
                  <a:cubicBezTo>
                    <a:pt x="3" y="57"/>
                    <a:pt x="3" y="57"/>
                    <a:pt x="3" y="57"/>
                  </a:cubicBezTo>
                  <a:cubicBezTo>
                    <a:pt x="5" y="62"/>
                    <a:pt x="8" y="66"/>
                    <a:pt x="12" y="70"/>
                  </a:cubicBezTo>
                  <a:cubicBezTo>
                    <a:pt x="12" y="70"/>
                    <a:pt x="12" y="70"/>
                    <a:pt x="12" y="70"/>
                  </a:cubicBezTo>
                  <a:cubicBezTo>
                    <a:pt x="16" y="74"/>
                    <a:pt x="20" y="77"/>
                    <a:pt x="25" y="79"/>
                  </a:cubicBezTo>
                  <a:cubicBezTo>
                    <a:pt x="25" y="79"/>
                    <a:pt x="25" y="79"/>
                    <a:pt x="25" y="79"/>
                  </a:cubicBezTo>
                  <a:cubicBezTo>
                    <a:pt x="25" y="79"/>
                    <a:pt x="25" y="79"/>
                    <a:pt x="25" y="79"/>
                  </a:cubicBezTo>
                  <a:cubicBezTo>
                    <a:pt x="30" y="81"/>
                    <a:pt x="35" y="82"/>
                    <a:pt x="41" y="82"/>
                  </a:cubicBezTo>
                  <a:cubicBezTo>
                    <a:pt x="46" y="82"/>
                    <a:pt x="52" y="81"/>
                    <a:pt x="57" y="79"/>
                  </a:cubicBezTo>
                  <a:cubicBezTo>
                    <a:pt x="61" y="78"/>
                    <a:pt x="64" y="75"/>
                    <a:pt x="67" y="73"/>
                  </a:cubicBezTo>
                  <a:cubicBezTo>
                    <a:pt x="84" y="89"/>
                    <a:pt x="84" y="89"/>
                    <a:pt x="84" y="89"/>
                  </a:cubicBezTo>
                  <a:cubicBezTo>
                    <a:pt x="85" y="91"/>
                    <a:pt x="88" y="91"/>
                    <a:pt x="89" y="89"/>
                  </a:cubicBezTo>
                  <a:cubicBezTo>
                    <a:pt x="90" y="88"/>
                    <a:pt x="90" y="85"/>
                    <a:pt x="89" y="84"/>
                  </a:cubicBezTo>
                  <a:close/>
                  <a:moveTo>
                    <a:pt x="65" y="65"/>
                  </a:moveTo>
                  <a:cubicBezTo>
                    <a:pt x="65" y="65"/>
                    <a:pt x="65" y="65"/>
                    <a:pt x="65" y="65"/>
                  </a:cubicBezTo>
                  <a:cubicBezTo>
                    <a:pt x="65" y="65"/>
                    <a:pt x="65" y="65"/>
                    <a:pt x="65" y="65"/>
                  </a:cubicBezTo>
                  <a:cubicBezTo>
                    <a:pt x="62" y="68"/>
                    <a:pt x="58" y="71"/>
                    <a:pt x="54" y="72"/>
                  </a:cubicBezTo>
                  <a:cubicBezTo>
                    <a:pt x="50" y="74"/>
                    <a:pt x="45" y="75"/>
                    <a:pt x="41" y="75"/>
                  </a:cubicBezTo>
                  <a:cubicBezTo>
                    <a:pt x="36" y="75"/>
                    <a:pt x="32" y="74"/>
                    <a:pt x="28" y="72"/>
                  </a:cubicBezTo>
                  <a:cubicBezTo>
                    <a:pt x="28" y="72"/>
                    <a:pt x="28" y="72"/>
                    <a:pt x="28" y="72"/>
                  </a:cubicBezTo>
                  <a:cubicBezTo>
                    <a:pt x="24" y="71"/>
                    <a:pt x="20" y="68"/>
                    <a:pt x="17" y="65"/>
                  </a:cubicBezTo>
                  <a:cubicBezTo>
                    <a:pt x="17" y="65"/>
                    <a:pt x="17" y="65"/>
                    <a:pt x="17" y="65"/>
                  </a:cubicBezTo>
                  <a:cubicBezTo>
                    <a:pt x="17" y="65"/>
                    <a:pt x="17" y="65"/>
                    <a:pt x="17" y="65"/>
                  </a:cubicBezTo>
                  <a:cubicBezTo>
                    <a:pt x="14" y="62"/>
                    <a:pt x="11" y="58"/>
                    <a:pt x="10" y="54"/>
                  </a:cubicBezTo>
                  <a:cubicBezTo>
                    <a:pt x="10" y="54"/>
                    <a:pt x="10" y="54"/>
                    <a:pt x="10" y="54"/>
                  </a:cubicBezTo>
                  <a:cubicBezTo>
                    <a:pt x="8" y="50"/>
                    <a:pt x="7" y="46"/>
                    <a:pt x="7" y="41"/>
                  </a:cubicBezTo>
                  <a:cubicBezTo>
                    <a:pt x="7" y="37"/>
                    <a:pt x="8" y="32"/>
                    <a:pt x="10" y="28"/>
                  </a:cubicBezTo>
                  <a:cubicBezTo>
                    <a:pt x="11" y="24"/>
                    <a:pt x="14" y="20"/>
                    <a:pt x="17" y="17"/>
                  </a:cubicBezTo>
                  <a:cubicBezTo>
                    <a:pt x="23" y="11"/>
                    <a:pt x="32" y="7"/>
                    <a:pt x="41" y="7"/>
                  </a:cubicBezTo>
                  <a:cubicBezTo>
                    <a:pt x="45" y="7"/>
                    <a:pt x="50" y="8"/>
                    <a:pt x="54" y="10"/>
                  </a:cubicBezTo>
                  <a:cubicBezTo>
                    <a:pt x="58" y="12"/>
                    <a:pt x="62" y="14"/>
                    <a:pt x="65" y="17"/>
                  </a:cubicBezTo>
                  <a:cubicBezTo>
                    <a:pt x="65" y="17"/>
                    <a:pt x="65" y="17"/>
                    <a:pt x="65" y="17"/>
                  </a:cubicBezTo>
                  <a:cubicBezTo>
                    <a:pt x="68" y="21"/>
                    <a:pt x="70" y="24"/>
                    <a:pt x="72" y="28"/>
                  </a:cubicBezTo>
                  <a:cubicBezTo>
                    <a:pt x="72" y="28"/>
                    <a:pt x="72" y="28"/>
                    <a:pt x="72" y="28"/>
                  </a:cubicBezTo>
                  <a:cubicBezTo>
                    <a:pt x="74" y="32"/>
                    <a:pt x="75" y="37"/>
                    <a:pt x="75" y="41"/>
                  </a:cubicBezTo>
                  <a:cubicBezTo>
                    <a:pt x="75" y="46"/>
                    <a:pt x="74" y="50"/>
                    <a:pt x="72" y="54"/>
                  </a:cubicBezTo>
                  <a:cubicBezTo>
                    <a:pt x="70" y="58"/>
                    <a:pt x="68" y="62"/>
                    <a:pt x="65" y="65"/>
                  </a:cubicBezTo>
                  <a:close/>
                  <a:moveTo>
                    <a:pt x="65" y="39"/>
                  </a:moveTo>
                  <a:cubicBezTo>
                    <a:pt x="65" y="39"/>
                    <a:pt x="65" y="39"/>
                    <a:pt x="65" y="39"/>
                  </a:cubicBezTo>
                  <a:cubicBezTo>
                    <a:pt x="64" y="39"/>
                    <a:pt x="63" y="40"/>
                    <a:pt x="63" y="41"/>
                  </a:cubicBezTo>
                  <a:cubicBezTo>
                    <a:pt x="63" y="44"/>
                    <a:pt x="62" y="47"/>
                    <a:pt x="61" y="50"/>
                  </a:cubicBezTo>
                  <a:cubicBezTo>
                    <a:pt x="61" y="50"/>
                    <a:pt x="61" y="50"/>
                    <a:pt x="61" y="50"/>
                  </a:cubicBezTo>
                  <a:cubicBezTo>
                    <a:pt x="60" y="52"/>
                    <a:pt x="59" y="55"/>
                    <a:pt x="57" y="57"/>
                  </a:cubicBezTo>
                  <a:cubicBezTo>
                    <a:pt x="54" y="59"/>
                    <a:pt x="52" y="60"/>
                    <a:pt x="49" y="62"/>
                  </a:cubicBezTo>
                  <a:cubicBezTo>
                    <a:pt x="47" y="63"/>
                    <a:pt x="44" y="63"/>
                    <a:pt x="41" y="63"/>
                  </a:cubicBezTo>
                  <a:cubicBezTo>
                    <a:pt x="40" y="63"/>
                    <a:pt x="39" y="64"/>
                    <a:pt x="39" y="66"/>
                  </a:cubicBezTo>
                  <a:cubicBezTo>
                    <a:pt x="39" y="67"/>
                    <a:pt x="40" y="68"/>
                    <a:pt x="41" y="68"/>
                  </a:cubicBezTo>
                  <a:cubicBezTo>
                    <a:pt x="44" y="68"/>
                    <a:pt x="48" y="67"/>
                    <a:pt x="51" y="66"/>
                  </a:cubicBezTo>
                  <a:cubicBezTo>
                    <a:pt x="54" y="64"/>
                    <a:pt x="57" y="63"/>
                    <a:pt x="60" y="60"/>
                  </a:cubicBezTo>
                  <a:cubicBezTo>
                    <a:pt x="62" y="58"/>
                    <a:pt x="64" y="55"/>
                    <a:pt x="66" y="51"/>
                  </a:cubicBezTo>
                  <a:cubicBezTo>
                    <a:pt x="66" y="51"/>
                    <a:pt x="66" y="51"/>
                    <a:pt x="66" y="51"/>
                  </a:cubicBezTo>
                  <a:cubicBezTo>
                    <a:pt x="67" y="48"/>
                    <a:pt x="68" y="45"/>
                    <a:pt x="68" y="41"/>
                  </a:cubicBezTo>
                  <a:cubicBezTo>
                    <a:pt x="68" y="40"/>
                    <a:pt x="67" y="39"/>
                    <a:pt x="65" y="3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3600">
                <a:cs typeface="+mn-ea"/>
                <a:sym typeface="+mn-lt"/>
              </a:endParaRPr>
            </a:p>
          </p:txBody>
        </p:sp>
        <p:sp>
          <p:nvSpPr>
            <p:cNvPr id="29" name="Freeform 22"/>
            <p:cNvSpPr>
              <a:spLocks noEditPoints="1"/>
            </p:cNvSpPr>
            <p:nvPr/>
          </p:nvSpPr>
          <p:spPr bwMode="auto">
            <a:xfrm>
              <a:off x="1673691" y="2862008"/>
              <a:ext cx="262998" cy="253730"/>
            </a:xfrm>
            <a:custGeom>
              <a:avLst/>
              <a:gdLst>
                <a:gd name="T0" fmla="*/ 59 w 98"/>
                <a:gd name="T1" fmla="*/ 0 h 94"/>
                <a:gd name="T2" fmla="*/ 70 w 98"/>
                <a:gd name="T3" fmla="*/ 11 h 94"/>
                <a:gd name="T4" fmla="*/ 79 w 98"/>
                <a:gd name="T5" fmla="*/ 14 h 94"/>
                <a:gd name="T6" fmla="*/ 98 w 98"/>
                <a:gd name="T7" fmla="*/ 34 h 94"/>
                <a:gd name="T8" fmla="*/ 92 w 98"/>
                <a:gd name="T9" fmla="*/ 89 h 94"/>
                <a:gd name="T10" fmla="*/ 19 w 98"/>
                <a:gd name="T11" fmla="*/ 94 h 94"/>
                <a:gd name="T12" fmla="*/ 5 w 98"/>
                <a:gd name="T13" fmla="*/ 88 h 94"/>
                <a:gd name="T14" fmla="*/ 0 w 98"/>
                <a:gd name="T15" fmla="*/ 34 h 94"/>
                <a:gd name="T16" fmla="*/ 19 w 98"/>
                <a:gd name="T17" fmla="*/ 14 h 94"/>
                <a:gd name="T18" fmla="*/ 27 w 98"/>
                <a:gd name="T19" fmla="*/ 11 h 94"/>
                <a:gd name="T20" fmla="*/ 38 w 98"/>
                <a:gd name="T21" fmla="*/ 0 h 94"/>
                <a:gd name="T22" fmla="*/ 69 w 98"/>
                <a:gd name="T23" fmla="*/ 22 h 94"/>
                <a:gd name="T24" fmla="*/ 68 w 98"/>
                <a:gd name="T25" fmla="*/ 22 h 94"/>
                <a:gd name="T26" fmla="*/ 29 w 98"/>
                <a:gd name="T27" fmla="*/ 22 h 94"/>
                <a:gd name="T28" fmla="*/ 11 w 98"/>
                <a:gd name="T29" fmla="*/ 25 h 94"/>
                <a:gd name="T30" fmla="*/ 7 w 98"/>
                <a:gd name="T31" fmla="*/ 34 h 94"/>
                <a:gd name="T32" fmla="*/ 18 w 98"/>
                <a:gd name="T33" fmla="*/ 52 h 94"/>
                <a:gd name="T34" fmla="*/ 20 w 98"/>
                <a:gd name="T35" fmla="*/ 43 h 94"/>
                <a:gd name="T36" fmla="*/ 37 w 98"/>
                <a:gd name="T37" fmla="*/ 43 h 94"/>
                <a:gd name="T38" fmla="*/ 39 w 98"/>
                <a:gd name="T39" fmla="*/ 45 h 94"/>
                <a:gd name="T40" fmla="*/ 59 w 98"/>
                <a:gd name="T41" fmla="*/ 52 h 94"/>
                <a:gd name="T42" fmla="*/ 61 w 98"/>
                <a:gd name="T43" fmla="*/ 43 h 94"/>
                <a:gd name="T44" fmla="*/ 77 w 98"/>
                <a:gd name="T45" fmla="*/ 43 h 94"/>
                <a:gd name="T46" fmla="*/ 80 w 98"/>
                <a:gd name="T47" fmla="*/ 45 h 94"/>
                <a:gd name="T48" fmla="*/ 91 w 98"/>
                <a:gd name="T49" fmla="*/ 52 h 94"/>
                <a:gd name="T50" fmla="*/ 87 w 98"/>
                <a:gd name="T51" fmla="*/ 25 h 94"/>
                <a:gd name="T52" fmla="*/ 69 w 98"/>
                <a:gd name="T53" fmla="*/ 22 h 94"/>
                <a:gd name="T54" fmla="*/ 32 w 98"/>
                <a:gd name="T55" fmla="*/ 14 h 94"/>
                <a:gd name="T56" fmla="*/ 66 w 98"/>
                <a:gd name="T57" fmla="*/ 11 h 94"/>
                <a:gd name="T58" fmla="*/ 59 w 98"/>
                <a:gd name="T59" fmla="*/ 4 h 94"/>
                <a:gd name="T60" fmla="*/ 34 w 98"/>
                <a:gd name="T61" fmla="*/ 6 h 94"/>
                <a:gd name="T62" fmla="*/ 32 w 98"/>
                <a:gd name="T63" fmla="*/ 14 h 94"/>
                <a:gd name="T64" fmla="*/ 7 w 98"/>
                <a:gd name="T65" fmla="*/ 57 h 94"/>
                <a:gd name="T66" fmla="*/ 11 w 98"/>
                <a:gd name="T67" fmla="*/ 83 h 94"/>
                <a:gd name="T68" fmla="*/ 19 w 98"/>
                <a:gd name="T69" fmla="*/ 87 h 94"/>
                <a:gd name="T70" fmla="*/ 87 w 98"/>
                <a:gd name="T71" fmla="*/ 83 h 94"/>
                <a:gd name="T72" fmla="*/ 91 w 98"/>
                <a:gd name="T73" fmla="*/ 57 h 94"/>
                <a:gd name="T74" fmla="*/ 80 w 98"/>
                <a:gd name="T75" fmla="*/ 63 h 94"/>
                <a:gd name="T76" fmla="*/ 77 w 98"/>
                <a:gd name="T77" fmla="*/ 66 h 94"/>
                <a:gd name="T78" fmla="*/ 59 w 98"/>
                <a:gd name="T79" fmla="*/ 63 h 94"/>
                <a:gd name="T80" fmla="*/ 59 w 98"/>
                <a:gd name="T81" fmla="*/ 57 h 94"/>
                <a:gd name="T82" fmla="*/ 39 w 98"/>
                <a:gd name="T83" fmla="*/ 63 h 94"/>
                <a:gd name="T84" fmla="*/ 36 w 98"/>
                <a:gd name="T85" fmla="*/ 66 h 94"/>
                <a:gd name="T86" fmla="*/ 18 w 98"/>
                <a:gd name="T87" fmla="*/ 63 h 94"/>
                <a:gd name="T88" fmla="*/ 18 w 98"/>
                <a:gd name="T89" fmla="*/ 57 h 94"/>
                <a:gd name="T90" fmla="*/ 34 w 98"/>
                <a:gd name="T91" fmla="*/ 48 h 94"/>
                <a:gd name="T92" fmla="*/ 23 w 98"/>
                <a:gd name="T93" fmla="*/ 48 h 94"/>
                <a:gd name="T94" fmla="*/ 23 w 98"/>
                <a:gd name="T95" fmla="*/ 54 h 94"/>
                <a:gd name="T96" fmla="*/ 23 w 98"/>
                <a:gd name="T97" fmla="*/ 61 h 94"/>
                <a:gd name="T98" fmla="*/ 34 w 98"/>
                <a:gd name="T99" fmla="*/ 54 h 94"/>
                <a:gd name="T100" fmla="*/ 34 w 98"/>
                <a:gd name="T101" fmla="*/ 54 h 94"/>
                <a:gd name="T102" fmla="*/ 75 w 98"/>
                <a:gd name="T103" fmla="*/ 48 h 94"/>
                <a:gd name="T104" fmla="*/ 64 w 98"/>
                <a:gd name="T105" fmla="*/ 48 h 94"/>
                <a:gd name="T106" fmla="*/ 64 w 98"/>
                <a:gd name="T107" fmla="*/ 54 h 94"/>
                <a:gd name="T108" fmla="*/ 64 w 98"/>
                <a:gd name="T109" fmla="*/ 61 h 94"/>
                <a:gd name="T110" fmla="*/ 75 w 98"/>
                <a:gd name="T111" fmla="*/ 54 h 94"/>
                <a:gd name="T112" fmla="*/ 75 w 98"/>
                <a:gd name="T113" fmla="*/ 54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8" h="94">
                  <a:moveTo>
                    <a:pt x="38" y="0"/>
                  </a:moveTo>
                  <a:cubicBezTo>
                    <a:pt x="59" y="0"/>
                    <a:pt x="59" y="0"/>
                    <a:pt x="59" y="0"/>
                  </a:cubicBezTo>
                  <a:cubicBezTo>
                    <a:pt x="62" y="0"/>
                    <a:pt x="65" y="1"/>
                    <a:pt x="67" y="3"/>
                  </a:cubicBezTo>
                  <a:cubicBezTo>
                    <a:pt x="69" y="5"/>
                    <a:pt x="70" y="8"/>
                    <a:pt x="70" y="11"/>
                  </a:cubicBezTo>
                  <a:cubicBezTo>
                    <a:pt x="70" y="14"/>
                    <a:pt x="70" y="14"/>
                    <a:pt x="70" y="14"/>
                  </a:cubicBezTo>
                  <a:cubicBezTo>
                    <a:pt x="79" y="14"/>
                    <a:pt x="79" y="14"/>
                    <a:pt x="79" y="14"/>
                  </a:cubicBezTo>
                  <a:cubicBezTo>
                    <a:pt x="84" y="14"/>
                    <a:pt x="89" y="16"/>
                    <a:pt x="92" y="20"/>
                  </a:cubicBezTo>
                  <a:cubicBezTo>
                    <a:pt x="96" y="24"/>
                    <a:pt x="98" y="28"/>
                    <a:pt x="98" y="34"/>
                  </a:cubicBezTo>
                  <a:cubicBezTo>
                    <a:pt x="98" y="75"/>
                    <a:pt x="98" y="75"/>
                    <a:pt x="98" y="75"/>
                  </a:cubicBezTo>
                  <a:cubicBezTo>
                    <a:pt x="98" y="80"/>
                    <a:pt x="96" y="85"/>
                    <a:pt x="92" y="89"/>
                  </a:cubicBezTo>
                  <a:cubicBezTo>
                    <a:pt x="89" y="92"/>
                    <a:pt x="84" y="94"/>
                    <a:pt x="79" y="94"/>
                  </a:cubicBezTo>
                  <a:cubicBezTo>
                    <a:pt x="19" y="94"/>
                    <a:pt x="19" y="94"/>
                    <a:pt x="19" y="94"/>
                  </a:cubicBezTo>
                  <a:cubicBezTo>
                    <a:pt x="14" y="94"/>
                    <a:pt x="9" y="92"/>
                    <a:pt x="5" y="89"/>
                  </a:cubicBezTo>
                  <a:cubicBezTo>
                    <a:pt x="5" y="88"/>
                    <a:pt x="5" y="88"/>
                    <a:pt x="5" y="88"/>
                  </a:cubicBezTo>
                  <a:cubicBezTo>
                    <a:pt x="2" y="85"/>
                    <a:pt x="0" y="80"/>
                    <a:pt x="0" y="75"/>
                  </a:cubicBezTo>
                  <a:cubicBezTo>
                    <a:pt x="0" y="34"/>
                    <a:pt x="0" y="34"/>
                    <a:pt x="0" y="34"/>
                  </a:cubicBezTo>
                  <a:cubicBezTo>
                    <a:pt x="0" y="28"/>
                    <a:pt x="2" y="24"/>
                    <a:pt x="5" y="20"/>
                  </a:cubicBezTo>
                  <a:cubicBezTo>
                    <a:pt x="9" y="16"/>
                    <a:pt x="14" y="14"/>
                    <a:pt x="19" y="14"/>
                  </a:cubicBezTo>
                  <a:cubicBezTo>
                    <a:pt x="27" y="14"/>
                    <a:pt x="27" y="14"/>
                    <a:pt x="27" y="14"/>
                  </a:cubicBezTo>
                  <a:cubicBezTo>
                    <a:pt x="27" y="11"/>
                    <a:pt x="27" y="11"/>
                    <a:pt x="27" y="11"/>
                  </a:cubicBezTo>
                  <a:cubicBezTo>
                    <a:pt x="27" y="8"/>
                    <a:pt x="29" y="5"/>
                    <a:pt x="31" y="3"/>
                  </a:cubicBezTo>
                  <a:cubicBezTo>
                    <a:pt x="33" y="1"/>
                    <a:pt x="35" y="0"/>
                    <a:pt x="38" y="0"/>
                  </a:cubicBezTo>
                  <a:close/>
                  <a:moveTo>
                    <a:pt x="69" y="22"/>
                  </a:moveTo>
                  <a:cubicBezTo>
                    <a:pt x="69" y="22"/>
                    <a:pt x="69" y="22"/>
                    <a:pt x="69" y="22"/>
                  </a:cubicBezTo>
                  <a:cubicBezTo>
                    <a:pt x="68" y="22"/>
                    <a:pt x="68" y="22"/>
                    <a:pt x="68" y="22"/>
                  </a:cubicBezTo>
                  <a:cubicBezTo>
                    <a:pt x="68" y="22"/>
                    <a:pt x="68" y="22"/>
                    <a:pt x="68" y="22"/>
                  </a:cubicBezTo>
                  <a:cubicBezTo>
                    <a:pt x="30" y="22"/>
                    <a:pt x="30" y="22"/>
                    <a:pt x="30" y="22"/>
                  </a:cubicBezTo>
                  <a:cubicBezTo>
                    <a:pt x="29" y="22"/>
                    <a:pt x="29" y="22"/>
                    <a:pt x="29" y="22"/>
                  </a:cubicBezTo>
                  <a:cubicBezTo>
                    <a:pt x="19" y="22"/>
                    <a:pt x="19" y="22"/>
                    <a:pt x="19" y="22"/>
                  </a:cubicBezTo>
                  <a:cubicBezTo>
                    <a:pt x="16" y="22"/>
                    <a:pt x="13" y="23"/>
                    <a:pt x="11" y="25"/>
                  </a:cubicBezTo>
                  <a:cubicBezTo>
                    <a:pt x="11" y="25"/>
                    <a:pt x="11" y="25"/>
                    <a:pt x="11" y="25"/>
                  </a:cubicBezTo>
                  <a:cubicBezTo>
                    <a:pt x="9" y="28"/>
                    <a:pt x="7" y="31"/>
                    <a:pt x="7" y="34"/>
                  </a:cubicBezTo>
                  <a:cubicBezTo>
                    <a:pt x="7" y="52"/>
                    <a:pt x="7" y="52"/>
                    <a:pt x="7" y="52"/>
                  </a:cubicBezTo>
                  <a:cubicBezTo>
                    <a:pt x="18" y="52"/>
                    <a:pt x="18" y="52"/>
                    <a:pt x="18" y="52"/>
                  </a:cubicBezTo>
                  <a:cubicBezTo>
                    <a:pt x="18" y="45"/>
                    <a:pt x="18" y="45"/>
                    <a:pt x="18" y="45"/>
                  </a:cubicBezTo>
                  <a:cubicBezTo>
                    <a:pt x="18" y="44"/>
                    <a:pt x="19" y="43"/>
                    <a:pt x="20" y="43"/>
                  </a:cubicBezTo>
                  <a:cubicBezTo>
                    <a:pt x="20" y="43"/>
                    <a:pt x="20" y="43"/>
                    <a:pt x="20" y="43"/>
                  </a:cubicBezTo>
                  <a:cubicBezTo>
                    <a:pt x="37" y="43"/>
                    <a:pt x="37" y="43"/>
                    <a:pt x="37" y="43"/>
                  </a:cubicBezTo>
                  <a:cubicBezTo>
                    <a:pt x="38" y="43"/>
                    <a:pt x="39" y="44"/>
                    <a:pt x="39" y="45"/>
                  </a:cubicBezTo>
                  <a:cubicBezTo>
                    <a:pt x="39" y="45"/>
                    <a:pt x="39" y="45"/>
                    <a:pt x="39" y="45"/>
                  </a:cubicBezTo>
                  <a:cubicBezTo>
                    <a:pt x="39" y="52"/>
                    <a:pt x="39" y="52"/>
                    <a:pt x="39" y="52"/>
                  </a:cubicBezTo>
                  <a:cubicBezTo>
                    <a:pt x="59" y="52"/>
                    <a:pt x="59" y="52"/>
                    <a:pt x="59" y="52"/>
                  </a:cubicBezTo>
                  <a:cubicBezTo>
                    <a:pt x="59" y="45"/>
                    <a:pt x="59" y="45"/>
                    <a:pt x="59" y="45"/>
                  </a:cubicBezTo>
                  <a:cubicBezTo>
                    <a:pt x="59" y="44"/>
                    <a:pt x="60" y="43"/>
                    <a:pt x="61" y="43"/>
                  </a:cubicBezTo>
                  <a:cubicBezTo>
                    <a:pt x="61" y="43"/>
                    <a:pt x="61" y="43"/>
                    <a:pt x="61" y="43"/>
                  </a:cubicBezTo>
                  <a:cubicBezTo>
                    <a:pt x="77" y="43"/>
                    <a:pt x="77" y="43"/>
                    <a:pt x="77" y="43"/>
                  </a:cubicBezTo>
                  <a:cubicBezTo>
                    <a:pt x="79" y="43"/>
                    <a:pt x="80" y="44"/>
                    <a:pt x="80" y="45"/>
                  </a:cubicBezTo>
                  <a:cubicBezTo>
                    <a:pt x="80" y="45"/>
                    <a:pt x="80" y="45"/>
                    <a:pt x="80" y="45"/>
                  </a:cubicBezTo>
                  <a:cubicBezTo>
                    <a:pt x="80" y="52"/>
                    <a:pt x="80" y="52"/>
                    <a:pt x="80" y="52"/>
                  </a:cubicBezTo>
                  <a:cubicBezTo>
                    <a:pt x="91" y="52"/>
                    <a:pt x="91" y="52"/>
                    <a:pt x="91" y="52"/>
                  </a:cubicBezTo>
                  <a:cubicBezTo>
                    <a:pt x="91" y="34"/>
                    <a:pt x="91" y="34"/>
                    <a:pt x="91" y="34"/>
                  </a:cubicBezTo>
                  <a:cubicBezTo>
                    <a:pt x="91" y="31"/>
                    <a:pt x="89" y="28"/>
                    <a:pt x="87" y="25"/>
                  </a:cubicBezTo>
                  <a:cubicBezTo>
                    <a:pt x="85" y="23"/>
                    <a:pt x="82" y="22"/>
                    <a:pt x="79" y="22"/>
                  </a:cubicBezTo>
                  <a:cubicBezTo>
                    <a:pt x="69" y="22"/>
                    <a:pt x="69" y="22"/>
                    <a:pt x="69" y="22"/>
                  </a:cubicBezTo>
                  <a:close/>
                  <a:moveTo>
                    <a:pt x="32" y="14"/>
                  </a:moveTo>
                  <a:cubicBezTo>
                    <a:pt x="32" y="14"/>
                    <a:pt x="32" y="14"/>
                    <a:pt x="32" y="14"/>
                  </a:cubicBezTo>
                  <a:cubicBezTo>
                    <a:pt x="66" y="14"/>
                    <a:pt x="66" y="14"/>
                    <a:pt x="66" y="14"/>
                  </a:cubicBezTo>
                  <a:cubicBezTo>
                    <a:pt x="66" y="11"/>
                    <a:pt x="66" y="11"/>
                    <a:pt x="66" y="11"/>
                  </a:cubicBezTo>
                  <a:cubicBezTo>
                    <a:pt x="66" y="9"/>
                    <a:pt x="65" y="7"/>
                    <a:pt x="64" y="6"/>
                  </a:cubicBezTo>
                  <a:cubicBezTo>
                    <a:pt x="63" y="5"/>
                    <a:pt x="61" y="4"/>
                    <a:pt x="59" y="4"/>
                  </a:cubicBezTo>
                  <a:cubicBezTo>
                    <a:pt x="38" y="4"/>
                    <a:pt x="38" y="4"/>
                    <a:pt x="38" y="4"/>
                  </a:cubicBezTo>
                  <a:cubicBezTo>
                    <a:pt x="37" y="4"/>
                    <a:pt x="35" y="5"/>
                    <a:pt x="34" y="6"/>
                  </a:cubicBezTo>
                  <a:cubicBezTo>
                    <a:pt x="33" y="7"/>
                    <a:pt x="32" y="9"/>
                    <a:pt x="32" y="11"/>
                  </a:cubicBezTo>
                  <a:cubicBezTo>
                    <a:pt x="32" y="14"/>
                    <a:pt x="32" y="14"/>
                    <a:pt x="32" y="14"/>
                  </a:cubicBezTo>
                  <a:close/>
                  <a:moveTo>
                    <a:pt x="7" y="57"/>
                  </a:moveTo>
                  <a:cubicBezTo>
                    <a:pt x="7" y="57"/>
                    <a:pt x="7" y="57"/>
                    <a:pt x="7" y="57"/>
                  </a:cubicBezTo>
                  <a:cubicBezTo>
                    <a:pt x="7" y="75"/>
                    <a:pt x="7" y="75"/>
                    <a:pt x="7" y="75"/>
                  </a:cubicBezTo>
                  <a:cubicBezTo>
                    <a:pt x="7" y="78"/>
                    <a:pt x="8" y="81"/>
                    <a:pt x="11" y="83"/>
                  </a:cubicBezTo>
                  <a:cubicBezTo>
                    <a:pt x="11" y="83"/>
                    <a:pt x="11" y="83"/>
                    <a:pt x="11" y="83"/>
                  </a:cubicBezTo>
                  <a:cubicBezTo>
                    <a:pt x="13" y="85"/>
                    <a:pt x="16" y="87"/>
                    <a:pt x="19" y="87"/>
                  </a:cubicBezTo>
                  <a:cubicBezTo>
                    <a:pt x="79" y="87"/>
                    <a:pt x="79" y="87"/>
                    <a:pt x="79" y="87"/>
                  </a:cubicBezTo>
                  <a:cubicBezTo>
                    <a:pt x="82" y="87"/>
                    <a:pt x="85" y="85"/>
                    <a:pt x="87" y="83"/>
                  </a:cubicBezTo>
                  <a:cubicBezTo>
                    <a:pt x="89" y="81"/>
                    <a:pt x="91" y="78"/>
                    <a:pt x="91" y="75"/>
                  </a:cubicBezTo>
                  <a:cubicBezTo>
                    <a:pt x="91" y="57"/>
                    <a:pt x="91" y="57"/>
                    <a:pt x="91" y="57"/>
                  </a:cubicBezTo>
                  <a:cubicBezTo>
                    <a:pt x="80" y="57"/>
                    <a:pt x="80" y="57"/>
                    <a:pt x="80" y="57"/>
                  </a:cubicBezTo>
                  <a:cubicBezTo>
                    <a:pt x="80" y="63"/>
                    <a:pt x="80" y="63"/>
                    <a:pt x="80" y="63"/>
                  </a:cubicBezTo>
                  <a:cubicBezTo>
                    <a:pt x="80" y="65"/>
                    <a:pt x="79" y="66"/>
                    <a:pt x="77" y="66"/>
                  </a:cubicBezTo>
                  <a:cubicBezTo>
                    <a:pt x="77" y="66"/>
                    <a:pt x="77" y="66"/>
                    <a:pt x="77" y="66"/>
                  </a:cubicBezTo>
                  <a:cubicBezTo>
                    <a:pt x="61" y="66"/>
                    <a:pt x="61" y="66"/>
                    <a:pt x="61" y="66"/>
                  </a:cubicBezTo>
                  <a:cubicBezTo>
                    <a:pt x="60" y="66"/>
                    <a:pt x="59" y="65"/>
                    <a:pt x="59" y="63"/>
                  </a:cubicBezTo>
                  <a:cubicBezTo>
                    <a:pt x="59" y="63"/>
                    <a:pt x="59" y="63"/>
                    <a:pt x="59" y="63"/>
                  </a:cubicBezTo>
                  <a:cubicBezTo>
                    <a:pt x="59" y="57"/>
                    <a:pt x="59" y="57"/>
                    <a:pt x="59" y="57"/>
                  </a:cubicBezTo>
                  <a:cubicBezTo>
                    <a:pt x="39" y="57"/>
                    <a:pt x="39" y="57"/>
                    <a:pt x="39" y="57"/>
                  </a:cubicBezTo>
                  <a:cubicBezTo>
                    <a:pt x="39" y="63"/>
                    <a:pt x="39" y="63"/>
                    <a:pt x="39" y="63"/>
                  </a:cubicBezTo>
                  <a:cubicBezTo>
                    <a:pt x="39" y="65"/>
                    <a:pt x="38" y="66"/>
                    <a:pt x="37" y="66"/>
                  </a:cubicBezTo>
                  <a:cubicBezTo>
                    <a:pt x="36" y="66"/>
                    <a:pt x="36" y="66"/>
                    <a:pt x="36" y="66"/>
                  </a:cubicBezTo>
                  <a:cubicBezTo>
                    <a:pt x="20" y="66"/>
                    <a:pt x="20" y="66"/>
                    <a:pt x="20" y="66"/>
                  </a:cubicBezTo>
                  <a:cubicBezTo>
                    <a:pt x="19" y="66"/>
                    <a:pt x="18" y="65"/>
                    <a:pt x="18" y="63"/>
                  </a:cubicBezTo>
                  <a:cubicBezTo>
                    <a:pt x="18" y="63"/>
                    <a:pt x="18" y="63"/>
                    <a:pt x="18" y="63"/>
                  </a:cubicBezTo>
                  <a:cubicBezTo>
                    <a:pt x="18" y="57"/>
                    <a:pt x="18" y="57"/>
                    <a:pt x="18" y="57"/>
                  </a:cubicBezTo>
                  <a:cubicBezTo>
                    <a:pt x="7" y="57"/>
                    <a:pt x="7" y="57"/>
                    <a:pt x="7" y="57"/>
                  </a:cubicBezTo>
                  <a:close/>
                  <a:moveTo>
                    <a:pt x="34" y="48"/>
                  </a:moveTo>
                  <a:cubicBezTo>
                    <a:pt x="34" y="48"/>
                    <a:pt x="34" y="48"/>
                    <a:pt x="34" y="48"/>
                  </a:cubicBezTo>
                  <a:cubicBezTo>
                    <a:pt x="23" y="48"/>
                    <a:pt x="23" y="48"/>
                    <a:pt x="23" y="48"/>
                  </a:cubicBezTo>
                  <a:cubicBezTo>
                    <a:pt x="23" y="54"/>
                    <a:pt x="23" y="54"/>
                    <a:pt x="23" y="54"/>
                  </a:cubicBezTo>
                  <a:cubicBezTo>
                    <a:pt x="23" y="54"/>
                    <a:pt x="23" y="54"/>
                    <a:pt x="23" y="54"/>
                  </a:cubicBezTo>
                  <a:cubicBezTo>
                    <a:pt x="23" y="54"/>
                    <a:pt x="23" y="54"/>
                    <a:pt x="23" y="54"/>
                  </a:cubicBezTo>
                  <a:cubicBezTo>
                    <a:pt x="23" y="61"/>
                    <a:pt x="23" y="61"/>
                    <a:pt x="23" y="61"/>
                  </a:cubicBezTo>
                  <a:cubicBezTo>
                    <a:pt x="34" y="61"/>
                    <a:pt x="34" y="61"/>
                    <a:pt x="34" y="61"/>
                  </a:cubicBezTo>
                  <a:cubicBezTo>
                    <a:pt x="34" y="54"/>
                    <a:pt x="34" y="54"/>
                    <a:pt x="34" y="54"/>
                  </a:cubicBezTo>
                  <a:cubicBezTo>
                    <a:pt x="34" y="54"/>
                    <a:pt x="34" y="54"/>
                    <a:pt x="34" y="54"/>
                  </a:cubicBezTo>
                  <a:cubicBezTo>
                    <a:pt x="34" y="54"/>
                    <a:pt x="34" y="54"/>
                    <a:pt x="34" y="54"/>
                  </a:cubicBezTo>
                  <a:cubicBezTo>
                    <a:pt x="34" y="48"/>
                    <a:pt x="34" y="48"/>
                    <a:pt x="34" y="48"/>
                  </a:cubicBezTo>
                  <a:close/>
                  <a:moveTo>
                    <a:pt x="75" y="48"/>
                  </a:moveTo>
                  <a:cubicBezTo>
                    <a:pt x="75" y="48"/>
                    <a:pt x="75" y="48"/>
                    <a:pt x="75" y="48"/>
                  </a:cubicBezTo>
                  <a:cubicBezTo>
                    <a:pt x="64" y="48"/>
                    <a:pt x="64" y="48"/>
                    <a:pt x="64" y="48"/>
                  </a:cubicBezTo>
                  <a:cubicBezTo>
                    <a:pt x="64" y="54"/>
                    <a:pt x="64" y="54"/>
                    <a:pt x="64" y="54"/>
                  </a:cubicBezTo>
                  <a:cubicBezTo>
                    <a:pt x="64" y="54"/>
                    <a:pt x="64" y="54"/>
                    <a:pt x="64" y="54"/>
                  </a:cubicBezTo>
                  <a:cubicBezTo>
                    <a:pt x="64" y="54"/>
                    <a:pt x="64" y="54"/>
                    <a:pt x="64" y="54"/>
                  </a:cubicBezTo>
                  <a:cubicBezTo>
                    <a:pt x="64" y="61"/>
                    <a:pt x="64" y="61"/>
                    <a:pt x="64" y="61"/>
                  </a:cubicBezTo>
                  <a:cubicBezTo>
                    <a:pt x="75" y="61"/>
                    <a:pt x="75" y="61"/>
                    <a:pt x="75" y="61"/>
                  </a:cubicBezTo>
                  <a:cubicBezTo>
                    <a:pt x="75" y="54"/>
                    <a:pt x="75" y="54"/>
                    <a:pt x="75" y="54"/>
                  </a:cubicBezTo>
                  <a:cubicBezTo>
                    <a:pt x="75" y="54"/>
                    <a:pt x="75" y="54"/>
                    <a:pt x="75" y="54"/>
                  </a:cubicBezTo>
                  <a:cubicBezTo>
                    <a:pt x="75" y="54"/>
                    <a:pt x="75" y="54"/>
                    <a:pt x="75" y="54"/>
                  </a:cubicBezTo>
                  <a:cubicBezTo>
                    <a:pt x="75" y="48"/>
                    <a:pt x="75" y="48"/>
                    <a:pt x="75" y="4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3600">
                <a:cs typeface="+mn-ea"/>
                <a:sym typeface="+mn-lt"/>
              </a:endParaRPr>
            </a:p>
          </p:txBody>
        </p:sp>
        <p:sp>
          <p:nvSpPr>
            <p:cNvPr id="30" name="Freeform 23"/>
            <p:cNvSpPr>
              <a:spLocks noEditPoints="1"/>
            </p:cNvSpPr>
            <p:nvPr/>
          </p:nvSpPr>
          <p:spPr bwMode="auto">
            <a:xfrm>
              <a:off x="6121948" y="2859337"/>
              <a:ext cx="216272" cy="259072"/>
            </a:xfrm>
            <a:custGeom>
              <a:avLst/>
              <a:gdLst>
                <a:gd name="T0" fmla="*/ 72 w 81"/>
                <a:gd name="T1" fmla="*/ 1 h 96"/>
                <a:gd name="T2" fmla="*/ 70 w 81"/>
                <a:gd name="T3" fmla="*/ 7 h 96"/>
                <a:gd name="T4" fmla="*/ 81 w 81"/>
                <a:gd name="T5" fmla="*/ 36 h 96"/>
                <a:gd name="T6" fmla="*/ 68 w 81"/>
                <a:gd name="T7" fmla="*/ 68 h 96"/>
                <a:gd name="T8" fmla="*/ 54 w 81"/>
                <a:gd name="T9" fmla="*/ 78 h 96"/>
                <a:gd name="T10" fmla="*/ 40 w 81"/>
                <a:gd name="T11" fmla="*/ 81 h 96"/>
                <a:gd name="T12" fmla="*/ 55 w 81"/>
                <a:gd name="T13" fmla="*/ 88 h 96"/>
                <a:gd name="T14" fmla="*/ 55 w 81"/>
                <a:gd name="T15" fmla="*/ 96 h 96"/>
                <a:gd name="T16" fmla="*/ 37 w 81"/>
                <a:gd name="T17" fmla="*/ 96 h 96"/>
                <a:gd name="T18" fmla="*/ 18 w 81"/>
                <a:gd name="T19" fmla="*/ 96 h 96"/>
                <a:gd name="T20" fmla="*/ 18 w 81"/>
                <a:gd name="T21" fmla="*/ 88 h 96"/>
                <a:gd name="T22" fmla="*/ 33 w 81"/>
                <a:gd name="T23" fmla="*/ 81 h 96"/>
                <a:gd name="T24" fmla="*/ 20 w 81"/>
                <a:gd name="T25" fmla="*/ 78 h 96"/>
                <a:gd name="T26" fmla="*/ 7 w 81"/>
                <a:gd name="T27" fmla="*/ 69 h 96"/>
                <a:gd name="T28" fmla="*/ 1 w 81"/>
                <a:gd name="T29" fmla="*/ 72 h 96"/>
                <a:gd name="T30" fmla="*/ 10 w 81"/>
                <a:gd name="T31" fmla="*/ 60 h 96"/>
                <a:gd name="T32" fmla="*/ 11 w 81"/>
                <a:gd name="T33" fmla="*/ 11 h 96"/>
                <a:gd name="T34" fmla="*/ 37 w 81"/>
                <a:gd name="T35" fmla="*/ 0 h 96"/>
                <a:gd name="T36" fmla="*/ 65 w 81"/>
                <a:gd name="T37" fmla="*/ 5 h 96"/>
                <a:gd name="T38" fmla="*/ 65 w 81"/>
                <a:gd name="T39" fmla="*/ 5 h 96"/>
                <a:gd name="T40" fmla="*/ 69 w 81"/>
                <a:gd name="T41" fmla="*/ 1 h 96"/>
                <a:gd name="T42" fmla="*/ 67 w 81"/>
                <a:gd name="T43" fmla="*/ 10 h 96"/>
                <a:gd name="T44" fmla="*/ 73 w 81"/>
                <a:gd name="T45" fmla="*/ 36 h 96"/>
                <a:gd name="T46" fmla="*/ 62 w 81"/>
                <a:gd name="T47" fmla="*/ 62 h 96"/>
                <a:gd name="T48" fmla="*/ 13 w 81"/>
                <a:gd name="T49" fmla="*/ 64 h 96"/>
                <a:gd name="T50" fmla="*/ 21 w 81"/>
                <a:gd name="T51" fmla="*/ 73 h 96"/>
                <a:gd name="T52" fmla="*/ 52 w 81"/>
                <a:gd name="T53" fmla="*/ 73 h 96"/>
                <a:gd name="T54" fmla="*/ 65 w 81"/>
                <a:gd name="T55" fmla="*/ 65 h 96"/>
                <a:gd name="T56" fmla="*/ 65 w 81"/>
                <a:gd name="T57" fmla="*/ 65 h 96"/>
                <a:gd name="T58" fmla="*/ 77 w 81"/>
                <a:gd name="T59" fmla="*/ 36 h 96"/>
                <a:gd name="T60" fmla="*/ 67 w 81"/>
                <a:gd name="T61" fmla="*/ 10 h 96"/>
                <a:gd name="T62" fmla="*/ 57 w 81"/>
                <a:gd name="T63" fmla="*/ 16 h 96"/>
                <a:gd name="T64" fmla="*/ 16 w 81"/>
                <a:gd name="T65" fmla="*/ 16 h 96"/>
                <a:gd name="T66" fmla="*/ 16 w 81"/>
                <a:gd name="T67" fmla="*/ 57 h 96"/>
                <a:gd name="T68" fmla="*/ 57 w 81"/>
                <a:gd name="T69" fmla="*/ 57 h 96"/>
                <a:gd name="T70" fmla="*/ 65 w 81"/>
                <a:gd name="T71" fmla="*/ 36 h 96"/>
                <a:gd name="T72" fmla="*/ 57 w 81"/>
                <a:gd name="T73" fmla="*/ 1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81" h="96">
                  <a:moveTo>
                    <a:pt x="69" y="1"/>
                  </a:moveTo>
                  <a:cubicBezTo>
                    <a:pt x="70" y="0"/>
                    <a:pt x="71" y="0"/>
                    <a:pt x="72" y="1"/>
                  </a:cubicBezTo>
                  <a:cubicBezTo>
                    <a:pt x="73" y="2"/>
                    <a:pt x="73" y="3"/>
                    <a:pt x="72" y="4"/>
                  </a:cubicBezTo>
                  <a:cubicBezTo>
                    <a:pt x="70" y="7"/>
                    <a:pt x="70" y="7"/>
                    <a:pt x="70" y="7"/>
                  </a:cubicBezTo>
                  <a:cubicBezTo>
                    <a:pt x="73" y="10"/>
                    <a:pt x="76" y="15"/>
                    <a:pt x="78" y="19"/>
                  </a:cubicBezTo>
                  <a:cubicBezTo>
                    <a:pt x="80" y="25"/>
                    <a:pt x="81" y="30"/>
                    <a:pt x="81" y="36"/>
                  </a:cubicBezTo>
                  <a:cubicBezTo>
                    <a:pt x="81" y="42"/>
                    <a:pt x="80" y="48"/>
                    <a:pt x="78" y="53"/>
                  </a:cubicBezTo>
                  <a:cubicBezTo>
                    <a:pt x="76" y="59"/>
                    <a:pt x="72" y="64"/>
                    <a:pt x="68" y="68"/>
                  </a:cubicBezTo>
                  <a:cubicBezTo>
                    <a:pt x="64" y="72"/>
                    <a:pt x="59" y="75"/>
                    <a:pt x="54" y="78"/>
                  </a:cubicBezTo>
                  <a:cubicBezTo>
                    <a:pt x="54" y="78"/>
                    <a:pt x="54" y="78"/>
                    <a:pt x="54" y="78"/>
                  </a:cubicBezTo>
                  <a:cubicBezTo>
                    <a:pt x="49" y="79"/>
                    <a:pt x="45" y="80"/>
                    <a:pt x="40" y="81"/>
                  </a:cubicBezTo>
                  <a:cubicBezTo>
                    <a:pt x="40" y="81"/>
                    <a:pt x="40" y="81"/>
                    <a:pt x="40" y="81"/>
                  </a:cubicBezTo>
                  <a:cubicBezTo>
                    <a:pt x="40" y="88"/>
                    <a:pt x="40" y="88"/>
                    <a:pt x="40" y="88"/>
                  </a:cubicBezTo>
                  <a:cubicBezTo>
                    <a:pt x="55" y="88"/>
                    <a:pt x="55" y="88"/>
                    <a:pt x="55" y="88"/>
                  </a:cubicBezTo>
                  <a:cubicBezTo>
                    <a:pt x="57" y="88"/>
                    <a:pt x="59" y="90"/>
                    <a:pt x="59" y="92"/>
                  </a:cubicBezTo>
                  <a:cubicBezTo>
                    <a:pt x="59" y="94"/>
                    <a:pt x="57" y="96"/>
                    <a:pt x="55" y="96"/>
                  </a:cubicBezTo>
                  <a:cubicBezTo>
                    <a:pt x="37" y="96"/>
                    <a:pt x="37" y="96"/>
                    <a:pt x="37" y="96"/>
                  </a:cubicBezTo>
                  <a:cubicBezTo>
                    <a:pt x="37" y="96"/>
                    <a:pt x="37" y="96"/>
                    <a:pt x="37" y="96"/>
                  </a:cubicBezTo>
                  <a:cubicBezTo>
                    <a:pt x="37" y="96"/>
                    <a:pt x="37" y="96"/>
                    <a:pt x="37" y="96"/>
                  </a:cubicBezTo>
                  <a:cubicBezTo>
                    <a:pt x="18" y="96"/>
                    <a:pt x="18" y="96"/>
                    <a:pt x="18" y="96"/>
                  </a:cubicBezTo>
                  <a:cubicBezTo>
                    <a:pt x="16" y="96"/>
                    <a:pt x="15" y="94"/>
                    <a:pt x="15" y="92"/>
                  </a:cubicBezTo>
                  <a:cubicBezTo>
                    <a:pt x="15" y="90"/>
                    <a:pt x="16" y="88"/>
                    <a:pt x="18" y="88"/>
                  </a:cubicBezTo>
                  <a:cubicBezTo>
                    <a:pt x="33" y="88"/>
                    <a:pt x="33" y="88"/>
                    <a:pt x="33" y="88"/>
                  </a:cubicBezTo>
                  <a:cubicBezTo>
                    <a:pt x="33" y="81"/>
                    <a:pt x="33" y="81"/>
                    <a:pt x="33" y="81"/>
                  </a:cubicBezTo>
                  <a:cubicBezTo>
                    <a:pt x="33" y="81"/>
                    <a:pt x="33" y="81"/>
                    <a:pt x="33" y="81"/>
                  </a:cubicBezTo>
                  <a:cubicBezTo>
                    <a:pt x="28" y="80"/>
                    <a:pt x="24" y="79"/>
                    <a:pt x="20" y="78"/>
                  </a:cubicBezTo>
                  <a:cubicBezTo>
                    <a:pt x="20" y="78"/>
                    <a:pt x="20" y="78"/>
                    <a:pt x="20" y="78"/>
                  </a:cubicBezTo>
                  <a:cubicBezTo>
                    <a:pt x="15" y="76"/>
                    <a:pt x="11" y="73"/>
                    <a:pt x="7" y="69"/>
                  </a:cubicBezTo>
                  <a:cubicBezTo>
                    <a:pt x="5" y="72"/>
                    <a:pt x="5" y="72"/>
                    <a:pt x="5" y="72"/>
                  </a:cubicBezTo>
                  <a:cubicBezTo>
                    <a:pt x="4" y="73"/>
                    <a:pt x="2" y="73"/>
                    <a:pt x="1" y="72"/>
                  </a:cubicBezTo>
                  <a:cubicBezTo>
                    <a:pt x="0" y="71"/>
                    <a:pt x="0" y="69"/>
                    <a:pt x="1" y="69"/>
                  </a:cubicBezTo>
                  <a:cubicBezTo>
                    <a:pt x="10" y="60"/>
                    <a:pt x="10" y="60"/>
                    <a:pt x="10" y="60"/>
                  </a:cubicBezTo>
                  <a:cubicBezTo>
                    <a:pt x="4" y="54"/>
                    <a:pt x="1" y="46"/>
                    <a:pt x="1" y="36"/>
                  </a:cubicBezTo>
                  <a:cubicBezTo>
                    <a:pt x="1" y="26"/>
                    <a:pt x="5" y="17"/>
                    <a:pt x="11" y="11"/>
                  </a:cubicBezTo>
                  <a:cubicBezTo>
                    <a:pt x="11" y="11"/>
                    <a:pt x="11" y="11"/>
                    <a:pt x="11" y="11"/>
                  </a:cubicBezTo>
                  <a:cubicBezTo>
                    <a:pt x="18" y="4"/>
                    <a:pt x="27" y="0"/>
                    <a:pt x="37" y="0"/>
                  </a:cubicBezTo>
                  <a:cubicBezTo>
                    <a:pt x="46" y="0"/>
                    <a:pt x="54" y="4"/>
                    <a:pt x="61" y="9"/>
                  </a:cubicBezTo>
                  <a:cubicBezTo>
                    <a:pt x="65" y="5"/>
                    <a:pt x="65" y="5"/>
                    <a:pt x="65" y="5"/>
                  </a:cubicBezTo>
                  <a:cubicBezTo>
                    <a:pt x="65" y="5"/>
                    <a:pt x="65" y="5"/>
                    <a:pt x="65" y="5"/>
                  </a:cubicBezTo>
                  <a:cubicBezTo>
                    <a:pt x="65" y="5"/>
                    <a:pt x="65" y="5"/>
                    <a:pt x="65" y="5"/>
                  </a:cubicBezTo>
                  <a:cubicBezTo>
                    <a:pt x="65" y="5"/>
                    <a:pt x="65" y="5"/>
                    <a:pt x="65" y="5"/>
                  </a:cubicBezTo>
                  <a:cubicBezTo>
                    <a:pt x="69" y="1"/>
                    <a:pt x="69" y="1"/>
                    <a:pt x="69" y="1"/>
                  </a:cubicBezTo>
                  <a:close/>
                  <a:moveTo>
                    <a:pt x="67" y="10"/>
                  </a:moveTo>
                  <a:cubicBezTo>
                    <a:pt x="67" y="10"/>
                    <a:pt x="67" y="10"/>
                    <a:pt x="67" y="10"/>
                  </a:cubicBezTo>
                  <a:cubicBezTo>
                    <a:pt x="64" y="12"/>
                    <a:pt x="64" y="12"/>
                    <a:pt x="64" y="12"/>
                  </a:cubicBezTo>
                  <a:cubicBezTo>
                    <a:pt x="69" y="19"/>
                    <a:pt x="73" y="27"/>
                    <a:pt x="73" y="36"/>
                  </a:cubicBezTo>
                  <a:cubicBezTo>
                    <a:pt x="73" y="46"/>
                    <a:pt x="69" y="55"/>
                    <a:pt x="62" y="62"/>
                  </a:cubicBezTo>
                  <a:cubicBezTo>
                    <a:pt x="62" y="62"/>
                    <a:pt x="62" y="62"/>
                    <a:pt x="62" y="62"/>
                  </a:cubicBezTo>
                  <a:cubicBezTo>
                    <a:pt x="56" y="69"/>
                    <a:pt x="47" y="73"/>
                    <a:pt x="37" y="73"/>
                  </a:cubicBezTo>
                  <a:cubicBezTo>
                    <a:pt x="28" y="73"/>
                    <a:pt x="19" y="69"/>
                    <a:pt x="13" y="64"/>
                  </a:cubicBezTo>
                  <a:cubicBezTo>
                    <a:pt x="10" y="66"/>
                    <a:pt x="10" y="66"/>
                    <a:pt x="10" y="66"/>
                  </a:cubicBezTo>
                  <a:cubicBezTo>
                    <a:pt x="13" y="69"/>
                    <a:pt x="17" y="72"/>
                    <a:pt x="21" y="73"/>
                  </a:cubicBezTo>
                  <a:cubicBezTo>
                    <a:pt x="26" y="75"/>
                    <a:pt x="31" y="76"/>
                    <a:pt x="37" y="76"/>
                  </a:cubicBezTo>
                  <a:cubicBezTo>
                    <a:pt x="42" y="76"/>
                    <a:pt x="47" y="75"/>
                    <a:pt x="52" y="73"/>
                  </a:cubicBezTo>
                  <a:cubicBezTo>
                    <a:pt x="52" y="73"/>
                    <a:pt x="52" y="73"/>
                    <a:pt x="52" y="73"/>
                  </a:cubicBezTo>
                  <a:cubicBezTo>
                    <a:pt x="57" y="71"/>
                    <a:pt x="61" y="68"/>
                    <a:pt x="65" y="65"/>
                  </a:cubicBezTo>
                  <a:cubicBezTo>
                    <a:pt x="65" y="65"/>
                    <a:pt x="65" y="65"/>
                    <a:pt x="65" y="65"/>
                  </a:cubicBezTo>
                  <a:cubicBezTo>
                    <a:pt x="65" y="65"/>
                    <a:pt x="65" y="65"/>
                    <a:pt x="65" y="65"/>
                  </a:cubicBezTo>
                  <a:cubicBezTo>
                    <a:pt x="69" y="61"/>
                    <a:pt x="72" y="57"/>
                    <a:pt x="74" y="52"/>
                  </a:cubicBezTo>
                  <a:cubicBezTo>
                    <a:pt x="76" y="47"/>
                    <a:pt x="77" y="42"/>
                    <a:pt x="77" y="36"/>
                  </a:cubicBezTo>
                  <a:cubicBezTo>
                    <a:pt x="77" y="31"/>
                    <a:pt x="76" y="26"/>
                    <a:pt x="74" y="21"/>
                  </a:cubicBezTo>
                  <a:cubicBezTo>
                    <a:pt x="72" y="17"/>
                    <a:pt x="69" y="13"/>
                    <a:pt x="67" y="10"/>
                  </a:cubicBezTo>
                  <a:close/>
                  <a:moveTo>
                    <a:pt x="57" y="16"/>
                  </a:moveTo>
                  <a:cubicBezTo>
                    <a:pt x="57" y="16"/>
                    <a:pt x="57" y="16"/>
                    <a:pt x="57" y="16"/>
                  </a:cubicBezTo>
                  <a:cubicBezTo>
                    <a:pt x="52" y="11"/>
                    <a:pt x="45" y="8"/>
                    <a:pt x="37" y="8"/>
                  </a:cubicBezTo>
                  <a:cubicBezTo>
                    <a:pt x="29" y="8"/>
                    <a:pt x="22" y="11"/>
                    <a:pt x="16" y="16"/>
                  </a:cubicBezTo>
                  <a:cubicBezTo>
                    <a:pt x="11" y="21"/>
                    <a:pt x="8" y="28"/>
                    <a:pt x="8" y="36"/>
                  </a:cubicBezTo>
                  <a:cubicBezTo>
                    <a:pt x="8" y="44"/>
                    <a:pt x="11" y="51"/>
                    <a:pt x="16" y="57"/>
                  </a:cubicBezTo>
                  <a:cubicBezTo>
                    <a:pt x="22" y="62"/>
                    <a:pt x="29" y="65"/>
                    <a:pt x="37" y="65"/>
                  </a:cubicBezTo>
                  <a:cubicBezTo>
                    <a:pt x="44" y="65"/>
                    <a:pt x="52" y="62"/>
                    <a:pt x="57" y="57"/>
                  </a:cubicBezTo>
                  <a:cubicBezTo>
                    <a:pt x="57" y="57"/>
                    <a:pt x="57" y="57"/>
                    <a:pt x="57" y="57"/>
                  </a:cubicBezTo>
                  <a:cubicBezTo>
                    <a:pt x="62" y="51"/>
                    <a:pt x="65" y="44"/>
                    <a:pt x="65" y="36"/>
                  </a:cubicBezTo>
                  <a:cubicBezTo>
                    <a:pt x="65" y="28"/>
                    <a:pt x="62" y="21"/>
                    <a:pt x="57" y="16"/>
                  </a:cubicBezTo>
                  <a:cubicBezTo>
                    <a:pt x="57" y="16"/>
                    <a:pt x="57" y="16"/>
                    <a:pt x="57" y="16"/>
                  </a:cubicBezTo>
                  <a:cubicBezTo>
                    <a:pt x="57" y="16"/>
                    <a:pt x="57" y="16"/>
                    <a:pt x="57" y="1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3600">
                <a:cs typeface="+mn-ea"/>
                <a:sym typeface="+mn-lt"/>
              </a:endParaRPr>
            </a:p>
          </p:txBody>
        </p:sp>
        <p:sp>
          <p:nvSpPr>
            <p:cNvPr id="31" name="Freeform 24"/>
            <p:cNvSpPr>
              <a:spLocks noEditPoints="1"/>
            </p:cNvSpPr>
            <p:nvPr/>
          </p:nvSpPr>
          <p:spPr bwMode="auto">
            <a:xfrm>
              <a:off x="2780415" y="2864679"/>
              <a:ext cx="262998" cy="248389"/>
            </a:xfrm>
            <a:custGeom>
              <a:avLst/>
              <a:gdLst>
                <a:gd name="T0" fmla="*/ 48 w 98"/>
                <a:gd name="T1" fmla="*/ 24 h 92"/>
                <a:gd name="T2" fmla="*/ 50 w 98"/>
                <a:gd name="T3" fmla="*/ 53 h 92"/>
                <a:gd name="T4" fmla="*/ 52 w 98"/>
                <a:gd name="T5" fmla="*/ 17 h 92"/>
                <a:gd name="T6" fmla="*/ 48 w 98"/>
                <a:gd name="T7" fmla="*/ 16 h 92"/>
                <a:gd name="T8" fmla="*/ 41 w 98"/>
                <a:gd name="T9" fmla="*/ 28 h 92"/>
                <a:gd name="T10" fmla="*/ 94 w 98"/>
                <a:gd name="T11" fmla="*/ 12 h 92"/>
                <a:gd name="T12" fmla="*/ 84 w 98"/>
                <a:gd name="T13" fmla="*/ 12 h 92"/>
                <a:gd name="T14" fmla="*/ 80 w 98"/>
                <a:gd name="T15" fmla="*/ 0 h 92"/>
                <a:gd name="T16" fmla="*/ 14 w 98"/>
                <a:gd name="T17" fmla="*/ 4 h 92"/>
                <a:gd name="T18" fmla="*/ 3 w 98"/>
                <a:gd name="T19" fmla="*/ 12 h 92"/>
                <a:gd name="T20" fmla="*/ 0 w 98"/>
                <a:gd name="T21" fmla="*/ 37 h 92"/>
                <a:gd name="T22" fmla="*/ 6 w 98"/>
                <a:gd name="T23" fmla="*/ 52 h 92"/>
                <a:gd name="T24" fmla="*/ 45 w 98"/>
                <a:gd name="T25" fmla="*/ 75 h 92"/>
                <a:gd name="T26" fmla="*/ 29 w 98"/>
                <a:gd name="T27" fmla="*/ 84 h 92"/>
                <a:gd name="T28" fmla="*/ 29 w 98"/>
                <a:gd name="T29" fmla="*/ 92 h 92"/>
                <a:gd name="T30" fmla="*/ 73 w 98"/>
                <a:gd name="T31" fmla="*/ 88 h 92"/>
                <a:gd name="T32" fmla="*/ 53 w 98"/>
                <a:gd name="T33" fmla="*/ 84 h 92"/>
                <a:gd name="T34" fmla="*/ 78 w 98"/>
                <a:gd name="T35" fmla="*/ 59 h 92"/>
                <a:gd name="T36" fmla="*/ 92 w 98"/>
                <a:gd name="T37" fmla="*/ 52 h 92"/>
                <a:gd name="T38" fmla="*/ 98 w 98"/>
                <a:gd name="T39" fmla="*/ 16 h 92"/>
                <a:gd name="T40" fmla="*/ 11 w 98"/>
                <a:gd name="T41" fmla="*/ 47 h 92"/>
                <a:gd name="T42" fmla="*/ 7 w 98"/>
                <a:gd name="T43" fmla="*/ 37 h 92"/>
                <a:gd name="T44" fmla="*/ 14 w 98"/>
                <a:gd name="T45" fmla="*/ 20 h 92"/>
                <a:gd name="T46" fmla="*/ 15 w 98"/>
                <a:gd name="T47" fmla="*/ 50 h 92"/>
                <a:gd name="T48" fmla="*/ 76 w 98"/>
                <a:gd name="T49" fmla="*/ 40 h 92"/>
                <a:gd name="T50" fmla="*/ 73 w 98"/>
                <a:gd name="T51" fmla="*/ 53 h 92"/>
                <a:gd name="T52" fmla="*/ 49 w 98"/>
                <a:gd name="T53" fmla="*/ 67 h 92"/>
                <a:gd name="T54" fmla="*/ 24 w 98"/>
                <a:gd name="T55" fmla="*/ 53 h 92"/>
                <a:gd name="T56" fmla="*/ 21 w 98"/>
                <a:gd name="T57" fmla="*/ 40 h 92"/>
                <a:gd name="T58" fmla="*/ 76 w 98"/>
                <a:gd name="T59" fmla="*/ 8 h 92"/>
                <a:gd name="T60" fmla="*/ 91 w 98"/>
                <a:gd name="T61" fmla="*/ 37 h 92"/>
                <a:gd name="T62" fmla="*/ 86 w 98"/>
                <a:gd name="T63" fmla="*/ 47 h 92"/>
                <a:gd name="T64" fmla="*/ 83 w 98"/>
                <a:gd name="T65" fmla="*/ 50 h 92"/>
                <a:gd name="T66" fmla="*/ 84 w 98"/>
                <a:gd name="T67" fmla="*/ 40 h 92"/>
                <a:gd name="T68" fmla="*/ 91 w 98"/>
                <a:gd name="T69" fmla="*/ 2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8" h="92">
                  <a:moveTo>
                    <a:pt x="44" y="28"/>
                  </a:moveTo>
                  <a:cubicBezTo>
                    <a:pt x="48" y="24"/>
                    <a:pt x="48" y="24"/>
                    <a:pt x="48" y="24"/>
                  </a:cubicBezTo>
                  <a:cubicBezTo>
                    <a:pt x="48" y="51"/>
                    <a:pt x="48" y="51"/>
                    <a:pt x="48" y="51"/>
                  </a:cubicBezTo>
                  <a:cubicBezTo>
                    <a:pt x="48" y="52"/>
                    <a:pt x="49" y="53"/>
                    <a:pt x="50" y="53"/>
                  </a:cubicBezTo>
                  <a:cubicBezTo>
                    <a:pt x="51" y="53"/>
                    <a:pt x="52" y="52"/>
                    <a:pt x="52" y="51"/>
                  </a:cubicBezTo>
                  <a:cubicBezTo>
                    <a:pt x="52" y="17"/>
                    <a:pt x="52" y="17"/>
                    <a:pt x="52" y="17"/>
                  </a:cubicBezTo>
                  <a:cubicBezTo>
                    <a:pt x="52" y="16"/>
                    <a:pt x="51" y="15"/>
                    <a:pt x="50" y="15"/>
                  </a:cubicBezTo>
                  <a:cubicBezTo>
                    <a:pt x="49" y="15"/>
                    <a:pt x="48" y="15"/>
                    <a:pt x="48" y="16"/>
                  </a:cubicBezTo>
                  <a:cubicBezTo>
                    <a:pt x="41" y="25"/>
                    <a:pt x="41" y="25"/>
                    <a:pt x="41" y="25"/>
                  </a:cubicBezTo>
                  <a:cubicBezTo>
                    <a:pt x="40" y="26"/>
                    <a:pt x="40" y="28"/>
                    <a:pt x="41" y="28"/>
                  </a:cubicBezTo>
                  <a:cubicBezTo>
                    <a:pt x="42" y="29"/>
                    <a:pt x="44" y="29"/>
                    <a:pt x="44" y="28"/>
                  </a:cubicBezTo>
                  <a:close/>
                  <a:moveTo>
                    <a:pt x="94" y="12"/>
                  </a:moveTo>
                  <a:cubicBezTo>
                    <a:pt x="94" y="12"/>
                    <a:pt x="94" y="12"/>
                    <a:pt x="94" y="12"/>
                  </a:cubicBezTo>
                  <a:cubicBezTo>
                    <a:pt x="84" y="12"/>
                    <a:pt x="84" y="12"/>
                    <a:pt x="84" y="12"/>
                  </a:cubicBezTo>
                  <a:cubicBezTo>
                    <a:pt x="84" y="4"/>
                    <a:pt x="84" y="4"/>
                    <a:pt x="84" y="4"/>
                  </a:cubicBezTo>
                  <a:cubicBezTo>
                    <a:pt x="84" y="2"/>
                    <a:pt x="82" y="0"/>
                    <a:pt x="80" y="0"/>
                  </a:cubicBezTo>
                  <a:cubicBezTo>
                    <a:pt x="17" y="0"/>
                    <a:pt x="17" y="0"/>
                    <a:pt x="17" y="0"/>
                  </a:cubicBezTo>
                  <a:cubicBezTo>
                    <a:pt x="15" y="0"/>
                    <a:pt x="14" y="2"/>
                    <a:pt x="14" y="4"/>
                  </a:cubicBezTo>
                  <a:cubicBezTo>
                    <a:pt x="14" y="12"/>
                    <a:pt x="14" y="12"/>
                    <a:pt x="14" y="12"/>
                  </a:cubicBezTo>
                  <a:cubicBezTo>
                    <a:pt x="3" y="12"/>
                    <a:pt x="3" y="12"/>
                    <a:pt x="3" y="12"/>
                  </a:cubicBezTo>
                  <a:cubicBezTo>
                    <a:pt x="1" y="12"/>
                    <a:pt x="0" y="14"/>
                    <a:pt x="0" y="16"/>
                  </a:cubicBezTo>
                  <a:cubicBezTo>
                    <a:pt x="0" y="37"/>
                    <a:pt x="0" y="37"/>
                    <a:pt x="0" y="37"/>
                  </a:cubicBezTo>
                  <a:cubicBezTo>
                    <a:pt x="0" y="43"/>
                    <a:pt x="2" y="48"/>
                    <a:pt x="6" y="52"/>
                  </a:cubicBezTo>
                  <a:cubicBezTo>
                    <a:pt x="6" y="52"/>
                    <a:pt x="6" y="52"/>
                    <a:pt x="6" y="52"/>
                  </a:cubicBezTo>
                  <a:cubicBezTo>
                    <a:pt x="9" y="56"/>
                    <a:pt x="14" y="58"/>
                    <a:pt x="19" y="59"/>
                  </a:cubicBezTo>
                  <a:cubicBezTo>
                    <a:pt x="25" y="68"/>
                    <a:pt x="35" y="74"/>
                    <a:pt x="45" y="75"/>
                  </a:cubicBezTo>
                  <a:cubicBezTo>
                    <a:pt x="45" y="84"/>
                    <a:pt x="45" y="84"/>
                    <a:pt x="45" y="84"/>
                  </a:cubicBezTo>
                  <a:cubicBezTo>
                    <a:pt x="29" y="84"/>
                    <a:pt x="29" y="84"/>
                    <a:pt x="29" y="84"/>
                  </a:cubicBezTo>
                  <a:cubicBezTo>
                    <a:pt x="27" y="84"/>
                    <a:pt x="25" y="86"/>
                    <a:pt x="25" y="88"/>
                  </a:cubicBezTo>
                  <a:cubicBezTo>
                    <a:pt x="25" y="90"/>
                    <a:pt x="27" y="92"/>
                    <a:pt x="29" y="92"/>
                  </a:cubicBezTo>
                  <a:cubicBezTo>
                    <a:pt x="69" y="92"/>
                    <a:pt x="69" y="92"/>
                    <a:pt x="69" y="92"/>
                  </a:cubicBezTo>
                  <a:cubicBezTo>
                    <a:pt x="71" y="92"/>
                    <a:pt x="73" y="90"/>
                    <a:pt x="73" y="88"/>
                  </a:cubicBezTo>
                  <a:cubicBezTo>
                    <a:pt x="73" y="86"/>
                    <a:pt x="71" y="84"/>
                    <a:pt x="69" y="84"/>
                  </a:cubicBezTo>
                  <a:cubicBezTo>
                    <a:pt x="53" y="84"/>
                    <a:pt x="53" y="84"/>
                    <a:pt x="53" y="84"/>
                  </a:cubicBezTo>
                  <a:cubicBezTo>
                    <a:pt x="53" y="75"/>
                    <a:pt x="53" y="75"/>
                    <a:pt x="53" y="75"/>
                  </a:cubicBezTo>
                  <a:cubicBezTo>
                    <a:pt x="63" y="74"/>
                    <a:pt x="73" y="68"/>
                    <a:pt x="78" y="59"/>
                  </a:cubicBezTo>
                  <a:cubicBezTo>
                    <a:pt x="84" y="58"/>
                    <a:pt x="88" y="56"/>
                    <a:pt x="92" y="53"/>
                  </a:cubicBezTo>
                  <a:cubicBezTo>
                    <a:pt x="92" y="52"/>
                    <a:pt x="92" y="52"/>
                    <a:pt x="92" y="52"/>
                  </a:cubicBezTo>
                  <a:cubicBezTo>
                    <a:pt x="96" y="48"/>
                    <a:pt x="98" y="43"/>
                    <a:pt x="98" y="37"/>
                  </a:cubicBezTo>
                  <a:cubicBezTo>
                    <a:pt x="98" y="16"/>
                    <a:pt x="98" y="16"/>
                    <a:pt x="98" y="16"/>
                  </a:cubicBezTo>
                  <a:cubicBezTo>
                    <a:pt x="98" y="14"/>
                    <a:pt x="96" y="12"/>
                    <a:pt x="94" y="12"/>
                  </a:cubicBezTo>
                  <a:close/>
                  <a:moveTo>
                    <a:pt x="11" y="47"/>
                  </a:moveTo>
                  <a:cubicBezTo>
                    <a:pt x="11" y="47"/>
                    <a:pt x="11" y="47"/>
                    <a:pt x="11" y="47"/>
                  </a:cubicBezTo>
                  <a:cubicBezTo>
                    <a:pt x="9" y="44"/>
                    <a:pt x="7" y="41"/>
                    <a:pt x="7" y="37"/>
                  </a:cubicBezTo>
                  <a:cubicBezTo>
                    <a:pt x="7" y="20"/>
                    <a:pt x="7" y="20"/>
                    <a:pt x="7" y="20"/>
                  </a:cubicBezTo>
                  <a:cubicBezTo>
                    <a:pt x="14" y="20"/>
                    <a:pt x="14" y="20"/>
                    <a:pt x="14" y="20"/>
                  </a:cubicBezTo>
                  <a:cubicBezTo>
                    <a:pt x="14" y="40"/>
                    <a:pt x="14" y="40"/>
                    <a:pt x="14" y="40"/>
                  </a:cubicBezTo>
                  <a:cubicBezTo>
                    <a:pt x="14" y="44"/>
                    <a:pt x="14" y="47"/>
                    <a:pt x="15" y="50"/>
                  </a:cubicBezTo>
                  <a:cubicBezTo>
                    <a:pt x="14" y="49"/>
                    <a:pt x="12" y="48"/>
                    <a:pt x="11" y="47"/>
                  </a:cubicBezTo>
                  <a:close/>
                  <a:moveTo>
                    <a:pt x="76" y="40"/>
                  </a:moveTo>
                  <a:cubicBezTo>
                    <a:pt x="76" y="40"/>
                    <a:pt x="76" y="40"/>
                    <a:pt x="76" y="40"/>
                  </a:cubicBezTo>
                  <a:cubicBezTo>
                    <a:pt x="76" y="45"/>
                    <a:pt x="75" y="49"/>
                    <a:pt x="73" y="53"/>
                  </a:cubicBezTo>
                  <a:cubicBezTo>
                    <a:pt x="73" y="53"/>
                    <a:pt x="73" y="53"/>
                    <a:pt x="73" y="53"/>
                  </a:cubicBezTo>
                  <a:cubicBezTo>
                    <a:pt x="69" y="62"/>
                    <a:pt x="59" y="67"/>
                    <a:pt x="49" y="67"/>
                  </a:cubicBezTo>
                  <a:cubicBezTo>
                    <a:pt x="39" y="67"/>
                    <a:pt x="29" y="62"/>
                    <a:pt x="24" y="53"/>
                  </a:cubicBezTo>
                  <a:cubicBezTo>
                    <a:pt x="24" y="53"/>
                    <a:pt x="24" y="53"/>
                    <a:pt x="24" y="53"/>
                  </a:cubicBezTo>
                  <a:cubicBezTo>
                    <a:pt x="22" y="49"/>
                    <a:pt x="21" y="45"/>
                    <a:pt x="21" y="40"/>
                  </a:cubicBezTo>
                  <a:cubicBezTo>
                    <a:pt x="21" y="40"/>
                    <a:pt x="21" y="40"/>
                    <a:pt x="21" y="40"/>
                  </a:cubicBezTo>
                  <a:cubicBezTo>
                    <a:pt x="21" y="8"/>
                    <a:pt x="21" y="8"/>
                    <a:pt x="21" y="8"/>
                  </a:cubicBezTo>
                  <a:cubicBezTo>
                    <a:pt x="76" y="8"/>
                    <a:pt x="76" y="8"/>
                    <a:pt x="76" y="8"/>
                  </a:cubicBezTo>
                  <a:cubicBezTo>
                    <a:pt x="76" y="40"/>
                    <a:pt x="76" y="40"/>
                    <a:pt x="76" y="40"/>
                  </a:cubicBezTo>
                  <a:close/>
                  <a:moveTo>
                    <a:pt x="91" y="37"/>
                  </a:moveTo>
                  <a:cubicBezTo>
                    <a:pt x="91" y="37"/>
                    <a:pt x="91" y="37"/>
                    <a:pt x="91" y="37"/>
                  </a:cubicBezTo>
                  <a:cubicBezTo>
                    <a:pt x="91" y="41"/>
                    <a:pt x="89" y="44"/>
                    <a:pt x="86" y="47"/>
                  </a:cubicBezTo>
                  <a:cubicBezTo>
                    <a:pt x="86" y="47"/>
                    <a:pt x="86" y="47"/>
                    <a:pt x="86" y="47"/>
                  </a:cubicBezTo>
                  <a:cubicBezTo>
                    <a:pt x="85" y="48"/>
                    <a:pt x="84" y="49"/>
                    <a:pt x="83" y="50"/>
                  </a:cubicBezTo>
                  <a:cubicBezTo>
                    <a:pt x="84" y="47"/>
                    <a:pt x="84" y="44"/>
                    <a:pt x="84" y="40"/>
                  </a:cubicBezTo>
                  <a:cubicBezTo>
                    <a:pt x="84" y="40"/>
                    <a:pt x="84" y="40"/>
                    <a:pt x="84" y="40"/>
                  </a:cubicBezTo>
                  <a:cubicBezTo>
                    <a:pt x="84" y="20"/>
                    <a:pt x="84" y="20"/>
                    <a:pt x="84" y="20"/>
                  </a:cubicBezTo>
                  <a:cubicBezTo>
                    <a:pt x="91" y="20"/>
                    <a:pt x="91" y="20"/>
                    <a:pt x="91" y="20"/>
                  </a:cubicBezTo>
                  <a:cubicBezTo>
                    <a:pt x="91" y="37"/>
                    <a:pt x="91" y="37"/>
                    <a:pt x="91" y="3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3600">
                <a:cs typeface="+mn-ea"/>
                <a:sym typeface="+mn-lt"/>
              </a:endParaRPr>
            </a:p>
          </p:txBody>
        </p:sp>
        <p:sp>
          <p:nvSpPr>
            <p:cNvPr id="32" name="Freeform 25"/>
            <p:cNvSpPr>
              <a:spLocks noEditPoints="1"/>
            </p:cNvSpPr>
            <p:nvPr/>
          </p:nvSpPr>
          <p:spPr bwMode="auto">
            <a:xfrm>
              <a:off x="3887139" y="2856666"/>
              <a:ext cx="262998" cy="264414"/>
            </a:xfrm>
            <a:custGeom>
              <a:avLst/>
              <a:gdLst>
                <a:gd name="T0" fmla="*/ 62 w 98"/>
                <a:gd name="T1" fmla="*/ 39 h 98"/>
                <a:gd name="T2" fmla="*/ 51 w 98"/>
                <a:gd name="T3" fmla="*/ 43 h 98"/>
                <a:gd name="T4" fmla="*/ 58 w 98"/>
                <a:gd name="T5" fmla="*/ 41 h 98"/>
                <a:gd name="T6" fmla="*/ 56 w 98"/>
                <a:gd name="T7" fmla="*/ 44 h 98"/>
                <a:gd name="T8" fmla="*/ 40 w 98"/>
                <a:gd name="T9" fmla="*/ 50 h 98"/>
                <a:gd name="T10" fmla="*/ 40 w 98"/>
                <a:gd name="T11" fmla="*/ 37 h 98"/>
                <a:gd name="T12" fmla="*/ 39 w 98"/>
                <a:gd name="T13" fmla="*/ 42 h 98"/>
                <a:gd name="T14" fmla="*/ 41 w 98"/>
                <a:gd name="T15" fmla="*/ 44 h 98"/>
                <a:gd name="T16" fmla="*/ 94 w 98"/>
                <a:gd name="T17" fmla="*/ 0 h 98"/>
                <a:gd name="T18" fmla="*/ 3 w 98"/>
                <a:gd name="T19" fmla="*/ 98 h 98"/>
                <a:gd name="T20" fmla="*/ 91 w 98"/>
                <a:gd name="T21" fmla="*/ 91 h 98"/>
                <a:gd name="T22" fmla="*/ 91 w 98"/>
                <a:gd name="T23" fmla="*/ 91 h 98"/>
                <a:gd name="T24" fmla="*/ 15 w 98"/>
                <a:gd name="T25" fmla="*/ 7 h 98"/>
                <a:gd name="T26" fmla="*/ 35 w 98"/>
                <a:gd name="T27" fmla="*/ 7 h 98"/>
                <a:gd name="T28" fmla="*/ 55 w 98"/>
                <a:gd name="T29" fmla="*/ 7 h 98"/>
                <a:gd name="T30" fmla="*/ 76 w 98"/>
                <a:gd name="T31" fmla="*/ 7 h 98"/>
                <a:gd name="T32" fmla="*/ 91 w 98"/>
                <a:gd name="T33" fmla="*/ 7 h 98"/>
                <a:gd name="T34" fmla="*/ 80 w 98"/>
                <a:gd name="T35" fmla="*/ 48 h 98"/>
                <a:gd name="T36" fmla="*/ 71 w 98"/>
                <a:gd name="T37" fmla="*/ 39 h 98"/>
                <a:gd name="T38" fmla="*/ 75 w 98"/>
                <a:gd name="T39" fmla="*/ 41 h 98"/>
                <a:gd name="T40" fmla="*/ 74 w 98"/>
                <a:gd name="T41" fmla="*/ 44 h 98"/>
                <a:gd name="T42" fmla="*/ 75 w 98"/>
                <a:gd name="T43" fmla="*/ 67 h 98"/>
                <a:gd name="T44" fmla="*/ 80 w 98"/>
                <a:gd name="T45" fmla="*/ 56 h 98"/>
                <a:gd name="T46" fmla="*/ 71 w 98"/>
                <a:gd name="T47" fmla="*/ 65 h 98"/>
                <a:gd name="T48" fmla="*/ 77 w 98"/>
                <a:gd name="T49" fmla="*/ 60 h 98"/>
                <a:gd name="T50" fmla="*/ 74 w 98"/>
                <a:gd name="T51" fmla="*/ 59 h 98"/>
                <a:gd name="T52" fmla="*/ 45 w 98"/>
                <a:gd name="T53" fmla="*/ 82 h 98"/>
                <a:gd name="T54" fmla="*/ 36 w 98"/>
                <a:gd name="T55" fmla="*/ 73 h 98"/>
                <a:gd name="T56" fmla="*/ 39 w 98"/>
                <a:gd name="T57" fmla="*/ 76 h 98"/>
                <a:gd name="T58" fmla="*/ 41 w 98"/>
                <a:gd name="T59" fmla="*/ 79 h 98"/>
                <a:gd name="T60" fmla="*/ 39 w 98"/>
                <a:gd name="T61" fmla="*/ 76 h 98"/>
                <a:gd name="T62" fmla="*/ 27 w 98"/>
                <a:gd name="T63" fmla="*/ 65 h 98"/>
                <a:gd name="T64" fmla="*/ 18 w 98"/>
                <a:gd name="T65" fmla="*/ 56 h 98"/>
                <a:gd name="T66" fmla="*/ 21 w 98"/>
                <a:gd name="T67" fmla="*/ 59 h 98"/>
                <a:gd name="T68" fmla="*/ 24 w 98"/>
                <a:gd name="T69" fmla="*/ 62 h 98"/>
                <a:gd name="T70" fmla="*/ 21 w 98"/>
                <a:gd name="T71" fmla="*/ 59 h 98"/>
                <a:gd name="T72" fmla="*/ 27 w 98"/>
                <a:gd name="T73" fmla="*/ 82 h 98"/>
                <a:gd name="T74" fmla="*/ 18 w 98"/>
                <a:gd name="T75" fmla="*/ 73 h 98"/>
                <a:gd name="T76" fmla="*/ 21 w 98"/>
                <a:gd name="T77" fmla="*/ 76 h 98"/>
                <a:gd name="T78" fmla="*/ 24 w 98"/>
                <a:gd name="T79" fmla="*/ 79 h 98"/>
                <a:gd name="T80" fmla="*/ 21 w 98"/>
                <a:gd name="T81" fmla="*/ 76 h 98"/>
                <a:gd name="T82" fmla="*/ 62 w 98"/>
                <a:gd name="T83" fmla="*/ 65 h 98"/>
                <a:gd name="T84" fmla="*/ 53 w 98"/>
                <a:gd name="T85" fmla="*/ 56 h 98"/>
                <a:gd name="T86" fmla="*/ 56 w 98"/>
                <a:gd name="T87" fmla="*/ 59 h 98"/>
                <a:gd name="T88" fmla="*/ 59 w 98"/>
                <a:gd name="T89" fmla="*/ 62 h 98"/>
                <a:gd name="T90" fmla="*/ 53 w 98"/>
                <a:gd name="T91" fmla="*/ 82 h 98"/>
                <a:gd name="T92" fmla="*/ 64 w 98"/>
                <a:gd name="T93" fmla="*/ 77 h 98"/>
                <a:gd name="T94" fmla="*/ 53 w 98"/>
                <a:gd name="T95" fmla="*/ 73 h 98"/>
                <a:gd name="T96" fmla="*/ 56 w 98"/>
                <a:gd name="T97" fmla="*/ 76 h 98"/>
                <a:gd name="T98" fmla="*/ 58 w 98"/>
                <a:gd name="T99" fmla="*/ 79 h 98"/>
                <a:gd name="T100" fmla="*/ 36 w 98"/>
                <a:gd name="T101" fmla="*/ 65 h 98"/>
                <a:gd name="T102" fmla="*/ 45 w 98"/>
                <a:gd name="T103" fmla="*/ 56 h 98"/>
                <a:gd name="T104" fmla="*/ 36 w 98"/>
                <a:gd name="T105" fmla="*/ 65 h 98"/>
                <a:gd name="T106" fmla="*/ 41 w 98"/>
                <a:gd name="T107" fmla="*/ 59 h 98"/>
                <a:gd name="T108" fmla="*/ 40 w 98"/>
                <a:gd name="T109" fmla="*/ 62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8" h="98">
                  <a:moveTo>
                    <a:pt x="53" y="48"/>
                  </a:moveTo>
                  <a:cubicBezTo>
                    <a:pt x="54" y="49"/>
                    <a:pt x="56" y="50"/>
                    <a:pt x="58" y="50"/>
                  </a:cubicBezTo>
                  <a:cubicBezTo>
                    <a:pt x="59" y="50"/>
                    <a:pt x="61" y="49"/>
                    <a:pt x="62" y="48"/>
                  </a:cubicBezTo>
                  <a:cubicBezTo>
                    <a:pt x="63" y="46"/>
                    <a:pt x="64" y="45"/>
                    <a:pt x="64" y="43"/>
                  </a:cubicBezTo>
                  <a:cubicBezTo>
                    <a:pt x="64" y="41"/>
                    <a:pt x="63" y="40"/>
                    <a:pt x="62" y="39"/>
                  </a:cubicBezTo>
                  <a:cubicBezTo>
                    <a:pt x="62" y="39"/>
                    <a:pt x="62" y="39"/>
                    <a:pt x="62" y="39"/>
                  </a:cubicBezTo>
                  <a:cubicBezTo>
                    <a:pt x="61" y="37"/>
                    <a:pt x="59" y="37"/>
                    <a:pt x="58" y="37"/>
                  </a:cubicBezTo>
                  <a:cubicBezTo>
                    <a:pt x="56" y="37"/>
                    <a:pt x="54" y="37"/>
                    <a:pt x="53" y="39"/>
                  </a:cubicBezTo>
                  <a:cubicBezTo>
                    <a:pt x="53" y="39"/>
                    <a:pt x="53" y="39"/>
                    <a:pt x="53" y="39"/>
                  </a:cubicBezTo>
                  <a:cubicBezTo>
                    <a:pt x="52" y="40"/>
                    <a:pt x="51" y="41"/>
                    <a:pt x="51" y="43"/>
                  </a:cubicBezTo>
                  <a:cubicBezTo>
                    <a:pt x="51" y="45"/>
                    <a:pt x="52" y="46"/>
                    <a:pt x="53" y="48"/>
                  </a:cubicBezTo>
                  <a:cubicBezTo>
                    <a:pt x="53" y="48"/>
                    <a:pt x="53" y="48"/>
                    <a:pt x="53" y="48"/>
                  </a:cubicBezTo>
                  <a:close/>
                  <a:moveTo>
                    <a:pt x="56" y="42"/>
                  </a:moveTo>
                  <a:cubicBezTo>
                    <a:pt x="56" y="42"/>
                    <a:pt x="56" y="42"/>
                    <a:pt x="56" y="42"/>
                  </a:cubicBezTo>
                  <a:cubicBezTo>
                    <a:pt x="57" y="41"/>
                    <a:pt x="57" y="41"/>
                    <a:pt x="58" y="41"/>
                  </a:cubicBezTo>
                  <a:cubicBezTo>
                    <a:pt x="58" y="41"/>
                    <a:pt x="59" y="41"/>
                    <a:pt x="59" y="42"/>
                  </a:cubicBezTo>
                  <a:cubicBezTo>
                    <a:pt x="59" y="42"/>
                    <a:pt x="59" y="43"/>
                    <a:pt x="59" y="43"/>
                  </a:cubicBezTo>
                  <a:cubicBezTo>
                    <a:pt x="59" y="44"/>
                    <a:pt x="59" y="44"/>
                    <a:pt x="59" y="44"/>
                  </a:cubicBezTo>
                  <a:cubicBezTo>
                    <a:pt x="59" y="45"/>
                    <a:pt x="58" y="45"/>
                    <a:pt x="58" y="45"/>
                  </a:cubicBezTo>
                  <a:cubicBezTo>
                    <a:pt x="57" y="45"/>
                    <a:pt x="57" y="45"/>
                    <a:pt x="56" y="44"/>
                  </a:cubicBezTo>
                  <a:cubicBezTo>
                    <a:pt x="56" y="44"/>
                    <a:pt x="56" y="44"/>
                    <a:pt x="56" y="43"/>
                  </a:cubicBezTo>
                  <a:cubicBezTo>
                    <a:pt x="56" y="43"/>
                    <a:pt x="56" y="42"/>
                    <a:pt x="56" y="42"/>
                  </a:cubicBezTo>
                  <a:close/>
                  <a:moveTo>
                    <a:pt x="36" y="48"/>
                  </a:moveTo>
                  <a:cubicBezTo>
                    <a:pt x="36" y="48"/>
                    <a:pt x="36" y="48"/>
                    <a:pt x="36" y="48"/>
                  </a:cubicBezTo>
                  <a:cubicBezTo>
                    <a:pt x="37" y="49"/>
                    <a:pt x="38" y="50"/>
                    <a:pt x="40" y="50"/>
                  </a:cubicBezTo>
                  <a:cubicBezTo>
                    <a:pt x="42" y="50"/>
                    <a:pt x="43" y="49"/>
                    <a:pt x="45" y="48"/>
                  </a:cubicBezTo>
                  <a:cubicBezTo>
                    <a:pt x="46" y="46"/>
                    <a:pt x="47" y="45"/>
                    <a:pt x="47" y="43"/>
                  </a:cubicBezTo>
                  <a:cubicBezTo>
                    <a:pt x="47" y="41"/>
                    <a:pt x="46" y="40"/>
                    <a:pt x="45" y="39"/>
                  </a:cubicBezTo>
                  <a:cubicBezTo>
                    <a:pt x="45" y="39"/>
                    <a:pt x="45" y="39"/>
                    <a:pt x="45" y="39"/>
                  </a:cubicBezTo>
                  <a:cubicBezTo>
                    <a:pt x="43" y="37"/>
                    <a:pt x="42" y="37"/>
                    <a:pt x="40" y="37"/>
                  </a:cubicBezTo>
                  <a:cubicBezTo>
                    <a:pt x="38" y="37"/>
                    <a:pt x="37" y="37"/>
                    <a:pt x="36" y="39"/>
                  </a:cubicBezTo>
                  <a:cubicBezTo>
                    <a:pt x="34" y="40"/>
                    <a:pt x="34" y="41"/>
                    <a:pt x="34" y="43"/>
                  </a:cubicBezTo>
                  <a:cubicBezTo>
                    <a:pt x="34" y="45"/>
                    <a:pt x="34" y="46"/>
                    <a:pt x="36" y="48"/>
                  </a:cubicBezTo>
                  <a:close/>
                  <a:moveTo>
                    <a:pt x="39" y="42"/>
                  </a:moveTo>
                  <a:cubicBezTo>
                    <a:pt x="39" y="42"/>
                    <a:pt x="39" y="42"/>
                    <a:pt x="39" y="42"/>
                  </a:cubicBezTo>
                  <a:cubicBezTo>
                    <a:pt x="39" y="41"/>
                    <a:pt x="40" y="41"/>
                    <a:pt x="40" y="41"/>
                  </a:cubicBezTo>
                  <a:cubicBezTo>
                    <a:pt x="41" y="41"/>
                    <a:pt x="41" y="41"/>
                    <a:pt x="41" y="42"/>
                  </a:cubicBezTo>
                  <a:cubicBezTo>
                    <a:pt x="41" y="42"/>
                    <a:pt x="41" y="42"/>
                    <a:pt x="41" y="42"/>
                  </a:cubicBezTo>
                  <a:cubicBezTo>
                    <a:pt x="42" y="42"/>
                    <a:pt x="42" y="43"/>
                    <a:pt x="42" y="43"/>
                  </a:cubicBezTo>
                  <a:cubicBezTo>
                    <a:pt x="42" y="44"/>
                    <a:pt x="42" y="44"/>
                    <a:pt x="41" y="44"/>
                  </a:cubicBezTo>
                  <a:cubicBezTo>
                    <a:pt x="41" y="45"/>
                    <a:pt x="41" y="45"/>
                    <a:pt x="40" y="45"/>
                  </a:cubicBezTo>
                  <a:cubicBezTo>
                    <a:pt x="40" y="45"/>
                    <a:pt x="39" y="45"/>
                    <a:pt x="39" y="44"/>
                  </a:cubicBezTo>
                  <a:cubicBezTo>
                    <a:pt x="38" y="44"/>
                    <a:pt x="38" y="44"/>
                    <a:pt x="38" y="43"/>
                  </a:cubicBezTo>
                  <a:cubicBezTo>
                    <a:pt x="38" y="43"/>
                    <a:pt x="38" y="42"/>
                    <a:pt x="39" y="42"/>
                  </a:cubicBezTo>
                  <a:close/>
                  <a:moveTo>
                    <a:pt x="94" y="0"/>
                  </a:moveTo>
                  <a:cubicBezTo>
                    <a:pt x="94" y="0"/>
                    <a:pt x="94" y="0"/>
                    <a:pt x="94" y="0"/>
                  </a:cubicBezTo>
                  <a:cubicBezTo>
                    <a:pt x="3" y="0"/>
                    <a:pt x="3" y="0"/>
                    <a:pt x="3" y="0"/>
                  </a:cubicBezTo>
                  <a:cubicBezTo>
                    <a:pt x="1" y="0"/>
                    <a:pt x="0" y="1"/>
                    <a:pt x="0" y="4"/>
                  </a:cubicBezTo>
                  <a:cubicBezTo>
                    <a:pt x="0" y="94"/>
                    <a:pt x="0" y="94"/>
                    <a:pt x="0" y="94"/>
                  </a:cubicBezTo>
                  <a:cubicBezTo>
                    <a:pt x="0" y="97"/>
                    <a:pt x="1" y="98"/>
                    <a:pt x="3" y="98"/>
                  </a:cubicBezTo>
                  <a:cubicBezTo>
                    <a:pt x="94" y="98"/>
                    <a:pt x="94" y="98"/>
                    <a:pt x="94" y="98"/>
                  </a:cubicBezTo>
                  <a:cubicBezTo>
                    <a:pt x="96" y="98"/>
                    <a:pt x="98" y="97"/>
                    <a:pt x="98" y="94"/>
                  </a:cubicBezTo>
                  <a:cubicBezTo>
                    <a:pt x="98" y="4"/>
                    <a:pt x="98" y="4"/>
                    <a:pt x="98" y="4"/>
                  </a:cubicBezTo>
                  <a:cubicBezTo>
                    <a:pt x="98" y="1"/>
                    <a:pt x="96" y="0"/>
                    <a:pt x="94" y="0"/>
                  </a:cubicBezTo>
                  <a:close/>
                  <a:moveTo>
                    <a:pt x="91" y="91"/>
                  </a:moveTo>
                  <a:cubicBezTo>
                    <a:pt x="91" y="91"/>
                    <a:pt x="91" y="91"/>
                    <a:pt x="91" y="91"/>
                  </a:cubicBezTo>
                  <a:cubicBezTo>
                    <a:pt x="7" y="91"/>
                    <a:pt x="7" y="91"/>
                    <a:pt x="7" y="91"/>
                  </a:cubicBezTo>
                  <a:cubicBezTo>
                    <a:pt x="7" y="29"/>
                    <a:pt x="7" y="29"/>
                    <a:pt x="7" y="29"/>
                  </a:cubicBezTo>
                  <a:cubicBezTo>
                    <a:pt x="91" y="29"/>
                    <a:pt x="91" y="29"/>
                    <a:pt x="91" y="29"/>
                  </a:cubicBezTo>
                  <a:cubicBezTo>
                    <a:pt x="91" y="91"/>
                    <a:pt x="91" y="91"/>
                    <a:pt x="91" y="91"/>
                  </a:cubicBezTo>
                  <a:close/>
                  <a:moveTo>
                    <a:pt x="91" y="25"/>
                  </a:moveTo>
                  <a:cubicBezTo>
                    <a:pt x="91" y="25"/>
                    <a:pt x="91" y="25"/>
                    <a:pt x="91" y="25"/>
                  </a:cubicBezTo>
                  <a:cubicBezTo>
                    <a:pt x="7" y="25"/>
                    <a:pt x="7" y="25"/>
                    <a:pt x="7" y="25"/>
                  </a:cubicBezTo>
                  <a:cubicBezTo>
                    <a:pt x="7" y="7"/>
                    <a:pt x="7" y="7"/>
                    <a:pt x="7" y="7"/>
                  </a:cubicBezTo>
                  <a:cubicBezTo>
                    <a:pt x="15" y="7"/>
                    <a:pt x="15" y="7"/>
                    <a:pt x="15" y="7"/>
                  </a:cubicBezTo>
                  <a:cubicBezTo>
                    <a:pt x="15" y="13"/>
                    <a:pt x="15" y="13"/>
                    <a:pt x="15" y="13"/>
                  </a:cubicBezTo>
                  <a:cubicBezTo>
                    <a:pt x="15" y="15"/>
                    <a:pt x="16" y="17"/>
                    <a:pt x="18" y="17"/>
                  </a:cubicBezTo>
                  <a:cubicBezTo>
                    <a:pt x="20" y="17"/>
                    <a:pt x="22" y="15"/>
                    <a:pt x="22" y="13"/>
                  </a:cubicBezTo>
                  <a:cubicBezTo>
                    <a:pt x="22" y="7"/>
                    <a:pt x="22" y="7"/>
                    <a:pt x="22" y="7"/>
                  </a:cubicBezTo>
                  <a:cubicBezTo>
                    <a:pt x="35" y="7"/>
                    <a:pt x="35" y="7"/>
                    <a:pt x="35" y="7"/>
                  </a:cubicBezTo>
                  <a:cubicBezTo>
                    <a:pt x="35" y="13"/>
                    <a:pt x="35" y="13"/>
                    <a:pt x="35" y="13"/>
                  </a:cubicBezTo>
                  <a:cubicBezTo>
                    <a:pt x="35" y="15"/>
                    <a:pt x="37" y="17"/>
                    <a:pt x="39" y="17"/>
                  </a:cubicBezTo>
                  <a:cubicBezTo>
                    <a:pt x="41" y="17"/>
                    <a:pt x="42" y="15"/>
                    <a:pt x="42" y="13"/>
                  </a:cubicBezTo>
                  <a:cubicBezTo>
                    <a:pt x="42" y="7"/>
                    <a:pt x="42" y="7"/>
                    <a:pt x="42" y="7"/>
                  </a:cubicBezTo>
                  <a:cubicBezTo>
                    <a:pt x="55" y="7"/>
                    <a:pt x="55" y="7"/>
                    <a:pt x="55" y="7"/>
                  </a:cubicBezTo>
                  <a:cubicBezTo>
                    <a:pt x="55" y="13"/>
                    <a:pt x="55" y="13"/>
                    <a:pt x="55" y="13"/>
                  </a:cubicBezTo>
                  <a:cubicBezTo>
                    <a:pt x="55" y="15"/>
                    <a:pt x="57" y="17"/>
                    <a:pt x="59" y="17"/>
                  </a:cubicBezTo>
                  <a:cubicBezTo>
                    <a:pt x="61" y="17"/>
                    <a:pt x="63" y="15"/>
                    <a:pt x="63" y="13"/>
                  </a:cubicBezTo>
                  <a:cubicBezTo>
                    <a:pt x="63" y="7"/>
                    <a:pt x="63" y="7"/>
                    <a:pt x="63" y="7"/>
                  </a:cubicBezTo>
                  <a:cubicBezTo>
                    <a:pt x="76" y="7"/>
                    <a:pt x="76" y="7"/>
                    <a:pt x="76" y="7"/>
                  </a:cubicBezTo>
                  <a:cubicBezTo>
                    <a:pt x="76" y="13"/>
                    <a:pt x="76" y="13"/>
                    <a:pt x="76" y="13"/>
                  </a:cubicBezTo>
                  <a:cubicBezTo>
                    <a:pt x="76" y="15"/>
                    <a:pt x="77" y="17"/>
                    <a:pt x="79" y="17"/>
                  </a:cubicBezTo>
                  <a:cubicBezTo>
                    <a:pt x="81" y="17"/>
                    <a:pt x="83" y="15"/>
                    <a:pt x="83" y="13"/>
                  </a:cubicBezTo>
                  <a:cubicBezTo>
                    <a:pt x="83" y="7"/>
                    <a:pt x="83" y="7"/>
                    <a:pt x="83" y="7"/>
                  </a:cubicBezTo>
                  <a:cubicBezTo>
                    <a:pt x="91" y="7"/>
                    <a:pt x="91" y="7"/>
                    <a:pt x="91" y="7"/>
                  </a:cubicBezTo>
                  <a:cubicBezTo>
                    <a:pt x="91" y="25"/>
                    <a:pt x="91" y="25"/>
                    <a:pt x="91" y="25"/>
                  </a:cubicBezTo>
                  <a:close/>
                  <a:moveTo>
                    <a:pt x="71" y="48"/>
                  </a:moveTo>
                  <a:cubicBezTo>
                    <a:pt x="71" y="48"/>
                    <a:pt x="71" y="48"/>
                    <a:pt x="71" y="48"/>
                  </a:cubicBezTo>
                  <a:cubicBezTo>
                    <a:pt x="72" y="49"/>
                    <a:pt x="73" y="50"/>
                    <a:pt x="75" y="50"/>
                  </a:cubicBezTo>
                  <a:cubicBezTo>
                    <a:pt x="77" y="50"/>
                    <a:pt x="78" y="49"/>
                    <a:pt x="80" y="48"/>
                  </a:cubicBezTo>
                  <a:cubicBezTo>
                    <a:pt x="81" y="46"/>
                    <a:pt x="82" y="45"/>
                    <a:pt x="82" y="43"/>
                  </a:cubicBezTo>
                  <a:cubicBezTo>
                    <a:pt x="82" y="41"/>
                    <a:pt x="81" y="40"/>
                    <a:pt x="80" y="39"/>
                  </a:cubicBezTo>
                  <a:cubicBezTo>
                    <a:pt x="80" y="39"/>
                    <a:pt x="80" y="39"/>
                    <a:pt x="80" y="39"/>
                  </a:cubicBezTo>
                  <a:cubicBezTo>
                    <a:pt x="78" y="37"/>
                    <a:pt x="77" y="37"/>
                    <a:pt x="75" y="37"/>
                  </a:cubicBezTo>
                  <a:cubicBezTo>
                    <a:pt x="73" y="37"/>
                    <a:pt x="72" y="37"/>
                    <a:pt x="71" y="39"/>
                  </a:cubicBezTo>
                  <a:cubicBezTo>
                    <a:pt x="69" y="40"/>
                    <a:pt x="69" y="41"/>
                    <a:pt x="69" y="43"/>
                  </a:cubicBezTo>
                  <a:cubicBezTo>
                    <a:pt x="69" y="45"/>
                    <a:pt x="69" y="46"/>
                    <a:pt x="71" y="48"/>
                  </a:cubicBezTo>
                  <a:close/>
                  <a:moveTo>
                    <a:pt x="74" y="42"/>
                  </a:moveTo>
                  <a:cubicBezTo>
                    <a:pt x="74" y="42"/>
                    <a:pt x="74" y="42"/>
                    <a:pt x="74" y="42"/>
                  </a:cubicBezTo>
                  <a:cubicBezTo>
                    <a:pt x="74" y="41"/>
                    <a:pt x="75" y="41"/>
                    <a:pt x="75" y="41"/>
                  </a:cubicBezTo>
                  <a:cubicBezTo>
                    <a:pt x="76" y="41"/>
                    <a:pt x="76" y="41"/>
                    <a:pt x="76" y="42"/>
                  </a:cubicBezTo>
                  <a:cubicBezTo>
                    <a:pt x="77" y="42"/>
                    <a:pt x="77" y="43"/>
                    <a:pt x="77" y="43"/>
                  </a:cubicBezTo>
                  <a:cubicBezTo>
                    <a:pt x="77" y="44"/>
                    <a:pt x="77" y="44"/>
                    <a:pt x="76" y="44"/>
                  </a:cubicBezTo>
                  <a:cubicBezTo>
                    <a:pt x="76" y="45"/>
                    <a:pt x="76" y="45"/>
                    <a:pt x="75" y="45"/>
                  </a:cubicBezTo>
                  <a:cubicBezTo>
                    <a:pt x="75" y="45"/>
                    <a:pt x="74" y="45"/>
                    <a:pt x="74" y="44"/>
                  </a:cubicBezTo>
                  <a:cubicBezTo>
                    <a:pt x="73" y="44"/>
                    <a:pt x="73" y="44"/>
                    <a:pt x="73" y="43"/>
                  </a:cubicBezTo>
                  <a:cubicBezTo>
                    <a:pt x="73" y="43"/>
                    <a:pt x="73" y="42"/>
                    <a:pt x="74" y="42"/>
                  </a:cubicBezTo>
                  <a:close/>
                  <a:moveTo>
                    <a:pt x="71" y="65"/>
                  </a:moveTo>
                  <a:cubicBezTo>
                    <a:pt x="71" y="65"/>
                    <a:pt x="71" y="65"/>
                    <a:pt x="71" y="65"/>
                  </a:cubicBezTo>
                  <a:cubicBezTo>
                    <a:pt x="72" y="66"/>
                    <a:pt x="73" y="67"/>
                    <a:pt x="75" y="67"/>
                  </a:cubicBezTo>
                  <a:cubicBezTo>
                    <a:pt x="77" y="67"/>
                    <a:pt x="78" y="66"/>
                    <a:pt x="80" y="65"/>
                  </a:cubicBezTo>
                  <a:cubicBezTo>
                    <a:pt x="80" y="65"/>
                    <a:pt x="80" y="65"/>
                    <a:pt x="80" y="65"/>
                  </a:cubicBezTo>
                  <a:cubicBezTo>
                    <a:pt x="81" y="64"/>
                    <a:pt x="82" y="62"/>
                    <a:pt x="82" y="60"/>
                  </a:cubicBezTo>
                  <a:cubicBezTo>
                    <a:pt x="82" y="59"/>
                    <a:pt x="81" y="57"/>
                    <a:pt x="80" y="56"/>
                  </a:cubicBezTo>
                  <a:cubicBezTo>
                    <a:pt x="80" y="56"/>
                    <a:pt x="80" y="56"/>
                    <a:pt x="80" y="56"/>
                  </a:cubicBezTo>
                  <a:cubicBezTo>
                    <a:pt x="78" y="54"/>
                    <a:pt x="77" y="54"/>
                    <a:pt x="75" y="54"/>
                  </a:cubicBezTo>
                  <a:cubicBezTo>
                    <a:pt x="73" y="54"/>
                    <a:pt x="72" y="54"/>
                    <a:pt x="71" y="56"/>
                  </a:cubicBezTo>
                  <a:cubicBezTo>
                    <a:pt x="69" y="57"/>
                    <a:pt x="69" y="59"/>
                    <a:pt x="69" y="60"/>
                  </a:cubicBezTo>
                  <a:cubicBezTo>
                    <a:pt x="69" y="62"/>
                    <a:pt x="69" y="64"/>
                    <a:pt x="71" y="65"/>
                  </a:cubicBezTo>
                  <a:cubicBezTo>
                    <a:pt x="71" y="65"/>
                    <a:pt x="71" y="65"/>
                    <a:pt x="71" y="65"/>
                  </a:cubicBezTo>
                  <a:close/>
                  <a:moveTo>
                    <a:pt x="74" y="59"/>
                  </a:moveTo>
                  <a:cubicBezTo>
                    <a:pt x="74" y="59"/>
                    <a:pt x="74" y="59"/>
                    <a:pt x="74" y="59"/>
                  </a:cubicBezTo>
                  <a:cubicBezTo>
                    <a:pt x="74" y="59"/>
                    <a:pt x="75" y="58"/>
                    <a:pt x="75" y="58"/>
                  </a:cubicBezTo>
                  <a:cubicBezTo>
                    <a:pt x="76" y="58"/>
                    <a:pt x="76" y="59"/>
                    <a:pt x="76" y="59"/>
                  </a:cubicBezTo>
                  <a:cubicBezTo>
                    <a:pt x="77" y="59"/>
                    <a:pt x="77" y="60"/>
                    <a:pt x="77" y="60"/>
                  </a:cubicBezTo>
                  <a:cubicBezTo>
                    <a:pt x="77" y="61"/>
                    <a:pt x="77" y="61"/>
                    <a:pt x="76" y="62"/>
                  </a:cubicBezTo>
                  <a:cubicBezTo>
                    <a:pt x="76" y="62"/>
                    <a:pt x="76" y="62"/>
                    <a:pt x="75" y="62"/>
                  </a:cubicBezTo>
                  <a:cubicBezTo>
                    <a:pt x="75" y="62"/>
                    <a:pt x="74" y="62"/>
                    <a:pt x="74" y="62"/>
                  </a:cubicBezTo>
                  <a:cubicBezTo>
                    <a:pt x="73" y="61"/>
                    <a:pt x="73" y="61"/>
                    <a:pt x="73" y="60"/>
                  </a:cubicBezTo>
                  <a:cubicBezTo>
                    <a:pt x="73" y="60"/>
                    <a:pt x="73" y="59"/>
                    <a:pt x="74" y="59"/>
                  </a:cubicBezTo>
                  <a:close/>
                  <a:moveTo>
                    <a:pt x="36" y="82"/>
                  </a:moveTo>
                  <a:cubicBezTo>
                    <a:pt x="36" y="82"/>
                    <a:pt x="36" y="82"/>
                    <a:pt x="36" y="82"/>
                  </a:cubicBezTo>
                  <a:cubicBezTo>
                    <a:pt x="37" y="83"/>
                    <a:pt x="38" y="84"/>
                    <a:pt x="40" y="84"/>
                  </a:cubicBezTo>
                  <a:cubicBezTo>
                    <a:pt x="42" y="84"/>
                    <a:pt x="43" y="83"/>
                    <a:pt x="45" y="82"/>
                  </a:cubicBezTo>
                  <a:cubicBezTo>
                    <a:pt x="45" y="82"/>
                    <a:pt x="45" y="82"/>
                    <a:pt x="45" y="82"/>
                  </a:cubicBezTo>
                  <a:cubicBezTo>
                    <a:pt x="46" y="81"/>
                    <a:pt x="47" y="79"/>
                    <a:pt x="47" y="77"/>
                  </a:cubicBezTo>
                  <a:cubicBezTo>
                    <a:pt x="47" y="76"/>
                    <a:pt x="46" y="74"/>
                    <a:pt x="45" y="73"/>
                  </a:cubicBezTo>
                  <a:cubicBezTo>
                    <a:pt x="45" y="73"/>
                    <a:pt x="45" y="73"/>
                    <a:pt x="45" y="73"/>
                  </a:cubicBezTo>
                  <a:cubicBezTo>
                    <a:pt x="43" y="72"/>
                    <a:pt x="42" y="71"/>
                    <a:pt x="40" y="71"/>
                  </a:cubicBezTo>
                  <a:cubicBezTo>
                    <a:pt x="38" y="71"/>
                    <a:pt x="37" y="72"/>
                    <a:pt x="36" y="73"/>
                  </a:cubicBezTo>
                  <a:cubicBezTo>
                    <a:pt x="36" y="73"/>
                    <a:pt x="36" y="73"/>
                    <a:pt x="36" y="73"/>
                  </a:cubicBezTo>
                  <a:cubicBezTo>
                    <a:pt x="34" y="74"/>
                    <a:pt x="34" y="76"/>
                    <a:pt x="34" y="77"/>
                  </a:cubicBezTo>
                  <a:cubicBezTo>
                    <a:pt x="34" y="79"/>
                    <a:pt x="34" y="81"/>
                    <a:pt x="36" y="82"/>
                  </a:cubicBezTo>
                  <a:close/>
                  <a:moveTo>
                    <a:pt x="39" y="76"/>
                  </a:moveTo>
                  <a:cubicBezTo>
                    <a:pt x="39" y="76"/>
                    <a:pt x="39" y="76"/>
                    <a:pt x="39" y="76"/>
                  </a:cubicBezTo>
                  <a:cubicBezTo>
                    <a:pt x="39" y="76"/>
                    <a:pt x="40" y="75"/>
                    <a:pt x="40" y="75"/>
                  </a:cubicBezTo>
                  <a:cubicBezTo>
                    <a:pt x="41" y="75"/>
                    <a:pt x="41" y="76"/>
                    <a:pt x="41" y="76"/>
                  </a:cubicBezTo>
                  <a:cubicBezTo>
                    <a:pt x="41" y="76"/>
                    <a:pt x="41" y="76"/>
                    <a:pt x="41" y="76"/>
                  </a:cubicBezTo>
                  <a:cubicBezTo>
                    <a:pt x="42" y="76"/>
                    <a:pt x="42" y="77"/>
                    <a:pt x="42" y="77"/>
                  </a:cubicBezTo>
                  <a:cubicBezTo>
                    <a:pt x="42" y="78"/>
                    <a:pt x="42" y="78"/>
                    <a:pt x="41" y="79"/>
                  </a:cubicBezTo>
                  <a:cubicBezTo>
                    <a:pt x="41" y="79"/>
                    <a:pt x="41" y="79"/>
                    <a:pt x="41" y="79"/>
                  </a:cubicBezTo>
                  <a:cubicBezTo>
                    <a:pt x="41" y="79"/>
                    <a:pt x="41" y="79"/>
                    <a:pt x="40" y="79"/>
                  </a:cubicBezTo>
                  <a:cubicBezTo>
                    <a:pt x="40" y="79"/>
                    <a:pt x="39" y="79"/>
                    <a:pt x="39" y="79"/>
                  </a:cubicBezTo>
                  <a:cubicBezTo>
                    <a:pt x="38" y="78"/>
                    <a:pt x="38" y="78"/>
                    <a:pt x="38" y="77"/>
                  </a:cubicBezTo>
                  <a:cubicBezTo>
                    <a:pt x="38" y="77"/>
                    <a:pt x="38" y="76"/>
                    <a:pt x="39" y="76"/>
                  </a:cubicBezTo>
                  <a:close/>
                  <a:moveTo>
                    <a:pt x="18" y="65"/>
                  </a:moveTo>
                  <a:cubicBezTo>
                    <a:pt x="18" y="65"/>
                    <a:pt x="18" y="65"/>
                    <a:pt x="18" y="65"/>
                  </a:cubicBezTo>
                  <a:cubicBezTo>
                    <a:pt x="19" y="66"/>
                    <a:pt x="21" y="67"/>
                    <a:pt x="23" y="67"/>
                  </a:cubicBezTo>
                  <a:cubicBezTo>
                    <a:pt x="24" y="67"/>
                    <a:pt x="26" y="66"/>
                    <a:pt x="27" y="65"/>
                  </a:cubicBezTo>
                  <a:cubicBezTo>
                    <a:pt x="27" y="65"/>
                    <a:pt x="27" y="65"/>
                    <a:pt x="27" y="65"/>
                  </a:cubicBezTo>
                  <a:cubicBezTo>
                    <a:pt x="28" y="64"/>
                    <a:pt x="29" y="62"/>
                    <a:pt x="29" y="60"/>
                  </a:cubicBezTo>
                  <a:cubicBezTo>
                    <a:pt x="29" y="59"/>
                    <a:pt x="28" y="57"/>
                    <a:pt x="27" y="56"/>
                  </a:cubicBezTo>
                  <a:cubicBezTo>
                    <a:pt x="27" y="56"/>
                    <a:pt x="27" y="56"/>
                    <a:pt x="27" y="56"/>
                  </a:cubicBezTo>
                  <a:cubicBezTo>
                    <a:pt x="26" y="54"/>
                    <a:pt x="24" y="54"/>
                    <a:pt x="23" y="54"/>
                  </a:cubicBezTo>
                  <a:cubicBezTo>
                    <a:pt x="21" y="54"/>
                    <a:pt x="19" y="54"/>
                    <a:pt x="18" y="56"/>
                  </a:cubicBezTo>
                  <a:cubicBezTo>
                    <a:pt x="17" y="57"/>
                    <a:pt x="16" y="59"/>
                    <a:pt x="16" y="60"/>
                  </a:cubicBezTo>
                  <a:cubicBezTo>
                    <a:pt x="16" y="62"/>
                    <a:pt x="17" y="64"/>
                    <a:pt x="18" y="65"/>
                  </a:cubicBezTo>
                  <a:cubicBezTo>
                    <a:pt x="18" y="65"/>
                    <a:pt x="18" y="65"/>
                    <a:pt x="18" y="65"/>
                  </a:cubicBezTo>
                  <a:close/>
                  <a:moveTo>
                    <a:pt x="21" y="59"/>
                  </a:moveTo>
                  <a:cubicBezTo>
                    <a:pt x="21" y="59"/>
                    <a:pt x="21" y="59"/>
                    <a:pt x="21" y="59"/>
                  </a:cubicBezTo>
                  <a:cubicBezTo>
                    <a:pt x="21" y="59"/>
                    <a:pt x="21" y="59"/>
                    <a:pt x="21" y="59"/>
                  </a:cubicBezTo>
                  <a:cubicBezTo>
                    <a:pt x="22" y="59"/>
                    <a:pt x="22" y="58"/>
                    <a:pt x="23" y="58"/>
                  </a:cubicBezTo>
                  <a:cubicBezTo>
                    <a:pt x="23" y="58"/>
                    <a:pt x="24" y="59"/>
                    <a:pt x="24" y="59"/>
                  </a:cubicBezTo>
                  <a:cubicBezTo>
                    <a:pt x="24" y="59"/>
                    <a:pt x="25" y="60"/>
                    <a:pt x="25" y="60"/>
                  </a:cubicBezTo>
                  <a:cubicBezTo>
                    <a:pt x="25" y="61"/>
                    <a:pt x="24" y="61"/>
                    <a:pt x="24" y="62"/>
                  </a:cubicBezTo>
                  <a:cubicBezTo>
                    <a:pt x="24" y="62"/>
                    <a:pt x="23" y="62"/>
                    <a:pt x="23" y="62"/>
                  </a:cubicBezTo>
                  <a:cubicBezTo>
                    <a:pt x="22" y="62"/>
                    <a:pt x="22" y="62"/>
                    <a:pt x="21" y="62"/>
                  </a:cubicBezTo>
                  <a:cubicBezTo>
                    <a:pt x="21" y="62"/>
                    <a:pt x="21" y="62"/>
                    <a:pt x="21" y="62"/>
                  </a:cubicBezTo>
                  <a:cubicBezTo>
                    <a:pt x="21" y="61"/>
                    <a:pt x="21" y="61"/>
                    <a:pt x="21" y="60"/>
                  </a:cubicBezTo>
                  <a:cubicBezTo>
                    <a:pt x="21" y="60"/>
                    <a:pt x="21" y="59"/>
                    <a:pt x="21" y="59"/>
                  </a:cubicBezTo>
                  <a:close/>
                  <a:moveTo>
                    <a:pt x="18" y="82"/>
                  </a:moveTo>
                  <a:cubicBezTo>
                    <a:pt x="18" y="82"/>
                    <a:pt x="18" y="82"/>
                    <a:pt x="18" y="82"/>
                  </a:cubicBezTo>
                  <a:cubicBezTo>
                    <a:pt x="19" y="83"/>
                    <a:pt x="21" y="84"/>
                    <a:pt x="23" y="84"/>
                  </a:cubicBezTo>
                  <a:cubicBezTo>
                    <a:pt x="24" y="84"/>
                    <a:pt x="26" y="83"/>
                    <a:pt x="27" y="82"/>
                  </a:cubicBezTo>
                  <a:cubicBezTo>
                    <a:pt x="27" y="82"/>
                    <a:pt x="27" y="82"/>
                    <a:pt x="27" y="82"/>
                  </a:cubicBezTo>
                  <a:cubicBezTo>
                    <a:pt x="28" y="81"/>
                    <a:pt x="29" y="79"/>
                    <a:pt x="29" y="77"/>
                  </a:cubicBezTo>
                  <a:cubicBezTo>
                    <a:pt x="29" y="76"/>
                    <a:pt x="28" y="74"/>
                    <a:pt x="27" y="73"/>
                  </a:cubicBezTo>
                  <a:cubicBezTo>
                    <a:pt x="27" y="73"/>
                    <a:pt x="27" y="73"/>
                    <a:pt x="27" y="73"/>
                  </a:cubicBezTo>
                  <a:cubicBezTo>
                    <a:pt x="26" y="72"/>
                    <a:pt x="24" y="71"/>
                    <a:pt x="23" y="71"/>
                  </a:cubicBezTo>
                  <a:cubicBezTo>
                    <a:pt x="21" y="71"/>
                    <a:pt x="19" y="72"/>
                    <a:pt x="18" y="73"/>
                  </a:cubicBezTo>
                  <a:cubicBezTo>
                    <a:pt x="18" y="73"/>
                    <a:pt x="18" y="73"/>
                    <a:pt x="18" y="73"/>
                  </a:cubicBezTo>
                  <a:cubicBezTo>
                    <a:pt x="17" y="74"/>
                    <a:pt x="16" y="76"/>
                    <a:pt x="16" y="77"/>
                  </a:cubicBezTo>
                  <a:cubicBezTo>
                    <a:pt x="16" y="79"/>
                    <a:pt x="17" y="81"/>
                    <a:pt x="18" y="82"/>
                  </a:cubicBezTo>
                  <a:close/>
                  <a:moveTo>
                    <a:pt x="21" y="76"/>
                  </a:moveTo>
                  <a:cubicBezTo>
                    <a:pt x="21" y="76"/>
                    <a:pt x="21" y="76"/>
                    <a:pt x="21" y="76"/>
                  </a:cubicBezTo>
                  <a:cubicBezTo>
                    <a:pt x="21" y="76"/>
                    <a:pt x="21" y="76"/>
                    <a:pt x="21" y="76"/>
                  </a:cubicBezTo>
                  <a:cubicBezTo>
                    <a:pt x="22" y="76"/>
                    <a:pt x="22" y="75"/>
                    <a:pt x="23" y="75"/>
                  </a:cubicBezTo>
                  <a:cubicBezTo>
                    <a:pt x="23" y="75"/>
                    <a:pt x="24" y="76"/>
                    <a:pt x="24" y="76"/>
                  </a:cubicBezTo>
                  <a:cubicBezTo>
                    <a:pt x="24" y="76"/>
                    <a:pt x="25" y="77"/>
                    <a:pt x="25" y="77"/>
                  </a:cubicBezTo>
                  <a:cubicBezTo>
                    <a:pt x="25" y="78"/>
                    <a:pt x="24" y="78"/>
                    <a:pt x="24" y="79"/>
                  </a:cubicBezTo>
                  <a:cubicBezTo>
                    <a:pt x="24" y="79"/>
                    <a:pt x="23" y="79"/>
                    <a:pt x="23" y="79"/>
                  </a:cubicBezTo>
                  <a:cubicBezTo>
                    <a:pt x="22" y="79"/>
                    <a:pt x="22" y="79"/>
                    <a:pt x="21" y="79"/>
                  </a:cubicBezTo>
                  <a:cubicBezTo>
                    <a:pt x="21" y="79"/>
                    <a:pt x="21" y="79"/>
                    <a:pt x="21" y="79"/>
                  </a:cubicBezTo>
                  <a:cubicBezTo>
                    <a:pt x="21" y="78"/>
                    <a:pt x="21" y="78"/>
                    <a:pt x="21" y="77"/>
                  </a:cubicBezTo>
                  <a:cubicBezTo>
                    <a:pt x="21" y="77"/>
                    <a:pt x="21" y="76"/>
                    <a:pt x="21" y="76"/>
                  </a:cubicBezTo>
                  <a:close/>
                  <a:moveTo>
                    <a:pt x="53" y="65"/>
                  </a:moveTo>
                  <a:cubicBezTo>
                    <a:pt x="53" y="65"/>
                    <a:pt x="53" y="65"/>
                    <a:pt x="53" y="65"/>
                  </a:cubicBezTo>
                  <a:cubicBezTo>
                    <a:pt x="54" y="66"/>
                    <a:pt x="56" y="67"/>
                    <a:pt x="58" y="67"/>
                  </a:cubicBezTo>
                  <a:cubicBezTo>
                    <a:pt x="59" y="67"/>
                    <a:pt x="61" y="66"/>
                    <a:pt x="62" y="65"/>
                  </a:cubicBezTo>
                  <a:cubicBezTo>
                    <a:pt x="62" y="65"/>
                    <a:pt x="62" y="65"/>
                    <a:pt x="62" y="65"/>
                  </a:cubicBezTo>
                  <a:cubicBezTo>
                    <a:pt x="63" y="64"/>
                    <a:pt x="64" y="62"/>
                    <a:pt x="64" y="60"/>
                  </a:cubicBezTo>
                  <a:cubicBezTo>
                    <a:pt x="64" y="59"/>
                    <a:pt x="63" y="57"/>
                    <a:pt x="62" y="56"/>
                  </a:cubicBezTo>
                  <a:cubicBezTo>
                    <a:pt x="62" y="56"/>
                    <a:pt x="62" y="56"/>
                    <a:pt x="62" y="56"/>
                  </a:cubicBezTo>
                  <a:cubicBezTo>
                    <a:pt x="61" y="54"/>
                    <a:pt x="59" y="54"/>
                    <a:pt x="58" y="54"/>
                  </a:cubicBezTo>
                  <a:cubicBezTo>
                    <a:pt x="56" y="54"/>
                    <a:pt x="54" y="54"/>
                    <a:pt x="53" y="56"/>
                  </a:cubicBezTo>
                  <a:cubicBezTo>
                    <a:pt x="53" y="56"/>
                    <a:pt x="53" y="56"/>
                    <a:pt x="53" y="56"/>
                  </a:cubicBezTo>
                  <a:cubicBezTo>
                    <a:pt x="52" y="57"/>
                    <a:pt x="51" y="59"/>
                    <a:pt x="51" y="60"/>
                  </a:cubicBezTo>
                  <a:cubicBezTo>
                    <a:pt x="51" y="62"/>
                    <a:pt x="52" y="64"/>
                    <a:pt x="53" y="65"/>
                  </a:cubicBezTo>
                  <a:cubicBezTo>
                    <a:pt x="53" y="65"/>
                    <a:pt x="53" y="65"/>
                    <a:pt x="53" y="65"/>
                  </a:cubicBezTo>
                  <a:close/>
                  <a:moveTo>
                    <a:pt x="56" y="59"/>
                  </a:moveTo>
                  <a:cubicBezTo>
                    <a:pt x="56" y="59"/>
                    <a:pt x="56" y="59"/>
                    <a:pt x="56" y="59"/>
                  </a:cubicBezTo>
                  <a:cubicBezTo>
                    <a:pt x="57" y="59"/>
                    <a:pt x="57" y="58"/>
                    <a:pt x="58" y="58"/>
                  </a:cubicBezTo>
                  <a:cubicBezTo>
                    <a:pt x="58" y="58"/>
                    <a:pt x="59" y="59"/>
                    <a:pt x="59" y="59"/>
                  </a:cubicBezTo>
                  <a:cubicBezTo>
                    <a:pt x="59" y="59"/>
                    <a:pt x="59" y="60"/>
                    <a:pt x="59" y="60"/>
                  </a:cubicBezTo>
                  <a:cubicBezTo>
                    <a:pt x="59" y="61"/>
                    <a:pt x="59" y="61"/>
                    <a:pt x="59" y="62"/>
                  </a:cubicBezTo>
                  <a:cubicBezTo>
                    <a:pt x="59" y="62"/>
                    <a:pt x="58" y="62"/>
                    <a:pt x="58" y="62"/>
                  </a:cubicBezTo>
                  <a:cubicBezTo>
                    <a:pt x="57" y="62"/>
                    <a:pt x="57" y="62"/>
                    <a:pt x="56" y="62"/>
                  </a:cubicBezTo>
                  <a:cubicBezTo>
                    <a:pt x="56" y="61"/>
                    <a:pt x="56" y="61"/>
                    <a:pt x="56" y="60"/>
                  </a:cubicBezTo>
                  <a:cubicBezTo>
                    <a:pt x="56" y="60"/>
                    <a:pt x="56" y="59"/>
                    <a:pt x="56" y="59"/>
                  </a:cubicBezTo>
                  <a:close/>
                  <a:moveTo>
                    <a:pt x="53" y="82"/>
                  </a:moveTo>
                  <a:cubicBezTo>
                    <a:pt x="53" y="82"/>
                    <a:pt x="53" y="82"/>
                    <a:pt x="53" y="82"/>
                  </a:cubicBezTo>
                  <a:cubicBezTo>
                    <a:pt x="54" y="83"/>
                    <a:pt x="56" y="84"/>
                    <a:pt x="58" y="84"/>
                  </a:cubicBezTo>
                  <a:cubicBezTo>
                    <a:pt x="59" y="84"/>
                    <a:pt x="61" y="83"/>
                    <a:pt x="62" y="82"/>
                  </a:cubicBezTo>
                  <a:cubicBezTo>
                    <a:pt x="62" y="82"/>
                    <a:pt x="62" y="82"/>
                    <a:pt x="62" y="82"/>
                  </a:cubicBezTo>
                  <a:cubicBezTo>
                    <a:pt x="63" y="81"/>
                    <a:pt x="64" y="79"/>
                    <a:pt x="64" y="77"/>
                  </a:cubicBezTo>
                  <a:cubicBezTo>
                    <a:pt x="64" y="76"/>
                    <a:pt x="63" y="74"/>
                    <a:pt x="62" y="73"/>
                  </a:cubicBezTo>
                  <a:cubicBezTo>
                    <a:pt x="62" y="73"/>
                    <a:pt x="62" y="73"/>
                    <a:pt x="62" y="73"/>
                  </a:cubicBezTo>
                  <a:cubicBezTo>
                    <a:pt x="61" y="72"/>
                    <a:pt x="59" y="71"/>
                    <a:pt x="58" y="71"/>
                  </a:cubicBezTo>
                  <a:cubicBezTo>
                    <a:pt x="56" y="71"/>
                    <a:pt x="54" y="72"/>
                    <a:pt x="53" y="73"/>
                  </a:cubicBezTo>
                  <a:cubicBezTo>
                    <a:pt x="53" y="73"/>
                    <a:pt x="53" y="73"/>
                    <a:pt x="53" y="73"/>
                  </a:cubicBezTo>
                  <a:cubicBezTo>
                    <a:pt x="52" y="74"/>
                    <a:pt x="51" y="76"/>
                    <a:pt x="51" y="77"/>
                  </a:cubicBezTo>
                  <a:cubicBezTo>
                    <a:pt x="51" y="79"/>
                    <a:pt x="52" y="81"/>
                    <a:pt x="53" y="82"/>
                  </a:cubicBezTo>
                  <a:cubicBezTo>
                    <a:pt x="53" y="82"/>
                    <a:pt x="53" y="82"/>
                    <a:pt x="53" y="82"/>
                  </a:cubicBezTo>
                  <a:close/>
                  <a:moveTo>
                    <a:pt x="56" y="76"/>
                  </a:moveTo>
                  <a:cubicBezTo>
                    <a:pt x="56" y="76"/>
                    <a:pt x="56" y="76"/>
                    <a:pt x="56" y="76"/>
                  </a:cubicBezTo>
                  <a:cubicBezTo>
                    <a:pt x="57" y="76"/>
                    <a:pt x="57" y="75"/>
                    <a:pt x="58" y="75"/>
                  </a:cubicBezTo>
                  <a:cubicBezTo>
                    <a:pt x="58" y="75"/>
                    <a:pt x="59" y="76"/>
                    <a:pt x="59" y="76"/>
                  </a:cubicBezTo>
                  <a:cubicBezTo>
                    <a:pt x="59" y="76"/>
                    <a:pt x="59" y="77"/>
                    <a:pt x="59" y="77"/>
                  </a:cubicBezTo>
                  <a:cubicBezTo>
                    <a:pt x="59" y="78"/>
                    <a:pt x="59" y="78"/>
                    <a:pt x="59" y="79"/>
                  </a:cubicBezTo>
                  <a:cubicBezTo>
                    <a:pt x="59" y="79"/>
                    <a:pt x="58" y="79"/>
                    <a:pt x="58" y="79"/>
                  </a:cubicBezTo>
                  <a:cubicBezTo>
                    <a:pt x="57" y="79"/>
                    <a:pt x="57" y="79"/>
                    <a:pt x="56" y="79"/>
                  </a:cubicBezTo>
                  <a:cubicBezTo>
                    <a:pt x="56" y="78"/>
                    <a:pt x="56" y="78"/>
                    <a:pt x="56" y="77"/>
                  </a:cubicBezTo>
                  <a:cubicBezTo>
                    <a:pt x="56" y="77"/>
                    <a:pt x="56" y="76"/>
                    <a:pt x="56" y="76"/>
                  </a:cubicBezTo>
                  <a:close/>
                  <a:moveTo>
                    <a:pt x="36" y="65"/>
                  </a:moveTo>
                  <a:cubicBezTo>
                    <a:pt x="36" y="65"/>
                    <a:pt x="36" y="65"/>
                    <a:pt x="36" y="65"/>
                  </a:cubicBezTo>
                  <a:cubicBezTo>
                    <a:pt x="37" y="66"/>
                    <a:pt x="38" y="67"/>
                    <a:pt x="40" y="67"/>
                  </a:cubicBezTo>
                  <a:cubicBezTo>
                    <a:pt x="42" y="67"/>
                    <a:pt x="43" y="66"/>
                    <a:pt x="45" y="65"/>
                  </a:cubicBezTo>
                  <a:cubicBezTo>
                    <a:pt x="45" y="65"/>
                    <a:pt x="45" y="65"/>
                    <a:pt x="45" y="65"/>
                  </a:cubicBezTo>
                  <a:cubicBezTo>
                    <a:pt x="46" y="64"/>
                    <a:pt x="47" y="62"/>
                    <a:pt x="47" y="60"/>
                  </a:cubicBezTo>
                  <a:cubicBezTo>
                    <a:pt x="47" y="59"/>
                    <a:pt x="46" y="57"/>
                    <a:pt x="45" y="56"/>
                  </a:cubicBezTo>
                  <a:cubicBezTo>
                    <a:pt x="45" y="56"/>
                    <a:pt x="45" y="56"/>
                    <a:pt x="45" y="56"/>
                  </a:cubicBezTo>
                  <a:cubicBezTo>
                    <a:pt x="43" y="54"/>
                    <a:pt x="42" y="54"/>
                    <a:pt x="40" y="54"/>
                  </a:cubicBezTo>
                  <a:cubicBezTo>
                    <a:pt x="38" y="54"/>
                    <a:pt x="37" y="54"/>
                    <a:pt x="36" y="56"/>
                  </a:cubicBezTo>
                  <a:cubicBezTo>
                    <a:pt x="34" y="57"/>
                    <a:pt x="34" y="59"/>
                    <a:pt x="34" y="60"/>
                  </a:cubicBezTo>
                  <a:cubicBezTo>
                    <a:pt x="34" y="62"/>
                    <a:pt x="34" y="64"/>
                    <a:pt x="36" y="65"/>
                  </a:cubicBezTo>
                  <a:cubicBezTo>
                    <a:pt x="36" y="65"/>
                    <a:pt x="36" y="65"/>
                    <a:pt x="36" y="65"/>
                  </a:cubicBezTo>
                  <a:close/>
                  <a:moveTo>
                    <a:pt x="39" y="59"/>
                  </a:moveTo>
                  <a:cubicBezTo>
                    <a:pt x="39" y="59"/>
                    <a:pt x="39" y="59"/>
                    <a:pt x="39" y="59"/>
                  </a:cubicBezTo>
                  <a:cubicBezTo>
                    <a:pt x="39" y="59"/>
                    <a:pt x="40" y="58"/>
                    <a:pt x="40" y="58"/>
                  </a:cubicBezTo>
                  <a:cubicBezTo>
                    <a:pt x="41" y="58"/>
                    <a:pt x="41" y="59"/>
                    <a:pt x="41" y="59"/>
                  </a:cubicBezTo>
                  <a:cubicBezTo>
                    <a:pt x="41" y="59"/>
                    <a:pt x="41" y="59"/>
                    <a:pt x="41" y="59"/>
                  </a:cubicBezTo>
                  <a:cubicBezTo>
                    <a:pt x="42" y="59"/>
                    <a:pt x="42" y="60"/>
                    <a:pt x="42" y="60"/>
                  </a:cubicBezTo>
                  <a:cubicBezTo>
                    <a:pt x="42" y="61"/>
                    <a:pt x="42" y="61"/>
                    <a:pt x="41" y="62"/>
                  </a:cubicBezTo>
                  <a:cubicBezTo>
                    <a:pt x="41" y="62"/>
                    <a:pt x="41" y="62"/>
                    <a:pt x="41" y="62"/>
                  </a:cubicBezTo>
                  <a:cubicBezTo>
                    <a:pt x="41" y="62"/>
                    <a:pt x="41" y="62"/>
                    <a:pt x="40" y="62"/>
                  </a:cubicBezTo>
                  <a:cubicBezTo>
                    <a:pt x="40" y="62"/>
                    <a:pt x="39" y="62"/>
                    <a:pt x="39" y="62"/>
                  </a:cubicBezTo>
                  <a:cubicBezTo>
                    <a:pt x="38" y="61"/>
                    <a:pt x="38" y="61"/>
                    <a:pt x="38" y="60"/>
                  </a:cubicBezTo>
                  <a:cubicBezTo>
                    <a:pt x="38" y="60"/>
                    <a:pt x="38" y="59"/>
                    <a:pt x="39" y="5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3600">
                <a:cs typeface="+mn-ea"/>
                <a:sym typeface="+mn-lt"/>
              </a:endParaRPr>
            </a:p>
          </p:txBody>
        </p:sp>
        <p:sp>
          <p:nvSpPr>
            <p:cNvPr id="33" name="Freeform 26"/>
            <p:cNvSpPr>
              <a:spLocks noEditPoints="1"/>
            </p:cNvSpPr>
            <p:nvPr/>
          </p:nvSpPr>
          <p:spPr bwMode="auto">
            <a:xfrm>
              <a:off x="4983184" y="2845983"/>
              <a:ext cx="284358" cy="285780"/>
            </a:xfrm>
            <a:custGeom>
              <a:avLst/>
              <a:gdLst>
                <a:gd name="T0" fmla="*/ 83 w 106"/>
                <a:gd name="T1" fmla="*/ 53 h 106"/>
                <a:gd name="T2" fmla="*/ 104 w 106"/>
                <a:gd name="T3" fmla="*/ 22 h 106"/>
                <a:gd name="T4" fmla="*/ 72 w 106"/>
                <a:gd name="T5" fmla="*/ 4 h 106"/>
                <a:gd name="T6" fmla="*/ 31 w 106"/>
                <a:gd name="T7" fmla="*/ 2 h 106"/>
                <a:gd name="T8" fmla="*/ 2 w 106"/>
                <a:gd name="T9" fmla="*/ 26 h 106"/>
                <a:gd name="T10" fmla="*/ 23 w 106"/>
                <a:gd name="T11" fmla="*/ 53 h 106"/>
                <a:gd name="T12" fmla="*/ 1 w 106"/>
                <a:gd name="T13" fmla="*/ 77 h 106"/>
                <a:gd name="T14" fmla="*/ 5 w 106"/>
                <a:gd name="T15" fmla="*/ 105 h 106"/>
                <a:gd name="T16" fmla="*/ 32 w 106"/>
                <a:gd name="T17" fmla="*/ 104 h 106"/>
                <a:gd name="T18" fmla="*/ 74 w 106"/>
                <a:gd name="T19" fmla="*/ 104 h 106"/>
                <a:gd name="T20" fmla="*/ 80 w 106"/>
                <a:gd name="T21" fmla="*/ 104 h 106"/>
                <a:gd name="T22" fmla="*/ 104 w 106"/>
                <a:gd name="T23" fmla="*/ 75 h 106"/>
                <a:gd name="T24" fmla="*/ 77 w 106"/>
                <a:gd name="T25" fmla="*/ 9 h 106"/>
                <a:gd name="T26" fmla="*/ 96 w 106"/>
                <a:gd name="T27" fmla="*/ 24 h 106"/>
                <a:gd name="T28" fmla="*/ 90 w 106"/>
                <a:gd name="T29" fmla="*/ 36 h 106"/>
                <a:gd name="T30" fmla="*/ 85 w 106"/>
                <a:gd name="T31" fmla="*/ 31 h 106"/>
                <a:gd name="T32" fmla="*/ 85 w 106"/>
                <a:gd name="T33" fmla="*/ 31 h 106"/>
                <a:gd name="T34" fmla="*/ 75 w 106"/>
                <a:gd name="T35" fmla="*/ 21 h 106"/>
                <a:gd name="T36" fmla="*/ 75 w 106"/>
                <a:gd name="T37" fmla="*/ 21 h 106"/>
                <a:gd name="T38" fmla="*/ 75 w 106"/>
                <a:gd name="T39" fmla="*/ 21 h 106"/>
                <a:gd name="T40" fmla="*/ 75 w 106"/>
                <a:gd name="T41" fmla="*/ 20 h 106"/>
                <a:gd name="T42" fmla="*/ 77 w 106"/>
                <a:gd name="T43" fmla="*/ 9 h 106"/>
                <a:gd name="T44" fmla="*/ 80 w 106"/>
                <a:gd name="T45" fmla="*/ 33 h 106"/>
                <a:gd name="T46" fmla="*/ 15 w 106"/>
                <a:gd name="T47" fmla="*/ 84 h 106"/>
                <a:gd name="T48" fmla="*/ 80 w 106"/>
                <a:gd name="T49" fmla="*/ 33 h 106"/>
                <a:gd name="T50" fmla="*/ 10 w 106"/>
                <a:gd name="T51" fmla="*/ 29 h 106"/>
                <a:gd name="T52" fmla="*/ 32 w 106"/>
                <a:gd name="T53" fmla="*/ 14 h 106"/>
                <a:gd name="T54" fmla="*/ 25 w 106"/>
                <a:gd name="T55" fmla="*/ 24 h 106"/>
                <a:gd name="T56" fmla="*/ 35 w 106"/>
                <a:gd name="T57" fmla="*/ 17 h 106"/>
                <a:gd name="T58" fmla="*/ 37 w 106"/>
                <a:gd name="T59" fmla="*/ 26 h 106"/>
                <a:gd name="T60" fmla="*/ 41 w 106"/>
                <a:gd name="T61" fmla="*/ 29 h 106"/>
                <a:gd name="T62" fmla="*/ 47 w 106"/>
                <a:gd name="T63" fmla="*/ 29 h 106"/>
                <a:gd name="T64" fmla="*/ 10 w 106"/>
                <a:gd name="T65" fmla="*/ 29 h 106"/>
                <a:gd name="T66" fmla="*/ 67 w 106"/>
                <a:gd name="T67" fmla="*/ 19 h 106"/>
                <a:gd name="T68" fmla="*/ 12 w 106"/>
                <a:gd name="T69" fmla="*/ 80 h 106"/>
                <a:gd name="T70" fmla="*/ 67 w 106"/>
                <a:gd name="T71" fmla="*/ 19 h 106"/>
                <a:gd name="T72" fmla="*/ 8 w 106"/>
                <a:gd name="T73" fmla="*/ 98 h 106"/>
                <a:gd name="T74" fmla="*/ 22 w 106"/>
                <a:gd name="T75" fmla="*/ 98 h 106"/>
                <a:gd name="T76" fmla="*/ 28 w 106"/>
                <a:gd name="T77" fmla="*/ 97 h 106"/>
                <a:gd name="T78" fmla="*/ 25 w 106"/>
                <a:gd name="T79" fmla="*/ 94 h 106"/>
                <a:gd name="T80" fmla="*/ 86 w 106"/>
                <a:gd name="T81" fmla="*/ 39 h 106"/>
                <a:gd name="T82" fmla="*/ 77 w 106"/>
                <a:gd name="T83" fmla="*/ 96 h 106"/>
                <a:gd name="T84" fmla="*/ 59 w 106"/>
                <a:gd name="T85" fmla="*/ 77 h 106"/>
                <a:gd name="T86" fmla="*/ 81 w 106"/>
                <a:gd name="T87" fmla="*/ 62 h 106"/>
                <a:gd name="T88" fmla="*/ 77 w 106"/>
                <a:gd name="T89" fmla="*/ 69 h 106"/>
                <a:gd name="T90" fmla="*/ 84 w 106"/>
                <a:gd name="T91" fmla="*/ 66 h 106"/>
                <a:gd name="T92" fmla="*/ 83 w 106"/>
                <a:gd name="T93" fmla="*/ 78 h 106"/>
                <a:gd name="T94" fmla="*/ 86 w 106"/>
                <a:gd name="T95" fmla="*/ 81 h 106"/>
                <a:gd name="T96" fmla="*/ 96 w 106"/>
                <a:gd name="T97" fmla="*/ 77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6" h="106">
                  <a:moveTo>
                    <a:pt x="104" y="75"/>
                  </a:moveTo>
                  <a:cubicBezTo>
                    <a:pt x="83" y="53"/>
                    <a:pt x="83" y="53"/>
                    <a:pt x="83" y="53"/>
                  </a:cubicBezTo>
                  <a:cubicBezTo>
                    <a:pt x="102" y="34"/>
                    <a:pt x="102" y="34"/>
                    <a:pt x="102" y="34"/>
                  </a:cubicBezTo>
                  <a:cubicBezTo>
                    <a:pt x="105" y="31"/>
                    <a:pt x="106" y="27"/>
                    <a:pt x="104" y="22"/>
                  </a:cubicBezTo>
                  <a:cubicBezTo>
                    <a:pt x="102" y="17"/>
                    <a:pt x="92" y="9"/>
                    <a:pt x="87" y="4"/>
                  </a:cubicBezTo>
                  <a:cubicBezTo>
                    <a:pt x="83" y="0"/>
                    <a:pt x="76" y="0"/>
                    <a:pt x="72" y="4"/>
                  </a:cubicBezTo>
                  <a:cubicBezTo>
                    <a:pt x="52" y="23"/>
                    <a:pt x="52" y="23"/>
                    <a:pt x="52" y="23"/>
                  </a:cubicBezTo>
                  <a:cubicBezTo>
                    <a:pt x="31" y="2"/>
                    <a:pt x="31" y="2"/>
                    <a:pt x="31" y="2"/>
                  </a:cubicBezTo>
                  <a:cubicBezTo>
                    <a:pt x="30" y="1"/>
                    <a:pt x="27" y="1"/>
                    <a:pt x="26" y="2"/>
                  </a:cubicBezTo>
                  <a:cubicBezTo>
                    <a:pt x="2" y="26"/>
                    <a:pt x="2" y="26"/>
                    <a:pt x="2" y="26"/>
                  </a:cubicBezTo>
                  <a:cubicBezTo>
                    <a:pt x="0" y="28"/>
                    <a:pt x="0" y="30"/>
                    <a:pt x="2" y="31"/>
                  </a:cubicBezTo>
                  <a:cubicBezTo>
                    <a:pt x="23" y="53"/>
                    <a:pt x="23" y="53"/>
                    <a:pt x="23" y="53"/>
                  </a:cubicBezTo>
                  <a:cubicBezTo>
                    <a:pt x="2" y="74"/>
                    <a:pt x="2" y="74"/>
                    <a:pt x="2" y="74"/>
                  </a:cubicBezTo>
                  <a:cubicBezTo>
                    <a:pt x="1" y="75"/>
                    <a:pt x="1" y="76"/>
                    <a:pt x="1" y="77"/>
                  </a:cubicBezTo>
                  <a:cubicBezTo>
                    <a:pt x="1" y="85"/>
                    <a:pt x="1" y="93"/>
                    <a:pt x="1" y="101"/>
                  </a:cubicBezTo>
                  <a:cubicBezTo>
                    <a:pt x="1" y="103"/>
                    <a:pt x="2" y="105"/>
                    <a:pt x="5" y="105"/>
                  </a:cubicBezTo>
                  <a:cubicBezTo>
                    <a:pt x="29" y="105"/>
                    <a:pt x="29" y="105"/>
                    <a:pt x="29" y="105"/>
                  </a:cubicBezTo>
                  <a:cubicBezTo>
                    <a:pt x="30" y="105"/>
                    <a:pt x="31" y="105"/>
                    <a:pt x="32" y="104"/>
                  </a:cubicBezTo>
                  <a:cubicBezTo>
                    <a:pt x="53" y="83"/>
                    <a:pt x="53" y="83"/>
                    <a:pt x="53" y="83"/>
                  </a:cubicBezTo>
                  <a:cubicBezTo>
                    <a:pt x="74" y="104"/>
                    <a:pt x="74" y="104"/>
                    <a:pt x="74" y="104"/>
                  </a:cubicBezTo>
                  <a:cubicBezTo>
                    <a:pt x="75" y="104"/>
                    <a:pt x="75" y="104"/>
                    <a:pt x="75" y="104"/>
                  </a:cubicBezTo>
                  <a:cubicBezTo>
                    <a:pt x="76" y="106"/>
                    <a:pt x="78" y="106"/>
                    <a:pt x="80" y="104"/>
                  </a:cubicBezTo>
                  <a:cubicBezTo>
                    <a:pt x="104" y="80"/>
                    <a:pt x="104" y="80"/>
                    <a:pt x="104" y="80"/>
                  </a:cubicBezTo>
                  <a:cubicBezTo>
                    <a:pt x="105" y="79"/>
                    <a:pt x="105" y="76"/>
                    <a:pt x="104" y="75"/>
                  </a:cubicBezTo>
                  <a:close/>
                  <a:moveTo>
                    <a:pt x="77" y="9"/>
                  </a:moveTo>
                  <a:cubicBezTo>
                    <a:pt x="77" y="9"/>
                    <a:pt x="77" y="9"/>
                    <a:pt x="77" y="9"/>
                  </a:cubicBezTo>
                  <a:cubicBezTo>
                    <a:pt x="78" y="8"/>
                    <a:pt x="80" y="8"/>
                    <a:pt x="82" y="9"/>
                  </a:cubicBezTo>
                  <a:cubicBezTo>
                    <a:pt x="87" y="14"/>
                    <a:pt x="92" y="19"/>
                    <a:pt x="96" y="24"/>
                  </a:cubicBezTo>
                  <a:cubicBezTo>
                    <a:pt x="98" y="26"/>
                    <a:pt x="98" y="28"/>
                    <a:pt x="96" y="29"/>
                  </a:cubicBezTo>
                  <a:cubicBezTo>
                    <a:pt x="90" y="36"/>
                    <a:pt x="90" y="36"/>
                    <a:pt x="90" y="36"/>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75" y="21"/>
                    <a:pt x="75" y="21"/>
                    <a:pt x="75" y="21"/>
                  </a:cubicBezTo>
                  <a:cubicBezTo>
                    <a:pt x="75" y="21"/>
                    <a:pt x="75" y="21"/>
                    <a:pt x="75" y="21"/>
                  </a:cubicBezTo>
                  <a:cubicBezTo>
                    <a:pt x="75" y="21"/>
                    <a:pt x="75" y="21"/>
                    <a:pt x="75" y="21"/>
                  </a:cubicBezTo>
                  <a:cubicBezTo>
                    <a:pt x="75" y="21"/>
                    <a:pt x="75" y="21"/>
                    <a:pt x="75" y="21"/>
                  </a:cubicBezTo>
                  <a:cubicBezTo>
                    <a:pt x="75" y="21"/>
                    <a:pt x="75" y="21"/>
                    <a:pt x="75" y="21"/>
                  </a:cubicBezTo>
                  <a:cubicBezTo>
                    <a:pt x="75" y="21"/>
                    <a:pt x="75" y="21"/>
                    <a:pt x="75" y="21"/>
                  </a:cubicBezTo>
                  <a:cubicBezTo>
                    <a:pt x="75" y="20"/>
                    <a:pt x="75" y="20"/>
                    <a:pt x="75" y="20"/>
                  </a:cubicBezTo>
                  <a:cubicBezTo>
                    <a:pt x="70" y="16"/>
                    <a:pt x="70" y="16"/>
                    <a:pt x="70" y="16"/>
                  </a:cubicBezTo>
                  <a:cubicBezTo>
                    <a:pt x="77" y="9"/>
                    <a:pt x="77" y="9"/>
                    <a:pt x="77" y="9"/>
                  </a:cubicBezTo>
                  <a:close/>
                  <a:moveTo>
                    <a:pt x="80" y="33"/>
                  </a:moveTo>
                  <a:cubicBezTo>
                    <a:pt x="80" y="33"/>
                    <a:pt x="80" y="33"/>
                    <a:pt x="80" y="33"/>
                  </a:cubicBezTo>
                  <a:cubicBezTo>
                    <a:pt x="61" y="52"/>
                    <a:pt x="42" y="72"/>
                    <a:pt x="22" y="91"/>
                  </a:cubicBezTo>
                  <a:cubicBezTo>
                    <a:pt x="15" y="84"/>
                    <a:pt x="15" y="84"/>
                    <a:pt x="15" y="84"/>
                  </a:cubicBezTo>
                  <a:cubicBezTo>
                    <a:pt x="73" y="25"/>
                    <a:pt x="73" y="25"/>
                    <a:pt x="73" y="25"/>
                  </a:cubicBezTo>
                  <a:cubicBezTo>
                    <a:pt x="76" y="28"/>
                    <a:pt x="78" y="30"/>
                    <a:pt x="80" y="33"/>
                  </a:cubicBezTo>
                  <a:close/>
                  <a:moveTo>
                    <a:pt x="10" y="29"/>
                  </a:moveTo>
                  <a:cubicBezTo>
                    <a:pt x="10" y="29"/>
                    <a:pt x="10" y="29"/>
                    <a:pt x="10" y="29"/>
                  </a:cubicBezTo>
                  <a:cubicBezTo>
                    <a:pt x="29" y="10"/>
                    <a:pt x="29" y="10"/>
                    <a:pt x="29" y="10"/>
                  </a:cubicBezTo>
                  <a:cubicBezTo>
                    <a:pt x="32" y="14"/>
                    <a:pt x="32" y="14"/>
                    <a:pt x="32" y="14"/>
                  </a:cubicBezTo>
                  <a:cubicBezTo>
                    <a:pt x="25" y="20"/>
                    <a:pt x="25" y="20"/>
                    <a:pt x="25" y="20"/>
                  </a:cubicBezTo>
                  <a:cubicBezTo>
                    <a:pt x="25" y="21"/>
                    <a:pt x="25" y="23"/>
                    <a:pt x="25" y="24"/>
                  </a:cubicBezTo>
                  <a:cubicBezTo>
                    <a:pt x="26" y="24"/>
                    <a:pt x="28" y="24"/>
                    <a:pt x="29" y="24"/>
                  </a:cubicBezTo>
                  <a:cubicBezTo>
                    <a:pt x="35" y="17"/>
                    <a:pt x="35" y="17"/>
                    <a:pt x="35" y="17"/>
                  </a:cubicBezTo>
                  <a:cubicBezTo>
                    <a:pt x="41" y="22"/>
                    <a:pt x="41" y="22"/>
                    <a:pt x="41" y="22"/>
                  </a:cubicBezTo>
                  <a:cubicBezTo>
                    <a:pt x="37" y="26"/>
                    <a:pt x="37" y="26"/>
                    <a:pt x="37" y="26"/>
                  </a:cubicBezTo>
                  <a:cubicBezTo>
                    <a:pt x="36" y="27"/>
                    <a:pt x="36" y="28"/>
                    <a:pt x="37" y="29"/>
                  </a:cubicBezTo>
                  <a:cubicBezTo>
                    <a:pt x="38" y="30"/>
                    <a:pt x="40" y="30"/>
                    <a:pt x="41" y="29"/>
                  </a:cubicBezTo>
                  <a:cubicBezTo>
                    <a:pt x="44" y="26"/>
                    <a:pt x="44" y="26"/>
                    <a:pt x="44" y="26"/>
                  </a:cubicBezTo>
                  <a:cubicBezTo>
                    <a:pt x="47" y="29"/>
                    <a:pt x="47" y="29"/>
                    <a:pt x="47" y="29"/>
                  </a:cubicBezTo>
                  <a:cubicBezTo>
                    <a:pt x="29" y="47"/>
                    <a:pt x="29" y="47"/>
                    <a:pt x="29" y="47"/>
                  </a:cubicBezTo>
                  <a:cubicBezTo>
                    <a:pt x="10" y="29"/>
                    <a:pt x="10" y="29"/>
                    <a:pt x="10" y="29"/>
                  </a:cubicBezTo>
                  <a:close/>
                  <a:moveTo>
                    <a:pt x="67" y="19"/>
                  </a:moveTo>
                  <a:cubicBezTo>
                    <a:pt x="67" y="19"/>
                    <a:pt x="67" y="19"/>
                    <a:pt x="67" y="19"/>
                  </a:cubicBezTo>
                  <a:cubicBezTo>
                    <a:pt x="70" y="22"/>
                    <a:pt x="70" y="22"/>
                    <a:pt x="70" y="22"/>
                  </a:cubicBezTo>
                  <a:cubicBezTo>
                    <a:pt x="12" y="80"/>
                    <a:pt x="12" y="80"/>
                    <a:pt x="12" y="80"/>
                  </a:cubicBezTo>
                  <a:cubicBezTo>
                    <a:pt x="9" y="78"/>
                    <a:pt x="9" y="78"/>
                    <a:pt x="9" y="78"/>
                  </a:cubicBezTo>
                  <a:cubicBezTo>
                    <a:pt x="67" y="19"/>
                    <a:pt x="67" y="19"/>
                    <a:pt x="67" y="19"/>
                  </a:cubicBezTo>
                  <a:close/>
                  <a:moveTo>
                    <a:pt x="8" y="98"/>
                  </a:moveTo>
                  <a:cubicBezTo>
                    <a:pt x="8" y="98"/>
                    <a:pt x="8" y="98"/>
                    <a:pt x="8" y="98"/>
                  </a:cubicBezTo>
                  <a:cubicBezTo>
                    <a:pt x="8" y="84"/>
                    <a:pt x="8" y="84"/>
                    <a:pt x="8" y="84"/>
                  </a:cubicBezTo>
                  <a:cubicBezTo>
                    <a:pt x="22" y="98"/>
                    <a:pt x="22" y="98"/>
                    <a:pt x="22" y="98"/>
                  </a:cubicBezTo>
                  <a:cubicBezTo>
                    <a:pt x="8" y="98"/>
                    <a:pt x="8" y="98"/>
                    <a:pt x="8" y="98"/>
                  </a:cubicBezTo>
                  <a:close/>
                  <a:moveTo>
                    <a:pt x="28" y="97"/>
                  </a:moveTo>
                  <a:cubicBezTo>
                    <a:pt x="28" y="97"/>
                    <a:pt x="28" y="97"/>
                    <a:pt x="28" y="97"/>
                  </a:cubicBezTo>
                  <a:cubicBezTo>
                    <a:pt x="25" y="94"/>
                    <a:pt x="25" y="94"/>
                    <a:pt x="25" y="94"/>
                  </a:cubicBezTo>
                  <a:cubicBezTo>
                    <a:pt x="45" y="75"/>
                    <a:pt x="64" y="55"/>
                    <a:pt x="84" y="36"/>
                  </a:cubicBezTo>
                  <a:cubicBezTo>
                    <a:pt x="86" y="39"/>
                    <a:pt x="86" y="39"/>
                    <a:pt x="86" y="39"/>
                  </a:cubicBezTo>
                  <a:cubicBezTo>
                    <a:pt x="28" y="97"/>
                    <a:pt x="28" y="97"/>
                    <a:pt x="28" y="97"/>
                  </a:cubicBezTo>
                  <a:close/>
                  <a:moveTo>
                    <a:pt x="77" y="96"/>
                  </a:moveTo>
                  <a:cubicBezTo>
                    <a:pt x="77" y="96"/>
                    <a:pt x="77" y="96"/>
                    <a:pt x="77" y="96"/>
                  </a:cubicBezTo>
                  <a:cubicBezTo>
                    <a:pt x="59" y="77"/>
                    <a:pt x="59" y="77"/>
                    <a:pt x="59" y="77"/>
                  </a:cubicBezTo>
                  <a:cubicBezTo>
                    <a:pt x="77" y="59"/>
                    <a:pt x="77" y="59"/>
                    <a:pt x="77" y="59"/>
                  </a:cubicBezTo>
                  <a:cubicBezTo>
                    <a:pt x="81" y="62"/>
                    <a:pt x="81" y="62"/>
                    <a:pt x="81" y="62"/>
                  </a:cubicBezTo>
                  <a:cubicBezTo>
                    <a:pt x="77" y="66"/>
                    <a:pt x="77" y="66"/>
                    <a:pt x="77" y="66"/>
                  </a:cubicBezTo>
                  <a:cubicBezTo>
                    <a:pt x="77" y="67"/>
                    <a:pt x="77" y="68"/>
                    <a:pt x="77" y="69"/>
                  </a:cubicBezTo>
                  <a:cubicBezTo>
                    <a:pt x="78" y="70"/>
                    <a:pt x="80" y="70"/>
                    <a:pt x="81" y="69"/>
                  </a:cubicBezTo>
                  <a:cubicBezTo>
                    <a:pt x="84" y="66"/>
                    <a:pt x="84" y="66"/>
                    <a:pt x="84" y="66"/>
                  </a:cubicBezTo>
                  <a:cubicBezTo>
                    <a:pt x="89" y="71"/>
                    <a:pt x="89" y="71"/>
                    <a:pt x="89" y="71"/>
                  </a:cubicBezTo>
                  <a:cubicBezTo>
                    <a:pt x="83" y="78"/>
                    <a:pt x="83" y="78"/>
                    <a:pt x="83" y="78"/>
                  </a:cubicBezTo>
                  <a:cubicBezTo>
                    <a:pt x="82" y="78"/>
                    <a:pt x="82" y="80"/>
                    <a:pt x="83" y="81"/>
                  </a:cubicBezTo>
                  <a:cubicBezTo>
                    <a:pt x="84" y="82"/>
                    <a:pt x="85" y="82"/>
                    <a:pt x="86" y="81"/>
                  </a:cubicBezTo>
                  <a:cubicBezTo>
                    <a:pt x="93" y="74"/>
                    <a:pt x="93" y="74"/>
                    <a:pt x="93" y="74"/>
                  </a:cubicBezTo>
                  <a:cubicBezTo>
                    <a:pt x="96" y="77"/>
                    <a:pt x="96" y="77"/>
                    <a:pt x="96" y="77"/>
                  </a:cubicBezTo>
                  <a:cubicBezTo>
                    <a:pt x="77" y="96"/>
                    <a:pt x="77" y="96"/>
                    <a:pt x="77" y="9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3600">
                <a:cs typeface="+mn-ea"/>
                <a:sym typeface="+mn-lt"/>
              </a:endParaRPr>
            </a:p>
          </p:txBody>
        </p:sp>
        <p:sp>
          <p:nvSpPr>
            <p:cNvPr id="34" name="Rectangle 24"/>
            <p:cNvSpPr>
              <a:spLocks noChangeArrowheads="1"/>
            </p:cNvSpPr>
            <p:nvPr/>
          </p:nvSpPr>
          <p:spPr bwMode="auto">
            <a:xfrm>
              <a:off x="1094041" y="4083860"/>
              <a:ext cx="1422297" cy="915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20000"/>
                </a:lnSpc>
                <a:spcBef>
                  <a:spcPts val="300"/>
                </a:spcBef>
              </a:pPr>
              <a:r>
                <a:rPr lang="zh-CN" altLang="en-US" sz="1600" b="1" dirty="0">
                  <a:solidFill>
                    <a:schemeClr val="bg1">
                      <a:lumMod val="50000"/>
                    </a:schemeClr>
                  </a:solidFill>
                  <a:cs typeface="+mn-ea"/>
                  <a:sym typeface="+mn-lt"/>
                </a:rPr>
                <a:t>TOPIC HEADER HERE</a:t>
              </a:r>
              <a:endParaRPr lang="zh-CN" altLang="en-US" sz="1600" dirty="0">
                <a:solidFill>
                  <a:schemeClr val="bg1">
                    <a:lumMod val="50000"/>
                  </a:schemeClr>
                </a:solidFill>
                <a:cs typeface="+mn-ea"/>
                <a:sym typeface="+mn-lt"/>
              </a:endParaRPr>
            </a:p>
            <a:p>
              <a:pPr algn="ctr">
                <a:lnSpc>
                  <a:spcPct val="120000"/>
                </a:lnSpc>
                <a:spcBef>
                  <a:spcPts val="300"/>
                </a:spcBef>
              </a:pPr>
              <a:r>
                <a:rPr lang="en-US" altLang="zh-CN" sz="1200" dirty="0">
                  <a:solidFill>
                    <a:schemeClr val="bg1">
                      <a:lumMod val="50000"/>
                    </a:schemeClr>
                  </a:solidFill>
                  <a:cs typeface="+mn-ea"/>
                  <a:sym typeface="+mn-lt"/>
                </a:rPr>
                <a:t>We have many PowerPoint </a:t>
              </a:r>
              <a:r>
                <a:rPr lang="zh-CN" altLang="en-US" sz="1200" dirty="0">
                  <a:solidFill>
                    <a:schemeClr val="bg1">
                      <a:lumMod val="50000"/>
                    </a:schemeClr>
                  </a:solidFill>
                  <a:cs typeface="+mn-ea"/>
                  <a:sym typeface="+mn-lt"/>
                </a:rPr>
                <a:t>templates</a:t>
              </a:r>
              <a:r>
                <a:rPr lang="en-US" altLang="zh-CN" sz="1200" dirty="0">
                  <a:solidFill>
                    <a:schemeClr val="bg1">
                      <a:lumMod val="50000"/>
                    </a:schemeClr>
                  </a:solidFill>
                  <a:cs typeface="+mn-ea"/>
                  <a:sym typeface="+mn-lt"/>
                </a:rPr>
                <a:t> that has been specifically designed.</a:t>
              </a:r>
              <a:endParaRPr lang="zh-CN" altLang="en-US" sz="1200" dirty="0">
                <a:solidFill>
                  <a:schemeClr val="bg1">
                    <a:lumMod val="50000"/>
                  </a:schemeClr>
                </a:solidFill>
                <a:cs typeface="+mn-ea"/>
                <a:sym typeface="+mn-lt"/>
              </a:endParaRPr>
            </a:p>
          </p:txBody>
        </p:sp>
        <p:cxnSp>
          <p:nvCxnSpPr>
            <p:cNvPr id="35" name="直接连接符 34"/>
            <p:cNvCxnSpPr/>
            <p:nvPr/>
          </p:nvCxnSpPr>
          <p:spPr>
            <a:xfrm flipV="1">
              <a:off x="1805190" y="3644866"/>
              <a:ext cx="0" cy="366964"/>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6" name="Rectangle 24"/>
            <p:cNvSpPr>
              <a:spLocks noChangeArrowheads="1"/>
            </p:cNvSpPr>
            <p:nvPr/>
          </p:nvSpPr>
          <p:spPr bwMode="auto">
            <a:xfrm>
              <a:off x="3307491" y="4083860"/>
              <a:ext cx="1422297" cy="915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20000"/>
                </a:lnSpc>
                <a:spcBef>
                  <a:spcPts val="300"/>
                </a:spcBef>
              </a:pPr>
              <a:r>
                <a:rPr lang="zh-CN" altLang="en-US" sz="1600" b="1" dirty="0">
                  <a:solidFill>
                    <a:schemeClr val="bg1">
                      <a:lumMod val="50000"/>
                    </a:schemeClr>
                  </a:solidFill>
                  <a:cs typeface="+mn-ea"/>
                  <a:sym typeface="+mn-lt"/>
                </a:rPr>
                <a:t>TOPIC HEADER HERE</a:t>
              </a:r>
              <a:endParaRPr lang="zh-CN" altLang="en-US" sz="1600" dirty="0">
                <a:solidFill>
                  <a:schemeClr val="bg1">
                    <a:lumMod val="50000"/>
                  </a:schemeClr>
                </a:solidFill>
                <a:cs typeface="+mn-ea"/>
                <a:sym typeface="+mn-lt"/>
              </a:endParaRPr>
            </a:p>
            <a:p>
              <a:pPr algn="ctr">
                <a:lnSpc>
                  <a:spcPct val="120000"/>
                </a:lnSpc>
                <a:spcBef>
                  <a:spcPts val="300"/>
                </a:spcBef>
              </a:pPr>
              <a:r>
                <a:rPr lang="en-US" altLang="zh-CN" sz="1200" dirty="0">
                  <a:solidFill>
                    <a:schemeClr val="bg1">
                      <a:lumMod val="50000"/>
                    </a:schemeClr>
                  </a:solidFill>
                  <a:cs typeface="+mn-ea"/>
                  <a:sym typeface="+mn-lt"/>
                </a:rPr>
                <a:t>We have many PowerPoint </a:t>
              </a:r>
              <a:r>
                <a:rPr lang="zh-CN" altLang="en-US" sz="1200" dirty="0">
                  <a:solidFill>
                    <a:schemeClr val="bg1">
                      <a:lumMod val="50000"/>
                    </a:schemeClr>
                  </a:solidFill>
                  <a:cs typeface="+mn-ea"/>
                  <a:sym typeface="+mn-lt"/>
                </a:rPr>
                <a:t>templates</a:t>
              </a:r>
              <a:r>
                <a:rPr lang="en-US" altLang="zh-CN" sz="1200" dirty="0">
                  <a:solidFill>
                    <a:schemeClr val="bg1">
                      <a:lumMod val="50000"/>
                    </a:schemeClr>
                  </a:solidFill>
                  <a:cs typeface="+mn-ea"/>
                  <a:sym typeface="+mn-lt"/>
                </a:rPr>
                <a:t> that has been specifically designed.</a:t>
              </a:r>
              <a:endParaRPr lang="zh-CN" altLang="en-US" sz="1200" dirty="0">
                <a:solidFill>
                  <a:schemeClr val="bg1">
                    <a:lumMod val="50000"/>
                  </a:schemeClr>
                </a:solidFill>
                <a:cs typeface="+mn-ea"/>
                <a:sym typeface="+mn-lt"/>
              </a:endParaRPr>
            </a:p>
          </p:txBody>
        </p:sp>
        <p:cxnSp>
          <p:nvCxnSpPr>
            <p:cNvPr id="37" name="直接连接符 36"/>
            <p:cNvCxnSpPr/>
            <p:nvPr/>
          </p:nvCxnSpPr>
          <p:spPr>
            <a:xfrm flipV="1">
              <a:off x="4018640" y="3644866"/>
              <a:ext cx="0" cy="366964"/>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8" name="Rectangle 24"/>
            <p:cNvSpPr>
              <a:spLocks noChangeArrowheads="1"/>
            </p:cNvSpPr>
            <p:nvPr/>
          </p:nvSpPr>
          <p:spPr bwMode="auto">
            <a:xfrm>
              <a:off x="5532531" y="4083860"/>
              <a:ext cx="1422297" cy="915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20000"/>
                </a:lnSpc>
                <a:spcBef>
                  <a:spcPts val="300"/>
                </a:spcBef>
              </a:pPr>
              <a:r>
                <a:rPr lang="zh-CN" altLang="en-US" sz="1600" b="1" dirty="0">
                  <a:solidFill>
                    <a:schemeClr val="bg1">
                      <a:lumMod val="50000"/>
                    </a:schemeClr>
                  </a:solidFill>
                  <a:cs typeface="+mn-ea"/>
                  <a:sym typeface="+mn-lt"/>
                </a:rPr>
                <a:t>TOPIC HEADER HERE</a:t>
              </a:r>
              <a:endParaRPr lang="zh-CN" altLang="en-US" sz="1600" dirty="0">
                <a:solidFill>
                  <a:schemeClr val="bg1">
                    <a:lumMod val="50000"/>
                  </a:schemeClr>
                </a:solidFill>
                <a:cs typeface="+mn-ea"/>
                <a:sym typeface="+mn-lt"/>
              </a:endParaRPr>
            </a:p>
            <a:p>
              <a:pPr algn="ctr">
                <a:lnSpc>
                  <a:spcPct val="120000"/>
                </a:lnSpc>
                <a:spcBef>
                  <a:spcPts val="300"/>
                </a:spcBef>
              </a:pPr>
              <a:r>
                <a:rPr lang="en-US" altLang="zh-CN" sz="1200" dirty="0">
                  <a:solidFill>
                    <a:schemeClr val="bg1">
                      <a:lumMod val="50000"/>
                    </a:schemeClr>
                  </a:solidFill>
                  <a:cs typeface="+mn-ea"/>
                  <a:sym typeface="+mn-lt"/>
                </a:rPr>
                <a:t>We have many PowerPoint </a:t>
              </a:r>
              <a:r>
                <a:rPr lang="zh-CN" altLang="en-US" sz="1200" dirty="0">
                  <a:solidFill>
                    <a:schemeClr val="bg1">
                      <a:lumMod val="50000"/>
                    </a:schemeClr>
                  </a:solidFill>
                  <a:cs typeface="+mn-ea"/>
                  <a:sym typeface="+mn-lt"/>
                </a:rPr>
                <a:t>templates</a:t>
              </a:r>
              <a:r>
                <a:rPr lang="en-US" altLang="zh-CN" sz="1200" dirty="0">
                  <a:solidFill>
                    <a:schemeClr val="bg1">
                      <a:lumMod val="50000"/>
                    </a:schemeClr>
                  </a:solidFill>
                  <a:cs typeface="+mn-ea"/>
                  <a:sym typeface="+mn-lt"/>
                </a:rPr>
                <a:t> that has been specifically designed.</a:t>
              </a:r>
              <a:endParaRPr lang="zh-CN" altLang="en-US" sz="1200" dirty="0">
                <a:solidFill>
                  <a:schemeClr val="bg1">
                    <a:lumMod val="50000"/>
                  </a:schemeClr>
                </a:solidFill>
                <a:cs typeface="+mn-ea"/>
                <a:sym typeface="+mn-lt"/>
              </a:endParaRPr>
            </a:p>
          </p:txBody>
        </p:sp>
        <p:cxnSp>
          <p:nvCxnSpPr>
            <p:cNvPr id="39" name="直接连接符 38"/>
            <p:cNvCxnSpPr/>
            <p:nvPr/>
          </p:nvCxnSpPr>
          <p:spPr>
            <a:xfrm flipV="1">
              <a:off x="6243680" y="3644866"/>
              <a:ext cx="0" cy="366964"/>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flipV="1">
              <a:off x="2911914" y="1962634"/>
              <a:ext cx="0" cy="366964"/>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1" name="Rectangle 24"/>
            <p:cNvSpPr>
              <a:spLocks noChangeArrowheads="1"/>
            </p:cNvSpPr>
            <p:nvPr/>
          </p:nvSpPr>
          <p:spPr bwMode="auto">
            <a:xfrm>
              <a:off x="2200766" y="1197361"/>
              <a:ext cx="1422297" cy="915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20000"/>
                </a:lnSpc>
                <a:spcBef>
                  <a:spcPts val="300"/>
                </a:spcBef>
              </a:pPr>
              <a:r>
                <a:rPr lang="zh-CN" altLang="en-US" sz="1600" b="1" dirty="0">
                  <a:solidFill>
                    <a:schemeClr val="bg1">
                      <a:lumMod val="50000"/>
                    </a:schemeClr>
                  </a:solidFill>
                  <a:cs typeface="+mn-ea"/>
                  <a:sym typeface="+mn-lt"/>
                </a:rPr>
                <a:t>TOPIC HEADER HERE</a:t>
              </a:r>
              <a:endParaRPr lang="zh-CN" altLang="en-US" sz="1600" dirty="0">
                <a:solidFill>
                  <a:schemeClr val="bg1">
                    <a:lumMod val="50000"/>
                  </a:schemeClr>
                </a:solidFill>
                <a:cs typeface="+mn-ea"/>
                <a:sym typeface="+mn-lt"/>
              </a:endParaRPr>
            </a:p>
            <a:p>
              <a:pPr algn="ctr">
                <a:lnSpc>
                  <a:spcPct val="120000"/>
                </a:lnSpc>
                <a:spcBef>
                  <a:spcPts val="300"/>
                </a:spcBef>
              </a:pPr>
              <a:r>
                <a:rPr lang="en-US" altLang="zh-CN" sz="1200" dirty="0">
                  <a:solidFill>
                    <a:schemeClr val="bg1">
                      <a:lumMod val="50000"/>
                    </a:schemeClr>
                  </a:solidFill>
                  <a:cs typeface="+mn-ea"/>
                  <a:sym typeface="+mn-lt"/>
                </a:rPr>
                <a:t>We have many PowerPoint </a:t>
              </a:r>
              <a:r>
                <a:rPr lang="zh-CN" altLang="en-US" sz="1200" dirty="0">
                  <a:solidFill>
                    <a:schemeClr val="bg1">
                      <a:lumMod val="50000"/>
                    </a:schemeClr>
                  </a:solidFill>
                  <a:cs typeface="+mn-ea"/>
                  <a:sym typeface="+mn-lt"/>
                </a:rPr>
                <a:t>templates</a:t>
              </a:r>
              <a:r>
                <a:rPr lang="en-US" altLang="zh-CN" sz="1200" dirty="0">
                  <a:solidFill>
                    <a:schemeClr val="bg1">
                      <a:lumMod val="50000"/>
                    </a:schemeClr>
                  </a:solidFill>
                  <a:cs typeface="+mn-ea"/>
                  <a:sym typeface="+mn-lt"/>
                </a:rPr>
                <a:t> that has been specifically designed.</a:t>
              </a:r>
              <a:endParaRPr lang="zh-CN" altLang="en-US" sz="1200" dirty="0">
                <a:solidFill>
                  <a:schemeClr val="bg1">
                    <a:lumMod val="50000"/>
                  </a:schemeClr>
                </a:solidFill>
                <a:cs typeface="+mn-ea"/>
                <a:sym typeface="+mn-lt"/>
              </a:endParaRPr>
            </a:p>
          </p:txBody>
        </p:sp>
        <p:cxnSp>
          <p:nvCxnSpPr>
            <p:cNvPr id="42" name="直接连接符 41"/>
            <p:cNvCxnSpPr/>
            <p:nvPr/>
          </p:nvCxnSpPr>
          <p:spPr>
            <a:xfrm flipV="1">
              <a:off x="5114094" y="1962634"/>
              <a:ext cx="0" cy="366964"/>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3" name="Rectangle 24"/>
            <p:cNvSpPr>
              <a:spLocks noChangeArrowheads="1"/>
            </p:cNvSpPr>
            <p:nvPr/>
          </p:nvSpPr>
          <p:spPr bwMode="auto">
            <a:xfrm>
              <a:off x="4402946" y="1197361"/>
              <a:ext cx="1422297" cy="915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20000"/>
                </a:lnSpc>
                <a:spcBef>
                  <a:spcPts val="300"/>
                </a:spcBef>
              </a:pPr>
              <a:r>
                <a:rPr lang="zh-CN" altLang="en-US" sz="1600" b="1" dirty="0">
                  <a:solidFill>
                    <a:schemeClr val="bg1">
                      <a:lumMod val="50000"/>
                    </a:schemeClr>
                  </a:solidFill>
                  <a:cs typeface="+mn-ea"/>
                  <a:sym typeface="+mn-lt"/>
                </a:rPr>
                <a:t>TOPIC HEADER HERE</a:t>
              </a:r>
              <a:endParaRPr lang="zh-CN" altLang="en-US" sz="1600" dirty="0">
                <a:solidFill>
                  <a:schemeClr val="bg1">
                    <a:lumMod val="50000"/>
                  </a:schemeClr>
                </a:solidFill>
                <a:cs typeface="+mn-ea"/>
                <a:sym typeface="+mn-lt"/>
              </a:endParaRPr>
            </a:p>
            <a:p>
              <a:pPr algn="ctr">
                <a:lnSpc>
                  <a:spcPct val="120000"/>
                </a:lnSpc>
                <a:spcBef>
                  <a:spcPts val="300"/>
                </a:spcBef>
              </a:pPr>
              <a:r>
                <a:rPr lang="en-US" altLang="zh-CN" sz="1200" dirty="0">
                  <a:solidFill>
                    <a:schemeClr val="bg1">
                      <a:lumMod val="50000"/>
                    </a:schemeClr>
                  </a:solidFill>
                  <a:cs typeface="+mn-ea"/>
                  <a:sym typeface="+mn-lt"/>
                </a:rPr>
                <a:t>We have many PowerPoint </a:t>
              </a:r>
              <a:r>
                <a:rPr lang="zh-CN" altLang="en-US" sz="1200" dirty="0">
                  <a:solidFill>
                    <a:schemeClr val="bg1">
                      <a:lumMod val="50000"/>
                    </a:schemeClr>
                  </a:solidFill>
                  <a:cs typeface="+mn-ea"/>
                  <a:sym typeface="+mn-lt"/>
                </a:rPr>
                <a:t>templates</a:t>
              </a:r>
              <a:r>
                <a:rPr lang="en-US" altLang="zh-CN" sz="1200" dirty="0">
                  <a:solidFill>
                    <a:schemeClr val="bg1">
                      <a:lumMod val="50000"/>
                    </a:schemeClr>
                  </a:solidFill>
                  <a:cs typeface="+mn-ea"/>
                  <a:sym typeface="+mn-lt"/>
                </a:rPr>
                <a:t> that has been specifically designed.</a:t>
              </a:r>
              <a:endParaRPr lang="zh-CN" altLang="en-US" sz="1200" dirty="0">
                <a:solidFill>
                  <a:schemeClr val="bg1">
                    <a:lumMod val="50000"/>
                  </a:schemeClr>
                </a:solidFill>
                <a:cs typeface="+mn-ea"/>
                <a:sym typeface="+mn-lt"/>
              </a:endParaRPr>
            </a:p>
          </p:txBody>
        </p:sp>
        <p:cxnSp>
          <p:nvCxnSpPr>
            <p:cNvPr id="44" name="直接连接符 43"/>
            <p:cNvCxnSpPr/>
            <p:nvPr/>
          </p:nvCxnSpPr>
          <p:spPr>
            <a:xfrm flipV="1">
              <a:off x="7331514" y="1962634"/>
              <a:ext cx="0" cy="366964"/>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5" name="Rectangle 24"/>
            <p:cNvSpPr>
              <a:spLocks noChangeArrowheads="1"/>
            </p:cNvSpPr>
            <p:nvPr/>
          </p:nvSpPr>
          <p:spPr bwMode="auto">
            <a:xfrm>
              <a:off x="6620366" y="1197361"/>
              <a:ext cx="1422297" cy="915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20000"/>
                </a:lnSpc>
                <a:spcBef>
                  <a:spcPts val="300"/>
                </a:spcBef>
              </a:pPr>
              <a:r>
                <a:rPr lang="zh-CN" altLang="en-US" sz="1600" b="1" dirty="0">
                  <a:solidFill>
                    <a:schemeClr val="bg1">
                      <a:lumMod val="50000"/>
                    </a:schemeClr>
                  </a:solidFill>
                  <a:cs typeface="+mn-ea"/>
                  <a:sym typeface="+mn-lt"/>
                </a:rPr>
                <a:t>TOPIC HEADER HERE</a:t>
              </a:r>
              <a:endParaRPr lang="zh-CN" altLang="en-US" sz="1600" dirty="0">
                <a:solidFill>
                  <a:schemeClr val="bg1">
                    <a:lumMod val="50000"/>
                  </a:schemeClr>
                </a:solidFill>
                <a:cs typeface="+mn-ea"/>
                <a:sym typeface="+mn-lt"/>
              </a:endParaRPr>
            </a:p>
            <a:p>
              <a:pPr algn="ctr">
                <a:lnSpc>
                  <a:spcPct val="120000"/>
                </a:lnSpc>
                <a:spcBef>
                  <a:spcPts val="300"/>
                </a:spcBef>
              </a:pPr>
              <a:r>
                <a:rPr lang="en-US" altLang="zh-CN" sz="1200" dirty="0">
                  <a:solidFill>
                    <a:schemeClr val="bg1">
                      <a:lumMod val="50000"/>
                    </a:schemeClr>
                  </a:solidFill>
                  <a:cs typeface="+mn-ea"/>
                  <a:sym typeface="+mn-lt"/>
                </a:rPr>
                <a:t>We have many PowerPoint </a:t>
              </a:r>
              <a:r>
                <a:rPr lang="zh-CN" altLang="en-US" sz="1200" dirty="0">
                  <a:solidFill>
                    <a:schemeClr val="bg1">
                      <a:lumMod val="50000"/>
                    </a:schemeClr>
                  </a:solidFill>
                  <a:cs typeface="+mn-ea"/>
                  <a:sym typeface="+mn-lt"/>
                </a:rPr>
                <a:t>templates</a:t>
              </a:r>
              <a:r>
                <a:rPr lang="en-US" altLang="zh-CN" sz="1200" dirty="0">
                  <a:solidFill>
                    <a:schemeClr val="bg1">
                      <a:lumMod val="50000"/>
                    </a:schemeClr>
                  </a:solidFill>
                  <a:cs typeface="+mn-ea"/>
                  <a:sym typeface="+mn-lt"/>
                </a:rPr>
                <a:t> that has been specifically designed.</a:t>
              </a:r>
              <a:endParaRPr lang="zh-CN" altLang="en-US" sz="1200" dirty="0">
                <a:solidFill>
                  <a:schemeClr val="bg1">
                    <a:lumMod val="50000"/>
                  </a:schemeClr>
                </a:solidFill>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300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anim calcmode="lin" valueType="num">
                                      <p:cBhvr>
                                        <p:cTn id="14" dur="1000" fill="hold"/>
                                        <p:tgtEl>
                                          <p:spTgt spid="12"/>
                                        </p:tgtEl>
                                        <p:attrNameLst>
                                          <p:attrName>ppt_x</p:attrName>
                                        </p:attrNameLst>
                                      </p:cBhvr>
                                      <p:tavLst>
                                        <p:tav tm="0">
                                          <p:val>
                                            <p:strVal val="#ppt_x"/>
                                          </p:val>
                                        </p:tav>
                                        <p:tav tm="100000">
                                          <p:val>
                                            <p:strVal val="#ppt_x"/>
                                          </p:val>
                                        </p:tav>
                                      </p:tavLst>
                                    </p:anim>
                                    <p:anim calcmode="lin" valueType="num">
                                      <p:cBhvr>
                                        <p:cTn id="1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29029" y="429703"/>
            <a:ext cx="12219442" cy="842182"/>
            <a:chOff x="-29029" y="458731"/>
            <a:chExt cx="12219442" cy="842182"/>
          </a:xfrm>
        </p:grpSpPr>
        <p:sp>
          <p:nvSpPr>
            <p:cNvPr id="11" name="矩形 10"/>
            <p:cNvSpPr/>
            <p:nvPr/>
          </p:nvSpPr>
          <p:spPr>
            <a:xfrm flipH="1">
              <a:off x="-29029" y="1229948"/>
              <a:ext cx="12219442" cy="70965"/>
            </a:xfrm>
            <a:prstGeom prst="rect">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 name="组合 1"/>
            <p:cNvGrpSpPr/>
            <p:nvPr/>
          </p:nvGrpSpPr>
          <p:grpSpPr>
            <a:xfrm>
              <a:off x="4188838" y="458731"/>
              <a:ext cx="3783708" cy="538601"/>
              <a:chOff x="5043488" y="414338"/>
              <a:chExt cx="3783708" cy="538601"/>
            </a:xfrm>
          </p:grpSpPr>
          <p:sp>
            <p:nvSpPr>
              <p:cNvPr id="7" name="矩形 3"/>
              <p:cNvSpPr/>
              <p:nvPr/>
            </p:nvSpPr>
            <p:spPr>
              <a:xfrm>
                <a:off x="5667375" y="414338"/>
                <a:ext cx="3159821" cy="538601"/>
              </a:xfrm>
              <a:prstGeom prst="rect">
                <a:avLst/>
              </a:prstGeom>
              <a:noFill/>
              <a:ln w="9525">
                <a:noFill/>
                <a:miter/>
              </a:ln>
            </p:spPr>
            <p:txBody>
              <a:bodyPr wrap="none" lIns="91431" tIns="45716" rIns="91431" bIns="45716">
                <a:spAutoFit/>
              </a:bodyPr>
              <a:lstStyle/>
              <a:p>
                <a:pPr lvl="0" eaLnBrk="1" hangingPunct="1">
                  <a:buNone/>
                </a:pPr>
                <a:r>
                  <a:rPr lang="zh-CN" altLang="en-US" sz="2900" dirty="0">
                    <a:solidFill>
                      <a:schemeClr val="bg1">
                        <a:lumMod val="50000"/>
                      </a:schemeClr>
                    </a:solidFill>
                    <a:cs typeface="+mn-ea"/>
                    <a:sym typeface="+mn-lt"/>
                  </a:rPr>
                  <a:t>加入你的标题描述</a:t>
                </a:r>
                <a:endParaRPr lang="zh-CN" altLang="en-US" sz="2900" dirty="0">
                  <a:solidFill>
                    <a:schemeClr val="bg1">
                      <a:lumMod val="50000"/>
                    </a:schemeClr>
                  </a:solidFill>
                  <a:cs typeface="+mn-ea"/>
                  <a:sym typeface="+mn-lt"/>
                </a:endParaRPr>
              </a:p>
            </p:txBody>
          </p:sp>
          <p:grpSp>
            <p:nvGrpSpPr>
              <p:cNvPr id="8" name="组合 26"/>
              <p:cNvGrpSpPr/>
              <p:nvPr/>
            </p:nvGrpSpPr>
            <p:grpSpPr>
              <a:xfrm>
                <a:off x="5043488" y="468313"/>
                <a:ext cx="263525" cy="395288"/>
                <a:chOff x="0" y="-109880"/>
                <a:chExt cx="213756" cy="427513"/>
              </a:xfrm>
            </p:grpSpPr>
            <p:sp>
              <p:nvSpPr>
                <p:cNvPr id="9" name="直接连接符 27"/>
                <p:cNvSpPr/>
                <p:nvPr/>
              </p:nvSpPr>
              <p:spPr>
                <a:xfrm>
                  <a:off x="0" y="-109880"/>
                  <a:ext cx="213756" cy="213756"/>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sp>
              <p:nvSpPr>
                <p:cNvPr id="10" name="直接连接符 28"/>
                <p:cNvSpPr/>
                <p:nvPr/>
              </p:nvSpPr>
              <p:spPr>
                <a:xfrm flipH="1">
                  <a:off x="0" y="103876"/>
                  <a:ext cx="213756" cy="213757"/>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grpSp>
        </p:grpSp>
      </p:grpSp>
      <p:sp>
        <p:nvSpPr>
          <p:cNvPr id="54" name="任意多边形 53"/>
          <p:cNvSpPr/>
          <p:nvPr/>
        </p:nvSpPr>
        <p:spPr>
          <a:xfrm>
            <a:off x="3128790" y="2440847"/>
            <a:ext cx="6290632" cy="4125206"/>
          </a:xfrm>
          <a:custGeom>
            <a:avLst/>
            <a:gdLst>
              <a:gd name="connsiteX0" fmla="*/ 0 w 6290632"/>
              <a:gd name="connsiteY0" fmla="*/ 330506 h 4109292"/>
              <a:gd name="connsiteX1" fmla="*/ 0 w 6290632"/>
              <a:gd name="connsiteY1" fmla="*/ 0 h 4109292"/>
              <a:gd name="connsiteX2" fmla="*/ 2886420 w 6290632"/>
              <a:gd name="connsiteY2" fmla="*/ 253388 h 4109292"/>
              <a:gd name="connsiteX3" fmla="*/ 1740665 w 6290632"/>
              <a:gd name="connsiteY3" fmla="*/ 859316 h 4109292"/>
              <a:gd name="connsiteX4" fmla="*/ 4109292 w 6290632"/>
              <a:gd name="connsiteY4" fmla="*/ 1443210 h 4109292"/>
              <a:gd name="connsiteX5" fmla="*/ 2203374 w 6290632"/>
              <a:gd name="connsiteY5" fmla="*/ 2533880 h 4109292"/>
              <a:gd name="connsiteX6" fmla="*/ 6290632 w 6290632"/>
              <a:gd name="connsiteY6" fmla="*/ 2974555 h 4109292"/>
              <a:gd name="connsiteX7" fmla="*/ 6290632 w 6290632"/>
              <a:gd name="connsiteY7" fmla="*/ 4109292 h 4109292"/>
              <a:gd name="connsiteX8" fmla="*/ 947451 w 6290632"/>
              <a:gd name="connsiteY8" fmla="*/ 2655066 h 4109292"/>
              <a:gd name="connsiteX9" fmla="*/ 2765234 w 6290632"/>
              <a:gd name="connsiteY9" fmla="*/ 1564396 h 4109292"/>
              <a:gd name="connsiteX10" fmla="*/ 771181 w 6290632"/>
              <a:gd name="connsiteY10" fmla="*/ 991519 h 4109292"/>
              <a:gd name="connsiteX11" fmla="*/ 2214391 w 6290632"/>
              <a:gd name="connsiteY11" fmla="*/ 308473 h 4109292"/>
              <a:gd name="connsiteX12" fmla="*/ 0 w 6290632"/>
              <a:gd name="connsiteY12" fmla="*/ 330506 h 4109292"/>
              <a:gd name="connsiteX0-1" fmla="*/ 0 w 6290632"/>
              <a:gd name="connsiteY0-2" fmla="*/ 330506 h 4109292"/>
              <a:gd name="connsiteX1-3" fmla="*/ 0 w 6290632"/>
              <a:gd name="connsiteY1-4" fmla="*/ 0 h 4109292"/>
              <a:gd name="connsiteX2-5" fmla="*/ 2886420 w 6290632"/>
              <a:gd name="connsiteY2-6" fmla="*/ 253388 h 4109292"/>
              <a:gd name="connsiteX3-7" fmla="*/ 1740665 w 6290632"/>
              <a:gd name="connsiteY3-8" fmla="*/ 859316 h 4109292"/>
              <a:gd name="connsiteX4-9" fmla="*/ 4109292 w 6290632"/>
              <a:gd name="connsiteY4-10" fmla="*/ 1443210 h 4109292"/>
              <a:gd name="connsiteX5-11" fmla="*/ 2203374 w 6290632"/>
              <a:gd name="connsiteY5-12" fmla="*/ 2533880 h 4109292"/>
              <a:gd name="connsiteX6-13" fmla="*/ 6290632 w 6290632"/>
              <a:gd name="connsiteY6-14" fmla="*/ 2974555 h 4109292"/>
              <a:gd name="connsiteX7-15" fmla="*/ 6290632 w 6290632"/>
              <a:gd name="connsiteY7-16" fmla="*/ 4109292 h 4109292"/>
              <a:gd name="connsiteX8-17" fmla="*/ 947451 w 6290632"/>
              <a:gd name="connsiteY8-18" fmla="*/ 2655066 h 4109292"/>
              <a:gd name="connsiteX9-19" fmla="*/ 2765234 w 6290632"/>
              <a:gd name="connsiteY9-20" fmla="*/ 1564396 h 4109292"/>
              <a:gd name="connsiteX10-21" fmla="*/ 771181 w 6290632"/>
              <a:gd name="connsiteY10-22" fmla="*/ 991519 h 4109292"/>
              <a:gd name="connsiteX11-23" fmla="*/ 2214391 w 6290632"/>
              <a:gd name="connsiteY11-24" fmla="*/ 308473 h 4109292"/>
              <a:gd name="connsiteX12-25" fmla="*/ 0 w 6290632"/>
              <a:gd name="connsiteY12-26" fmla="*/ 330506 h 4109292"/>
              <a:gd name="connsiteX0-27" fmla="*/ 0 w 6290632"/>
              <a:gd name="connsiteY0-28" fmla="*/ 330506 h 4109292"/>
              <a:gd name="connsiteX1-29" fmla="*/ 0 w 6290632"/>
              <a:gd name="connsiteY1-30" fmla="*/ 0 h 4109292"/>
              <a:gd name="connsiteX2-31" fmla="*/ 2886420 w 6290632"/>
              <a:gd name="connsiteY2-32" fmla="*/ 253388 h 4109292"/>
              <a:gd name="connsiteX3-33" fmla="*/ 1740665 w 6290632"/>
              <a:gd name="connsiteY3-34" fmla="*/ 859316 h 4109292"/>
              <a:gd name="connsiteX4-35" fmla="*/ 4109292 w 6290632"/>
              <a:gd name="connsiteY4-36" fmla="*/ 1443210 h 4109292"/>
              <a:gd name="connsiteX5-37" fmla="*/ 2203374 w 6290632"/>
              <a:gd name="connsiteY5-38" fmla="*/ 2533880 h 4109292"/>
              <a:gd name="connsiteX6-39" fmla="*/ 6290632 w 6290632"/>
              <a:gd name="connsiteY6-40" fmla="*/ 2974555 h 4109292"/>
              <a:gd name="connsiteX7-41" fmla="*/ 6290632 w 6290632"/>
              <a:gd name="connsiteY7-42" fmla="*/ 4109292 h 4109292"/>
              <a:gd name="connsiteX8-43" fmla="*/ 947451 w 6290632"/>
              <a:gd name="connsiteY8-44" fmla="*/ 2655066 h 4109292"/>
              <a:gd name="connsiteX9-45" fmla="*/ 2765234 w 6290632"/>
              <a:gd name="connsiteY9-46" fmla="*/ 1564396 h 4109292"/>
              <a:gd name="connsiteX10-47" fmla="*/ 771181 w 6290632"/>
              <a:gd name="connsiteY10-48" fmla="*/ 991519 h 4109292"/>
              <a:gd name="connsiteX11-49" fmla="*/ 2214391 w 6290632"/>
              <a:gd name="connsiteY11-50" fmla="*/ 308473 h 4109292"/>
              <a:gd name="connsiteX12-51" fmla="*/ 0 w 6290632"/>
              <a:gd name="connsiteY12-52" fmla="*/ 330506 h 4109292"/>
              <a:gd name="connsiteX0-53" fmla="*/ 0 w 6290632"/>
              <a:gd name="connsiteY0-54" fmla="*/ 354602 h 4133388"/>
              <a:gd name="connsiteX1-55" fmla="*/ 0 w 6290632"/>
              <a:gd name="connsiteY1-56" fmla="*/ 24096 h 4133388"/>
              <a:gd name="connsiteX2-57" fmla="*/ 2886420 w 6290632"/>
              <a:gd name="connsiteY2-58" fmla="*/ 277484 h 4133388"/>
              <a:gd name="connsiteX3-59" fmla="*/ 1740665 w 6290632"/>
              <a:gd name="connsiteY3-60" fmla="*/ 883412 h 4133388"/>
              <a:gd name="connsiteX4-61" fmla="*/ 4109292 w 6290632"/>
              <a:gd name="connsiteY4-62" fmla="*/ 1467306 h 4133388"/>
              <a:gd name="connsiteX5-63" fmla="*/ 2203374 w 6290632"/>
              <a:gd name="connsiteY5-64" fmla="*/ 2557976 h 4133388"/>
              <a:gd name="connsiteX6-65" fmla="*/ 6290632 w 6290632"/>
              <a:gd name="connsiteY6-66" fmla="*/ 2998651 h 4133388"/>
              <a:gd name="connsiteX7-67" fmla="*/ 6290632 w 6290632"/>
              <a:gd name="connsiteY7-68" fmla="*/ 4133388 h 4133388"/>
              <a:gd name="connsiteX8-69" fmla="*/ 947451 w 6290632"/>
              <a:gd name="connsiteY8-70" fmla="*/ 2679162 h 4133388"/>
              <a:gd name="connsiteX9-71" fmla="*/ 2765234 w 6290632"/>
              <a:gd name="connsiteY9-72" fmla="*/ 1588492 h 4133388"/>
              <a:gd name="connsiteX10-73" fmla="*/ 771181 w 6290632"/>
              <a:gd name="connsiteY10-74" fmla="*/ 1015615 h 4133388"/>
              <a:gd name="connsiteX11-75" fmla="*/ 2214391 w 6290632"/>
              <a:gd name="connsiteY11-76" fmla="*/ 332569 h 4133388"/>
              <a:gd name="connsiteX12-77" fmla="*/ 0 w 6290632"/>
              <a:gd name="connsiteY12-78" fmla="*/ 354602 h 4133388"/>
              <a:gd name="connsiteX0-79" fmla="*/ 0 w 6290632"/>
              <a:gd name="connsiteY0-80" fmla="*/ 354602 h 4133388"/>
              <a:gd name="connsiteX1-81" fmla="*/ 0 w 6290632"/>
              <a:gd name="connsiteY1-82" fmla="*/ 24096 h 4133388"/>
              <a:gd name="connsiteX2-83" fmla="*/ 2886420 w 6290632"/>
              <a:gd name="connsiteY2-84" fmla="*/ 277484 h 4133388"/>
              <a:gd name="connsiteX3-85" fmla="*/ 1740665 w 6290632"/>
              <a:gd name="connsiteY3-86" fmla="*/ 883412 h 4133388"/>
              <a:gd name="connsiteX4-87" fmla="*/ 4109292 w 6290632"/>
              <a:gd name="connsiteY4-88" fmla="*/ 1467306 h 4133388"/>
              <a:gd name="connsiteX5-89" fmla="*/ 2203374 w 6290632"/>
              <a:gd name="connsiteY5-90" fmla="*/ 2557976 h 4133388"/>
              <a:gd name="connsiteX6-91" fmla="*/ 6290632 w 6290632"/>
              <a:gd name="connsiteY6-92" fmla="*/ 2998651 h 4133388"/>
              <a:gd name="connsiteX7-93" fmla="*/ 6290632 w 6290632"/>
              <a:gd name="connsiteY7-94" fmla="*/ 4133388 h 4133388"/>
              <a:gd name="connsiteX8-95" fmla="*/ 947451 w 6290632"/>
              <a:gd name="connsiteY8-96" fmla="*/ 2679162 h 4133388"/>
              <a:gd name="connsiteX9-97" fmla="*/ 2765234 w 6290632"/>
              <a:gd name="connsiteY9-98" fmla="*/ 1588492 h 4133388"/>
              <a:gd name="connsiteX10-99" fmla="*/ 771181 w 6290632"/>
              <a:gd name="connsiteY10-100" fmla="*/ 1015615 h 4133388"/>
              <a:gd name="connsiteX11-101" fmla="*/ 2214391 w 6290632"/>
              <a:gd name="connsiteY11-102" fmla="*/ 332569 h 4133388"/>
              <a:gd name="connsiteX12-103" fmla="*/ 0 w 6290632"/>
              <a:gd name="connsiteY12-104" fmla="*/ 354602 h 4133388"/>
              <a:gd name="connsiteX0-105" fmla="*/ 0 w 6290632"/>
              <a:gd name="connsiteY0-106" fmla="*/ 354602 h 4133388"/>
              <a:gd name="connsiteX1-107" fmla="*/ 0 w 6290632"/>
              <a:gd name="connsiteY1-108" fmla="*/ 24096 h 4133388"/>
              <a:gd name="connsiteX2-109" fmla="*/ 2886420 w 6290632"/>
              <a:gd name="connsiteY2-110" fmla="*/ 277484 h 4133388"/>
              <a:gd name="connsiteX3-111" fmla="*/ 1740665 w 6290632"/>
              <a:gd name="connsiteY3-112" fmla="*/ 883412 h 4133388"/>
              <a:gd name="connsiteX4-113" fmla="*/ 4109292 w 6290632"/>
              <a:gd name="connsiteY4-114" fmla="*/ 1467306 h 4133388"/>
              <a:gd name="connsiteX5-115" fmla="*/ 2203374 w 6290632"/>
              <a:gd name="connsiteY5-116" fmla="*/ 2557976 h 4133388"/>
              <a:gd name="connsiteX6-117" fmla="*/ 6290632 w 6290632"/>
              <a:gd name="connsiteY6-118" fmla="*/ 2998651 h 4133388"/>
              <a:gd name="connsiteX7-119" fmla="*/ 6290632 w 6290632"/>
              <a:gd name="connsiteY7-120" fmla="*/ 4133388 h 4133388"/>
              <a:gd name="connsiteX8-121" fmla="*/ 947451 w 6290632"/>
              <a:gd name="connsiteY8-122" fmla="*/ 2679162 h 4133388"/>
              <a:gd name="connsiteX9-123" fmla="*/ 2765234 w 6290632"/>
              <a:gd name="connsiteY9-124" fmla="*/ 1588492 h 4133388"/>
              <a:gd name="connsiteX10-125" fmla="*/ 771181 w 6290632"/>
              <a:gd name="connsiteY10-126" fmla="*/ 1015615 h 4133388"/>
              <a:gd name="connsiteX11-127" fmla="*/ 2214391 w 6290632"/>
              <a:gd name="connsiteY11-128" fmla="*/ 332569 h 4133388"/>
              <a:gd name="connsiteX12-129" fmla="*/ 0 w 6290632"/>
              <a:gd name="connsiteY12-130" fmla="*/ 354602 h 4133388"/>
              <a:gd name="connsiteX0-131" fmla="*/ 0 w 6290632"/>
              <a:gd name="connsiteY0-132" fmla="*/ 354602 h 4133388"/>
              <a:gd name="connsiteX1-133" fmla="*/ 0 w 6290632"/>
              <a:gd name="connsiteY1-134" fmla="*/ 24096 h 4133388"/>
              <a:gd name="connsiteX2-135" fmla="*/ 2886420 w 6290632"/>
              <a:gd name="connsiteY2-136" fmla="*/ 277484 h 4133388"/>
              <a:gd name="connsiteX3-137" fmla="*/ 1740665 w 6290632"/>
              <a:gd name="connsiteY3-138" fmla="*/ 883412 h 4133388"/>
              <a:gd name="connsiteX4-139" fmla="*/ 4109292 w 6290632"/>
              <a:gd name="connsiteY4-140" fmla="*/ 1467306 h 4133388"/>
              <a:gd name="connsiteX5-141" fmla="*/ 2203374 w 6290632"/>
              <a:gd name="connsiteY5-142" fmla="*/ 2557976 h 4133388"/>
              <a:gd name="connsiteX6-143" fmla="*/ 6290632 w 6290632"/>
              <a:gd name="connsiteY6-144" fmla="*/ 2998651 h 4133388"/>
              <a:gd name="connsiteX7-145" fmla="*/ 6290632 w 6290632"/>
              <a:gd name="connsiteY7-146" fmla="*/ 4133388 h 4133388"/>
              <a:gd name="connsiteX8-147" fmla="*/ 947451 w 6290632"/>
              <a:gd name="connsiteY8-148" fmla="*/ 2679162 h 4133388"/>
              <a:gd name="connsiteX9-149" fmla="*/ 2765234 w 6290632"/>
              <a:gd name="connsiteY9-150" fmla="*/ 1588492 h 4133388"/>
              <a:gd name="connsiteX10-151" fmla="*/ 771181 w 6290632"/>
              <a:gd name="connsiteY10-152" fmla="*/ 1015615 h 4133388"/>
              <a:gd name="connsiteX11-153" fmla="*/ 2214391 w 6290632"/>
              <a:gd name="connsiteY11-154" fmla="*/ 332569 h 4133388"/>
              <a:gd name="connsiteX12-155" fmla="*/ 0 w 6290632"/>
              <a:gd name="connsiteY12-156" fmla="*/ 354602 h 4133388"/>
              <a:gd name="connsiteX0-157" fmla="*/ 0 w 6290632"/>
              <a:gd name="connsiteY0-158" fmla="*/ 354602 h 4133388"/>
              <a:gd name="connsiteX1-159" fmla="*/ 0 w 6290632"/>
              <a:gd name="connsiteY1-160" fmla="*/ 24096 h 4133388"/>
              <a:gd name="connsiteX2-161" fmla="*/ 2886420 w 6290632"/>
              <a:gd name="connsiteY2-162" fmla="*/ 277484 h 4133388"/>
              <a:gd name="connsiteX3-163" fmla="*/ 1740665 w 6290632"/>
              <a:gd name="connsiteY3-164" fmla="*/ 883412 h 4133388"/>
              <a:gd name="connsiteX4-165" fmla="*/ 4109292 w 6290632"/>
              <a:gd name="connsiteY4-166" fmla="*/ 1467306 h 4133388"/>
              <a:gd name="connsiteX5-167" fmla="*/ 2203374 w 6290632"/>
              <a:gd name="connsiteY5-168" fmla="*/ 2557976 h 4133388"/>
              <a:gd name="connsiteX6-169" fmla="*/ 6290632 w 6290632"/>
              <a:gd name="connsiteY6-170" fmla="*/ 2998651 h 4133388"/>
              <a:gd name="connsiteX7-171" fmla="*/ 6290632 w 6290632"/>
              <a:gd name="connsiteY7-172" fmla="*/ 4133388 h 4133388"/>
              <a:gd name="connsiteX8-173" fmla="*/ 947451 w 6290632"/>
              <a:gd name="connsiteY8-174" fmla="*/ 2679162 h 4133388"/>
              <a:gd name="connsiteX9-175" fmla="*/ 2765234 w 6290632"/>
              <a:gd name="connsiteY9-176" fmla="*/ 1588492 h 4133388"/>
              <a:gd name="connsiteX10-177" fmla="*/ 771181 w 6290632"/>
              <a:gd name="connsiteY10-178" fmla="*/ 1015615 h 4133388"/>
              <a:gd name="connsiteX11-179" fmla="*/ 2214391 w 6290632"/>
              <a:gd name="connsiteY11-180" fmla="*/ 332569 h 4133388"/>
              <a:gd name="connsiteX12-181" fmla="*/ 0 w 6290632"/>
              <a:gd name="connsiteY12-182" fmla="*/ 354602 h 4133388"/>
              <a:gd name="connsiteX0-183" fmla="*/ 0 w 6290632"/>
              <a:gd name="connsiteY0-184" fmla="*/ 354602 h 4133388"/>
              <a:gd name="connsiteX1-185" fmla="*/ 0 w 6290632"/>
              <a:gd name="connsiteY1-186" fmla="*/ 24096 h 4133388"/>
              <a:gd name="connsiteX2-187" fmla="*/ 2886420 w 6290632"/>
              <a:gd name="connsiteY2-188" fmla="*/ 277484 h 4133388"/>
              <a:gd name="connsiteX3-189" fmla="*/ 1740665 w 6290632"/>
              <a:gd name="connsiteY3-190" fmla="*/ 883412 h 4133388"/>
              <a:gd name="connsiteX4-191" fmla="*/ 4109292 w 6290632"/>
              <a:gd name="connsiteY4-192" fmla="*/ 1467306 h 4133388"/>
              <a:gd name="connsiteX5-193" fmla="*/ 2203374 w 6290632"/>
              <a:gd name="connsiteY5-194" fmla="*/ 2557976 h 4133388"/>
              <a:gd name="connsiteX6-195" fmla="*/ 6290632 w 6290632"/>
              <a:gd name="connsiteY6-196" fmla="*/ 2998651 h 4133388"/>
              <a:gd name="connsiteX7-197" fmla="*/ 6290632 w 6290632"/>
              <a:gd name="connsiteY7-198" fmla="*/ 4133388 h 4133388"/>
              <a:gd name="connsiteX8-199" fmla="*/ 947451 w 6290632"/>
              <a:gd name="connsiteY8-200" fmla="*/ 2679162 h 4133388"/>
              <a:gd name="connsiteX9-201" fmla="*/ 2765234 w 6290632"/>
              <a:gd name="connsiteY9-202" fmla="*/ 1588492 h 4133388"/>
              <a:gd name="connsiteX10-203" fmla="*/ 771181 w 6290632"/>
              <a:gd name="connsiteY10-204" fmla="*/ 1015615 h 4133388"/>
              <a:gd name="connsiteX11-205" fmla="*/ 2214391 w 6290632"/>
              <a:gd name="connsiteY11-206" fmla="*/ 332569 h 4133388"/>
              <a:gd name="connsiteX12-207" fmla="*/ 0 w 6290632"/>
              <a:gd name="connsiteY12-208" fmla="*/ 354602 h 4133388"/>
              <a:gd name="connsiteX0-209" fmla="*/ 0 w 6290632"/>
              <a:gd name="connsiteY0-210" fmla="*/ 354602 h 4133388"/>
              <a:gd name="connsiteX1-211" fmla="*/ 0 w 6290632"/>
              <a:gd name="connsiteY1-212" fmla="*/ 24096 h 4133388"/>
              <a:gd name="connsiteX2-213" fmla="*/ 2886420 w 6290632"/>
              <a:gd name="connsiteY2-214" fmla="*/ 277484 h 4133388"/>
              <a:gd name="connsiteX3-215" fmla="*/ 1740665 w 6290632"/>
              <a:gd name="connsiteY3-216" fmla="*/ 883412 h 4133388"/>
              <a:gd name="connsiteX4-217" fmla="*/ 4109292 w 6290632"/>
              <a:gd name="connsiteY4-218" fmla="*/ 1467306 h 4133388"/>
              <a:gd name="connsiteX5-219" fmla="*/ 2203374 w 6290632"/>
              <a:gd name="connsiteY5-220" fmla="*/ 2557976 h 4133388"/>
              <a:gd name="connsiteX6-221" fmla="*/ 6290632 w 6290632"/>
              <a:gd name="connsiteY6-222" fmla="*/ 2998651 h 4133388"/>
              <a:gd name="connsiteX7-223" fmla="*/ 6290632 w 6290632"/>
              <a:gd name="connsiteY7-224" fmla="*/ 4133388 h 4133388"/>
              <a:gd name="connsiteX8-225" fmla="*/ 947451 w 6290632"/>
              <a:gd name="connsiteY8-226" fmla="*/ 2679162 h 4133388"/>
              <a:gd name="connsiteX9-227" fmla="*/ 2765234 w 6290632"/>
              <a:gd name="connsiteY9-228" fmla="*/ 1588492 h 4133388"/>
              <a:gd name="connsiteX10-229" fmla="*/ 771181 w 6290632"/>
              <a:gd name="connsiteY10-230" fmla="*/ 1015615 h 4133388"/>
              <a:gd name="connsiteX11-231" fmla="*/ 2214391 w 6290632"/>
              <a:gd name="connsiteY11-232" fmla="*/ 332569 h 4133388"/>
              <a:gd name="connsiteX12-233" fmla="*/ 0 w 6290632"/>
              <a:gd name="connsiteY12-234" fmla="*/ 354602 h 4133388"/>
              <a:gd name="connsiteX0-235" fmla="*/ 0 w 6290632"/>
              <a:gd name="connsiteY0-236" fmla="*/ 354602 h 4133388"/>
              <a:gd name="connsiteX1-237" fmla="*/ 0 w 6290632"/>
              <a:gd name="connsiteY1-238" fmla="*/ 24096 h 4133388"/>
              <a:gd name="connsiteX2-239" fmla="*/ 2886420 w 6290632"/>
              <a:gd name="connsiteY2-240" fmla="*/ 277484 h 4133388"/>
              <a:gd name="connsiteX3-241" fmla="*/ 1740665 w 6290632"/>
              <a:gd name="connsiteY3-242" fmla="*/ 883412 h 4133388"/>
              <a:gd name="connsiteX4-243" fmla="*/ 4109292 w 6290632"/>
              <a:gd name="connsiteY4-244" fmla="*/ 1467306 h 4133388"/>
              <a:gd name="connsiteX5-245" fmla="*/ 2203374 w 6290632"/>
              <a:gd name="connsiteY5-246" fmla="*/ 2557976 h 4133388"/>
              <a:gd name="connsiteX6-247" fmla="*/ 6290632 w 6290632"/>
              <a:gd name="connsiteY6-248" fmla="*/ 2998651 h 4133388"/>
              <a:gd name="connsiteX7-249" fmla="*/ 6290632 w 6290632"/>
              <a:gd name="connsiteY7-250" fmla="*/ 4133388 h 4133388"/>
              <a:gd name="connsiteX8-251" fmla="*/ 947451 w 6290632"/>
              <a:gd name="connsiteY8-252" fmla="*/ 2679162 h 4133388"/>
              <a:gd name="connsiteX9-253" fmla="*/ 2765234 w 6290632"/>
              <a:gd name="connsiteY9-254" fmla="*/ 1588492 h 4133388"/>
              <a:gd name="connsiteX10-255" fmla="*/ 771181 w 6290632"/>
              <a:gd name="connsiteY10-256" fmla="*/ 1015615 h 4133388"/>
              <a:gd name="connsiteX11-257" fmla="*/ 2214391 w 6290632"/>
              <a:gd name="connsiteY11-258" fmla="*/ 332569 h 4133388"/>
              <a:gd name="connsiteX12-259" fmla="*/ 0 w 6290632"/>
              <a:gd name="connsiteY12-260" fmla="*/ 354602 h 4133388"/>
              <a:gd name="connsiteX0-261" fmla="*/ 0 w 6290632"/>
              <a:gd name="connsiteY0-262" fmla="*/ 354602 h 4133388"/>
              <a:gd name="connsiteX1-263" fmla="*/ 0 w 6290632"/>
              <a:gd name="connsiteY1-264" fmla="*/ 24096 h 4133388"/>
              <a:gd name="connsiteX2-265" fmla="*/ 2886420 w 6290632"/>
              <a:gd name="connsiteY2-266" fmla="*/ 277484 h 4133388"/>
              <a:gd name="connsiteX3-267" fmla="*/ 1740665 w 6290632"/>
              <a:gd name="connsiteY3-268" fmla="*/ 883412 h 4133388"/>
              <a:gd name="connsiteX4-269" fmla="*/ 4109292 w 6290632"/>
              <a:gd name="connsiteY4-270" fmla="*/ 1467306 h 4133388"/>
              <a:gd name="connsiteX5-271" fmla="*/ 2203374 w 6290632"/>
              <a:gd name="connsiteY5-272" fmla="*/ 2557976 h 4133388"/>
              <a:gd name="connsiteX6-273" fmla="*/ 6290632 w 6290632"/>
              <a:gd name="connsiteY6-274" fmla="*/ 2998651 h 4133388"/>
              <a:gd name="connsiteX7-275" fmla="*/ 6290632 w 6290632"/>
              <a:gd name="connsiteY7-276" fmla="*/ 4133388 h 4133388"/>
              <a:gd name="connsiteX8-277" fmla="*/ 947451 w 6290632"/>
              <a:gd name="connsiteY8-278" fmla="*/ 2679162 h 4133388"/>
              <a:gd name="connsiteX9-279" fmla="*/ 2765234 w 6290632"/>
              <a:gd name="connsiteY9-280" fmla="*/ 1588492 h 4133388"/>
              <a:gd name="connsiteX10-281" fmla="*/ 771181 w 6290632"/>
              <a:gd name="connsiteY10-282" fmla="*/ 1015615 h 4133388"/>
              <a:gd name="connsiteX11-283" fmla="*/ 2214391 w 6290632"/>
              <a:gd name="connsiteY11-284" fmla="*/ 332569 h 4133388"/>
              <a:gd name="connsiteX12-285" fmla="*/ 0 w 6290632"/>
              <a:gd name="connsiteY12-286" fmla="*/ 354602 h 4133388"/>
              <a:gd name="connsiteX0-287" fmla="*/ 0 w 6290632"/>
              <a:gd name="connsiteY0-288" fmla="*/ 354602 h 4133388"/>
              <a:gd name="connsiteX1-289" fmla="*/ 0 w 6290632"/>
              <a:gd name="connsiteY1-290" fmla="*/ 24096 h 4133388"/>
              <a:gd name="connsiteX2-291" fmla="*/ 2886420 w 6290632"/>
              <a:gd name="connsiteY2-292" fmla="*/ 277484 h 4133388"/>
              <a:gd name="connsiteX3-293" fmla="*/ 1740665 w 6290632"/>
              <a:gd name="connsiteY3-294" fmla="*/ 883412 h 4133388"/>
              <a:gd name="connsiteX4-295" fmla="*/ 4109292 w 6290632"/>
              <a:gd name="connsiteY4-296" fmla="*/ 1467306 h 4133388"/>
              <a:gd name="connsiteX5-297" fmla="*/ 2203374 w 6290632"/>
              <a:gd name="connsiteY5-298" fmla="*/ 2557976 h 4133388"/>
              <a:gd name="connsiteX6-299" fmla="*/ 6290632 w 6290632"/>
              <a:gd name="connsiteY6-300" fmla="*/ 2998651 h 4133388"/>
              <a:gd name="connsiteX7-301" fmla="*/ 6290632 w 6290632"/>
              <a:gd name="connsiteY7-302" fmla="*/ 4133388 h 4133388"/>
              <a:gd name="connsiteX8-303" fmla="*/ 947451 w 6290632"/>
              <a:gd name="connsiteY8-304" fmla="*/ 2679162 h 4133388"/>
              <a:gd name="connsiteX9-305" fmla="*/ 2765234 w 6290632"/>
              <a:gd name="connsiteY9-306" fmla="*/ 1588492 h 4133388"/>
              <a:gd name="connsiteX10-307" fmla="*/ 771181 w 6290632"/>
              <a:gd name="connsiteY10-308" fmla="*/ 1015615 h 4133388"/>
              <a:gd name="connsiteX11-309" fmla="*/ 2214391 w 6290632"/>
              <a:gd name="connsiteY11-310" fmla="*/ 332569 h 4133388"/>
              <a:gd name="connsiteX12-311" fmla="*/ 0 w 6290632"/>
              <a:gd name="connsiteY12-312" fmla="*/ 354602 h 4133388"/>
              <a:gd name="connsiteX0-313" fmla="*/ 0 w 6290632"/>
              <a:gd name="connsiteY0-314" fmla="*/ 354602 h 4133388"/>
              <a:gd name="connsiteX1-315" fmla="*/ 0 w 6290632"/>
              <a:gd name="connsiteY1-316" fmla="*/ 24096 h 4133388"/>
              <a:gd name="connsiteX2-317" fmla="*/ 2886420 w 6290632"/>
              <a:gd name="connsiteY2-318" fmla="*/ 277484 h 4133388"/>
              <a:gd name="connsiteX3-319" fmla="*/ 1740665 w 6290632"/>
              <a:gd name="connsiteY3-320" fmla="*/ 883412 h 4133388"/>
              <a:gd name="connsiteX4-321" fmla="*/ 4109292 w 6290632"/>
              <a:gd name="connsiteY4-322" fmla="*/ 1467306 h 4133388"/>
              <a:gd name="connsiteX5-323" fmla="*/ 2203374 w 6290632"/>
              <a:gd name="connsiteY5-324" fmla="*/ 2557976 h 4133388"/>
              <a:gd name="connsiteX6-325" fmla="*/ 6290632 w 6290632"/>
              <a:gd name="connsiteY6-326" fmla="*/ 2998651 h 4133388"/>
              <a:gd name="connsiteX7-327" fmla="*/ 6290632 w 6290632"/>
              <a:gd name="connsiteY7-328" fmla="*/ 4133388 h 4133388"/>
              <a:gd name="connsiteX8-329" fmla="*/ 947451 w 6290632"/>
              <a:gd name="connsiteY8-330" fmla="*/ 2679162 h 4133388"/>
              <a:gd name="connsiteX9-331" fmla="*/ 2765234 w 6290632"/>
              <a:gd name="connsiteY9-332" fmla="*/ 1588492 h 4133388"/>
              <a:gd name="connsiteX10-333" fmla="*/ 771181 w 6290632"/>
              <a:gd name="connsiteY10-334" fmla="*/ 1015615 h 4133388"/>
              <a:gd name="connsiteX11-335" fmla="*/ 2214391 w 6290632"/>
              <a:gd name="connsiteY11-336" fmla="*/ 332569 h 4133388"/>
              <a:gd name="connsiteX12-337" fmla="*/ 0 w 6290632"/>
              <a:gd name="connsiteY12-338" fmla="*/ 354602 h 4133388"/>
              <a:gd name="connsiteX0-339" fmla="*/ 0 w 6290632"/>
              <a:gd name="connsiteY0-340" fmla="*/ 354602 h 4133388"/>
              <a:gd name="connsiteX1-341" fmla="*/ 0 w 6290632"/>
              <a:gd name="connsiteY1-342" fmla="*/ 24096 h 4133388"/>
              <a:gd name="connsiteX2-343" fmla="*/ 2886420 w 6290632"/>
              <a:gd name="connsiteY2-344" fmla="*/ 277484 h 4133388"/>
              <a:gd name="connsiteX3-345" fmla="*/ 1740665 w 6290632"/>
              <a:gd name="connsiteY3-346" fmla="*/ 883412 h 4133388"/>
              <a:gd name="connsiteX4-347" fmla="*/ 4109292 w 6290632"/>
              <a:gd name="connsiteY4-348" fmla="*/ 1467306 h 4133388"/>
              <a:gd name="connsiteX5-349" fmla="*/ 2203374 w 6290632"/>
              <a:gd name="connsiteY5-350" fmla="*/ 2557976 h 4133388"/>
              <a:gd name="connsiteX6-351" fmla="*/ 6290632 w 6290632"/>
              <a:gd name="connsiteY6-352" fmla="*/ 2998651 h 4133388"/>
              <a:gd name="connsiteX7-353" fmla="*/ 6290632 w 6290632"/>
              <a:gd name="connsiteY7-354" fmla="*/ 4133388 h 4133388"/>
              <a:gd name="connsiteX8-355" fmla="*/ 947451 w 6290632"/>
              <a:gd name="connsiteY8-356" fmla="*/ 2679162 h 4133388"/>
              <a:gd name="connsiteX9-357" fmla="*/ 2765234 w 6290632"/>
              <a:gd name="connsiteY9-358" fmla="*/ 1588492 h 4133388"/>
              <a:gd name="connsiteX10-359" fmla="*/ 771181 w 6290632"/>
              <a:gd name="connsiteY10-360" fmla="*/ 1015615 h 4133388"/>
              <a:gd name="connsiteX11-361" fmla="*/ 2214391 w 6290632"/>
              <a:gd name="connsiteY11-362" fmla="*/ 332569 h 4133388"/>
              <a:gd name="connsiteX12-363" fmla="*/ 0 w 6290632"/>
              <a:gd name="connsiteY12-364" fmla="*/ 354602 h 4133388"/>
              <a:gd name="connsiteX0-365" fmla="*/ 0 w 6290632"/>
              <a:gd name="connsiteY0-366" fmla="*/ 354602 h 4133388"/>
              <a:gd name="connsiteX1-367" fmla="*/ 0 w 6290632"/>
              <a:gd name="connsiteY1-368" fmla="*/ 24096 h 4133388"/>
              <a:gd name="connsiteX2-369" fmla="*/ 2886420 w 6290632"/>
              <a:gd name="connsiteY2-370" fmla="*/ 277484 h 4133388"/>
              <a:gd name="connsiteX3-371" fmla="*/ 1740665 w 6290632"/>
              <a:gd name="connsiteY3-372" fmla="*/ 883412 h 4133388"/>
              <a:gd name="connsiteX4-373" fmla="*/ 4109292 w 6290632"/>
              <a:gd name="connsiteY4-374" fmla="*/ 1467306 h 4133388"/>
              <a:gd name="connsiteX5-375" fmla="*/ 2203374 w 6290632"/>
              <a:gd name="connsiteY5-376" fmla="*/ 2557976 h 4133388"/>
              <a:gd name="connsiteX6-377" fmla="*/ 6290632 w 6290632"/>
              <a:gd name="connsiteY6-378" fmla="*/ 2998651 h 4133388"/>
              <a:gd name="connsiteX7-379" fmla="*/ 6290632 w 6290632"/>
              <a:gd name="connsiteY7-380" fmla="*/ 4133388 h 4133388"/>
              <a:gd name="connsiteX8-381" fmla="*/ 947451 w 6290632"/>
              <a:gd name="connsiteY8-382" fmla="*/ 2679162 h 4133388"/>
              <a:gd name="connsiteX9-383" fmla="*/ 2765234 w 6290632"/>
              <a:gd name="connsiteY9-384" fmla="*/ 1588492 h 4133388"/>
              <a:gd name="connsiteX10-385" fmla="*/ 771181 w 6290632"/>
              <a:gd name="connsiteY10-386" fmla="*/ 1015615 h 4133388"/>
              <a:gd name="connsiteX11-387" fmla="*/ 2214391 w 6290632"/>
              <a:gd name="connsiteY11-388" fmla="*/ 332569 h 4133388"/>
              <a:gd name="connsiteX12-389" fmla="*/ 0 w 6290632"/>
              <a:gd name="connsiteY12-390" fmla="*/ 354602 h 4133388"/>
              <a:gd name="connsiteX0-391" fmla="*/ 0 w 6290632"/>
              <a:gd name="connsiteY0-392" fmla="*/ 354602 h 4133388"/>
              <a:gd name="connsiteX1-393" fmla="*/ 0 w 6290632"/>
              <a:gd name="connsiteY1-394" fmla="*/ 24096 h 4133388"/>
              <a:gd name="connsiteX2-395" fmla="*/ 2886420 w 6290632"/>
              <a:gd name="connsiteY2-396" fmla="*/ 277484 h 4133388"/>
              <a:gd name="connsiteX3-397" fmla="*/ 1740665 w 6290632"/>
              <a:gd name="connsiteY3-398" fmla="*/ 883412 h 4133388"/>
              <a:gd name="connsiteX4-399" fmla="*/ 4109292 w 6290632"/>
              <a:gd name="connsiteY4-400" fmla="*/ 1467306 h 4133388"/>
              <a:gd name="connsiteX5-401" fmla="*/ 2203374 w 6290632"/>
              <a:gd name="connsiteY5-402" fmla="*/ 2557976 h 4133388"/>
              <a:gd name="connsiteX6-403" fmla="*/ 6290632 w 6290632"/>
              <a:gd name="connsiteY6-404" fmla="*/ 2998651 h 4133388"/>
              <a:gd name="connsiteX7-405" fmla="*/ 6290632 w 6290632"/>
              <a:gd name="connsiteY7-406" fmla="*/ 4133388 h 4133388"/>
              <a:gd name="connsiteX8-407" fmla="*/ 947451 w 6290632"/>
              <a:gd name="connsiteY8-408" fmla="*/ 2679162 h 4133388"/>
              <a:gd name="connsiteX9-409" fmla="*/ 2765234 w 6290632"/>
              <a:gd name="connsiteY9-410" fmla="*/ 1588492 h 4133388"/>
              <a:gd name="connsiteX10-411" fmla="*/ 771181 w 6290632"/>
              <a:gd name="connsiteY10-412" fmla="*/ 1015615 h 4133388"/>
              <a:gd name="connsiteX11-413" fmla="*/ 2214391 w 6290632"/>
              <a:gd name="connsiteY11-414" fmla="*/ 332569 h 4133388"/>
              <a:gd name="connsiteX12-415" fmla="*/ 0 w 6290632"/>
              <a:gd name="connsiteY12-416" fmla="*/ 354602 h 4133388"/>
              <a:gd name="connsiteX0-417" fmla="*/ 0 w 6290632"/>
              <a:gd name="connsiteY0-418" fmla="*/ 354602 h 4133388"/>
              <a:gd name="connsiteX1-419" fmla="*/ 0 w 6290632"/>
              <a:gd name="connsiteY1-420" fmla="*/ 24096 h 4133388"/>
              <a:gd name="connsiteX2-421" fmla="*/ 2886420 w 6290632"/>
              <a:gd name="connsiteY2-422" fmla="*/ 277484 h 4133388"/>
              <a:gd name="connsiteX3-423" fmla="*/ 1740665 w 6290632"/>
              <a:gd name="connsiteY3-424" fmla="*/ 883412 h 4133388"/>
              <a:gd name="connsiteX4-425" fmla="*/ 4109292 w 6290632"/>
              <a:gd name="connsiteY4-426" fmla="*/ 1467306 h 4133388"/>
              <a:gd name="connsiteX5-427" fmla="*/ 2203374 w 6290632"/>
              <a:gd name="connsiteY5-428" fmla="*/ 2557976 h 4133388"/>
              <a:gd name="connsiteX6-429" fmla="*/ 6290632 w 6290632"/>
              <a:gd name="connsiteY6-430" fmla="*/ 2998651 h 4133388"/>
              <a:gd name="connsiteX7-431" fmla="*/ 6290632 w 6290632"/>
              <a:gd name="connsiteY7-432" fmla="*/ 4133388 h 4133388"/>
              <a:gd name="connsiteX8-433" fmla="*/ 947451 w 6290632"/>
              <a:gd name="connsiteY8-434" fmla="*/ 2679162 h 4133388"/>
              <a:gd name="connsiteX9-435" fmla="*/ 2765234 w 6290632"/>
              <a:gd name="connsiteY9-436" fmla="*/ 1588492 h 4133388"/>
              <a:gd name="connsiteX10-437" fmla="*/ 771181 w 6290632"/>
              <a:gd name="connsiteY10-438" fmla="*/ 1015615 h 4133388"/>
              <a:gd name="connsiteX11-439" fmla="*/ 2214391 w 6290632"/>
              <a:gd name="connsiteY11-440" fmla="*/ 332569 h 4133388"/>
              <a:gd name="connsiteX12-441" fmla="*/ 0 w 6290632"/>
              <a:gd name="connsiteY12-442" fmla="*/ 354602 h 4133388"/>
              <a:gd name="connsiteX0-443" fmla="*/ 0 w 6290632"/>
              <a:gd name="connsiteY0-444" fmla="*/ 354602 h 4133388"/>
              <a:gd name="connsiteX1-445" fmla="*/ 0 w 6290632"/>
              <a:gd name="connsiteY1-446" fmla="*/ 24096 h 4133388"/>
              <a:gd name="connsiteX2-447" fmla="*/ 2886420 w 6290632"/>
              <a:gd name="connsiteY2-448" fmla="*/ 277484 h 4133388"/>
              <a:gd name="connsiteX3-449" fmla="*/ 1740665 w 6290632"/>
              <a:gd name="connsiteY3-450" fmla="*/ 883412 h 4133388"/>
              <a:gd name="connsiteX4-451" fmla="*/ 4109292 w 6290632"/>
              <a:gd name="connsiteY4-452" fmla="*/ 1467306 h 4133388"/>
              <a:gd name="connsiteX5-453" fmla="*/ 2203374 w 6290632"/>
              <a:gd name="connsiteY5-454" fmla="*/ 2557976 h 4133388"/>
              <a:gd name="connsiteX6-455" fmla="*/ 6290632 w 6290632"/>
              <a:gd name="connsiteY6-456" fmla="*/ 2998651 h 4133388"/>
              <a:gd name="connsiteX7-457" fmla="*/ 6290632 w 6290632"/>
              <a:gd name="connsiteY7-458" fmla="*/ 4133388 h 4133388"/>
              <a:gd name="connsiteX8-459" fmla="*/ 947451 w 6290632"/>
              <a:gd name="connsiteY8-460" fmla="*/ 2679162 h 4133388"/>
              <a:gd name="connsiteX9-461" fmla="*/ 2765234 w 6290632"/>
              <a:gd name="connsiteY9-462" fmla="*/ 1588492 h 4133388"/>
              <a:gd name="connsiteX10-463" fmla="*/ 771181 w 6290632"/>
              <a:gd name="connsiteY10-464" fmla="*/ 1015615 h 4133388"/>
              <a:gd name="connsiteX11-465" fmla="*/ 2214391 w 6290632"/>
              <a:gd name="connsiteY11-466" fmla="*/ 332569 h 4133388"/>
              <a:gd name="connsiteX12-467" fmla="*/ 0 w 6290632"/>
              <a:gd name="connsiteY12-468" fmla="*/ 354602 h 4133388"/>
              <a:gd name="connsiteX0-469" fmla="*/ 0 w 6290632"/>
              <a:gd name="connsiteY0-470" fmla="*/ 346420 h 4125206"/>
              <a:gd name="connsiteX1-471" fmla="*/ 0 w 6290632"/>
              <a:gd name="connsiteY1-472" fmla="*/ 15914 h 4125206"/>
              <a:gd name="connsiteX2-473" fmla="*/ 2886420 w 6290632"/>
              <a:gd name="connsiteY2-474" fmla="*/ 269302 h 4125206"/>
              <a:gd name="connsiteX3-475" fmla="*/ 1740665 w 6290632"/>
              <a:gd name="connsiteY3-476" fmla="*/ 875230 h 4125206"/>
              <a:gd name="connsiteX4-477" fmla="*/ 4109292 w 6290632"/>
              <a:gd name="connsiteY4-478" fmla="*/ 1459124 h 4125206"/>
              <a:gd name="connsiteX5-479" fmla="*/ 2203374 w 6290632"/>
              <a:gd name="connsiteY5-480" fmla="*/ 2549794 h 4125206"/>
              <a:gd name="connsiteX6-481" fmla="*/ 6290632 w 6290632"/>
              <a:gd name="connsiteY6-482" fmla="*/ 2990469 h 4125206"/>
              <a:gd name="connsiteX7-483" fmla="*/ 6290632 w 6290632"/>
              <a:gd name="connsiteY7-484" fmla="*/ 4125206 h 4125206"/>
              <a:gd name="connsiteX8-485" fmla="*/ 947451 w 6290632"/>
              <a:gd name="connsiteY8-486" fmla="*/ 2670980 h 4125206"/>
              <a:gd name="connsiteX9-487" fmla="*/ 2765234 w 6290632"/>
              <a:gd name="connsiteY9-488" fmla="*/ 1580310 h 4125206"/>
              <a:gd name="connsiteX10-489" fmla="*/ 771181 w 6290632"/>
              <a:gd name="connsiteY10-490" fmla="*/ 1007433 h 4125206"/>
              <a:gd name="connsiteX11-491" fmla="*/ 2214391 w 6290632"/>
              <a:gd name="connsiteY11-492" fmla="*/ 324387 h 4125206"/>
              <a:gd name="connsiteX12-493" fmla="*/ 0 w 6290632"/>
              <a:gd name="connsiteY12-494" fmla="*/ 346420 h 4125206"/>
              <a:gd name="connsiteX0-495" fmla="*/ 0 w 6290632"/>
              <a:gd name="connsiteY0-496" fmla="*/ 346420 h 4125206"/>
              <a:gd name="connsiteX1-497" fmla="*/ 0 w 6290632"/>
              <a:gd name="connsiteY1-498" fmla="*/ 15914 h 4125206"/>
              <a:gd name="connsiteX2-499" fmla="*/ 2886420 w 6290632"/>
              <a:gd name="connsiteY2-500" fmla="*/ 269302 h 4125206"/>
              <a:gd name="connsiteX3-501" fmla="*/ 1740665 w 6290632"/>
              <a:gd name="connsiteY3-502" fmla="*/ 875230 h 4125206"/>
              <a:gd name="connsiteX4-503" fmla="*/ 4109292 w 6290632"/>
              <a:gd name="connsiteY4-504" fmla="*/ 1459124 h 4125206"/>
              <a:gd name="connsiteX5-505" fmla="*/ 2203374 w 6290632"/>
              <a:gd name="connsiteY5-506" fmla="*/ 2549794 h 4125206"/>
              <a:gd name="connsiteX6-507" fmla="*/ 6290632 w 6290632"/>
              <a:gd name="connsiteY6-508" fmla="*/ 2990469 h 4125206"/>
              <a:gd name="connsiteX7-509" fmla="*/ 6290632 w 6290632"/>
              <a:gd name="connsiteY7-510" fmla="*/ 4125206 h 4125206"/>
              <a:gd name="connsiteX8-511" fmla="*/ 947451 w 6290632"/>
              <a:gd name="connsiteY8-512" fmla="*/ 2670980 h 4125206"/>
              <a:gd name="connsiteX9-513" fmla="*/ 2765234 w 6290632"/>
              <a:gd name="connsiteY9-514" fmla="*/ 1580310 h 4125206"/>
              <a:gd name="connsiteX10-515" fmla="*/ 771181 w 6290632"/>
              <a:gd name="connsiteY10-516" fmla="*/ 1007433 h 4125206"/>
              <a:gd name="connsiteX11-517" fmla="*/ 2214391 w 6290632"/>
              <a:gd name="connsiteY11-518" fmla="*/ 324387 h 4125206"/>
              <a:gd name="connsiteX12-519" fmla="*/ 0 w 6290632"/>
              <a:gd name="connsiteY12-520" fmla="*/ 346420 h 4125206"/>
              <a:gd name="connsiteX0-521" fmla="*/ 0 w 6290632"/>
              <a:gd name="connsiteY0-522" fmla="*/ 346420 h 4125206"/>
              <a:gd name="connsiteX1-523" fmla="*/ 0 w 6290632"/>
              <a:gd name="connsiteY1-524" fmla="*/ 15914 h 4125206"/>
              <a:gd name="connsiteX2-525" fmla="*/ 2886420 w 6290632"/>
              <a:gd name="connsiteY2-526" fmla="*/ 269302 h 4125206"/>
              <a:gd name="connsiteX3-527" fmla="*/ 1740665 w 6290632"/>
              <a:gd name="connsiteY3-528" fmla="*/ 875230 h 4125206"/>
              <a:gd name="connsiteX4-529" fmla="*/ 4109292 w 6290632"/>
              <a:gd name="connsiteY4-530" fmla="*/ 1459124 h 4125206"/>
              <a:gd name="connsiteX5-531" fmla="*/ 2203374 w 6290632"/>
              <a:gd name="connsiteY5-532" fmla="*/ 2549794 h 4125206"/>
              <a:gd name="connsiteX6-533" fmla="*/ 6290632 w 6290632"/>
              <a:gd name="connsiteY6-534" fmla="*/ 2990469 h 4125206"/>
              <a:gd name="connsiteX7-535" fmla="*/ 6290632 w 6290632"/>
              <a:gd name="connsiteY7-536" fmla="*/ 4125206 h 4125206"/>
              <a:gd name="connsiteX8-537" fmla="*/ 947451 w 6290632"/>
              <a:gd name="connsiteY8-538" fmla="*/ 2670980 h 4125206"/>
              <a:gd name="connsiteX9-539" fmla="*/ 2765234 w 6290632"/>
              <a:gd name="connsiteY9-540" fmla="*/ 1580310 h 4125206"/>
              <a:gd name="connsiteX10-541" fmla="*/ 771181 w 6290632"/>
              <a:gd name="connsiteY10-542" fmla="*/ 1007433 h 4125206"/>
              <a:gd name="connsiteX11-543" fmla="*/ 2214391 w 6290632"/>
              <a:gd name="connsiteY11-544" fmla="*/ 324387 h 4125206"/>
              <a:gd name="connsiteX12-545" fmla="*/ 0 w 6290632"/>
              <a:gd name="connsiteY12-546" fmla="*/ 346420 h 4125206"/>
              <a:gd name="connsiteX0-547" fmla="*/ 0 w 6290632"/>
              <a:gd name="connsiteY0-548" fmla="*/ 346420 h 4125206"/>
              <a:gd name="connsiteX1-549" fmla="*/ 0 w 6290632"/>
              <a:gd name="connsiteY1-550" fmla="*/ 15914 h 4125206"/>
              <a:gd name="connsiteX2-551" fmla="*/ 2886420 w 6290632"/>
              <a:gd name="connsiteY2-552" fmla="*/ 269302 h 4125206"/>
              <a:gd name="connsiteX3-553" fmla="*/ 1740665 w 6290632"/>
              <a:gd name="connsiteY3-554" fmla="*/ 875230 h 4125206"/>
              <a:gd name="connsiteX4-555" fmla="*/ 4109292 w 6290632"/>
              <a:gd name="connsiteY4-556" fmla="*/ 1459124 h 4125206"/>
              <a:gd name="connsiteX5-557" fmla="*/ 2203374 w 6290632"/>
              <a:gd name="connsiteY5-558" fmla="*/ 2549794 h 4125206"/>
              <a:gd name="connsiteX6-559" fmla="*/ 6290632 w 6290632"/>
              <a:gd name="connsiteY6-560" fmla="*/ 2990469 h 4125206"/>
              <a:gd name="connsiteX7-561" fmla="*/ 6290632 w 6290632"/>
              <a:gd name="connsiteY7-562" fmla="*/ 4125206 h 4125206"/>
              <a:gd name="connsiteX8-563" fmla="*/ 947451 w 6290632"/>
              <a:gd name="connsiteY8-564" fmla="*/ 2670980 h 4125206"/>
              <a:gd name="connsiteX9-565" fmla="*/ 2765234 w 6290632"/>
              <a:gd name="connsiteY9-566" fmla="*/ 1580310 h 4125206"/>
              <a:gd name="connsiteX10-567" fmla="*/ 771181 w 6290632"/>
              <a:gd name="connsiteY10-568" fmla="*/ 1007433 h 4125206"/>
              <a:gd name="connsiteX11-569" fmla="*/ 2214391 w 6290632"/>
              <a:gd name="connsiteY11-570" fmla="*/ 324387 h 4125206"/>
              <a:gd name="connsiteX12-571" fmla="*/ 0 w 6290632"/>
              <a:gd name="connsiteY12-572" fmla="*/ 346420 h 4125206"/>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Lst>
            <a:rect l="l" t="t" r="r" b="b"/>
            <a:pathLst>
              <a:path w="6290632" h="4125206">
                <a:moveTo>
                  <a:pt x="0" y="346420"/>
                </a:moveTo>
                <a:lnTo>
                  <a:pt x="0" y="15914"/>
                </a:lnTo>
                <a:cubicBezTo>
                  <a:pt x="984174" y="1225"/>
                  <a:pt x="2893765" y="-68549"/>
                  <a:pt x="2886420" y="269302"/>
                </a:cubicBezTo>
                <a:cubicBezTo>
                  <a:pt x="2868059" y="515344"/>
                  <a:pt x="1736993" y="684271"/>
                  <a:pt x="1740665" y="875230"/>
                </a:cubicBezTo>
                <a:cubicBezTo>
                  <a:pt x="1748010" y="1036811"/>
                  <a:pt x="4090931" y="1143308"/>
                  <a:pt x="4109292" y="1459124"/>
                </a:cubicBezTo>
                <a:cubicBezTo>
                  <a:pt x="4101947" y="1701495"/>
                  <a:pt x="2188685" y="2208270"/>
                  <a:pt x="2203374" y="2549794"/>
                </a:cubicBezTo>
                <a:cubicBezTo>
                  <a:pt x="2221736" y="2740753"/>
                  <a:pt x="4035847" y="3074931"/>
                  <a:pt x="6290632" y="2990469"/>
                </a:cubicBezTo>
                <a:lnTo>
                  <a:pt x="6290632" y="4125206"/>
                </a:lnTo>
                <a:cubicBezTo>
                  <a:pt x="2702806" y="4103172"/>
                  <a:pt x="965812" y="3475211"/>
                  <a:pt x="947451" y="2670980"/>
                </a:cubicBezTo>
                <a:cubicBezTo>
                  <a:pt x="980502" y="2020984"/>
                  <a:pt x="2754217" y="1723530"/>
                  <a:pt x="2765234" y="1580310"/>
                </a:cubicBezTo>
                <a:cubicBezTo>
                  <a:pt x="2761562" y="1411385"/>
                  <a:pt x="785870" y="1264493"/>
                  <a:pt x="771181" y="1007433"/>
                </a:cubicBezTo>
                <a:cubicBezTo>
                  <a:pt x="778526" y="779751"/>
                  <a:pt x="1733321" y="552069"/>
                  <a:pt x="2214391" y="324387"/>
                </a:cubicBezTo>
                <a:lnTo>
                  <a:pt x="0" y="346420"/>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56" name="任意多边形 55"/>
          <p:cNvSpPr/>
          <p:nvPr/>
        </p:nvSpPr>
        <p:spPr>
          <a:xfrm>
            <a:off x="7524517" y="4087255"/>
            <a:ext cx="1465246" cy="1877262"/>
          </a:xfrm>
          <a:custGeom>
            <a:avLst/>
            <a:gdLst>
              <a:gd name="connsiteX0" fmla="*/ 732623 w 1465246"/>
              <a:gd name="connsiteY0" fmla="*/ 0 h 1877262"/>
              <a:gd name="connsiteX1" fmla="*/ 1465246 w 1465246"/>
              <a:gd name="connsiteY1" fmla="*/ 732623 h 1877262"/>
              <a:gd name="connsiteX2" fmla="*/ 1340126 w 1465246"/>
              <a:gd name="connsiteY2" fmla="*/ 1142240 h 1877262"/>
              <a:gd name="connsiteX3" fmla="*/ 1300533 w 1465246"/>
              <a:gd name="connsiteY3" fmla="*/ 1190227 h 1877262"/>
              <a:gd name="connsiteX4" fmla="*/ 1302729 w 1465246"/>
              <a:gd name="connsiteY4" fmla="*/ 1189968 h 1877262"/>
              <a:gd name="connsiteX5" fmla="*/ 1285462 w 1465246"/>
              <a:gd name="connsiteY5" fmla="*/ 1208493 h 1877262"/>
              <a:gd name="connsiteX6" fmla="*/ 1250666 w 1465246"/>
              <a:gd name="connsiteY6" fmla="*/ 1250666 h 1877262"/>
              <a:gd name="connsiteX7" fmla="*/ 1231119 w 1465246"/>
              <a:gd name="connsiteY7" fmla="*/ 1266794 h 1877262"/>
              <a:gd name="connsiteX8" fmla="*/ 1182207 w 1465246"/>
              <a:gd name="connsiteY8" fmla="*/ 1319268 h 1877262"/>
              <a:gd name="connsiteX9" fmla="*/ 466023 w 1465246"/>
              <a:gd name="connsiteY9" fmla="*/ 1877262 h 1877262"/>
              <a:gd name="connsiteX10" fmla="*/ 364330 w 1465246"/>
              <a:gd name="connsiteY10" fmla="*/ 1413618 h 1877262"/>
              <a:gd name="connsiteX11" fmla="*/ 288079 w 1465246"/>
              <a:gd name="connsiteY11" fmla="*/ 1311308 h 1877262"/>
              <a:gd name="connsiteX12" fmla="*/ 214580 w 1465246"/>
              <a:gd name="connsiteY12" fmla="*/ 1250666 h 1877262"/>
              <a:gd name="connsiteX13" fmla="*/ 0 w 1465246"/>
              <a:gd name="connsiteY13" fmla="*/ 732623 h 1877262"/>
              <a:gd name="connsiteX14" fmla="*/ 732623 w 1465246"/>
              <a:gd name="connsiteY14" fmla="*/ 0 h 1877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65246" h="1877262">
                <a:moveTo>
                  <a:pt x="732623" y="0"/>
                </a:moveTo>
                <a:cubicBezTo>
                  <a:pt x="1137240" y="0"/>
                  <a:pt x="1465246" y="328006"/>
                  <a:pt x="1465246" y="732623"/>
                </a:cubicBezTo>
                <a:cubicBezTo>
                  <a:pt x="1465246" y="884355"/>
                  <a:pt x="1419120" y="1025313"/>
                  <a:pt x="1340126" y="1142240"/>
                </a:cubicBezTo>
                <a:lnTo>
                  <a:pt x="1300533" y="1190227"/>
                </a:lnTo>
                <a:lnTo>
                  <a:pt x="1302729" y="1189968"/>
                </a:lnTo>
                <a:lnTo>
                  <a:pt x="1285462" y="1208493"/>
                </a:lnTo>
                <a:lnTo>
                  <a:pt x="1250666" y="1250666"/>
                </a:lnTo>
                <a:lnTo>
                  <a:pt x="1231119" y="1266794"/>
                </a:lnTo>
                <a:lnTo>
                  <a:pt x="1182207" y="1319268"/>
                </a:lnTo>
                <a:cubicBezTo>
                  <a:pt x="910305" y="1597924"/>
                  <a:pt x="699604" y="1723866"/>
                  <a:pt x="466023" y="1877262"/>
                </a:cubicBezTo>
                <a:cubicBezTo>
                  <a:pt x="501882" y="1654638"/>
                  <a:pt x="440250" y="1522782"/>
                  <a:pt x="364330" y="1413618"/>
                </a:cubicBezTo>
                <a:lnTo>
                  <a:pt x="288079" y="1311308"/>
                </a:lnTo>
                <a:lnTo>
                  <a:pt x="214580" y="1250666"/>
                </a:lnTo>
                <a:cubicBezTo>
                  <a:pt x="82002" y="1118087"/>
                  <a:pt x="0" y="934932"/>
                  <a:pt x="0" y="732623"/>
                </a:cubicBezTo>
                <a:cubicBezTo>
                  <a:pt x="0" y="328006"/>
                  <a:pt x="328006" y="0"/>
                  <a:pt x="732623" y="0"/>
                </a:cubicBezTo>
                <a:close/>
              </a:path>
            </a:pathLst>
          </a:cu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57" name="椭圆 56"/>
          <p:cNvSpPr/>
          <p:nvPr/>
        </p:nvSpPr>
        <p:spPr>
          <a:xfrm>
            <a:off x="7734372" y="4295572"/>
            <a:ext cx="1031852" cy="103185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58" name="任意多边形 57"/>
          <p:cNvSpPr/>
          <p:nvPr/>
        </p:nvSpPr>
        <p:spPr>
          <a:xfrm>
            <a:off x="6400800" y="2401281"/>
            <a:ext cx="1193608" cy="1529241"/>
          </a:xfrm>
          <a:custGeom>
            <a:avLst/>
            <a:gdLst>
              <a:gd name="connsiteX0" fmla="*/ 732623 w 1465246"/>
              <a:gd name="connsiteY0" fmla="*/ 0 h 1877262"/>
              <a:gd name="connsiteX1" fmla="*/ 1465246 w 1465246"/>
              <a:gd name="connsiteY1" fmla="*/ 732623 h 1877262"/>
              <a:gd name="connsiteX2" fmla="*/ 1340126 w 1465246"/>
              <a:gd name="connsiteY2" fmla="*/ 1142240 h 1877262"/>
              <a:gd name="connsiteX3" fmla="*/ 1300533 w 1465246"/>
              <a:gd name="connsiteY3" fmla="*/ 1190227 h 1877262"/>
              <a:gd name="connsiteX4" fmla="*/ 1302729 w 1465246"/>
              <a:gd name="connsiteY4" fmla="*/ 1189968 h 1877262"/>
              <a:gd name="connsiteX5" fmla="*/ 1285462 w 1465246"/>
              <a:gd name="connsiteY5" fmla="*/ 1208493 h 1877262"/>
              <a:gd name="connsiteX6" fmla="*/ 1250666 w 1465246"/>
              <a:gd name="connsiteY6" fmla="*/ 1250666 h 1877262"/>
              <a:gd name="connsiteX7" fmla="*/ 1231119 w 1465246"/>
              <a:gd name="connsiteY7" fmla="*/ 1266794 h 1877262"/>
              <a:gd name="connsiteX8" fmla="*/ 1182207 w 1465246"/>
              <a:gd name="connsiteY8" fmla="*/ 1319268 h 1877262"/>
              <a:gd name="connsiteX9" fmla="*/ 466023 w 1465246"/>
              <a:gd name="connsiteY9" fmla="*/ 1877262 h 1877262"/>
              <a:gd name="connsiteX10" fmla="*/ 364330 w 1465246"/>
              <a:gd name="connsiteY10" fmla="*/ 1413618 h 1877262"/>
              <a:gd name="connsiteX11" fmla="*/ 288079 w 1465246"/>
              <a:gd name="connsiteY11" fmla="*/ 1311308 h 1877262"/>
              <a:gd name="connsiteX12" fmla="*/ 214580 w 1465246"/>
              <a:gd name="connsiteY12" fmla="*/ 1250666 h 1877262"/>
              <a:gd name="connsiteX13" fmla="*/ 0 w 1465246"/>
              <a:gd name="connsiteY13" fmla="*/ 732623 h 1877262"/>
              <a:gd name="connsiteX14" fmla="*/ 732623 w 1465246"/>
              <a:gd name="connsiteY14" fmla="*/ 0 h 1877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65246" h="1877262">
                <a:moveTo>
                  <a:pt x="732623" y="0"/>
                </a:moveTo>
                <a:cubicBezTo>
                  <a:pt x="1137240" y="0"/>
                  <a:pt x="1465246" y="328006"/>
                  <a:pt x="1465246" y="732623"/>
                </a:cubicBezTo>
                <a:cubicBezTo>
                  <a:pt x="1465246" y="884355"/>
                  <a:pt x="1419120" y="1025313"/>
                  <a:pt x="1340126" y="1142240"/>
                </a:cubicBezTo>
                <a:lnTo>
                  <a:pt x="1300533" y="1190227"/>
                </a:lnTo>
                <a:lnTo>
                  <a:pt x="1302729" y="1189968"/>
                </a:lnTo>
                <a:lnTo>
                  <a:pt x="1285462" y="1208493"/>
                </a:lnTo>
                <a:lnTo>
                  <a:pt x="1250666" y="1250666"/>
                </a:lnTo>
                <a:lnTo>
                  <a:pt x="1231119" y="1266794"/>
                </a:lnTo>
                <a:lnTo>
                  <a:pt x="1182207" y="1319268"/>
                </a:lnTo>
                <a:cubicBezTo>
                  <a:pt x="910305" y="1597924"/>
                  <a:pt x="699604" y="1723866"/>
                  <a:pt x="466023" y="1877262"/>
                </a:cubicBezTo>
                <a:cubicBezTo>
                  <a:pt x="501882" y="1654638"/>
                  <a:pt x="440250" y="1522782"/>
                  <a:pt x="364330" y="1413618"/>
                </a:cubicBezTo>
                <a:lnTo>
                  <a:pt x="288079" y="1311308"/>
                </a:lnTo>
                <a:lnTo>
                  <a:pt x="214580" y="1250666"/>
                </a:lnTo>
                <a:cubicBezTo>
                  <a:pt x="82002" y="1118087"/>
                  <a:pt x="0" y="934932"/>
                  <a:pt x="0" y="732623"/>
                </a:cubicBezTo>
                <a:cubicBezTo>
                  <a:pt x="0" y="328006"/>
                  <a:pt x="328006" y="0"/>
                  <a:pt x="732623" y="0"/>
                </a:cubicBezTo>
                <a:close/>
              </a:path>
            </a:pathLst>
          </a:cu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59" name="椭圆 58"/>
          <p:cNvSpPr/>
          <p:nvPr/>
        </p:nvSpPr>
        <p:spPr>
          <a:xfrm>
            <a:off x="6571751" y="2570979"/>
            <a:ext cx="840560" cy="84055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60" name="任意多边形 59"/>
          <p:cNvSpPr/>
          <p:nvPr/>
        </p:nvSpPr>
        <p:spPr>
          <a:xfrm flipH="1">
            <a:off x="4177992" y="3749846"/>
            <a:ext cx="1385526" cy="1775125"/>
          </a:xfrm>
          <a:custGeom>
            <a:avLst/>
            <a:gdLst>
              <a:gd name="connsiteX0" fmla="*/ 732623 w 1465246"/>
              <a:gd name="connsiteY0" fmla="*/ 0 h 1877262"/>
              <a:gd name="connsiteX1" fmla="*/ 1465246 w 1465246"/>
              <a:gd name="connsiteY1" fmla="*/ 732623 h 1877262"/>
              <a:gd name="connsiteX2" fmla="*/ 1340126 w 1465246"/>
              <a:gd name="connsiteY2" fmla="*/ 1142240 h 1877262"/>
              <a:gd name="connsiteX3" fmla="*/ 1300533 w 1465246"/>
              <a:gd name="connsiteY3" fmla="*/ 1190227 h 1877262"/>
              <a:gd name="connsiteX4" fmla="*/ 1302729 w 1465246"/>
              <a:gd name="connsiteY4" fmla="*/ 1189968 h 1877262"/>
              <a:gd name="connsiteX5" fmla="*/ 1285462 w 1465246"/>
              <a:gd name="connsiteY5" fmla="*/ 1208493 h 1877262"/>
              <a:gd name="connsiteX6" fmla="*/ 1250666 w 1465246"/>
              <a:gd name="connsiteY6" fmla="*/ 1250666 h 1877262"/>
              <a:gd name="connsiteX7" fmla="*/ 1231119 w 1465246"/>
              <a:gd name="connsiteY7" fmla="*/ 1266794 h 1877262"/>
              <a:gd name="connsiteX8" fmla="*/ 1182207 w 1465246"/>
              <a:gd name="connsiteY8" fmla="*/ 1319268 h 1877262"/>
              <a:gd name="connsiteX9" fmla="*/ 466023 w 1465246"/>
              <a:gd name="connsiteY9" fmla="*/ 1877262 h 1877262"/>
              <a:gd name="connsiteX10" fmla="*/ 364330 w 1465246"/>
              <a:gd name="connsiteY10" fmla="*/ 1413618 h 1877262"/>
              <a:gd name="connsiteX11" fmla="*/ 288079 w 1465246"/>
              <a:gd name="connsiteY11" fmla="*/ 1311308 h 1877262"/>
              <a:gd name="connsiteX12" fmla="*/ 214580 w 1465246"/>
              <a:gd name="connsiteY12" fmla="*/ 1250666 h 1877262"/>
              <a:gd name="connsiteX13" fmla="*/ 0 w 1465246"/>
              <a:gd name="connsiteY13" fmla="*/ 732623 h 1877262"/>
              <a:gd name="connsiteX14" fmla="*/ 732623 w 1465246"/>
              <a:gd name="connsiteY14" fmla="*/ 0 h 1877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65246" h="1877262">
                <a:moveTo>
                  <a:pt x="732623" y="0"/>
                </a:moveTo>
                <a:cubicBezTo>
                  <a:pt x="1137240" y="0"/>
                  <a:pt x="1465246" y="328006"/>
                  <a:pt x="1465246" y="732623"/>
                </a:cubicBezTo>
                <a:cubicBezTo>
                  <a:pt x="1465246" y="884355"/>
                  <a:pt x="1419120" y="1025313"/>
                  <a:pt x="1340126" y="1142240"/>
                </a:cubicBezTo>
                <a:lnTo>
                  <a:pt x="1300533" y="1190227"/>
                </a:lnTo>
                <a:lnTo>
                  <a:pt x="1302729" y="1189968"/>
                </a:lnTo>
                <a:lnTo>
                  <a:pt x="1285462" y="1208493"/>
                </a:lnTo>
                <a:lnTo>
                  <a:pt x="1250666" y="1250666"/>
                </a:lnTo>
                <a:lnTo>
                  <a:pt x="1231119" y="1266794"/>
                </a:lnTo>
                <a:lnTo>
                  <a:pt x="1182207" y="1319268"/>
                </a:lnTo>
                <a:cubicBezTo>
                  <a:pt x="910305" y="1597924"/>
                  <a:pt x="699604" y="1723866"/>
                  <a:pt x="466023" y="1877262"/>
                </a:cubicBezTo>
                <a:cubicBezTo>
                  <a:pt x="501882" y="1654638"/>
                  <a:pt x="440250" y="1522782"/>
                  <a:pt x="364330" y="1413618"/>
                </a:cubicBezTo>
                <a:lnTo>
                  <a:pt x="288079" y="1311308"/>
                </a:lnTo>
                <a:lnTo>
                  <a:pt x="214580" y="1250666"/>
                </a:lnTo>
                <a:cubicBezTo>
                  <a:pt x="82002" y="1118087"/>
                  <a:pt x="0" y="934932"/>
                  <a:pt x="0" y="732623"/>
                </a:cubicBezTo>
                <a:cubicBezTo>
                  <a:pt x="0" y="328006"/>
                  <a:pt x="328006" y="0"/>
                  <a:pt x="732623" y="0"/>
                </a:cubicBezTo>
                <a:close/>
              </a:path>
            </a:pathLst>
          </a:cu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61" name="椭圆 60"/>
          <p:cNvSpPr/>
          <p:nvPr/>
        </p:nvSpPr>
        <p:spPr>
          <a:xfrm flipH="1">
            <a:off x="4389369" y="3946829"/>
            <a:ext cx="975712" cy="97571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cs typeface="+mn-ea"/>
              <a:sym typeface="+mn-lt"/>
            </a:endParaRPr>
          </a:p>
        </p:txBody>
      </p:sp>
      <p:sp>
        <p:nvSpPr>
          <p:cNvPr id="62" name="任意多边形 61"/>
          <p:cNvSpPr/>
          <p:nvPr/>
        </p:nvSpPr>
        <p:spPr>
          <a:xfrm flipH="1">
            <a:off x="4197426" y="1345335"/>
            <a:ext cx="1033749" cy="1324431"/>
          </a:xfrm>
          <a:custGeom>
            <a:avLst/>
            <a:gdLst>
              <a:gd name="connsiteX0" fmla="*/ 732623 w 1465246"/>
              <a:gd name="connsiteY0" fmla="*/ 0 h 1877262"/>
              <a:gd name="connsiteX1" fmla="*/ 1465246 w 1465246"/>
              <a:gd name="connsiteY1" fmla="*/ 732623 h 1877262"/>
              <a:gd name="connsiteX2" fmla="*/ 1340126 w 1465246"/>
              <a:gd name="connsiteY2" fmla="*/ 1142240 h 1877262"/>
              <a:gd name="connsiteX3" fmla="*/ 1300533 w 1465246"/>
              <a:gd name="connsiteY3" fmla="*/ 1190227 h 1877262"/>
              <a:gd name="connsiteX4" fmla="*/ 1302729 w 1465246"/>
              <a:gd name="connsiteY4" fmla="*/ 1189968 h 1877262"/>
              <a:gd name="connsiteX5" fmla="*/ 1285462 w 1465246"/>
              <a:gd name="connsiteY5" fmla="*/ 1208493 h 1877262"/>
              <a:gd name="connsiteX6" fmla="*/ 1250666 w 1465246"/>
              <a:gd name="connsiteY6" fmla="*/ 1250666 h 1877262"/>
              <a:gd name="connsiteX7" fmla="*/ 1231119 w 1465246"/>
              <a:gd name="connsiteY7" fmla="*/ 1266794 h 1877262"/>
              <a:gd name="connsiteX8" fmla="*/ 1182207 w 1465246"/>
              <a:gd name="connsiteY8" fmla="*/ 1319268 h 1877262"/>
              <a:gd name="connsiteX9" fmla="*/ 466023 w 1465246"/>
              <a:gd name="connsiteY9" fmla="*/ 1877262 h 1877262"/>
              <a:gd name="connsiteX10" fmla="*/ 364330 w 1465246"/>
              <a:gd name="connsiteY10" fmla="*/ 1413618 h 1877262"/>
              <a:gd name="connsiteX11" fmla="*/ 288079 w 1465246"/>
              <a:gd name="connsiteY11" fmla="*/ 1311308 h 1877262"/>
              <a:gd name="connsiteX12" fmla="*/ 214580 w 1465246"/>
              <a:gd name="connsiteY12" fmla="*/ 1250666 h 1877262"/>
              <a:gd name="connsiteX13" fmla="*/ 0 w 1465246"/>
              <a:gd name="connsiteY13" fmla="*/ 732623 h 1877262"/>
              <a:gd name="connsiteX14" fmla="*/ 732623 w 1465246"/>
              <a:gd name="connsiteY14" fmla="*/ 0 h 1877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65246" h="1877262">
                <a:moveTo>
                  <a:pt x="732623" y="0"/>
                </a:moveTo>
                <a:cubicBezTo>
                  <a:pt x="1137240" y="0"/>
                  <a:pt x="1465246" y="328006"/>
                  <a:pt x="1465246" y="732623"/>
                </a:cubicBezTo>
                <a:cubicBezTo>
                  <a:pt x="1465246" y="884355"/>
                  <a:pt x="1419120" y="1025313"/>
                  <a:pt x="1340126" y="1142240"/>
                </a:cubicBezTo>
                <a:lnTo>
                  <a:pt x="1300533" y="1190227"/>
                </a:lnTo>
                <a:lnTo>
                  <a:pt x="1302729" y="1189968"/>
                </a:lnTo>
                <a:lnTo>
                  <a:pt x="1285462" y="1208493"/>
                </a:lnTo>
                <a:lnTo>
                  <a:pt x="1250666" y="1250666"/>
                </a:lnTo>
                <a:lnTo>
                  <a:pt x="1231119" y="1266794"/>
                </a:lnTo>
                <a:lnTo>
                  <a:pt x="1182207" y="1319268"/>
                </a:lnTo>
                <a:cubicBezTo>
                  <a:pt x="910305" y="1597924"/>
                  <a:pt x="699604" y="1723866"/>
                  <a:pt x="466023" y="1877262"/>
                </a:cubicBezTo>
                <a:cubicBezTo>
                  <a:pt x="501882" y="1654638"/>
                  <a:pt x="440250" y="1522782"/>
                  <a:pt x="364330" y="1413618"/>
                </a:cubicBezTo>
                <a:lnTo>
                  <a:pt x="288079" y="1311308"/>
                </a:lnTo>
                <a:lnTo>
                  <a:pt x="214580" y="1250666"/>
                </a:lnTo>
                <a:cubicBezTo>
                  <a:pt x="82002" y="1118087"/>
                  <a:pt x="0" y="934932"/>
                  <a:pt x="0" y="732623"/>
                </a:cubicBezTo>
                <a:cubicBezTo>
                  <a:pt x="0" y="328006"/>
                  <a:pt x="328006" y="0"/>
                  <a:pt x="732623" y="0"/>
                </a:cubicBezTo>
                <a:close/>
              </a:path>
            </a:pathLst>
          </a:cu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63" name="椭圆 62"/>
          <p:cNvSpPr/>
          <p:nvPr/>
        </p:nvSpPr>
        <p:spPr>
          <a:xfrm flipH="1">
            <a:off x="4355136" y="1492305"/>
            <a:ext cx="727984" cy="72798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64" name="矩形 63"/>
          <p:cNvSpPr/>
          <p:nvPr/>
        </p:nvSpPr>
        <p:spPr>
          <a:xfrm>
            <a:off x="4330105" y="1634353"/>
            <a:ext cx="744491" cy="646331"/>
          </a:xfrm>
          <a:prstGeom prst="rect">
            <a:avLst/>
          </a:prstGeom>
        </p:spPr>
        <p:txBody>
          <a:bodyPr wrap="square">
            <a:spAutoFit/>
          </a:bodyPr>
          <a:lstStyle/>
          <a:p>
            <a:pPr algn="ctr"/>
            <a:r>
              <a:rPr lang="en-US" altLang="zh-CN" b="1" dirty="0">
                <a:solidFill>
                  <a:schemeClr val="bg1">
                    <a:lumMod val="50000"/>
                  </a:schemeClr>
                </a:solidFill>
                <a:cs typeface="+mn-ea"/>
                <a:sym typeface="+mn-lt"/>
              </a:rPr>
              <a:t>2013</a:t>
            </a:r>
            <a:endParaRPr lang="zh-CN" altLang="en-US" b="1" dirty="0">
              <a:solidFill>
                <a:schemeClr val="bg1">
                  <a:lumMod val="50000"/>
                </a:schemeClr>
              </a:solidFill>
              <a:cs typeface="+mn-ea"/>
              <a:sym typeface="+mn-lt"/>
            </a:endParaRPr>
          </a:p>
        </p:txBody>
      </p:sp>
      <p:sp>
        <p:nvSpPr>
          <p:cNvPr id="65" name="矩形 64"/>
          <p:cNvSpPr/>
          <p:nvPr/>
        </p:nvSpPr>
        <p:spPr>
          <a:xfrm>
            <a:off x="6472334" y="2746440"/>
            <a:ext cx="1039393" cy="400110"/>
          </a:xfrm>
          <a:prstGeom prst="rect">
            <a:avLst/>
          </a:prstGeom>
        </p:spPr>
        <p:txBody>
          <a:bodyPr wrap="square">
            <a:spAutoFit/>
          </a:bodyPr>
          <a:lstStyle/>
          <a:p>
            <a:pPr algn="ctr"/>
            <a:r>
              <a:rPr lang="en-US" altLang="zh-CN" sz="2000" b="1" dirty="0">
                <a:solidFill>
                  <a:schemeClr val="bg1">
                    <a:lumMod val="50000"/>
                  </a:schemeClr>
                </a:solidFill>
                <a:cs typeface="+mn-ea"/>
                <a:sym typeface="+mn-lt"/>
              </a:rPr>
              <a:t>2014</a:t>
            </a:r>
            <a:endParaRPr lang="zh-CN" altLang="en-US" sz="2000" b="1" dirty="0">
              <a:solidFill>
                <a:schemeClr val="bg1">
                  <a:lumMod val="50000"/>
                </a:schemeClr>
              </a:solidFill>
              <a:cs typeface="+mn-ea"/>
              <a:sym typeface="+mn-lt"/>
            </a:endParaRPr>
          </a:p>
        </p:txBody>
      </p:sp>
      <p:sp>
        <p:nvSpPr>
          <p:cNvPr id="66" name="矩形 65"/>
          <p:cNvSpPr/>
          <p:nvPr/>
        </p:nvSpPr>
        <p:spPr>
          <a:xfrm>
            <a:off x="4324561" y="4169300"/>
            <a:ext cx="1039393" cy="400110"/>
          </a:xfrm>
          <a:prstGeom prst="rect">
            <a:avLst/>
          </a:prstGeom>
        </p:spPr>
        <p:txBody>
          <a:bodyPr wrap="square">
            <a:spAutoFit/>
          </a:bodyPr>
          <a:lstStyle/>
          <a:p>
            <a:pPr algn="ctr"/>
            <a:r>
              <a:rPr lang="en-US" altLang="zh-CN" sz="2000" b="1" dirty="0">
                <a:solidFill>
                  <a:schemeClr val="bg1">
                    <a:lumMod val="50000"/>
                  </a:schemeClr>
                </a:solidFill>
                <a:cs typeface="+mn-ea"/>
                <a:sym typeface="+mn-lt"/>
              </a:rPr>
              <a:t>2015</a:t>
            </a:r>
            <a:endParaRPr lang="zh-CN" altLang="en-US" sz="2000" b="1" dirty="0">
              <a:solidFill>
                <a:schemeClr val="bg1">
                  <a:lumMod val="50000"/>
                </a:schemeClr>
              </a:solidFill>
              <a:cs typeface="+mn-ea"/>
              <a:sym typeface="+mn-lt"/>
            </a:endParaRPr>
          </a:p>
        </p:txBody>
      </p:sp>
      <p:sp>
        <p:nvSpPr>
          <p:cNvPr id="67" name="矩形 66"/>
          <p:cNvSpPr/>
          <p:nvPr/>
        </p:nvSpPr>
        <p:spPr>
          <a:xfrm>
            <a:off x="7726831" y="4491960"/>
            <a:ext cx="1039393" cy="461665"/>
          </a:xfrm>
          <a:prstGeom prst="rect">
            <a:avLst/>
          </a:prstGeom>
        </p:spPr>
        <p:txBody>
          <a:bodyPr wrap="square">
            <a:spAutoFit/>
          </a:bodyPr>
          <a:lstStyle/>
          <a:p>
            <a:pPr algn="ctr"/>
            <a:r>
              <a:rPr lang="en-US" altLang="zh-CN" sz="2400" b="1" dirty="0">
                <a:solidFill>
                  <a:schemeClr val="bg1">
                    <a:lumMod val="50000"/>
                  </a:schemeClr>
                </a:solidFill>
                <a:cs typeface="+mn-ea"/>
                <a:sym typeface="+mn-lt"/>
              </a:rPr>
              <a:t>2016</a:t>
            </a:r>
            <a:endParaRPr lang="zh-CN" altLang="en-US" sz="2400" b="1" dirty="0">
              <a:solidFill>
                <a:schemeClr val="bg1">
                  <a:lumMod val="50000"/>
                </a:schemeClr>
              </a:solidFill>
              <a:cs typeface="+mn-ea"/>
              <a:sym typeface="+mn-lt"/>
            </a:endParaRPr>
          </a:p>
        </p:txBody>
      </p:sp>
      <p:sp>
        <p:nvSpPr>
          <p:cNvPr id="68" name="文本框 27"/>
          <p:cNvSpPr txBox="1"/>
          <p:nvPr/>
        </p:nvSpPr>
        <p:spPr>
          <a:xfrm>
            <a:off x="1856341" y="1554056"/>
            <a:ext cx="2616422" cy="646331"/>
          </a:xfrm>
          <a:prstGeom prst="rect">
            <a:avLst/>
          </a:prstGeom>
          <a:noFill/>
          <a:effectLst/>
        </p:spPr>
        <p:txBody>
          <a:bodyPr wrap="none" rtlCol="0">
            <a:spAutoFit/>
          </a:bodyPr>
          <a:lstStyle/>
          <a:p>
            <a:r>
              <a:rPr lang="en-US" altLang="zh-CN" sz="1400" b="1" dirty="0">
                <a:solidFill>
                  <a:schemeClr val="bg1">
                    <a:lumMod val="50000"/>
                  </a:schemeClr>
                </a:solidFill>
                <a:cs typeface="+mn-ea"/>
                <a:sym typeface="+mn-lt"/>
              </a:rPr>
              <a:t> MORE  THEN  TEMPLATE</a:t>
            </a:r>
            <a:endParaRPr lang="en-US" altLang="zh-CN" sz="1000" b="1" dirty="0">
              <a:solidFill>
                <a:schemeClr val="bg1">
                  <a:lumMod val="50000"/>
                </a:schemeClr>
              </a:solidFill>
              <a:cs typeface="+mn-ea"/>
              <a:sym typeface="+mn-lt"/>
            </a:endParaRPr>
          </a:p>
          <a:p>
            <a:r>
              <a:rPr lang="en-US" altLang="zh-CN" sz="1100" dirty="0">
                <a:solidFill>
                  <a:schemeClr val="bg1">
                    <a:lumMod val="50000"/>
                  </a:schemeClr>
                </a:solidFill>
                <a:cs typeface="+mn-ea"/>
                <a:sym typeface="+mn-lt"/>
              </a:rPr>
              <a:t>Click here to add  you to the  center</a:t>
            </a:r>
            <a:endParaRPr lang="en-US" altLang="zh-CN" sz="1100" dirty="0">
              <a:solidFill>
                <a:schemeClr val="bg1">
                  <a:lumMod val="50000"/>
                </a:schemeClr>
              </a:solidFill>
              <a:cs typeface="+mn-ea"/>
              <a:sym typeface="+mn-lt"/>
            </a:endParaRPr>
          </a:p>
          <a:p>
            <a:r>
              <a:rPr lang="en-US" altLang="zh-CN" sz="1100" dirty="0">
                <a:solidFill>
                  <a:schemeClr val="bg1">
                    <a:lumMod val="50000"/>
                  </a:schemeClr>
                </a:solidFill>
                <a:cs typeface="+mn-ea"/>
                <a:sym typeface="+mn-lt"/>
              </a:rPr>
              <a:t>of the  narrative thought</a:t>
            </a:r>
            <a:endParaRPr lang="en-US" altLang="zh-CN" sz="1400" dirty="0">
              <a:solidFill>
                <a:schemeClr val="bg1">
                  <a:lumMod val="50000"/>
                </a:schemeClr>
              </a:solidFill>
              <a:cs typeface="+mn-ea"/>
              <a:sym typeface="+mn-lt"/>
            </a:endParaRPr>
          </a:p>
        </p:txBody>
      </p:sp>
      <p:sp>
        <p:nvSpPr>
          <p:cNvPr id="69" name="文本框 28"/>
          <p:cNvSpPr txBox="1"/>
          <p:nvPr/>
        </p:nvSpPr>
        <p:spPr>
          <a:xfrm>
            <a:off x="1831210" y="4167855"/>
            <a:ext cx="2616422" cy="646331"/>
          </a:xfrm>
          <a:prstGeom prst="rect">
            <a:avLst/>
          </a:prstGeom>
          <a:noFill/>
          <a:effectLst/>
        </p:spPr>
        <p:txBody>
          <a:bodyPr wrap="none" rtlCol="0">
            <a:spAutoFit/>
          </a:bodyPr>
          <a:lstStyle/>
          <a:p>
            <a:r>
              <a:rPr lang="en-US" altLang="zh-CN" sz="1400" b="1" dirty="0">
                <a:solidFill>
                  <a:schemeClr val="bg1">
                    <a:lumMod val="50000"/>
                  </a:schemeClr>
                </a:solidFill>
                <a:cs typeface="+mn-ea"/>
                <a:sym typeface="+mn-lt"/>
              </a:rPr>
              <a:t> MORE  THEN  TEMPLATE</a:t>
            </a:r>
            <a:endParaRPr lang="en-US" altLang="zh-CN" sz="1000" b="1" dirty="0">
              <a:solidFill>
                <a:schemeClr val="bg1">
                  <a:lumMod val="50000"/>
                </a:schemeClr>
              </a:solidFill>
              <a:cs typeface="+mn-ea"/>
              <a:sym typeface="+mn-lt"/>
            </a:endParaRPr>
          </a:p>
          <a:p>
            <a:r>
              <a:rPr lang="en-US" altLang="zh-CN" sz="1100" dirty="0">
                <a:solidFill>
                  <a:schemeClr val="bg1">
                    <a:lumMod val="50000"/>
                  </a:schemeClr>
                </a:solidFill>
                <a:cs typeface="+mn-ea"/>
                <a:sym typeface="+mn-lt"/>
              </a:rPr>
              <a:t>Click here to add  you to the  center</a:t>
            </a:r>
            <a:endParaRPr lang="en-US" altLang="zh-CN" sz="1100" dirty="0">
              <a:solidFill>
                <a:schemeClr val="bg1">
                  <a:lumMod val="50000"/>
                </a:schemeClr>
              </a:solidFill>
              <a:cs typeface="+mn-ea"/>
              <a:sym typeface="+mn-lt"/>
            </a:endParaRPr>
          </a:p>
          <a:p>
            <a:r>
              <a:rPr lang="en-US" altLang="zh-CN" sz="1100" dirty="0">
                <a:solidFill>
                  <a:schemeClr val="bg1">
                    <a:lumMod val="50000"/>
                  </a:schemeClr>
                </a:solidFill>
                <a:cs typeface="+mn-ea"/>
                <a:sym typeface="+mn-lt"/>
              </a:rPr>
              <a:t>of the  narrative thought</a:t>
            </a:r>
            <a:endParaRPr lang="en-US" altLang="zh-CN" sz="1400" dirty="0">
              <a:solidFill>
                <a:schemeClr val="bg1">
                  <a:lumMod val="50000"/>
                </a:schemeClr>
              </a:solidFill>
              <a:cs typeface="+mn-ea"/>
              <a:sym typeface="+mn-lt"/>
            </a:endParaRPr>
          </a:p>
        </p:txBody>
      </p:sp>
      <p:sp>
        <p:nvSpPr>
          <p:cNvPr id="70" name="文本框 29"/>
          <p:cNvSpPr txBox="1"/>
          <p:nvPr/>
        </p:nvSpPr>
        <p:spPr>
          <a:xfrm>
            <a:off x="7915590" y="2577085"/>
            <a:ext cx="2616422" cy="646331"/>
          </a:xfrm>
          <a:prstGeom prst="rect">
            <a:avLst/>
          </a:prstGeom>
          <a:noFill/>
          <a:effectLst/>
        </p:spPr>
        <p:txBody>
          <a:bodyPr wrap="none" rtlCol="0">
            <a:spAutoFit/>
          </a:bodyPr>
          <a:lstStyle/>
          <a:p>
            <a:r>
              <a:rPr lang="en-US" altLang="zh-CN" sz="1400" b="1" dirty="0">
                <a:solidFill>
                  <a:schemeClr val="bg1">
                    <a:lumMod val="50000"/>
                  </a:schemeClr>
                </a:solidFill>
                <a:cs typeface="+mn-ea"/>
                <a:sym typeface="+mn-lt"/>
              </a:rPr>
              <a:t> MORE  THEN  TEMPLATE</a:t>
            </a:r>
            <a:endParaRPr lang="en-US" altLang="zh-CN" sz="1000" b="1" dirty="0">
              <a:solidFill>
                <a:schemeClr val="bg1">
                  <a:lumMod val="50000"/>
                </a:schemeClr>
              </a:solidFill>
              <a:cs typeface="+mn-ea"/>
              <a:sym typeface="+mn-lt"/>
            </a:endParaRPr>
          </a:p>
          <a:p>
            <a:r>
              <a:rPr lang="en-US" altLang="zh-CN" sz="1100" dirty="0">
                <a:solidFill>
                  <a:schemeClr val="bg1">
                    <a:lumMod val="50000"/>
                  </a:schemeClr>
                </a:solidFill>
                <a:cs typeface="+mn-ea"/>
                <a:sym typeface="+mn-lt"/>
              </a:rPr>
              <a:t>Click here to add  you to the  center</a:t>
            </a:r>
            <a:endParaRPr lang="en-US" altLang="zh-CN" sz="1100" dirty="0">
              <a:solidFill>
                <a:schemeClr val="bg1">
                  <a:lumMod val="50000"/>
                </a:schemeClr>
              </a:solidFill>
              <a:cs typeface="+mn-ea"/>
              <a:sym typeface="+mn-lt"/>
            </a:endParaRPr>
          </a:p>
          <a:p>
            <a:r>
              <a:rPr lang="en-US" altLang="zh-CN" sz="1100" dirty="0">
                <a:solidFill>
                  <a:schemeClr val="bg1">
                    <a:lumMod val="50000"/>
                  </a:schemeClr>
                </a:solidFill>
                <a:cs typeface="+mn-ea"/>
                <a:sym typeface="+mn-lt"/>
              </a:rPr>
              <a:t>of the  narrative thought</a:t>
            </a:r>
            <a:endParaRPr lang="en-US" altLang="zh-CN" sz="1400" dirty="0">
              <a:solidFill>
                <a:schemeClr val="bg1">
                  <a:lumMod val="50000"/>
                </a:schemeClr>
              </a:solidFill>
              <a:cs typeface="+mn-ea"/>
              <a:sym typeface="+mn-lt"/>
            </a:endParaRPr>
          </a:p>
        </p:txBody>
      </p:sp>
      <p:sp>
        <p:nvSpPr>
          <p:cNvPr id="71" name="文本框 30"/>
          <p:cNvSpPr txBox="1"/>
          <p:nvPr/>
        </p:nvSpPr>
        <p:spPr>
          <a:xfrm>
            <a:off x="9442019" y="4436040"/>
            <a:ext cx="2616422" cy="646331"/>
          </a:xfrm>
          <a:prstGeom prst="rect">
            <a:avLst/>
          </a:prstGeom>
          <a:noFill/>
          <a:effectLst/>
        </p:spPr>
        <p:txBody>
          <a:bodyPr wrap="none" rtlCol="0">
            <a:spAutoFit/>
          </a:bodyPr>
          <a:lstStyle/>
          <a:p>
            <a:r>
              <a:rPr lang="en-US" altLang="zh-CN" sz="1400" b="1" dirty="0">
                <a:solidFill>
                  <a:schemeClr val="bg1">
                    <a:lumMod val="50000"/>
                  </a:schemeClr>
                </a:solidFill>
                <a:cs typeface="+mn-ea"/>
                <a:sym typeface="+mn-lt"/>
              </a:rPr>
              <a:t> MORE  THEN  TEMPLATE</a:t>
            </a:r>
            <a:endParaRPr lang="en-US" altLang="zh-CN" sz="1000" b="1" dirty="0">
              <a:solidFill>
                <a:schemeClr val="bg1">
                  <a:lumMod val="50000"/>
                </a:schemeClr>
              </a:solidFill>
              <a:cs typeface="+mn-ea"/>
              <a:sym typeface="+mn-lt"/>
            </a:endParaRPr>
          </a:p>
          <a:p>
            <a:r>
              <a:rPr lang="en-US" altLang="zh-CN" sz="1100" dirty="0">
                <a:solidFill>
                  <a:schemeClr val="bg1">
                    <a:lumMod val="50000"/>
                  </a:schemeClr>
                </a:solidFill>
                <a:cs typeface="+mn-ea"/>
                <a:sym typeface="+mn-lt"/>
              </a:rPr>
              <a:t>Click here to add  you to the  center</a:t>
            </a:r>
            <a:endParaRPr lang="en-US" altLang="zh-CN" sz="1100" dirty="0">
              <a:solidFill>
                <a:schemeClr val="bg1">
                  <a:lumMod val="50000"/>
                </a:schemeClr>
              </a:solidFill>
              <a:cs typeface="+mn-ea"/>
              <a:sym typeface="+mn-lt"/>
            </a:endParaRPr>
          </a:p>
          <a:p>
            <a:r>
              <a:rPr lang="en-US" altLang="zh-CN" sz="1100" dirty="0">
                <a:solidFill>
                  <a:schemeClr val="bg1">
                    <a:lumMod val="50000"/>
                  </a:schemeClr>
                </a:solidFill>
                <a:cs typeface="+mn-ea"/>
                <a:sym typeface="+mn-lt"/>
              </a:rPr>
              <a:t>of the  narrative thought</a:t>
            </a:r>
            <a:endParaRPr lang="en-US" altLang="zh-CN" sz="1400" dirty="0">
              <a:solidFill>
                <a:schemeClr val="bg1">
                  <a:lumMod val="50000"/>
                </a:schemeClr>
              </a:solidFill>
              <a:cs typeface="+mn-ea"/>
              <a:sym typeface="+mn-lt"/>
            </a:endParaRPr>
          </a:p>
        </p:txBody>
      </p:sp>
      <p:sp>
        <p:nvSpPr>
          <p:cNvPr id="27" name="TextBox 26"/>
          <p:cNvSpPr txBox="1"/>
          <p:nvPr/>
        </p:nvSpPr>
        <p:spPr>
          <a:xfrm>
            <a:off x="165990" y="6741158"/>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schemeClr val="bg1">
                    <a:lumMod val="95000"/>
                  </a:schemeClr>
                </a:solidFill>
                <a:effectLst/>
                <a:uLnTx/>
                <a:uFillTx/>
              </a:rPr>
              <a:t>PPT</a:t>
            </a:r>
            <a:r>
              <a:rPr kumimoji="0" lang="zh-CN" altLang="en-US" sz="100" b="0" i="0" u="none" strike="noStrike" kern="0" cap="none" spc="0" normalizeH="0" baseline="0" noProof="0" dirty="0" smtClean="0">
                <a:ln>
                  <a:noFill/>
                </a:ln>
                <a:solidFill>
                  <a:schemeClr val="bg1">
                    <a:lumMod val="95000"/>
                  </a:schemeClr>
                </a:solidFill>
                <a:effectLst/>
                <a:uLnTx/>
                <a:uFillTx/>
              </a:rPr>
              <a:t>下载 </a:t>
            </a:r>
            <a:r>
              <a:rPr kumimoji="0" lang="en-US" altLang="zh-CN" sz="100" b="0" i="0" u="none" strike="noStrike" kern="0" cap="none" spc="0" normalizeH="0" baseline="0" noProof="0" dirty="0" smtClean="0">
                <a:ln>
                  <a:noFill/>
                </a:ln>
                <a:solidFill>
                  <a:schemeClr val="bg1">
                    <a:lumMod val="95000"/>
                  </a:schemeClr>
                </a:solidFill>
                <a:effectLst/>
                <a:uLnTx/>
                <a:uFillTx/>
              </a:rPr>
              <a:t>http://www.ypppt.com/xiazai/</a:t>
            </a:r>
            <a:endParaRPr kumimoji="0" lang="en-US" altLang="zh-CN" sz="100" b="0" i="0" u="none" strike="noStrike" kern="0" cap="none" spc="0" normalizeH="0" baseline="0" noProof="0" dirty="0" smtClean="0">
              <a:ln>
                <a:noFill/>
              </a:ln>
              <a:solidFill>
                <a:schemeClr val="bg1">
                  <a:lumMod val="95000"/>
                </a:schemeClr>
              </a:solidFill>
              <a:effectLst/>
              <a:uLnTx/>
              <a:uFillTx/>
            </a:endParaRPr>
          </a:p>
        </p:txBody>
      </p:sp>
    </p:spTree>
  </p:cSld>
  <p:clrMapOvr>
    <a:masterClrMapping/>
  </p:clrMapOvr>
  <mc:AlternateContent xmlns:mc="http://schemas.openxmlformats.org/markup-compatibility/2006">
    <mc:Choice xmlns:p14="http://schemas.microsoft.com/office/powerpoint/2010/main" Requires="p14">
      <p:transition spd="slow" p14:dur="300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54"/>
                                        </p:tgtEl>
                                        <p:attrNameLst>
                                          <p:attrName>style.visibility</p:attrName>
                                        </p:attrNameLst>
                                      </p:cBhvr>
                                      <p:to>
                                        <p:strVal val="visible"/>
                                      </p:to>
                                    </p:set>
                                    <p:animEffect transition="in" filter="fade">
                                      <p:cBhvr>
                                        <p:cTn id="13" dur="250"/>
                                        <p:tgtEl>
                                          <p:spTgt spid="54"/>
                                        </p:tgtEl>
                                      </p:cBhvr>
                                    </p:animEffect>
                                    <p:anim calcmode="lin" valueType="num">
                                      <p:cBhvr>
                                        <p:cTn id="14" dur="250" fill="hold"/>
                                        <p:tgtEl>
                                          <p:spTgt spid="54"/>
                                        </p:tgtEl>
                                        <p:attrNameLst>
                                          <p:attrName>ppt_x</p:attrName>
                                        </p:attrNameLst>
                                      </p:cBhvr>
                                      <p:tavLst>
                                        <p:tav tm="0">
                                          <p:val>
                                            <p:strVal val="#ppt_x"/>
                                          </p:val>
                                        </p:tav>
                                        <p:tav tm="100000">
                                          <p:val>
                                            <p:strVal val="#ppt_x"/>
                                          </p:val>
                                        </p:tav>
                                      </p:tavLst>
                                    </p:anim>
                                    <p:anim calcmode="lin" valueType="num">
                                      <p:cBhvr>
                                        <p:cTn id="15" dur="250" fill="hold"/>
                                        <p:tgtEl>
                                          <p:spTgt spid="54"/>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56"/>
                                        </p:tgtEl>
                                        <p:attrNameLst>
                                          <p:attrName>style.visibility</p:attrName>
                                        </p:attrNameLst>
                                      </p:cBhvr>
                                      <p:to>
                                        <p:strVal val="visible"/>
                                      </p:to>
                                    </p:set>
                                    <p:animEffect transition="in" filter="fade">
                                      <p:cBhvr>
                                        <p:cTn id="19" dur="250"/>
                                        <p:tgtEl>
                                          <p:spTgt spid="56"/>
                                        </p:tgtEl>
                                      </p:cBhvr>
                                    </p:animEffect>
                                    <p:anim calcmode="lin" valueType="num">
                                      <p:cBhvr>
                                        <p:cTn id="20" dur="250" fill="hold"/>
                                        <p:tgtEl>
                                          <p:spTgt spid="56"/>
                                        </p:tgtEl>
                                        <p:attrNameLst>
                                          <p:attrName>ppt_x</p:attrName>
                                        </p:attrNameLst>
                                      </p:cBhvr>
                                      <p:tavLst>
                                        <p:tav tm="0">
                                          <p:val>
                                            <p:strVal val="#ppt_x"/>
                                          </p:val>
                                        </p:tav>
                                        <p:tav tm="100000">
                                          <p:val>
                                            <p:strVal val="#ppt_x"/>
                                          </p:val>
                                        </p:tav>
                                      </p:tavLst>
                                    </p:anim>
                                    <p:anim calcmode="lin" valueType="num">
                                      <p:cBhvr>
                                        <p:cTn id="21" dur="250" fill="hold"/>
                                        <p:tgtEl>
                                          <p:spTgt spid="56"/>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57"/>
                                        </p:tgtEl>
                                        <p:attrNameLst>
                                          <p:attrName>style.visibility</p:attrName>
                                        </p:attrNameLst>
                                      </p:cBhvr>
                                      <p:to>
                                        <p:strVal val="visible"/>
                                      </p:to>
                                    </p:set>
                                    <p:animEffect transition="in" filter="fade">
                                      <p:cBhvr>
                                        <p:cTn id="25" dur="250"/>
                                        <p:tgtEl>
                                          <p:spTgt spid="57"/>
                                        </p:tgtEl>
                                      </p:cBhvr>
                                    </p:animEffect>
                                    <p:anim calcmode="lin" valueType="num">
                                      <p:cBhvr>
                                        <p:cTn id="26" dur="250" fill="hold"/>
                                        <p:tgtEl>
                                          <p:spTgt spid="57"/>
                                        </p:tgtEl>
                                        <p:attrNameLst>
                                          <p:attrName>ppt_x</p:attrName>
                                        </p:attrNameLst>
                                      </p:cBhvr>
                                      <p:tavLst>
                                        <p:tav tm="0">
                                          <p:val>
                                            <p:strVal val="#ppt_x"/>
                                          </p:val>
                                        </p:tav>
                                        <p:tav tm="100000">
                                          <p:val>
                                            <p:strVal val="#ppt_x"/>
                                          </p:val>
                                        </p:tav>
                                      </p:tavLst>
                                    </p:anim>
                                    <p:anim calcmode="lin" valueType="num">
                                      <p:cBhvr>
                                        <p:cTn id="27" dur="250" fill="hold"/>
                                        <p:tgtEl>
                                          <p:spTgt spid="57"/>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58"/>
                                        </p:tgtEl>
                                        <p:attrNameLst>
                                          <p:attrName>style.visibility</p:attrName>
                                        </p:attrNameLst>
                                      </p:cBhvr>
                                      <p:to>
                                        <p:strVal val="visible"/>
                                      </p:to>
                                    </p:set>
                                    <p:animEffect transition="in" filter="fade">
                                      <p:cBhvr>
                                        <p:cTn id="31" dur="250"/>
                                        <p:tgtEl>
                                          <p:spTgt spid="58"/>
                                        </p:tgtEl>
                                      </p:cBhvr>
                                    </p:animEffect>
                                    <p:anim calcmode="lin" valueType="num">
                                      <p:cBhvr>
                                        <p:cTn id="32" dur="250" fill="hold"/>
                                        <p:tgtEl>
                                          <p:spTgt spid="58"/>
                                        </p:tgtEl>
                                        <p:attrNameLst>
                                          <p:attrName>ppt_x</p:attrName>
                                        </p:attrNameLst>
                                      </p:cBhvr>
                                      <p:tavLst>
                                        <p:tav tm="0">
                                          <p:val>
                                            <p:strVal val="#ppt_x"/>
                                          </p:val>
                                        </p:tav>
                                        <p:tav tm="100000">
                                          <p:val>
                                            <p:strVal val="#ppt_x"/>
                                          </p:val>
                                        </p:tav>
                                      </p:tavLst>
                                    </p:anim>
                                    <p:anim calcmode="lin" valueType="num">
                                      <p:cBhvr>
                                        <p:cTn id="33" dur="250" fill="hold"/>
                                        <p:tgtEl>
                                          <p:spTgt spid="58"/>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59"/>
                                        </p:tgtEl>
                                        <p:attrNameLst>
                                          <p:attrName>style.visibility</p:attrName>
                                        </p:attrNameLst>
                                      </p:cBhvr>
                                      <p:to>
                                        <p:strVal val="visible"/>
                                      </p:to>
                                    </p:set>
                                    <p:animEffect transition="in" filter="fade">
                                      <p:cBhvr>
                                        <p:cTn id="37" dur="250"/>
                                        <p:tgtEl>
                                          <p:spTgt spid="59"/>
                                        </p:tgtEl>
                                      </p:cBhvr>
                                    </p:animEffect>
                                    <p:anim calcmode="lin" valueType="num">
                                      <p:cBhvr>
                                        <p:cTn id="38" dur="250" fill="hold"/>
                                        <p:tgtEl>
                                          <p:spTgt spid="59"/>
                                        </p:tgtEl>
                                        <p:attrNameLst>
                                          <p:attrName>ppt_x</p:attrName>
                                        </p:attrNameLst>
                                      </p:cBhvr>
                                      <p:tavLst>
                                        <p:tav tm="0">
                                          <p:val>
                                            <p:strVal val="#ppt_x"/>
                                          </p:val>
                                        </p:tav>
                                        <p:tav tm="100000">
                                          <p:val>
                                            <p:strVal val="#ppt_x"/>
                                          </p:val>
                                        </p:tav>
                                      </p:tavLst>
                                    </p:anim>
                                    <p:anim calcmode="lin" valueType="num">
                                      <p:cBhvr>
                                        <p:cTn id="39" dur="250" fill="hold"/>
                                        <p:tgtEl>
                                          <p:spTgt spid="59"/>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60"/>
                                        </p:tgtEl>
                                        <p:attrNameLst>
                                          <p:attrName>style.visibility</p:attrName>
                                        </p:attrNameLst>
                                      </p:cBhvr>
                                      <p:to>
                                        <p:strVal val="visible"/>
                                      </p:to>
                                    </p:set>
                                    <p:animEffect transition="in" filter="fade">
                                      <p:cBhvr>
                                        <p:cTn id="43" dur="250"/>
                                        <p:tgtEl>
                                          <p:spTgt spid="60"/>
                                        </p:tgtEl>
                                      </p:cBhvr>
                                    </p:animEffect>
                                    <p:anim calcmode="lin" valueType="num">
                                      <p:cBhvr>
                                        <p:cTn id="44" dur="250" fill="hold"/>
                                        <p:tgtEl>
                                          <p:spTgt spid="60"/>
                                        </p:tgtEl>
                                        <p:attrNameLst>
                                          <p:attrName>ppt_x</p:attrName>
                                        </p:attrNameLst>
                                      </p:cBhvr>
                                      <p:tavLst>
                                        <p:tav tm="0">
                                          <p:val>
                                            <p:strVal val="#ppt_x"/>
                                          </p:val>
                                        </p:tav>
                                        <p:tav tm="100000">
                                          <p:val>
                                            <p:strVal val="#ppt_x"/>
                                          </p:val>
                                        </p:tav>
                                      </p:tavLst>
                                    </p:anim>
                                    <p:anim calcmode="lin" valueType="num">
                                      <p:cBhvr>
                                        <p:cTn id="45" dur="250" fill="hold"/>
                                        <p:tgtEl>
                                          <p:spTgt spid="60"/>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42" presetClass="entr" presetSubtype="0" fill="hold" grpId="0" nodeType="afterEffect">
                                  <p:stCondLst>
                                    <p:cond delay="0"/>
                                  </p:stCondLst>
                                  <p:childTnLst>
                                    <p:set>
                                      <p:cBhvr>
                                        <p:cTn id="48" dur="1" fill="hold">
                                          <p:stCondLst>
                                            <p:cond delay="0"/>
                                          </p:stCondLst>
                                        </p:cTn>
                                        <p:tgtEl>
                                          <p:spTgt spid="61"/>
                                        </p:tgtEl>
                                        <p:attrNameLst>
                                          <p:attrName>style.visibility</p:attrName>
                                        </p:attrNameLst>
                                      </p:cBhvr>
                                      <p:to>
                                        <p:strVal val="visible"/>
                                      </p:to>
                                    </p:set>
                                    <p:animEffect transition="in" filter="fade">
                                      <p:cBhvr>
                                        <p:cTn id="49" dur="250"/>
                                        <p:tgtEl>
                                          <p:spTgt spid="61"/>
                                        </p:tgtEl>
                                      </p:cBhvr>
                                    </p:animEffect>
                                    <p:anim calcmode="lin" valueType="num">
                                      <p:cBhvr>
                                        <p:cTn id="50" dur="250" fill="hold"/>
                                        <p:tgtEl>
                                          <p:spTgt spid="61"/>
                                        </p:tgtEl>
                                        <p:attrNameLst>
                                          <p:attrName>ppt_x</p:attrName>
                                        </p:attrNameLst>
                                      </p:cBhvr>
                                      <p:tavLst>
                                        <p:tav tm="0">
                                          <p:val>
                                            <p:strVal val="#ppt_x"/>
                                          </p:val>
                                        </p:tav>
                                        <p:tav tm="100000">
                                          <p:val>
                                            <p:strVal val="#ppt_x"/>
                                          </p:val>
                                        </p:tav>
                                      </p:tavLst>
                                    </p:anim>
                                    <p:anim calcmode="lin" valueType="num">
                                      <p:cBhvr>
                                        <p:cTn id="51" dur="250" fill="hold"/>
                                        <p:tgtEl>
                                          <p:spTgt spid="61"/>
                                        </p:tgtEl>
                                        <p:attrNameLst>
                                          <p:attrName>ppt_y</p:attrName>
                                        </p:attrNameLst>
                                      </p:cBhvr>
                                      <p:tavLst>
                                        <p:tav tm="0">
                                          <p:val>
                                            <p:strVal val="#ppt_y+.1"/>
                                          </p:val>
                                        </p:tav>
                                        <p:tav tm="100000">
                                          <p:val>
                                            <p:strVal val="#ppt_y"/>
                                          </p:val>
                                        </p:tav>
                                      </p:tavLst>
                                    </p:anim>
                                  </p:childTnLst>
                                </p:cTn>
                              </p:par>
                            </p:childTnLst>
                          </p:cTn>
                        </p:par>
                        <p:par>
                          <p:cTn id="52" fill="hold">
                            <p:stCondLst>
                              <p:cond delay="4000"/>
                            </p:stCondLst>
                            <p:childTnLst>
                              <p:par>
                                <p:cTn id="53" presetID="42" presetClass="entr" presetSubtype="0" fill="hold" grpId="0" nodeType="afterEffect">
                                  <p:stCondLst>
                                    <p:cond delay="0"/>
                                  </p:stCondLst>
                                  <p:childTnLst>
                                    <p:set>
                                      <p:cBhvr>
                                        <p:cTn id="54" dur="1" fill="hold">
                                          <p:stCondLst>
                                            <p:cond delay="0"/>
                                          </p:stCondLst>
                                        </p:cTn>
                                        <p:tgtEl>
                                          <p:spTgt spid="62"/>
                                        </p:tgtEl>
                                        <p:attrNameLst>
                                          <p:attrName>style.visibility</p:attrName>
                                        </p:attrNameLst>
                                      </p:cBhvr>
                                      <p:to>
                                        <p:strVal val="visible"/>
                                      </p:to>
                                    </p:set>
                                    <p:animEffect transition="in" filter="fade">
                                      <p:cBhvr>
                                        <p:cTn id="55" dur="250"/>
                                        <p:tgtEl>
                                          <p:spTgt spid="62"/>
                                        </p:tgtEl>
                                      </p:cBhvr>
                                    </p:animEffect>
                                    <p:anim calcmode="lin" valueType="num">
                                      <p:cBhvr>
                                        <p:cTn id="56" dur="250" fill="hold"/>
                                        <p:tgtEl>
                                          <p:spTgt spid="62"/>
                                        </p:tgtEl>
                                        <p:attrNameLst>
                                          <p:attrName>ppt_x</p:attrName>
                                        </p:attrNameLst>
                                      </p:cBhvr>
                                      <p:tavLst>
                                        <p:tav tm="0">
                                          <p:val>
                                            <p:strVal val="#ppt_x"/>
                                          </p:val>
                                        </p:tav>
                                        <p:tav tm="100000">
                                          <p:val>
                                            <p:strVal val="#ppt_x"/>
                                          </p:val>
                                        </p:tav>
                                      </p:tavLst>
                                    </p:anim>
                                    <p:anim calcmode="lin" valueType="num">
                                      <p:cBhvr>
                                        <p:cTn id="57" dur="250" fill="hold"/>
                                        <p:tgtEl>
                                          <p:spTgt spid="62"/>
                                        </p:tgtEl>
                                        <p:attrNameLst>
                                          <p:attrName>ppt_y</p:attrName>
                                        </p:attrNameLst>
                                      </p:cBhvr>
                                      <p:tavLst>
                                        <p:tav tm="0">
                                          <p:val>
                                            <p:strVal val="#ppt_y+.1"/>
                                          </p:val>
                                        </p:tav>
                                        <p:tav tm="100000">
                                          <p:val>
                                            <p:strVal val="#ppt_y"/>
                                          </p:val>
                                        </p:tav>
                                      </p:tavLst>
                                    </p:anim>
                                  </p:childTnLst>
                                </p:cTn>
                              </p:par>
                            </p:childTnLst>
                          </p:cTn>
                        </p:par>
                        <p:par>
                          <p:cTn id="58" fill="hold">
                            <p:stCondLst>
                              <p:cond delay="4500"/>
                            </p:stCondLst>
                            <p:childTnLst>
                              <p:par>
                                <p:cTn id="59" presetID="42" presetClass="entr" presetSubtype="0" fill="hold" grpId="0" nodeType="afterEffect">
                                  <p:stCondLst>
                                    <p:cond delay="0"/>
                                  </p:stCondLst>
                                  <p:childTnLst>
                                    <p:set>
                                      <p:cBhvr>
                                        <p:cTn id="60" dur="1" fill="hold">
                                          <p:stCondLst>
                                            <p:cond delay="0"/>
                                          </p:stCondLst>
                                        </p:cTn>
                                        <p:tgtEl>
                                          <p:spTgt spid="63"/>
                                        </p:tgtEl>
                                        <p:attrNameLst>
                                          <p:attrName>style.visibility</p:attrName>
                                        </p:attrNameLst>
                                      </p:cBhvr>
                                      <p:to>
                                        <p:strVal val="visible"/>
                                      </p:to>
                                    </p:set>
                                    <p:animEffect transition="in" filter="fade">
                                      <p:cBhvr>
                                        <p:cTn id="61" dur="250"/>
                                        <p:tgtEl>
                                          <p:spTgt spid="63"/>
                                        </p:tgtEl>
                                      </p:cBhvr>
                                    </p:animEffect>
                                    <p:anim calcmode="lin" valueType="num">
                                      <p:cBhvr>
                                        <p:cTn id="62" dur="250" fill="hold"/>
                                        <p:tgtEl>
                                          <p:spTgt spid="63"/>
                                        </p:tgtEl>
                                        <p:attrNameLst>
                                          <p:attrName>ppt_x</p:attrName>
                                        </p:attrNameLst>
                                      </p:cBhvr>
                                      <p:tavLst>
                                        <p:tav tm="0">
                                          <p:val>
                                            <p:strVal val="#ppt_x"/>
                                          </p:val>
                                        </p:tav>
                                        <p:tav tm="100000">
                                          <p:val>
                                            <p:strVal val="#ppt_x"/>
                                          </p:val>
                                        </p:tav>
                                      </p:tavLst>
                                    </p:anim>
                                    <p:anim calcmode="lin" valueType="num">
                                      <p:cBhvr>
                                        <p:cTn id="63" dur="250" fill="hold"/>
                                        <p:tgtEl>
                                          <p:spTgt spid="63"/>
                                        </p:tgtEl>
                                        <p:attrNameLst>
                                          <p:attrName>ppt_y</p:attrName>
                                        </p:attrNameLst>
                                      </p:cBhvr>
                                      <p:tavLst>
                                        <p:tav tm="0">
                                          <p:val>
                                            <p:strVal val="#ppt_y+.1"/>
                                          </p:val>
                                        </p:tav>
                                        <p:tav tm="100000">
                                          <p:val>
                                            <p:strVal val="#ppt_y"/>
                                          </p:val>
                                        </p:tav>
                                      </p:tavLst>
                                    </p:anim>
                                  </p:childTnLst>
                                </p:cTn>
                              </p:par>
                            </p:childTnLst>
                          </p:cTn>
                        </p:par>
                        <p:par>
                          <p:cTn id="64" fill="hold">
                            <p:stCondLst>
                              <p:cond delay="5000"/>
                            </p:stCondLst>
                            <p:childTnLst>
                              <p:par>
                                <p:cTn id="65" presetID="42" presetClass="entr" presetSubtype="0" fill="hold" grpId="0" nodeType="afterEffect">
                                  <p:stCondLst>
                                    <p:cond delay="0"/>
                                  </p:stCondLst>
                                  <p:childTnLst>
                                    <p:set>
                                      <p:cBhvr>
                                        <p:cTn id="66" dur="1" fill="hold">
                                          <p:stCondLst>
                                            <p:cond delay="0"/>
                                          </p:stCondLst>
                                        </p:cTn>
                                        <p:tgtEl>
                                          <p:spTgt spid="64"/>
                                        </p:tgtEl>
                                        <p:attrNameLst>
                                          <p:attrName>style.visibility</p:attrName>
                                        </p:attrNameLst>
                                      </p:cBhvr>
                                      <p:to>
                                        <p:strVal val="visible"/>
                                      </p:to>
                                    </p:set>
                                    <p:animEffect transition="in" filter="fade">
                                      <p:cBhvr>
                                        <p:cTn id="67" dur="250"/>
                                        <p:tgtEl>
                                          <p:spTgt spid="64"/>
                                        </p:tgtEl>
                                      </p:cBhvr>
                                    </p:animEffect>
                                    <p:anim calcmode="lin" valueType="num">
                                      <p:cBhvr>
                                        <p:cTn id="68" dur="250" fill="hold"/>
                                        <p:tgtEl>
                                          <p:spTgt spid="64"/>
                                        </p:tgtEl>
                                        <p:attrNameLst>
                                          <p:attrName>ppt_x</p:attrName>
                                        </p:attrNameLst>
                                      </p:cBhvr>
                                      <p:tavLst>
                                        <p:tav tm="0">
                                          <p:val>
                                            <p:strVal val="#ppt_x"/>
                                          </p:val>
                                        </p:tav>
                                        <p:tav tm="100000">
                                          <p:val>
                                            <p:strVal val="#ppt_x"/>
                                          </p:val>
                                        </p:tav>
                                      </p:tavLst>
                                    </p:anim>
                                    <p:anim calcmode="lin" valueType="num">
                                      <p:cBhvr>
                                        <p:cTn id="69" dur="250" fill="hold"/>
                                        <p:tgtEl>
                                          <p:spTgt spid="64"/>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42" presetClass="entr" presetSubtype="0" fill="hold" grpId="0" nodeType="afterEffect">
                                  <p:stCondLst>
                                    <p:cond delay="0"/>
                                  </p:stCondLst>
                                  <p:childTnLst>
                                    <p:set>
                                      <p:cBhvr>
                                        <p:cTn id="72" dur="1" fill="hold">
                                          <p:stCondLst>
                                            <p:cond delay="0"/>
                                          </p:stCondLst>
                                        </p:cTn>
                                        <p:tgtEl>
                                          <p:spTgt spid="65"/>
                                        </p:tgtEl>
                                        <p:attrNameLst>
                                          <p:attrName>style.visibility</p:attrName>
                                        </p:attrNameLst>
                                      </p:cBhvr>
                                      <p:to>
                                        <p:strVal val="visible"/>
                                      </p:to>
                                    </p:set>
                                    <p:animEffect transition="in" filter="fade">
                                      <p:cBhvr>
                                        <p:cTn id="73" dur="250"/>
                                        <p:tgtEl>
                                          <p:spTgt spid="65"/>
                                        </p:tgtEl>
                                      </p:cBhvr>
                                    </p:animEffect>
                                    <p:anim calcmode="lin" valueType="num">
                                      <p:cBhvr>
                                        <p:cTn id="74" dur="250" fill="hold"/>
                                        <p:tgtEl>
                                          <p:spTgt spid="65"/>
                                        </p:tgtEl>
                                        <p:attrNameLst>
                                          <p:attrName>ppt_x</p:attrName>
                                        </p:attrNameLst>
                                      </p:cBhvr>
                                      <p:tavLst>
                                        <p:tav tm="0">
                                          <p:val>
                                            <p:strVal val="#ppt_x"/>
                                          </p:val>
                                        </p:tav>
                                        <p:tav tm="100000">
                                          <p:val>
                                            <p:strVal val="#ppt_x"/>
                                          </p:val>
                                        </p:tav>
                                      </p:tavLst>
                                    </p:anim>
                                    <p:anim calcmode="lin" valueType="num">
                                      <p:cBhvr>
                                        <p:cTn id="75" dur="250" fill="hold"/>
                                        <p:tgtEl>
                                          <p:spTgt spid="65"/>
                                        </p:tgtEl>
                                        <p:attrNameLst>
                                          <p:attrName>ppt_y</p:attrName>
                                        </p:attrNameLst>
                                      </p:cBhvr>
                                      <p:tavLst>
                                        <p:tav tm="0">
                                          <p:val>
                                            <p:strVal val="#ppt_y+.1"/>
                                          </p:val>
                                        </p:tav>
                                        <p:tav tm="100000">
                                          <p:val>
                                            <p:strVal val="#ppt_y"/>
                                          </p:val>
                                        </p:tav>
                                      </p:tavLst>
                                    </p:anim>
                                  </p:childTnLst>
                                </p:cTn>
                              </p:par>
                            </p:childTnLst>
                          </p:cTn>
                        </p:par>
                        <p:par>
                          <p:cTn id="76" fill="hold">
                            <p:stCondLst>
                              <p:cond delay="6000"/>
                            </p:stCondLst>
                            <p:childTnLst>
                              <p:par>
                                <p:cTn id="77" presetID="42" presetClass="entr" presetSubtype="0" fill="hold" grpId="0" nodeType="afterEffect">
                                  <p:stCondLst>
                                    <p:cond delay="0"/>
                                  </p:stCondLst>
                                  <p:childTnLst>
                                    <p:set>
                                      <p:cBhvr>
                                        <p:cTn id="78" dur="1" fill="hold">
                                          <p:stCondLst>
                                            <p:cond delay="0"/>
                                          </p:stCondLst>
                                        </p:cTn>
                                        <p:tgtEl>
                                          <p:spTgt spid="66"/>
                                        </p:tgtEl>
                                        <p:attrNameLst>
                                          <p:attrName>style.visibility</p:attrName>
                                        </p:attrNameLst>
                                      </p:cBhvr>
                                      <p:to>
                                        <p:strVal val="visible"/>
                                      </p:to>
                                    </p:set>
                                    <p:animEffect transition="in" filter="fade">
                                      <p:cBhvr>
                                        <p:cTn id="79" dur="250"/>
                                        <p:tgtEl>
                                          <p:spTgt spid="66"/>
                                        </p:tgtEl>
                                      </p:cBhvr>
                                    </p:animEffect>
                                    <p:anim calcmode="lin" valueType="num">
                                      <p:cBhvr>
                                        <p:cTn id="80" dur="250" fill="hold"/>
                                        <p:tgtEl>
                                          <p:spTgt spid="66"/>
                                        </p:tgtEl>
                                        <p:attrNameLst>
                                          <p:attrName>ppt_x</p:attrName>
                                        </p:attrNameLst>
                                      </p:cBhvr>
                                      <p:tavLst>
                                        <p:tav tm="0">
                                          <p:val>
                                            <p:strVal val="#ppt_x"/>
                                          </p:val>
                                        </p:tav>
                                        <p:tav tm="100000">
                                          <p:val>
                                            <p:strVal val="#ppt_x"/>
                                          </p:val>
                                        </p:tav>
                                      </p:tavLst>
                                    </p:anim>
                                    <p:anim calcmode="lin" valueType="num">
                                      <p:cBhvr>
                                        <p:cTn id="81" dur="250" fill="hold"/>
                                        <p:tgtEl>
                                          <p:spTgt spid="66"/>
                                        </p:tgtEl>
                                        <p:attrNameLst>
                                          <p:attrName>ppt_y</p:attrName>
                                        </p:attrNameLst>
                                      </p:cBhvr>
                                      <p:tavLst>
                                        <p:tav tm="0">
                                          <p:val>
                                            <p:strVal val="#ppt_y+.1"/>
                                          </p:val>
                                        </p:tav>
                                        <p:tav tm="100000">
                                          <p:val>
                                            <p:strVal val="#ppt_y"/>
                                          </p:val>
                                        </p:tav>
                                      </p:tavLst>
                                    </p:anim>
                                  </p:childTnLst>
                                </p:cTn>
                              </p:par>
                            </p:childTnLst>
                          </p:cTn>
                        </p:par>
                        <p:par>
                          <p:cTn id="82" fill="hold">
                            <p:stCondLst>
                              <p:cond delay="6500"/>
                            </p:stCondLst>
                            <p:childTnLst>
                              <p:par>
                                <p:cTn id="83" presetID="42" presetClass="entr" presetSubtype="0" fill="hold" grpId="0" nodeType="afterEffect">
                                  <p:stCondLst>
                                    <p:cond delay="0"/>
                                  </p:stCondLst>
                                  <p:childTnLst>
                                    <p:set>
                                      <p:cBhvr>
                                        <p:cTn id="84" dur="1" fill="hold">
                                          <p:stCondLst>
                                            <p:cond delay="0"/>
                                          </p:stCondLst>
                                        </p:cTn>
                                        <p:tgtEl>
                                          <p:spTgt spid="67"/>
                                        </p:tgtEl>
                                        <p:attrNameLst>
                                          <p:attrName>style.visibility</p:attrName>
                                        </p:attrNameLst>
                                      </p:cBhvr>
                                      <p:to>
                                        <p:strVal val="visible"/>
                                      </p:to>
                                    </p:set>
                                    <p:animEffect transition="in" filter="fade">
                                      <p:cBhvr>
                                        <p:cTn id="85" dur="250"/>
                                        <p:tgtEl>
                                          <p:spTgt spid="67"/>
                                        </p:tgtEl>
                                      </p:cBhvr>
                                    </p:animEffect>
                                    <p:anim calcmode="lin" valueType="num">
                                      <p:cBhvr>
                                        <p:cTn id="86" dur="250" fill="hold"/>
                                        <p:tgtEl>
                                          <p:spTgt spid="67"/>
                                        </p:tgtEl>
                                        <p:attrNameLst>
                                          <p:attrName>ppt_x</p:attrName>
                                        </p:attrNameLst>
                                      </p:cBhvr>
                                      <p:tavLst>
                                        <p:tav tm="0">
                                          <p:val>
                                            <p:strVal val="#ppt_x"/>
                                          </p:val>
                                        </p:tav>
                                        <p:tav tm="100000">
                                          <p:val>
                                            <p:strVal val="#ppt_x"/>
                                          </p:val>
                                        </p:tav>
                                      </p:tavLst>
                                    </p:anim>
                                    <p:anim calcmode="lin" valueType="num">
                                      <p:cBhvr>
                                        <p:cTn id="87" dur="250" fill="hold"/>
                                        <p:tgtEl>
                                          <p:spTgt spid="67"/>
                                        </p:tgtEl>
                                        <p:attrNameLst>
                                          <p:attrName>ppt_y</p:attrName>
                                        </p:attrNameLst>
                                      </p:cBhvr>
                                      <p:tavLst>
                                        <p:tav tm="0">
                                          <p:val>
                                            <p:strVal val="#ppt_y+.1"/>
                                          </p:val>
                                        </p:tav>
                                        <p:tav tm="100000">
                                          <p:val>
                                            <p:strVal val="#ppt_y"/>
                                          </p:val>
                                        </p:tav>
                                      </p:tavLst>
                                    </p:anim>
                                  </p:childTnLst>
                                </p:cTn>
                              </p:par>
                            </p:childTnLst>
                          </p:cTn>
                        </p:par>
                        <p:par>
                          <p:cTn id="88" fill="hold">
                            <p:stCondLst>
                              <p:cond delay="7000"/>
                            </p:stCondLst>
                            <p:childTnLst>
                              <p:par>
                                <p:cTn id="89" presetID="42" presetClass="entr" presetSubtype="0" fill="hold" grpId="0" nodeType="afterEffect">
                                  <p:stCondLst>
                                    <p:cond delay="0"/>
                                  </p:stCondLst>
                                  <p:childTnLst>
                                    <p:set>
                                      <p:cBhvr>
                                        <p:cTn id="90" dur="1" fill="hold">
                                          <p:stCondLst>
                                            <p:cond delay="0"/>
                                          </p:stCondLst>
                                        </p:cTn>
                                        <p:tgtEl>
                                          <p:spTgt spid="68"/>
                                        </p:tgtEl>
                                        <p:attrNameLst>
                                          <p:attrName>style.visibility</p:attrName>
                                        </p:attrNameLst>
                                      </p:cBhvr>
                                      <p:to>
                                        <p:strVal val="visible"/>
                                      </p:to>
                                    </p:set>
                                    <p:animEffect transition="in" filter="fade">
                                      <p:cBhvr>
                                        <p:cTn id="91" dur="250"/>
                                        <p:tgtEl>
                                          <p:spTgt spid="68"/>
                                        </p:tgtEl>
                                      </p:cBhvr>
                                    </p:animEffect>
                                    <p:anim calcmode="lin" valueType="num">
                                      <p:cBhvr>
                                        <p:cTn id="92" dur="250" fill="hold"/>
                                        <p:tgtEl>
                                          <p:spTgt spid="68"/>
                                        </p:tgtEl>
                                        <p:attrNameLst>
                                          <p:attrName>ppt_x</p:attrName>
                                        </p:attrNameLst>
                                      </p:cBhvr>
                                      <p:tavLst>
                                        <p:tav tm="0">
                                          <p:val>
                                            <p:strVal val="#ppt_x"/>
                                          </p:val>
                                        </p:tav>
                                        <p:tav tm="100000">
                                          <p:val>
                                            <p:strVal val="#ppt_x"/>
                                          </p:val>
                                        </p:tav>
                                      </p:tavLst>
                                    </p:anim>
                                    <p:anim calcmode="lin" valueType="num">
                                      <p:cBhvr>
                                        <p:cTn id="93" dur="250" fill="hold"/>
                                        <p:tgtEl>
                                          <p:spTgt spid="68"/>
                                        </p:tgtEl>
                                        <p:attrNameLst>
                                          <p:attrName>ppt_y</p:attrName>
                                        </p:attrNameLst>
                                      </p:cBhvr>
                                      <p:tavLst>
                                        <p:tav tm="0">
                                          <p:val>
                                            <p:strVal val="#ppt_y+.1"/>
                                          </p:val>
                                        </p:tav>
                                        <p:tav tm="100000">
                                          <p:val>
                                            <p:strVal val="#ppt_y"/>
                                          </p:val>
                                        </p:tav>
                                      </p:tavLst>
                                    </p:anim>
                                  </p:childTnLst>
                                </p:cTn>
                              </p:par>
                            </p:childTnLst>
                          </p:cTn>
                        </p:par>
                        <p:par>
                          <p:cTn id="94" fill="hold">
                            <p:stCondLst>
                              <p:cond delay="7500"/>
                            </p:stCondLst>
                            <p:childTnLst>
                              <p:par>
                                <p:cTn id="95" presetID="42" presetClass="entr" presetSubtype="0" fill="hold" grpId="0" nodeType="afterEffect">
                                  <p:stCondLst>
                                    <p:cond delay="0"/>
                                  </p:stCondLst>
                                  <p:childTnLst>
                                    <p:set>
                                      <p:cBhvr>
                                        <p:cTn id="96" dur="1" fill="hold">
                                          <p:stCondLst>
                                            <p:cond delay="0"/>
                                          </p:stCondLst>
                                        </p:cTn>
                                        <p:tgtEl>
                                          <p:spTgt spid="69"/>
                                        </p:tgtEl>
                                        <p:attrNameLst>
                                          <p:attrName>style.visibility</p:attrName>
                                        </p:attrNameLst>
                                      </p:cBhvr>
                                      <p:to>
                                        <p:strVal val="visible"/>
                                      </p:to>
                                    </p:set>
                                    <p:animEffect transition="in" filter="fade">
                                      <p:cBhvr>
                                        <p:cTn id="97" dur="250"/>
                                        <p:tgtEl>
                                          <p:spTgt spid="69"/>
                                        </p:tgtEl>
                                      </p:cBhvr>
                                    </p:animEffect>
                                    <p:anim calcmode="lin" valueType="num">
                                      <p:cBhvr>
                                        <p:cTn id="98" dur="250" fill="hold"/>
                                        <p:tgtEl>
                                          <p:spTgt spid="69"/>
                                        </p:tgtEl>
                                        <p:attrNameLst>
                                          <p:attrName>ppt_x</p:attrName>
                                        </p:attrNameLst>
                                      </p:cBhvr>
                                      <p:tavLst>
                                        <p:tav tm="0">
                                          <p:val>
                                            <p:strVal val="#ppt_x"/>
                                          </p:val>
                                        </p:tav>
                                        <p:tav tm="100000">
                                          <p:val>
                                            <p:strVal val="#ppt_x"/>
                                          </p:val>
                                        </p:tav>
                                      </p:tavLst>
                                    </p:anim>
                                    <p:anim calcmode="lin" valueType="num">
                                      <p:cBhvr>
                                        <p:cTn id="99" dur="250" fill="hold"/>
                                        <p:tgtEl>
                                          <p:spTgt spid="69"/>
                                        </p:tgtEl>
                                        <p:attrNameLst>
                                          <p:attrName>ppt_y</p:attrName>
                                        </p:attrNameLst>
                                      </p:cBhvr>
                                      <p:tavLst>
                                        <p:tav tm="0">
                                          <p:val>
                                            <p:strVal val="#ppt_y+.1"/>
                                          </p:val>
                                        </p:tav>
                                        <p:tav tm="100000">
                                          <p:val>
                                            <p:strVal val="#ppt_y"/>
                                          </p:val>
                                        </p:tav>
                                      </p:tavLst>
                                    </p:anim>
                                  </p:childTnLst>
                                </p:cTn>
                              </p:par>
                            </p:childTnLst>
                          </p:cTn>
                        </p:par>
                        <p:par>
                          <p:cTn id="100" fill="hold">
                            <p:stCondLst>
                              <p:cond delay="8000"/>
                            </p:stCondLst>
                            <p:childTnLst>
                              <p:par>
                                <p:cTn id="101" presetID="42" presetClass="entr" presetSubtype="0" fill="hold" grpId="0" nodeType="afterEffect">
                                  <p:stCondLst>
                                    <p:cond delay="0"/>
                                  </p:stCondLst>
                                  <p:childTnLst>
                                    <p:set>
                                      <p:cBhvr>
                                        <p:cTn id="102" dur="1" fill="hold">
                                          <p:stCondLst>
                                            <p:cond delay="0"/>
                                          </p:stCondLst>
                                        </p:cTn>
                                        <p:tgtEl>
                                          <p:spTgt spid="70"/>
                                        </p:tgtEl>
                                        <p:attrNameLst>
                                          <p:attrName>style.visibility</p:attrName>
                                        </p:attrNameLst>
                                      </p:cBhvr>
                                      <p:to>
                                        <p:strVal val="visible"/>
                                      </p:to>
                                    </p:set>
                                    <p:animEffect transition="in" filter="fade">
                                      <p:cBhvr>
                                        <p:cTn id="103" dur="250"/>
                                        <p:tgtEl>
                                          <p:spTgt spid="70"/>
                                        </p:tgtEl>
                                      </p:cBhvr>
                                    </p:animEffect>
                                    <p:anim calcmode="lin" valueType="num">
                                      <p:cBhvr>
                                        <p:cTn id="104" dur="250" fill="hold"/>
                                        <p:tgtEl>
                                          <p:spTgt spid="70"/>
                                        </p:tgtEl>
                                        <p:attrNameLst>
                                          <p:attrName>ppt_x</p:attrName>
                                        </p:attrNameLst>
                                      </p:cBhvr>
                                      <p:tavLst>
                                        <p:tav tm="0">
                                          <p:val>
                                            <p:strVal val="#ppt_x"/>
                                          </p:val>
                                        </p:tav>
                                        <p:tav tm="100000">
                                          <p:val>
                                            <p:strVal val="#ppt_x"/>
                                          </p:val>
                                        </p:tav>
                                      </p:tavLst>
                                    </p:anim>
                                    <p:anim calcmode="lin" valueType="num">
                                      <p:cBhvr>
                                        <p:cTn id="105" dur="250" fill="hold"/>
                                        <p:tgtEl>
                                          <p:spTgt spid="70"/>
                                        </p:tgtEl>
                                        <p:attrNameLst>
                                          <p:attrName>ppt_y</p:attrName>
                                        </p:attrNameLst>
                                      </p:cBhvr>
                                      <p:tavLst>
                                        <p:tav tm="0">
                                          <p:val>
                                            <p:strVal val="#ppt_y+.1"/>
                                          </p:val>
                                        </p:tav>
                                        <p:tav tm="100000">
                                          <p:val>
                                            <p:strVal val="#ppt_y"/>
                                          </p:val>
                                        </p:tav>
                                      </p:tavLst>
                                    </p:anim>
                                  </p:childTnLst>
                                </p:cTn>
                              </p:par>
                            </p:childTnLst>
                          </p:cTn>
                        </p:par>
                        <p:par>
                          <p:cTn id="106" fill="hold">
                            <p:stCondLst>
                              <p:cond delay="8500"/>
                            </p:stCondLst>
                            <p:childTnLst>
                              <p:par>
                                <p:cTn id="107" presetID="42" presetClass="entr" presetSubtype="0" fill="hold" grpId="0" nodeType="afterEffect">
                                  <p:stCondLst>
                                    <p:cond delay="0"/>
                                  </p:stCondLst>
                                  <p:childTnLst>
                                    <p:set>
                                      <p:cBhvr>
                                        <p:cTn id="108" dur="1" fill="hold">
                                          <p:stCondLst>
                                            <p:cond delay="0"/>
                                          </p:stCondLst>
                                        </p:cTn>
                                        <p:tgtEl>
                                          <p:spTgt spid="71"/>
                                        </p:tgtEl>
                                        <p:attrNameLst>
                                          <p:attrName>style.visibility</p:attrName>
                                        </p:attrNameLst>
                                      </p:cBhvr>
                                      <p:to>
                                        <p:strVal val="visible"/>
                                      </p:to>
                                    </p:set>
                                    <p:animEffect transition="in" filter="fade">
                                      <p:cBhvr>
                                        <p:cTn id="109" dur="250"/>
                                        <p:tgtEl>
                                          <p:spTgt spid="71"/>
                                        </p:tgtEl>
                                      </p:cBhvr>
                                    </p:animEffect>
                                    <p:anim calcmode="lin" valueType="num">
                                      <p:cBhvr>
                                        <p:cTn id="110" dur="250" fill="hold"/>
                                        <p:tgtEl>
                                          <p:spTgt spid="71"/>
                                        </p:tgtEl>
                                        <p:attrNameLst>
                                          <p:attrName>ppt_x</p:attrName>
                                        </p:attrNameLst>
                                      </p:cBhvr>
                                      <p:tavLst>
                                        <p:tav tm="0">
                                          <p:val>
                                            <p:strVal val="#ppt_x"/>
                                          </p:val>
                                        </p:tav>
                                        <p:tav tm="100000">
                                          <p:val>
                                            <p:strVal val="#ppt_x"/>
                                          </p:val>
                                        </p:tav>
                                      </p:tavLst>
                                    </p:anim>
                                    <p:anim calcmode="lin" valueType="num">
                                      <p:cBhvr>
                                        <p:cTn id="111" dur="250" fill="hold"/>
                                        <p:tgtEl>
                                          <p:spTgt spid="7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6" grpId="0" animBg="1"/>
      <p:bldP spid="57" grpId="0" animBg="1"/>
      <p:bldP spid="58" grpId="0" animBg="1"/>
      <p:bldP spid="59" grpId="0" animBg="1"/>
      <p:bldP spid="60" grpId="0" animBg="1"/>
      <p:bldP spid="61" grpId="0" animBg="1"/>
      <p:bldP spid="62" grpId="0" animBg="1"/>
      <p:bldP spid="63" grpId="0" animBg="1"/>
      <p:bldP spid="64" grpId="0"/>
      <p:bldP spid="65" grpId="0"/>
      <p:bldP spid="66" grpId="0"/>
      <p:bldP spid="67" grpId="0"/>
      <p:bldP spid="68" grpId="0"/>
      <p:bldP spid="69" grpId="0"/>
      <p:bldP spid="70" grpId="0"/>
      <p:bldP spid="7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29029" y="429703"/>
            <a:ext cx="12219442" cy="842182"/>
            <a:chOff x="-29029" y="458731"/>
            <a:chExt cx="12219442" cy="842182"/>
          </a:xfrm>
        </p:grpSpPr>
        <p:sp>
          <p:nvSpPr>
            <p:cNvPr id="11" name="矩形 10"/>
            <p:cNvSpPr/>
            <p:nvPr/>
          </p:nvSpPr>
          <p:spPr>
            <a:xfrm flipH="1">
              <a:off x="-29029" y="1229948"/>
              <a:ext cx="12219442" cy="70965"/>
            </a:xfrm>
            <a:prstGeom prst="rect">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 name="组合 1"/>
            <p:cNvGrpSpPr/>
            <p:nvPr/>
          </p:nvGrpSpPr>
          <p:grpSpPr>
            <a:xfrm>
              <a:off x="4188838" y="458731"/>
              <a:ext cx="3783708" cy="538601"/>
              <a:chOff x="5043488" y="414338"/>
              <a:chExt cx="3783708" cy="538601"/>
            </a:xfrm>
          </p:grpSpPr>
          <p:sp>
            <p:nvSpPr>
              <p:cNvPr id="7" name="矩形 3"/>
              <p:cNvSpPr/>
              <p:nvPr/>
            </p:nvSpPr>
            <p:spPr>
              <a:xfrm>
                <a:off x="5667375" y="414338"/>
                <a:ext cx="3159821" cy="538601"/>
              </a:xfrm>
              <a:prstGeom prst="rect">
                <a:avLst/>
              </a:prstGeom>
              <a:noFill/>
              <a:ln w="9525">
                <a:noFill/>
                <a:miter/>
              </a:ln>
            </p:spPr>
            <p:txBody>
              <a:bodyPr wrap="none" lIns="91431" tIns="45716" rIns="91431" bIns="45716">
                <a:spAutoFit/>
              </a:bodyPr>
              <a:lstStyle/>
              <a:p>
                <a:pPr lvl="0" eaLnBrk="1" hangingPunct="1">
                  <a:buNone/>
                </a:pPr>
                <a:r>
                  <a:rPr lang="zh-CN" altLang="en-US" sz="2900" dirty="0">
                    <a:solidFill>
                      <a:schemeClr val="bg1">
                        <a:lumMod val="50000"/>
                      </a:schemeClr>
                    </a:solidFill>
                    <a:cs typeface="+mn-ea"/>
                    <a:sym typeface="+mn-lt"/>
                  </a:rPr>
                  <a:t>加入你的标题描述</a:t>
                </a:r>
                <a:endParaRPr lang="zh-CN" altLang="en-US" sz="2900" dirty="0">
                  <a:solidFill>
                    <a:schemeClr val="bg1">
                      <a:lumMod val="50000"/>
                    </a:schemeClr>
                  </a:solidFill>
                  <a:cs typeface="+mn-ea"/>
                  <a:sym typeface="+mn-lt"/>
                </a:endParaRPr>
              </a:p>
            </p:txBody>
          </p:sp>
          <p:grpSp>
            <p:nvGrpSpPr>
              <p:cNvPr id="8" name="组合 26"/>
              <p:cNvGrpSpPr/>
              <p:nvPr/>
            </p:nvGrpSpPr>
            <p:grpSpPr>
              <a:xfrm>
                <a:off x="5043488" y="468313"/>
                <a:ext cx="263525" cy="395288"/>
                <a:chOff x="0" y="-109880"/>
                <a:chExt cx="213756" cy="427513"/>
              </a:xfrm>
            </p:grpSpPr>
            <p:sp>
              <p:nvSpPr>
                <p:cNvPr id="9" name="直接连接符 27"/>
                <p:cNvSpPr/>
                <p:nvPr/>
              </p:nvSpPr>
              <p:spPr>
                <a:xfrm>
                  <a:off x="0" y="-109880"/>
                  <a:ext cx="213756" cy="213756"/>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sp>
              <p:nvSpPr>
                <p:cNvPr id="10" name="直接连接符 28"/>
                <p:cNvSpPr/>
                <p:nvPr/>
              </p:nvSpPr>
              <p:spPr>
                <a:xfrm flipH="1">
                  <a:off x="0" y="103876"/>
                  <a:ext cx="213756" cy="213757"/>
                </a:xfrm>
                <a:prstGeom prst="line">
                  <a:avLst/>
                </a:prstGeom>
                <a:ln w="19050" cap="flat" cmpd="sng">
                  <a:solidFill>
                    <a:schemeClr val="bg1">
                      <a:lumMod val="50000"/>
                    </a:schemeClr>
                  </a:solidFill>
                  <a:prstDash val="solid"/>
                  <a:miter/>
                  <a:headEnd type="oval" w="med" len="med"/>
                  <a:tailEnd type="oval" w="lg" len="lg"/>
                </a:ln>
              </p:spPr>
              <p:txBody>
                <a:bodyPr/>
                <a:lstStyle/>
                <a:p>
                  <a:endParaRPr lang="zh-CN" altLang="en-US">
                    <a:cs typeface="+mn-ea"/>
                    <a:sym typeface="+mn-lt"/>
                  </a:endParaRPr>
                </a:p>
              </p:txBody>
            </p:sp>
          </p:grpSp>
        </p:grpSp>
      </p:grpSp>
      <p:sp>
        <p:nvSpPr>
          <p:cNvPr id="12" name="椭圆 11"/>
          <p:cNvSpPr/>
          <p:nvPr/>
        </p:nvSpPr>
        <p:spPr>
          <a:xfrm>
            <a:off x="1389781" y="2366681"/>
            <a:ext cx="2164977" cy="2164977"/>
          </a:xfrm>
          <a:prstGeom prst="ellipse">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椭圆 12"/>
          <p:cNvSpPr/>
          <p:nvPr/>
        </p:nvSpPr>
        <p:spPr>
          <a:xfrm>
            <a:off x="3801287" y="2366680"/>
            <a:ext cx="2164977" cy="2164977"/>
          </a:xfrm>
          <a:prstGeom prst="ellipse">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椭圆 13"/>
          <p:cNvSpPr/>
          <p:nvPr/>
        </p:nvSpPr>
        <p:spPr>
          <a:xfrm>
            <a:off x="6212793" y="2366681"/>
            <a:ext cx="2164977" cy="2164977"/>
          </a:xfrm>
          <a:prstGeom prst="ellipse">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椭圆 14"/>
          <p:cNvSpPr/>
          <p:nvPr/>
        </p:nvSpPr>
        <p:spPr>
          <a:xfrm>
            <a:off x="8624299" y="2366680"/>
            <a:ext cx="2164977" cy="2164977"/>
          </a:xfrm>
          <a:prstGeom prst="ellipse">
            <a:avLst/>
          </a:prstGeom>
          <a:solidFill>
            <a:srgbClr val="19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椭圆 15"/>
          <p:cNvSpPr/>
          <p:nvPr/>
        </p:nvSpPr>
        <p:spPr>
          <a:xfrm>
            <a:off x="3247643" y="3033192"/>
            <a:ext cx="831952" cy="831952"/>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椭圆 16"/>
          <p:cNvSpPr/>
          <p:nvPr/>
        </p:nvSpPr>
        <p:spPr>
          <a:xfrm>
            <a:off x="5673553" y="3033192"/>
            <a:ext cx="831952" cy="831952"/>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椭圆 17"/>
          <p:cNvSpPr/>
          <p:nvPr/>
        </p:nvSpPr>
        <p:spPr>
          <a:xfrm>
            <a:off x="8085059" y="3033192"/>
            <a:ext cx="831952" cy="831952"/>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19" name="组合 18"/>
          <p:cNvGrpSpPr/>
          <p:nvPr/>
        </p:nvGrpSpPr>
        <p:grpSpPr>
          <a:xfrm>
            <a:off x="3512742" y="3325388"/>
            <a:ext cx="301753" cy="288591"/>
            <a:chOff x="1004888" y="993775"/>
            <a:chExt cx="2438400" cy="2332038"/>
          </a:xfrm>
          <a:solidFill>
            <a:srgbClr val="1983B7"/>
          </a:solidFill>
        </p:grpSpPr>
        <p:sp>
          <p:nvSpPr>
            <p:cNvPr id="20" name="Freeform 25"/>
            <p:cNvSpPr/>
            <p:nvPr/>
          </p:nvSpPr>
          <p:spPr bwMode="auto">
            <a:xfrm>
              <a:off x="1898651" y="2670175"/>
              <a:ext cx="655638" cy="655638"/>
            </a:xfrm>
            <a:custGeom>
              <a:avLst/>
              <a:gdLst>
                <a:gd name="T0" fmla="*/ 206 w 413"/>
                <a:gd name="T1" fmla="*/ 413 h 413"/>
                <a:gd name="T2" fmla="*/ 0 w 413"/>
                <a:gd name="T3" fmla="*/ 0 h 413"/>
                <a:gd name="T4" fmla="*/ 413 w 413"/>
                <a:gd name="T5" fmla="*/ 0 h 413"/>
                <a:gd name="T6" fmla="*/ 206 w 413"/>
                <a:gd name="T7" fmla="*/ 413 h 413"/>
              </a:gdLst>
              <a:ahLst/>
              <a:cxnLst>
                <a:cxn ang="0">
                  <a:pos x="T0" y="T1"/>
                </a:cxn>
                <a:cxn ang="0">
                  <a:pos x="T2" y="T3"/>
                </a:cxn>
                <a:cxn ang="0">
                  <a:pos x="T4" y="T5"/>
                </a:cxn>
                <a:cxn ang="0">
                  <a:pos x="T6" y="T7"/>
                </a:cxn>
              </a:cxnLst>
              <a:rect l="0" t="0" r="r" b="b"/>
              <a:pathLst>
                <a:path w="413" h="413">
                  <a:moveTo>
                    <a:pt x="206" y="413"/>
                  </a:moveTo>
                  <a:lnTo>
                    <a:pt x="0" y="0"/>
                  </a:lnTo>
                  <a:lnTo>
                    <a:pt x="413" y="0"/>
                  </a:lnTo>
                  <a:lnTo>
                    <a:pt x="206" y="41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000">
                <a:solidFill>
                  <a:prstClr val="black"/>
                </a:solidFill>
                <a:cs typeface="+mn-ea"/>
                <a:sym typeface="+mn-lt"/>
              </a:endParaRPr>
            </a:p>
          </p:txBody>
        </p:sp>
        <p:sp>
          <p:nvSpPr>
            <p:cNvPr id="21" name="任意多边形 20"/>
            <p:cNvSpPr>
              <a:spLocks noChangeArrowheads="1"/>
            </p:cNvSpPr>
            <p:nvPr/>
          </p:nvSpPr>
          <p:spPr bwMode="auto">
            <a:xfrm>
              <a:off x="1004888" y="993775"/>
              <a:ext cx="2438400" cy="1774825"/>
            </a:xfrm>
            <a:custGeom>
              <a:avLst/>
              <a:gdLst>
                <a:gd name="connsiteX0" fmla="*/ 290196 w 2438400"/>
                <a:gd name="connsiteY0" fmla="*/ 0 h 1774825"/>
                <a:gd name="connsiteX1" fmla="*/ 2151973 w 2438400"/>
                <a:gd name="connsiteY1" fmla="*/ 0 h 1774825"/>
                <a:gd name="connsiteX2" fmla="*/ 2438400 w 2438400"/>
                <a:gd name="connsiteY2" fmla="*/ 286384 h 1774825"/>
                <a:gd name="connsiteX3" fmla="*/ 2438400 w 2438400"/>
                <a:gd name="connsiteY3" fmla="*/ 1484673 h 1774825"/>
                <a:gd name="connsiteX4" fmla="*/ 2151973 w 2438400"/>
                <a:gd name="connsiteY4" fmla="*/ 1774825 h 1774825"/>
                <a:gd name="connsiteX5" fmla="*/ 290196 w 2438400"/>
                <a:gd name="connsiteY5" fmla="*/ 1774825 h 1774825"/>
                <a:gd name="connsiteX6" fmla="*/ 0 w 2438400"/>
                <a:gd name="connsiteY6" fmla="*/ 1484673 h 1774825"/>
                <a:gd name="connsiteX7" fmla="*/ 0 w 2438400"/>
                <a:gd name="connsiteY7" fmla="*/ 286384 h 1774825"/>
                <a:gd name="connsiteX8" fmla="*/ 290196 w 2438400"/>
                <a:gd name="connsiteY8" fmla="*/ 0 h 1774825"/>
                <a:gd name="connsiteX9" fmla="*/ 471488 w 2438400"/>
                <a:gd name="connsiteY9" fmla="*/ 425450 h 1774825"/>
                <a:gd name="connsiteX10" fmla="*/ 471488 w 2438400"/>
                <a:gd name="connsiteY10" fmla="*/ 598488 h 1774825"/>
                <a:gd name="connsiteX11" fmla="*/ 1971676 w 2438400"/>
                <a:gd name="connsiteY11" fmla="*/ 598488 h 1774825"/>
                <a:gd name="connsiteX12" fmla="*/ 1971676 w 2438400"/>
                <a:gd name="connsiteY12" fmla="*/ 425450 h 1774825"/>
                <a:gd name="connsiteX13" fmla="*/ 471488 w 2438400"/>
                <a:gd name="connsiteY13" fmla="*/ 425450 h 1774825"/>
                <a:gd name="connsiteX14" fmla="*/ 471488 w 2438400"/>
                <a:gd name="connsiteY14" fmla="*/ 801688 h 1774825"/>
                <a:gd name="connsiteX15" fmla="*/ 471488 w 2438400"/>
                <a:gd name="connsiteY15" fmla="*/ 971551 h 1774825"/>
                <a:gd name="connsiteX16" fmla="*/ 1971676 w 2438400"/>
                <a:gd name="connsiteY16" fmla="*/ 971551 h 1774825"/>
                <a:gd name="connsiteX17" fmla="*/ 1971676 w 2438400"/>
                <a:gd name="connsiteY17" fmla="*/ 801688 h 1774825"/>
                <a:gd name="connsiteX18" fmla="*/ 471488 w 2438400"/>
                <a:gd name="connsiteY18" fmla="*/ 801688 h 1774825"/>
                <a:gd name="connsiteX19" fmla="*/ 471488 w 2438400"/>
                <a:gd name="connsiteY19" fmla="*/ 1174750 h 1774825"/>
                <a:gd name="connsiteX20" fmla="*/ 471488 w 2438400"/>
                <a:gd name="connsiteY20" fmla="*/ 1347788 h 1774825"/>
                <a:gd name="connsiteX21" fmla="*/ 1971676 w 2438400"/>
                <a:gd name="connsiteY21" fmla="*/ 1347788 h 1774825"/>
                <a:gd name="connsiteX22" fmla="*/ 1971676 w 2438400"/>
                <a:gd name="connsiteY22" fmla="*/ 1174750 h 1774825"/>
                <a:gd name="connsiteX23" fmla="*/ 471488 w 2438400"/>
                <a:gd name="connsiteY23" fmla="*/ 1174750 h 177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438400" h="1774825">
                  <a:moveTo>
                    <a:pt x="290196" y="0"/>
                  </a:moveTo>
                  <a:cubicBezTo>
                    <a:pt x="2151973" y="0"/>
                    <a:pt x="2151973" y="0"/>
                    <a:pt x="2151973" y="0"/>
                  </a:cubicBezTo>
                  <a:cubicBezTo>
                    <a:pt x="2310262" y="0"/>
                    <a:pt x="2438400" y="128119"/>
                    <a:pt x="2438400" y="286384"/>
                  </a:cubicBezTo>
                  <a:lnTo>
                    <a:pt x="2438400" y="1484673"/>
                  </a:lnTo>
                  <a:cubicBezTo>
                    <a:pt x="2438400" y="1646706"/>
                    <a:pt x="2310262" y="1774825"/>
                    <a:pt x="2151973" y="1774825"/>
                  </a:cubicBezTo>
                  <a:cubicBezTo>
                    <a:pt x="290196" y="1774825"/>
                    <a:pt x="290196" y="1774825"/>
                    <a:pt x="290196" y="1774825"/>
                  </a:cubicBezTo>
                  <a:cubicBezTo>
                    <a:pt x="131907" y="1774825"/>
                    <a:pt x="0" y="1646706"/>
                    <a:pt x="0" y="1484673"/>
                  </a:cubicBezTo>
                  <a:cubicBezTo>
                    <a:pt x="0" y="286384"/>
                    <a:pt x="0" y="286384"/>
                    <a:pt x="0" y="286384"/>
                  </a:cubicBezTo>
                  <a:cubicBezTo>
                    <a:pt x="0" y="128119"/>
                    <a:pt x="131907" y="0"/>
                    <a:pt x="290196" y="0"/>
                  </a:cubicBezTo>
                  <a:close/>
                  <a:moveTo>
                    <a:pt x="471488" y="425450"/>
                  </a:moveTo>
                  <a:lnTo>
                    <a:pt x="471488" y="598488"/>
                  </a:lnTo>
                  <a:lnTo>
                    <a:pt x="1971676" y="598488"/>
                  </a:lnTo>
                  <a:lnTo>
                    <a:pt x="1971676" y="425450"/>
                  </a:lnTo>
                  <a:lnTo>
                    <a:pt x="471488" y="425450"/>
                  </a:lnTo>
                  <a:close/>
                  <a:moveTo>
                    <a:pt x="471488" y="801688"/>
                  </a:moveTo>
                  <a:lnTo>
                    <a:pt x="471488" y="971551"/>
                  </a:lnTo>
                  <a:lnTo>
                    <a:pt x="1971676" y="971551"/>
                  </a:lnTo>
                  <a:lnTo>
                    <a:pt x="1971676" y="801688"/>
                  </a:lnTo>
                  <a:lnTo>
                    <a:pt x="471488" y="801688"/>
                  </a:lnTo>
                  <a:close/>
                  <a:moveTo>
                    <a:pt x="471488" y="1174750"/>
                  </a:moveTo>
                  <a:lnTo>
                    <a:pt x="471488" y="1347788"/>
                  </a:lnTo>
                  <a:lnTo>
                    <a:pt x="1971676" y="1347788"/>
                  </a:lnTo>
                  <a:lnTo>
                    <a:pt x="1971676" y="1174750"/>
                  </a:lnTo>
                  <a:lnTo>
                    <a:pt x="471488" y="1174750"/>
                  </a:ln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noAutofit/>
            </a:bodyPr>
            <a:lstStyle/>
            <a:p>
              <a:endParaRPr lang="zh-CN" altLang="en-US" sz="2000">
                <a:solidFill>
                  <a:prstClr val="black"/>
                </a:solidFill>
                <a:cs typeface="+mn-ea"/>
                <a:sym typeface="+mn-lt"/>
              </a:endParaRPr>
            </a:p>
          </p:txBody>
        </p:sp>
      </p:grpSp>
      <p:grpSp>
        <p:nvGrpSpPr>
          <p:cNvPr id="22" name="组合 21"/>
          <p:cNvGrpSpPr/>
          <p:nvPr/>
        </p:nvGrpSpPr>
        <p:grpSpPr>
          <a:xfrm>
            <a:off x="8299330" y="3295911"/>
            <a:ext cx="403410" cy="306513"/>
            <a:chOff x="4268086" y="4221191"/>
            <a:chExt cx="509646" cy="387231"/>
          </a:xfrm>
          <a:solidFill>
            <a:srgbClr val="1983B7"/>
          </a:solidFill>
        </p:grpSpPr>
        <p:sp>
          <p:nvSpPr>
            <p:cNvPr id="23" name="Freeform 20"/>
            <p:cNvSpPr>
              <a:spLocks noEditPoints="1"/>
            </p:cNvSpPr>
            <p:nvPr/>
          </p:nvSpPr>
          <p:spPr bwMode="auto">
            <a:xfrm>
              <a:off x="4268086" y="4273030"/>
              <a:ext cx="337890" cy="335392"/>
            </a:xfrm>
            <a:custGeom>
              <a:avLst/>
              <a:gdLst>
                <a:gd name="T0" fmla="*/ 229 w 229"/>
                <a:gd name="T1" fmla="*/ 128 h 227"/>
                <a:gd name="T2" fmla="*/ 229 w 229"/>
                <a:gd name="T3" fmla="*/ 98 h 227"/>
                <a:gd name="T4" fmla="*/ 206 w 229"/>
                <a:gd name="T5" fmla="*/ 93 h 227"/>
                <a:gd name="T6" fmla="*/ 200 w 229"/>
                <a:gd name="T7" fmla="*/ 76 h 227"/>
                <a:gd name="T8" fmla="*/ 216 w 229"/>
                <a:gd name="T9" fmla="*/ 58 h 227"/>
                <a:gd name="T10" fmla="*/ 198 w 229"/>
                <a:gd name="T11" fmla="*/ 34 h 227"/>
                <a:gd name="T12" fmla="*/ 176 w 229"/>
                <a:gd name="T13" fmla="*/ 44 h 227"/>
                <a:gd name="T14" fmla="*/ 161 w 229"/>
                <a:gd name="T15" fmla="*/ 33 h 227"/>
                <a:gd name="T16" fmla="*/ 164 w 229"/>
                <a:gd name="T17" fmla="*/ 9 h 227"/>
                <a:gd name="T18" fmla="*/ 135 w 229"/>
                <a:gd name="T19" fmla="*/ 0 h 227"/>
                <a:gd name="T20" fmla="*/ 123 w 229"/>
                <a:gd name="T21" fmla="*/ 20 h 227"/>
                <a:gd name="T22" fmla="*/ 114 w 229"/>
                <a:gd name="T23" fmla="*/ 20 h 227"/>
                <a:gd name="T24" fmla="*/ 105 w 229"/>
                <a:gd name="T25" fmla="*/ 20 h 227"/>
                <a:gd name="T26" fmla="*/ 93 w 229"/>
                <a:gd name="T27" fmla="*/ 0 h 227"/>
                <a:gd name="T28" fmla="*/ 65 w 229"/>
                <a:gd name="T29" fmla="*/ 9 h 227"/>
                <a:gd name="T30" fmla="*/ 67 w 229"/>
                <a:gd name="T31" fmla="*/ 33 h 227"/>
                <a:gd name="T32" fmla="*/ 52 w 229"/>
                <a:gd name="T33" fmla="*/ 44 h 227"/>
                <a:gd name="T34" fmla="*/ 30 w 229"/>
                <a:gd name="T35" fmla="*/ 34 h 227"/>
                <a:gd name="T36" fmla="*/ 13 w 229"/>
                <a:gd name="T37" fmla="*/ 58 h 227"/>
                <a:gd name="T38" fmla="*/ 29 w 229"/>
                <a:gd name="T39" fmla="*/ 76 h 227"/>
                <a:gd name="T40" fmla="*/ 23 w 229"/>
                <a:gd name="T41" fmla="*/ 94 h 227"/>
                <a:gd name="T42" fmla="*/ 0 w 229"/>
                <a:gd name="T43" fmla="*/ 98 h 227"/>
                <a:gd name="T44" fmla="*/ 0 w 229"/>
                <a:gd name="T45" fmla="*/ 128 h 227"/>
                <a:gd name="T46" fmla="*/ 23 w 229"/>
                <a:gd name="T47" fmla="*/ 133 h 227"/>
                <a:gd name="T48" fmla="*/ 29 w 229"/>
                <a:gd name="T49" fmla="*/ 151 h 227"/>
                <a:gd name="T50" fmla="*/ 13 w 229"/>
                <a:gd name="T51" fmla="*/ 169 h 227"/>
                <a:gd name="T52" fmla="*/ 31 w 229"/>
                <a:gd name="T53" fmla="*/ 193 h 227"/>
                <a:gd name="T54" fmla="*/ 52 w 229"/>
                <a:gd name="T55" fmla="*/ 183 h 227"/>
                <a:gd name="T56" fmla="*/ 67 w 229"/>
                <a:gd name="T57" fmla="*/ 194 h 227"/>
                <a:gd name="T58" fmla="*/ 65 w 229"/>
                <a:gd name="T59" fmla="*/ 218 h 227"/>
                <a:gd name="T60" fmla="*/ 93 w 229"/>
                <a:gd name="T61" fmla="*/ 227 h 227"/>
                <a:gd name="T62" fmla="*/ 105 w 229"/>
                <a:gd name="T63" fmla="*/ 206 h 227"/>
                <a:gd name="T64" fmla="*/ 114 w 229"/>
                <a:gd name="T65" fmla="*/ 207 h 227"/>
                <a:gd name="T66" fmla="*/ 124 w 229"/>
                <a:gd name="T67" fmla="*/ 206 h 227"/>
                <a:gd name="T68" fmla="*/ 135 w 229"/>
                <a:gd name="T69" fmla="*/ 227 h 227"/>
                <a:gd name="T70" fmla="*/ 164 w 229"/>
                <a:gd name="T71" fmla="*/ 217 h 227"/>
                <a:gd name="T72" fmla="*/ 161 w 229"/>
                <a:gd name="T73" fmla="*/ 194 h 227"/>
                <a:gd name="T74" fmla="*/ 176 w 229"/>
                <a:gd name="T75" fmla="*/ 183 h 227"/>
                <a:gd name="T76" fmla="*/ 198 w 229"/>
                <a:gd name="T77" fmla="*/ 193 h 227"/>
                <a:gd name="T78" fmla="*/ 216 w 229"/>
                <a:gd name="T79" fmla="*/ 168 h 227"/>
                <a:gd name="T80" fmla="*/ 200 w 229"/>
                <a:gd name="T81" fmla="*/ 151 h 227"/>
                <a:gd name="T82" fmla="*/ 206 w 229"/>
                <a:gd name="T83" fmla="*/ 133 h 227"/>
                <a:gd name="T84" fmla="*/ 229 w 229"/>
                <a:gd name="T85" fmla="*/ 128 h 227"/>
                <a:gd name="T86" fmla="*/ 114 w 229"/>
                <a:gd name="T87" fmla="*/ 180 h 227"/>
                <a:gd name="T88" fmla="*/ 47 w 229"/>
                <a:gd name="T89" fmla="*/ 113 h 227"/>
                <a:gd name="T90" fmla="*/ 114 w 229"/>
                <a:gd name="T91" fmla="*/ 46 h 227"/>
                <a:gd name="T92" fmla="*/ 181 w 229"/>
                <a:gd name="T93" fmla="*/ 113 h 227"/>
                <a:gd name="T94" fmla="*/ 114 w 229"/>
                <a:gd name="T95" fmla="*/ 18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29" h="227">
                  <a:moveTo>
                    <a:pt x="229" y="128"/>
                  </a:moveTo>
                  <a:cubicBezTo>
                    <a:pt x="229" y="98"/>
                    <a:pt x="229" y="98"/>
                    <a:pt x="229" y="98"/>
                  </a:cubicBezTo>
                  <a:cubicBezTo>
                    <a:pt x="206" y="93"/>
                    <a:pt x="206" y="93"/>
                    <a:pt x="206" y="93"/>
                  </a:cubicBezTo>
                  <a:cubicBezTo>
                    <a:pt x="204" y="87"/>
                    <a:pt x="202" y="81"/>
                    <a:pt x="200" y="76"/>
                  </a:cubicBezTo>
                  <a:cubicBezTo>
                    <a:pt x="216" y="58"/>
                    <a:pt x="216" y="58"/>
                    <a:pt x="216" y="58"/>
                  </a:cubicBezTo>
                  <a:cubicBezTo>
                    <a:pt x="198" y="34"/>
                    <a:pt x="198" y="34"/>
                    <a:pt x="198" y="34"/>
                  </a:cubicBezTo>
                  <a:cubicBezTo>
                    <a:pt x="176" y="44"/>
                    <a:pt x="176" y="44"/>
                    <a:pt x="176" y="44"/>
                  </a:cubicBezTo>
                  <a:cubicBezTo>
                    <a:pt x="172" y="39"/>
                    <a:pt x="167" y="36"/>
                    <a:pt x="161" y="33"/>
                  </a:cubicBezTo>
                  <a:cubicBezTo>
                    <a:pt x="164" y="9"/>
                    <a:pt x="164" y="9"/>
                    <a:pt x="164" y="9"/>
                  </a:cubicBezTo>
                  <a:cubicBezTo>
                    <a:pt x="135" y="0"/>
                    <a:pt x="135" y="0"/>
                    <a:pt x="135" y="0"/>
                  </a:cubicBezTo>
                  <a:cubicBezTo>
                    <a:pt x="123" y="20"/>
                    <a:pt x="123" y="20"/>
                    <a:pt x="123" y="20"/>
                  </a:cubicBezTo>
                  <a:cubicBezTo>
                    <a:pt x="120" y="20"/>
                    <a:pt x="117" y="20"/>
                    <a:pt x="114" y="20"/>
                  </a:cubicBezTo>
                  <a:cubicBezTo>
                    <a:pt x="111" y="20"/>
                    <a:pt x="108" y="20"/>
                    <a:pt x="105" y="20"/>
                  </a:cubicBezTo>
                  <a:cubicBezTo>
                    <a:pt x="93" y="0"/>
                    <a:pt x="93" y="0"/>
                    <a:pt x="93" y="0"/>
                  </a:cubicBezTo>
                  <a:cubicBezTo>
                    <a:pt x="65" y="9"/>
                    <a:pt x="65" y="9"/>
                    <a:pt x="65" y="9"/>
                  </a:cubicBezTo>
                  <a:cubicBezTo>
                    <a:pt x="67" y="33"/>
                    <a:pt x="67" y="33"/>
                    <a:pt x="67" y="33"/>
                  </a:cubicBezTo>
                  <a:cubicBezTo>
                    <a:pt x="62" y="36"/>
                    <a:pt x="57" y="39"/>
                    <a:pt x="52" y="44"/>
                  </a:cubicBezTo>
                  <a:cubicBezTo>
                    <a:pt x="30" y="34"/>
                    <a:pt x="30" y="34"/>
                    <a:pt x="30" y="34"/>
                  </a:cubicBezTo>
                  <a:cubicBezTo>
                    <a:pt x="13" y="58"/>
                    <a:pt x="13" y="58"/>
                    <a:pt x="13" y="58"/>
                  </a:cubicBezTo>
                  <a:cubicBezTo>
                    <a:pt x="29" y="76"/>
                    <a:pt x="29" y="76"/>
                    <a:pt x="29" y="76"/>
                  </a:cubicBezTo>
                  <a:cubicBezTo>
                    <a:pt x="26" y="81"/>
                    <a:pt x="24" y="87"/>
                    <a:pt x="23" y="94"/>
                  </a:cubicBezTo>
                  <a:cubicBezTo>
                    <a:pt x="0" y="98"/>
                    <a:pt x="0" y="98"/>
                    <a:pt x="0" y="98"/>
                  </a:cubicBezTo>
                  <a:cubicBezTo>
                    <a:pt x="0" y="128"/>
                    <a:pt x="0" y="128"/>
                    <a:pt x="0" y="128"/>
                  </a:cubicBezTo>
                  <a:cubicBezTo>
                    <a:pt x="23" y="133"/>
                    <a:pt x="23" y="133"/>
                    <a:pt x="23" y="133"/>
                  </a:cubicBezTo>
                  <a:cubicBezTo>
                    <a:pt x="24" y="139"/>
                    <a:pt x="26" y="145"/>
                    <a:pt x="29" y="151"/>
                  </a:cubicBezTo>
                  <a:cubicBezTo>
                    <a:pt x="13" y="169"/>
                    <a:pt x="13" y="169"/>
                    <a:pt x="13" y="169"/>
                  </a:cubicBezTo>
                  <a:cubicBezTo>
                    <a:pt x="31" y="193"/>
                    <a:pt x="31" y="193"/>
                    <a:pt x="31" y="193"/>
                  </a:cubicBezTo>
                  <a:cubicBezTo>
                    <a:pt x="52" y="183"/>
                    <a:pt x="52" y="183"/>
                    <a:pt x="52" y="183"/>
                  </a:cubicBezTo>
                  <a:cubicBezTo>
                    <a:pt x="57" y="187"/>
                    <a:pt x="62" y="191"/>
                    <a:pt x="67" y="194"/>
                  </a:cubicBezTo>
                  <a:cubicBezTo>
                    <a:pt x="65" y="218"/>
                    <a:pt x="65" y="218"/>
                    <a:pt x="65" y="218"/>
                  </a:cubicBezTo>
                  <a:cubicBezTo>
                    <a:pt x="93" y="227"/>
                    <a:pt x="93" y="227"/>
                    <a:pt x="93" y="227"/>
                  </a:cubicBezTo>
                  <a:cubicBezTo>
                    <a:pt x="105" y="206"/>
                    <a:pt x="105" y="206"/>
                    <a:pt x="105" y="206"/>
                  </a:cubicBezTo>
                  <a:cubicBezTo>
                    <a:pt x="108" y="207"/>
                    <a:pt x="111" y="207"/>
                    <a:pt x="114" y="207"/>
                  </a:cubicBezTo>
                  <a:cubicBezTo>
                    <a:pt x="117" y="207"/>
                    <a:pt x="121" y="207"/>
                    <a:pt x="124" y="206"/>
                  </a:cubicBezTo>
                  <a:cubicBezTo>
                    <a:pt x="135" y="227"/>
                    <a:pt x="135" y="227"/>
                    <a:pt x="135" y="227"/>
                  </a:cubicBezTo>
                  <a:cubicBezTo>
                    <a:pt x="164" y="217"/>
                    <a:pt x="164" y="217"/>
                    <a:pt x="164" y="217"/>
                  </a:cubicBezTo>
                  <a:cubicBezTo>
                    <a:pt x="161" y="194"/>
                    <a:pt x="161" y="194"/>
                    <a:pt x="161" y="194"/>
                  </a:cubicBezTo>
                  <a:cubicBezTo>
                    <a:pt x="167" y="191"/>
                    <a:pt x="172" y="187"/>
                    <a:pt x="176" y="183"/>
                  </a:cubicBezTo>
                  <a:cubicBezTo>
                    <a:pt x="198" y="193"/>
                    <a:pt x="198" y="193"/>
                    <a:pt x="198" y="193"/>
                  </a:cubicBezTo>
                  <a:cubicBezTo>
                    <a:pt x="216" y="168"/>
                    <a:pt x="216" y="168"/>
                    <a:pt x="216" y="168"/>
                  </a:cubicBezTo>
                  <a:cubicBezTo>
                    <a:pt x="200" y="151"/>
                    <a:pt x="200" y="151"/>
                    <a:pt x="200" y="151"/>
                  </a:cubicBezTo>
                  <a:cubicBezTo>
                    <a:pt x="202" y="145"/>
                    <a:pt x="204" y="139"/>
                    <a:pt x="206" y="133"/>
                  </a:cubicBezTo>
                  <a:lnTo>
                    <a:pt x="229" y="128"/>
                  </a:lnTo>
                  <a:close/>
                  <a:moveTo>
                    <a:pt x="114" y="180"/>
                  </a:moveTo>
                  <a:cubicBezTo>
                    <a:pt x="77" y="180"/>
                    <a:pt x="47" y="150"/>
                    <a:pt x="47" y="113"/>
                  </a:cubicBezTo>
                  <a:cubicBezTo>
                    <a:pt x="47" y="76"/>
                    <a:pt x="77" y="46"/>
                    <a:pt x="114" y="46"/>
                  </a:cubicBezTo>
                  <a:cubicBezTo>
                    <a:pt x="151" y="46"/>
                    <a:pt x="181" y="76"/>
                    <a:pt x="181" y="113"/>
                  </a:cubicBezTo>
                  <a:cubicBezTo>
                    <a:pt x="181" y="150"/>
                    <a:pt x="151" y="180"/>
                    <a:pt x="114" y="18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000">
                <a:solidFill>
                  <a:prstClr val="black"/>
                </a:solidFill>
                <a:cs typeface="+mn-ea"/>
                <a:sym typeface="+mn-lt"/>
              </a:endParaRPr>
            </a:p>
          </p:txBody>
        </p:sp>
        <p:sp>
          <p:nvSpPr>
            <p:cNvPr id="24" name="Freeform 21"/>
            <p:cNvSpPr>
              <a:spLocks noEditPoints="1"/>
            </p:cNvSpPr>
            <p:nvPr/>
          </p:nvSpPr>
          <p:spPr bwMode="auto">
            <a:xfrm>
              <a:off x="4577871" y="4221191"/>
              <a:ext cx="199861" cy="199861"/>
            </a:xfrm>
            <a:custGeom>
              <a:avLst/>
              <a:gdLst>
                <a:gd name="T0" fmla="*/ 135 w 135"/>
                <a:gd name="T1" fmla="*/ 76 h 135"/>
                <a:gd name="T2" fmla="*/ 135 w 135"/>
                <a:gd name="T3" fmla="*/ 58 h 135"/>
                <a:gd name="T4" fmla="*/ 122 w 135"/>
                <a:gd name="T5" fmla="*/ 55 h 135"/>
                <a:gd name="T6" fmla="*/ 118 w 135"/>
                <a:gd name="T7" fmla="*/ 45 h 135"/>
                <a:gd name="T8" fmla="*/ 128 w 135"/>
                <a:gd name="T9" fmla="*/ 34 h 135"/>
                <a:gd name="T10" fmla="*/ 117 w 135"/>
                <a:gd name="T11" fmla="*/ 20 h 135"/>
                <a:gd name="T12" fmla="*/ 104 w 135"/>
                <a:gd name="T13" fmla="*/ 26 h 135"/>
                <a:gd name="T14" fmla="*/ 96 w 135"/>
                <a:gd name="T15" fmla="*/ 19 h 135"/>
                <a:gd name="T16" fmla="*/ 97 w 135"/>
                <a:gd name="T17" fmla="*/ 5 h 135"/>
                <a:gd name="T18" fmla="*/ 80 w 135"/>
                <a:gd name="T19" fmla="*/ 0 h 135"/>
                <a:gd name="T20" fmla="*/ 73 w 135"/>
                <a:gd name="T21" fmla="*/ 12 h 135"/>
                <a:gd name="T22" fmla="*/ 67 w 135"/>
                <a:gd name="T23" fmla="*/ 12 h 135"/>
                <a:gd name="T24" fmla="*/ 62 w 135"/>
                <a:gd name="T25" fmla="*/ 12 h 135"/>
                <a:gd name="T26" fmla="*/ 55 w 135"/>
                <a:gd name="T27" fmla="*/ 0 h 135"/>
                <a:gd name="T28" fmla="*/ 38 w 135"/>
                <a:gd name="T29" fmla="*/ 5 h 135"/>
                <a:gd name="T30" fmla="*/ 39 w 135"/>
                <a:gd name="T31" fmla="*/ 19 h 135"/>
                <a:gd name="T32" fmla="*/ 30 w 135"/>
                <a:gd name="T33" fmla="*/ 26 h 135"/>
                <a:gd name="T34" fmla="*/ 18 w 135"/>
                <a:gd name="T35" fmla="*/ 20 h 135"/>
                <a:gd name="T36" fmla="*/ 7 w 135"/>
                <a:gd name="T37" fmla="*/ 34 h 135"/>
                <a:gd name="T38" fmla="*/ 17 w 135"/>
                <a:gd name="T39" fmla="*/ 45 h 135"/>
                <a:gd name="T40" fmla="*/ 13 w 135"/>
                <a:gd name="T41" fmla="*/ 55 h 135"/>
                <a:gd name="T42" fmla="*/ 0 w 135"/>
                <a:gd name="T43" fmla="*/ 58 h 135"/>
                <a:gd name="T44" fmla="*/ 0 w 135"/>
                <a:gd name="T45" fmla="*/ 76 h 135"/>
                <a:gd name="T46" fmla="*/ 13 w 135"/>
                <a:gd name="T47" fmla="*/ 79 h 135"/>
                <a:gd name="T48" fmla="*/ 17 w 135"/>
                <a:gd name="T49" fmla="*/ 90 h 135"/>
                <a:gd name="T50" fmla="*/ 7 w 135"/>
                <a:gd name="T51" fmla="*/ 100 h 135"/>
                <a:gd name="T52" fmla="*/ 18 w 135"/>
                <a:gd name="T53" fmla="*/ 114 h 135"/>
                <a:gd name="T54" fmla="*/ 31 w 135"/>
                <a:gd name="T55" fmla="*/ 109 h 135"/>
                <a:gd name="T56" fmla="*/ 39 w 135"/>
                <a:gd name="T57" fmla="*/ 115 h 135"/>
                <a:gd name="T58" fmla="*/ 38 w 135"/>
                <a:gd name="T59" fmla="*/ 129 h 135"/>
                <a:gd name="T60" fmla="*/ 55 w 135"/>
                <a:gd name="T61" fmla="*/ 135 h 135"/>
                <a:gd name="T62" fmla="*/ 62 w 135"/>
                <a:gd name="T63" fmla="*/ 122 h 135"/>
                <a:gd name="T64" fmla="*/ 68 w 135"/>
                <a:gd name="T65" fmla="*/ 123 h 135"/>
                <a:gd name="T66" fmla="*/ 73 w 135"/>
                <a:gd name="T67" fmla="*/ 122 h 135"/>
                <a:gd name="T68" fmla="*/ 80 w 135"/>
                <a:gd name="T69" fmla="*/ 135 h 135"/>
                <a:gd name="T70" fmla="*/ 97 w 135"/>
                <a:gd name="T71" fmla="*/ 129 h 135"/>
                <a:gd name="T72" fmla="*/ 96 w 135"/>
                <a:gd name="T73" fmla="*/ 115 h 135"/>
                <a:gd name="T74" fmla="*/ 104 w 135"/>
                <a:gd name="T75" fmla="*/ 109 h 135"/>
                <a:gd name="T76" fmla="*/ 117 w 135"/>
                <a:gd name="T77" fmla="*/ 114 h 135"/>
                <a:gd name="T78" fmla="*/ 128 w 135"/>
                <a:gd name="T79" fmla="*/ 100 h 135"/>
                <a:gd name="T80" fmla="*/ 118 w 135"/>
                <a:gd name="T81" fmla="*/ 89 h 135"/>
                <a:gd name="T82" fmla="*/ 122 w 135"/>
                <a:gd name="T83" fmla="*/ 79 h 135"/>
                <a:gd name="T84" fmla="*/ 135 w 135"/>
                <a:gd name="T85" fmla="*/ 76 h 135"/>
                <a:gd name="T86" fmla="*/ 67 w 135"/>
                <a:gd name="T87" fmla="*/ 107 h 135"/>
                <a:gd name="T88" fmla="*/ 28 w 135"/>
                <a:gd name="T89" fmla="*/ 67 h 135"/>
                <a:gd name="T90" fmla="*/ 67 w 135"/>
                <a:gd name="T91" fmla="*/ 27 h 135"/>
                <a:gd name="T92" fmla="*/ 107 w 135"/>
                <a:gd name="T93" fmla="*/ 67 h 135"/>
                <a:gd name="T94" fmla="*/ 67 w 135"/>
                <a:gd name="T95" fmla="*/ 107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35" h="135">
                  <a:moveTo>
                    <a:pt x="135" y="76"/>
                  </a:moveTo>
                  <a:cubicBezTo>
                    <a:pt x="135" y="58"/>
                    <a:pt x="135" y="58"/>
                    <a:pt x="135" y="58"/>
                  </a:cubicBezTo>
                  <a:cubicBezTo>
                    <a:pt x="122" y="55"/>
                    <a:pt x="122" y="55"/>
                    <a:pt x="122" y="55"/>
                  </a:cubicBezTo>
                  <a:cubicBezTo>
                    <a:pt x="121" y="52"/>
                    <a:pt x="120" y="48"/>
                    <a:pt x="118" y="45"/>
                  </a:cubicBezTo>
                  <a:cubicBezTo>
                    <a:pt x="128" y="34"/>
                    <a:pt x="128" y="34"/>
                    <a:pt x="128" y="34"/>
                  </a:cubicBezTo>
                  <a:cubicBezTo>
                    <a:pt x="117" y="20"/>
                    <a:pt x="117" y="20"/>
                    <a:pt x="117" y="20"/>
                  </a:cubicBezTo>
                  <a:cubicBezTo>
                    <a:pt x="104" y="26"/>
                    <a:pt x="104" y="26"/>
                    <a:pt x="104" y="26"/>
                  </a:cubicBezTo>
                  <a:cubicBezTo>
                    <a:pt x="102" y="23"/>
                    <a:pt x="99" y="21"/>
                    <a:pt x="96" y="19"/>
                  </a:cubicBezTo>
                  <a:cubicBezTo>
                    <a:pt x="97" y="5"/>
                    <a:pt x="97" y="5"/>
                    <a:pt x="97" y="5"/>
                  </a:cubicBezTo>
                  <a:cubicBezTo>
                    <a:pt x="80" y="0"/>
                    <a:pt x="80" y="0"/>
                    <a:pt x="80" y="0"/>
                  </a:cubicBezTo>
                  <a:cubicBezTo>
                    <a:pt x="73" y="12"/>
                    <a:pt x="73" y="12"/>
                    <a:pt x="73" y="12"/>
                  </a:cubicBezTo>
                  <a:cubicBezTo>
                    <a:pt x="71" y="12"/>
                    <a:pt x="69" y="12"/>
                    <a:pt x="67" y="12"/>
                  </a:cubicBezTo>
                  <a:cubicBezTo>
                    <a:pt x="66" y="12"/>
                    <a:pt x="64" y="12"/>
                    <a:pt x="62" y="12"/>
                  </a:cubicBezTo>
                  <a:cubicBezTo>
                    <a:pt x="55" y="0"/>
                    <a:pt x="55" y="0"/>
                    <a:pt x="55" y="0"/>
                  </a:cubicBezTo>
                  <a:cubicBezTo>
                    <a:pt x="38" y="5"/>
                    <a:pt x="38" y="5"/>
                    <a:pt x="38" y="5"/>
                  </a:cubicBezTo>
                  <a:cubicBezTo>
                    <a:pt x="39" y="19"/>
                    <a:pt x="39" y="19"/>
                    <a:pt x="39" y="19"/>
                  </a:cubicBezTo>
                  <a:cubicBezTo>
                    <a:pt x="36" y="21"/>
                    <a:pt x="33" y="23"/>
                    <a:pt x="30" y="26"/>
                  </a:cubicBezTo>
                  <a:cubicBezTo>
                    <a:pt x="18" y="20"/>
                    <a:pt x="18" y="20"/>
                    <a:pt x="18" y="20"/>
                  </a:cubicBezTo>
                  <a:cubicBezTo>
                    <a:pt x="7" y="34"/>
                    <a:pt x="7" y="34"/>
                    <a:pt x="7" y="34"/>
                  </a:cubicBezTo>
                  <a:cubicBezTo>
                    <a:pt x="17" y="45"/>
                    <a:pt x="17" y="45"/>
                    <a:pt x="17" y="45"/>
                  </a:cubicBezTo>
                  <a:cubicBezTo>
                    <a:pt x="15" y="48"/>
                    <a:pt x="14" y="52"/>
                    <a:pt x="13" y="55"/>
                  </a:cubicBezTo>
                  <a:cubicBezTo>
                    <a:pt x="0" y="58"/>
                    <a:pt x="0" y="58"/>
                    <a:pt x="0" y="58"/>
                  </a:cubicBezTo>
                  <a:cubicBezTo>
                    <a:pt x="0" y="76"/>
                    <a:pt x="0" y="76"/>
                    <a:pt x="0" y="76"/>
                  </a:cubicBezTo>
                  <a:cubicBezTo>
                    <a:pt x="13" y="79"/>
                    <a:pt x="13" y="79"/>
                    <a:pt x="13" y="79"/>
                  </a:cubicBezTo>
                  <a:cubicBezTo>
                    <a:pt x="14" y="83"/>
                    <a:pt x="15" y="86"/>
                    <a:pt x="17" y="90"/>
                  </a:cubicBezTo>
                  <a:cubicBezTo>
                    <a:pt x="7" y="100"/>
                    <a:pt x="7" y="100"/>
                    <a:pt x="7" y="100"/>
                  </a:cubicBezTo>
                  <a:cubicBezTo>
                    <a:pt x="18" y="114"/>
                    <a:pt x="18" y="114"/>
                    <a:pt x="18" y="114"/>
                  </a:cubicBezTo>
                  <a:cubicBezTo>
                    <a:pt x="31" y="109"/>
                    <a:pt x="31" y="109"/>
                    <a:pt x="31" y="109"/>
                  </a:cubicBezTo>
                  <a:cubicBezTo>
                    <a:pt x="33" y="111"/>
                    <a:pt x="36" y="113"/>
                    <a:pt x="39" y="115"/>
                  </a:cubicBezTo>
                  <a:cubicBezTo>
                    <a:pt x="38" y="129"/>
                    <a:pt x="38" y="129"/>
                    <a:pt x="38" y="129"/>
                  </a:cubicBezTo>
                  <a:cubicBezTo>
                    <a:pt x="55" y="135"/>
                    <a:pt x="55" y="135"/>
                    <a:pt x="55" y="135"/>
                  </a:cubicBezTo>
                  <a:cubicBezTo>
                    <a:pt x="62" y="122"/>
                    <a:pt x="62" y="122"/>
                    <a:pt x="62" y="122"/>
                  </a:cubicBezTo>
                  <a:cubicBezTo>
                    <a:pt x="64" y="123"/>
                    <a:pt x="66" y="123"/>
                    <a:pt x="68" y="123"/>
                  </a:cubicBezTo>
                  <a:cubicBezTo>
                    <a:pt x="69" y="123"/>
                    <a:pt x="71" y="123"/>
                    <a:pt x="73" y="122"/>
                  </a:cubicBezTo>
                  <a:cubicBezTo>
                    <a:pt x="80" y="135"/>
                    <a:pt x="80" y="135"/>
                    <a:pt x="80" y="135"/>
                  </a:cubicBezTo>
                  <a:cubicBezTo>
                    <a:pt x="97" y="129"/>
                    <a:pt x="97" y="129"/>
                    <a:pt x="97" y="129"/>
                  </a:cubicBezTo>
                  <a:cubicBezTo>
                    <a:pt x="96" y="115"/>
                    <a:pt x="96" y="115"/>
                    <a:pt x="96" y="115"/>
                  </a:cubicBezTo>
                  <a:cubicBezTo>
                    <a:pt x="99" y="113"/>
                    <a:pt x="102" y="111"/>
                    <a:pt x="104" y="109"/>
                  </a:cubicBezTo>
                  <a:cubicBezTo>
                    <a:pt x="117" y="114"/>
                    <a:pt x="117" y="114"/>
                    <a:pt x="117" y="114"/>
                  </a:cubicBezTo>
                  <a:cubicBezTo>
                    <a:pt x="128" y="100"/>
                    <a:pt x="128" y="100"/>
                    <a:pt x="128" y="100"/>
                  </a:cubicBezTo>
                  <a:cubicBezTo>
                    <a:pt x="118" y="89"/>
                    <a:pt x="118" y="89"/>
                    <a:pt x="118" y="89"/>
                  </a:cubicBezTo>
                  <a:cubicBezTo>
                    <a:pt x="120" y="86"/>
                    <a:pt x="121" y="83"/>
                    <a:pt x="122" y="79"/>
                  </a:cubicBezTo>
                  <a:lnTo>
                    <a:pt x="135" y="76"/>
                  </a:lnTo>
                  <a:close/>
                  <a:moveTo>
                    <a:pt x="67" y="107"/>
                  </a:moveTo>
                  <a:cubicBezTo>
                    <a:pt x="46" y="107"/>
                    <a:pt x="28" y="89"/>
                    <a:pt x="28" y="67"/>
                  </a:cubicBezTo>
                  <a:cubicBezTo>
                    <a:pt x="28" y="45"/>
                    <a:pt x="46" y="27"/>
                    <a:pt x="67" y="27"/>
                  </a:cubicBezTo>
                  <a:cubicBezTo>
                    <a:pt x="89" y="27"/>
                    <a:pt x="107" y="45"/>
                    <a:pt x="107" y="67"/>
                  </a:cubicBezTo>
                  <a:cubicBezTo>
                    <a:pt x="107" y="89"/>
                    <a:pt x="89" y="107"/>
                    <a:pt x="67" y="10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000">
                <a:solidFill>
                  <a:prstClr val="black"/>
                </a:solidFill>
                <a:cs typeface="+mn-ea"/>
                <a:sym typeface="+mn-lt"/>
              </a:endParaRPr>
            </a:p>
          </p:txBody>
        </p:sp>
      </p:grpSp>
      <p:grpSp>
        <p:nvGrpSpPr>
          <p:cNvPr id="25" name="组合 24"/>
          <p:cNvGrpSpPr/>
          <p:nvPr/>
        </p:nvGrpSpPr>
        <p:grpSpPr>
          <a:xfrm>
            <a:off x="5955404" y="3238320"/>
            <a:ext cx="262019" cy="335091"/>
            <a:chOff x="1605186" y="572440"/>
            <a:chExt cx="563562" cy="720725"/>
          </a:xfrm>
          <a:solidFill>
            <a:srgbClr val="1983B7"/>
          </a:solidFill>
        </p:grpSpPr>
        <p:sp>
          <p:nvSpPr>
            <p:cNvPr id="26" name="Freeform 32"/>
            <p:cNvSpPr/>
            <p:nvPr/>
          </p:nvSpPr>
          <p:spPr bwMode="auto">
            <a:xfrm>
              <a:off x="1814736" y="572440"/>
              <a:ext cx="142875" cy="720725"/>
            </a:xfrm>
            <a:custGeom>
              <a:avLst/>
              <a:gdLst>
                <a:gd name="T0" fmla="*/ 64 w 64"/>
                <a:gd name="T1" fmla="*/ 289 h 321"/>
                <a:gd name="T2" fmla="*/ 32 w 64"/>
                <a:gd name="T3" fmla="*/ 321 h 321"/>
                <a:gd name="T4" fmla="*/ 0 w 64"/>
                <a:gd name="T5" fmla="*/ 289 h 321"/>
                <a:gd name="T6" fmla="*/ 0 w 64"/>
                <a:gd name="T7" fmla="*/ 32 h 321"/>
                <a:gd name="T8" fmla="*/ 32 w 64"/>
                <a:gd name="T9" fmla="*/ 0 h 321"/>
                <a:gd name="T10" fmla="*/ 64 w 64"/>
                <a:gd name="T11" fmla="*/ 32 h 321"/>
                <a:gd name="T12" fmla="*/ 64 w 64"/>
                <a:gd name="T13" fmla="*/ 289 h 321"/>
              </a:gdLst>
              <a:ahLst/>
              <a:cxnLst>
                <a:cxn ang="0">
                  <a:pos x="T0" y="T1"/>
                </a:cxn>
                <a:cxn ang="0">
                  <a:pos x="T2" y="T3"/>
                </a:cxn>
                <a:cxn ang="0">
                  <a:pos x="T4" y="T5"/>
                </a:cxn>
                <a:cxn ang="0">
                  <a:pos x="T6" y="T7"/>
                </a:cxn>
                <a:cxn ang="0">
                  <a:pos x="T8" y="T9"/>
                </a:cxn>
                <a:cxn ang="0">
                  <a:pos x="T10" y="T11"/>
                </a:cxn>
                <a:cxn ang="0">
                  <a:pos x="T12" y="T13"/>
                </a:cxn>
              </a:cxnLst>
              <a:rect l="0" t="0" r="r" b="b"/>
              <a:pathLst>
                <a:path w="64" h="321">
                  <a:moveTo>
                    <a:pt x="64" y="289"/>
                  </a:moveTo>
                  <a:cubicBezTo>
                    <a:pt x="64" y="307"/>
                    <a:pt x="49" y="321"/>
                    <a:pt x="32" y="321"/>
                  </a:cubicBezTo>
                  <a:cubicBezTo>
                    <a:pt x="14" y="321"/>
                    <a:pt x="0" y="307"/>
                    <a:pt x="0" y="289"/>
                  </a:cubicBezTo>
                  <a:cubicBezTo>
                    <a:pt x="0" y="32"/>
                    <a:pt x="0" y="32"/>
                    <a:pt x="0" y="32"/>
                  </a:cubicBezTo>
                  <a:cubicBezTo>
                    <a:pt x="0" y="14"/>
                    <a:pt x="14" y="0"/>
                    <a:pt x="32" y="0"/>
                  </a:cubicBezTo>
                  <a:cubicBezTo>
                    <a:pt x="49" y="0"/>
                    <a:pt x="64" y="14"/>
                    <a:pt x="64" y="32"/>
                  </a:cubicBezTo>
                  <a:lnTo>
                    <a:pt x="64" y="28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cs typeface="+mn-ea"/>
                <a:sym typeface="+mn-lt"/>
              </a:endParaRPr>
            </a:p>
          </p:txBody>
        </p:sp>
        <p:sp>
          <p:nvSpPr>
            <p:cNvPr id="27" name="Freeform 33"/>
            <p:cNvSpPr/>
            <p:nvPr/>
          </p:nvSpPr>
          <p:spPr bwMode="auto">
            <a:xfrm>
              <a:off x="1605186" y="1012177"/>
              <a:ext cx="141288" cy="280988"/>
            </a:xfrm>
            <a:custGeom>
              <a:avLst/>
              <a:gdLst>
                <a:gd name="T0" fmla="*/ 63 w 63"/>
                <a:gd name="T1" fmla="*/ 93 h 125"/>
                <a:gd name="T2" fmla="*/ 32 w 63"/>
                <a:gd name="T3" fmla="*/ 125 h 125"/>
                <a:gd name="T4" fmla="*/ 0 w 63"/>
                <a:gd name="T5" fmla="*/ 93 h 125"/>
                <a:gd name="T6" fmla="*/ 0 w 63"/>
                <a:gd name="T7" fmla="*/ 32 h 125"/>
                <a:gd name="T8" fmla="*/ 32 w 63"/>
                <a:gd name="T9" fmla="*/ 0 h 125"/>
                <a:gd name="T10" fmla="*/ 63 w 63"/>
                <a:gd name="T11" fmla="*/ 32 h 125"/>
                <a:gd name="T12" fmla="*/ 63 w 63"/>
                <a:gd name="T13" fmla="*/ 93 h 125"/>
              </a:gdLst>
              <a:ahLst/>
              <a:cxnLst>
                <a:cxn ang="0">
                  <a:pos x="T0" y="T1"/>
                </a:cxn>
                <a:cxn ang="0">
                  <a:pos x="T2" y="T3"/>
                </a:cxn>
                <a:cxn ang="0">
                  <a:pos x="T4" y="T5"/>
                </a:cxn>
                <a:cxn ang="0">
                  <a:pos x="T6" y="T7"/>
                </a:cxn>
                <a:cxn ang="0">
                  <a:pos x="T8" y="T9"/>
                </a:cxn>
                <a:cxn ang="0">
                  <a:pos x="T10" y="T11"/>
                </a:cxn>
                <a:cxn ang="0">
                  <a:pos x="T12" y="T13"/>
                </a:cxn>
              </a:cxnLst>
              <a:rect l="0" t="0" r="r" b="b"/>
              <a:pathLst>
                <a:path w="63" h="125">
                  <a:moveTo>
                    <a:pt x="63" y="93"/>
                  </a:moveTo>
                  <a:cubicBezTo>
                    <a:pt x="63" y="111"/>
                    <a:pt x="49" y="125"/>
                    <a:pt x="32" y="125"/>
                  </a:cubicBezTo>
                  <a:cubicBezTo>
                    <a:pt x="14" y="125"/>
                    <a:pt x="0" y="111"/>
                    <a:pt x="0" y="93"/>
                  </a:cubicBezTo>
                  <a:cubicBezTo>
                    <a:pt x="0" y="32"/>
                    <a:pt x="0" y="32"/>
                    <a:pt x="0" y="32"/>
                  </a:cubicBezTo>
                  <a:cubicBezTo>
                    <a:pt x="0" y="14"/>
                    <a:pt x="14" y="0"/>
                    <a:pt x="32" y="0"/>
                  </a:cubicBezTo>
                  <a:cubicBezTo>
                    <a:pt x="49" y="0"/>
                    <a:pt x="63" y="14"/>
                    <a:pt x="63" y="32"/>
                  </a:cubicBezTo>
                  <a:lnTo>
                    <a:pt x="63" y="9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cs typeface="+mn-ea"/>
                <a:sym typeface="+mn-lt"/>
              </a:endParaRPr>
            </a:p>
          </p:txBody>
        </p:sp>
        <p:sp>
          <p:nvSpPr>
            <p:cNvPr id="28" name="Freeform 34"/>
            <p:cNvSpPr/>
            <p:nvPr/>
          </p:nvSpPr>
          <p:spPr bwMode="auto">
            <a:xfrm>
              <a:off x="2025873" y="804215"/>
              <a:ext cx="142875" cy="488950"/>
            </a:xfrm>
            <a:custGeom>
              <a:avLst/>
              <a:gdLst>
                <a:gd name="T0" fmla="*/ 64 w 64"/>
                <a:gd name="T1" fmla="*/ 186 h 218"/>
                <a:gd name="T2" fmla="*/ 32 w 64"/>
                <a:gd name="T3" fmla="*/ 218 h 218"/>
                <a:gd name="T4" fmla="*/ 0 w 64"/>
                <a:gd name="T5" fmla="*/ 186 h 218"/>
                <a:gd name="T6" fmla="*/ 0 w 64"/>
                <a:gd name="T7" fmla="*/ 32 h 218"/>
                <a:gd name="T8" fmla="*/ 32 w 64"/>
                <a:gd name="T9" fmla="*/ 0 h 218"/>
                <a:gd name="T10" fmla="*/ 64 w 64"/>
                <a:gd name="T11" fmla="*/ 32 h 218"/>
                <a:gd name="T12" fmla="*/ 64 w 64"/>
                <a:gd name="T13" fmla="*/ 186 h 218"/>
              </a:gdLst>
              <a:ahLst/>
              <a:cxnLst>
                <a:cxn ang="0">
                  <a:pos x="T0" y="T1"/>
                </a:cxn>
                <a:cxn ang="0">
                  <a:pos x="T2" y="T3"/>
                </a:cxn>
                <a:cxn ang="0">
                  <a:pos x="T4" y="T5"/>
                </a:cxn>
                <a:cxn ang="0">
                  <a:pos x="T6" y="T7"/>
                </a:cxn>
                <a:cxn ang="0">
                  <a:pos x="T8" y="T9"/>
                </a:cxn>
                <a:cxn ang="0">
                  <a:pos x="T10" y="T11"/>
                </a:cxn>
                <a:cxn ang="0">
                  <a:pos x="T12" y="T13"/>
                </a:cxn>
              </a:cxnLst>
              <a:rect l="0" t="0" r="r" b="b"/>
              <a:pathLst>
                <a:path w="64" h="218">
                  <a:moveTo>
                    <a:pt x="64" y="186"/>
                  </a:moveTo>
                  <a:cubicBezTo>
                    <a:pt x="64" y="204"/>
                    <a:pt x="49" y="218"/>
                    <a:pt x="32" y="218"/>
                  </a:cubicBezTo>
                  <a:cubicBezTo>
                    <a:pt x="14" y="218"/>
                    <a:pt x="0" y="204"/>
                    <a:pt x="0" y="186"/>
                  </a:cubicBezTo>
                  <a:cubicBezTo>
                    <a:pt x="0" y="32"/>
                    <a:pt x="0" y="32"/>
                    <a:pt x="0" y="32"/>
                  </a:cubicBezTo>
                  <a:cubicBezTo>
                    <a:pt x="0" y="14"/>
                    <a:pt x="14" y="0"/>
                    <a:pt x="32" y="0"/>
                  </a:cubicBezTo>
                  <a:cubicBezTo>
                    <a:pt x="49" y="0"/>
                    <a:pt x="64" y="14"/>
                    <a:pt x="64" y="32"/>
                  </a:cubicBezTo>
                  <a:lnTo>
                    <a:pt x="64" y="18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cs typeface="+mn-ea"/>
                <a:sym typeface="+mn-lt"/>
              </a:endParaRPr>
            </a:p>
          </p:txBody>
        </p:sp>
      </p:grpSp>
      <p:sp>
        <p:nvSpPr>
          <p:cNvPr id="29" name="文本框 30"/>
          <p:cNvSpPr txBox="1"/>
          <p:nvPr/>
        </p:nvSpPr>
        <p:spPr>
          <a:xfrm>
            <a:off x="1779305" y="2876044"/>
            <a:ext cx="1428596" cy="646331"/>
          </a:xfrm>
          <a:prstGeom prst="rect">
            <a:avLst/>
          </a:prstGeom>
          <a:noFill/>
          <a:effectLst/>
        </p:spPr>
        <p:txBody>
          <a:bodyPr wrap="none" rtlCol="0">
            <a:spAutoFit/>
          </a:bodyPr>
          <a:lstStyle/>
          <a:p>
            <a:r>
              <a:rPr lang="en-US" altLang="zh-CN" sz="3200" b="1" dirty="0">
                <a:solidFill>
                  <a:schemeClr val="bg1"/>
                </a:solidFill>
                <a:cs typeface="+mn-ea"/>
                <a:sym typeface="+mn-lt"/>
              </a:rPr>
              <a:t>  </a:t>
            </a:r>
            <a:r>
              <a:rPr lang="en-US" altLang="zh-CN" sz="3600" b="1" dirty="0">
                <a:solidFill>
                  <a:srgbClr val="FEFEFE"/>
                </a:solidFill>
                <a:cs typeface="+mn-ea"/>
                <a:sym typeface="+mn-lt"/>
              </a:rPr>
              <a:t>68%</a:t>
            </a:r>
            <a:endParaRPr lang="en-US" altLang="zh-CN" sz="3600" b="1" dirty="0">
              <a:solidFill>
                <a:srgbClr val="FEFEFE"/>
              </a:solidFill>
              <a:cs typeface="+mn-ea"/>
              <a:sym typeface="+mn-lt"/>
            </a:endParaRPr>
          </a:p>
        </p:txBody>
      </p:sp>
      <p:sp>
        <p:nvSpPr>
          <p:cNvPr id="30" name="文本框 31"/>
          <p:cNvSpPr txBox="1"/>
          <p:nvPr/>
        </p:nvSpPr>
        <p:spPr>
          <a:xfrm>
            <a:off x="4208381" y="2886512"/>
            <a:ext cx="1428596" cy="646331"/>
          </a:xfrm>
          <a:prstGeom prst="rect">
            <a:avLst/>
          </a:prstGeom>
          <a:noFill/>
          <a:effectLst/>
        </p:spPr>
        <p:txBody>
          <a:bodyPr wrap="none" rtlCol="0">
            <a:spAutoFit/>
          </a:bodyPr>
          <a:lstStyle/>
          <a:p>
            <a:r>
              <a:rPr lang="en-US" altLang="zh-CN" sz="3200" b="1" dirty="0">
                <a:solidFill>
                  <a:schemeClr val="bg1"/>
                </a:solidFill>
                <a:cs typeface="+mn-ea"/>
                <a:sym typeface="+mn-lt"/>
              </a:rPr>
              <a:t>  </a:t>
            </a:r>
            <a:r>
              <a:rPr lang="en-US" altLang="zh-CN" sz="3600" b="1" dirty="0">
                <a:solidFill>
                  <a:srgbClr val="FEFEFE"/>
                </a:solidFill>
                <a:cs typeface="+mn-ea"/>
                <a:sym typeface="+mn-lt"/>
              </a:rPr>
              <a:t>45%</a:t>
            </a:r>
            <a:endParaRPr lang="en-US" altLang="zh-CN" sz="3600" b="1" dirty="0">
              <a:solidFill>
                <a:srgbClr val="FEFEFE"/>
              </a:solidFill>
              <a:cs typeface="+mn-ea"/>
              <a:sym typeface="+mn-lt"/>
            </a:endParaRPr>
          </a:p>
        </p:txBody>
      </p:sp>
      <p:sp>
        <p:nvSpPr>
          <p:cNvPr id="31" name="文本框 32"/>
          <p:cNvSpPr txBox="1"/>
          <p:nvPr/>
        </p:nvSpPr>
        <p:spPr>
          <a:xfrm>
            <a:off x="6639565" y="2882810"/>
            <a:ext cx="1428596" cy="646331"/>
          </a:xfrm>
          <a:prstGeom prst="rect">
            <a:avLst/>
          </a:prstGeom>
          <a:noFill/>
          <a:effectLst/>
        </p:spPr>
        <p:txBody>
          <a:bodyPr wrap="none" rtlCol="0">
            <a:spAutoFit/>
          </a:bodyPr>
          <a:lstStyle/>
          <a:p>
            <a:r>
              <a:rPr lang="en-US" altLang="zh-CN" sz="3200" b="1" dirty="0">
                <a:solidFill>
                  <a:schemeClr val="bg1"/>
                </a:solidFill>
                <a:cs typeface="+mn-ea"/>
                <a:sym typeface="+mn-lt"/>
              </a:rPr>
              <a:t>  </a:t>
            </a:r>
            <a:r>
              <a:rPr lang="en-US" altLang="zh-CN" sz="3600" b="1" dirty="0">
                <a:solidFill>
                  <a:srgbClr val="FEFEFE"/>
                </a:solidFill>
                <a:cs typeface="+mn-ea"/>
                <a:sym typeface="+mn-lt"/>
              </a:rPr>
              <a:t>77%</a:t>
            </a:r>
            <a:endParaRPr lang="en-US" altLang="zh-CN" sz="3600" b="1" dirty="0">
              <a:solidFill>
                <a:srgbClr val="FEFEFE"/>
              </a:solidFill>
              <a:cs typeface="+mn-ea"/>
              <a:sym typeface="+mn-lt"/>
            </a:endParaRPr>
          </a:p>
        </p:txBody>
      </p:sp>
      <p:sp>
        <p:nvSpPr>
          <p:cNvPr id="32" name="文本框 33"/>
          <p:cNvSpPr txBox="1"/>
          <p:nvPr/>
        </p:nvSpPr>
        <p:spPr>
          <a:xfrm>
            <a:off x="9095882" y="2882810"/>
            <a:ext cx="1428596" cy="646331"/>
          </a:xfrm>
          <a:prstGeom prst="rect">
            <a:avLst/>
          </a:prstGeom>
          <a:noFill/>
          <a:effectLst/>
        </p:spPr>
        <p:txBody>
          <a:bodyPr wrap="none" rtlCol="0">
            <a:spAutoFit/>
          </a:bodyPr>
          <a:lstStyle/>
          <a:p>
            <a:r>
              <a:rPr lang="en-US" altLang="zh-CN" sz="3200" b="1" dirty="0">
                <a:solidFill>
                  <a:schemeClr val="bg1"/>
                </a:solidFill>
                <a:cs typeface="+mn-ea"/>
                <a:sym typeface="+mn-lt"/>
              </a:rPr>
              <a:t>  </a:t>
            </a:r>
            <a:r>
              <a:rPr lang="en-US" altLang="zh-CN" sz="3600" b="1" dirty="0">
                <a:solidFill>
                  <a:srgbClr val="FEFEFE"/>
                </a:solidFill>
                <a:cs typeface="+mn-ea"/>
                <a:sym typeface="+mn-lt"/>
              </a:rPr>
              <a:t>59%</a:t>
            </a:r>
            <a:endParaRPr lang="en-US" altLang="zh-CN" sz="3600" b="1" dirty="0">
              <a:solidFill>
                <a:srgbClr val="FEFEFE"/>
              </a:solidFill>
              <a:cs typeface="+mn-ea"/>
              <a:sym typeface="+mn-lt"/>
            </a:endParaRPr>
          </a:p>
        </p:txBody>
      </p:sp>
      <p:sp>
        <p:nvSpPr>
          <p:cNvPr id="33" name="文本框 34"/>
          <p:cNvSpPr txBox="1"/>
          <p:nvPr/>
        </p:nvSpPr>
        <p:spPr>
          <a:xfrm>
            <a:off x="1760272" y="3907378"/>
            <a:ext cx="1628972" cy="369332"/>
          </a:xfrm>
          <a:prstGeom prst="rect">
            <a:avLst/>
          </a:prstGeom>
          <a:noFill/>
          <a:effectLst/>
        </p:spPr>
        <p:txBody>
          <a:bodyPr wrap="none" rtlCol="0">
            <a:spAutoFit/>
          </a:bodyPr>
          <a:lstStyle/>
          <a:p>
            <a:r>
              <a:rPr lang="en-US" altLang="zh-CN" b="1" dirty="0">
                <a:solidFill>
                  <a:srgbClr val="FEFEFE"/>
                </a:solidFill>
                <a:cs typeface="+mn-ea"/>
                <a:sym typeface="+mn-lt"/>
              </a:rPr>
              <a:t>TITLE   HERE</a:t>
            </a:r>
            <a:endParaRPr lang="en-US" altLang="zh-CN" sz="1400" b="1" dirty="0">
              <a:solidFill>
                <a:srgbClr val="FEFEFE"/>
              </a:solidFill>
              <a:cs typeface="+mn-ea"/>
              <a:sym typeface="+mn-lt"/>
            </a:endParaRPr>
          </a:p>
        </p:txBody>
      </p:sp>
      <p:sp>
        <p:nvSpPr>
          <p:cNvPr id="34" name="文本框 35"/>
          <p:cNvSpPr txBox="1"/>
          <p:nvPr/>
        </p:nvSpPr>
        <p:spPr>
          <a:xfrm>
            <a:off x="4213142" y="3907378"/>
            <a:ext cx="1628972" cy="369332"/>
          </a:xfrm>
          <a:prstGeom prst="rect">
            <a:avLst/>
          </a:prstGeom>
          <a:noFill/>
          <a:effectLst/>
        </p:spPr>
        <p:txBody>
          <a:bodyPr wrap="none" rtlCol="0">
            <a:spAutoFit/>
          </a:bodyPr>
          <a:lstStyle/>
          <a:p>
            <a:r>
              <a:rPr lang="en-US" altLang="zh-CN" b="1" dirty="0">
                <a:solidFill>
                  <a:srgbClr val="FEFEFE"/>
                </a:solidFill>
                <a:cs typeface="+mn-ea"/>
                <a:sym typeface="+mn-lt"/>
              </a:rPr>
              <a:t>TITLE   HERE</a:t>
            </a:r>
            <a:endParaRPr lang="en-US" altLang="zh-CN" sz="1400" b="1" dirty="0">
              <a:solidFill>
                <a:srgbClr val="FEFEFE"/>
              </a:solidFill>
              <a:cs typeface="+mn-ea"/>
              <a:sym typeface="+mn-lt"/>
            </a:endParaRPr>
          </a:p>
        </p:txBody>
      </p:sp>
      <p:sp>
        <p:nvSpPr>
          <p:cNvPr id="35" name="文本框 36"/>
          <p:cNvSpPr txBox="1"/>
          <p:nvPr/>
        </p:nvSpPr>
        <p:spPr>
          <a:xfrm>
            <a:off x="6575460" y="3907378"/>
            <a:ext cx="1628972" cy="369332"/>
          </a:xfrm>
          <a:prstGeom prst="rect">
            <a:avLst/>
          </a:prstGeom>
          <a:noFill/>
          <a:effectLst/>
        </p:spPr>
        <p:txBody>
          <a:bodyPr wrap="none" rtlCol="0">
            <a:spAutoFit/>
          </a:bodyPr>
          <a:lstStyle/>
          <a:p>
            <a:r>
              <a:rPr lang="en-US" altLang="zh-CN" b="1" dirty="0">
                <a:solidFill>
                  <a:srgbClr val="FEFEFE"/>
                </a:solidFill>
                <a:cs typeface="+mn-ea"/>
                <a:sym typeface="+mn-lt"/>
              </a:rPr>
              <a:t>TITLE   HERE</a:t>
            </a:r>
            <a:endParaRPr lang="en-US" altLang="zh-CN" sz="1400" b="1" dirty="0">
              <a:solidFill>
                <a:srgbClr val="FEFEFE"/>
              </a:solidFill>
              <a:cs typeface="+mn-ea"/>
              <a:sym typeface="+mn-lt"/>
            </a:endParaRPr>
          </a:p>
        </p:txBody>
      </p:sp>
      <p:sp>
        <p:nvSpPr>
          <p:cNvPr id="36" name="文本框 37"/>
          <p:cNvSpPr txBox="1"/>
          <p:nvPr/>
        </p:nvSpPr>
        <p:spPr>
          <a:xfrm>
            <a:off x="9028311" y="3907378"/>
            <a:ext cx="1628972" cy="369332"/>
          </a:xfrm>
          <a:prstGeom prst="rect">
            <a:avLst/>
          </a:prstGeom>
          <a:noFill/>
          <a:effectLst/>
        </p:spPr>
        <p:txBody>
          <a:bodyPr wrap="none" rtlCol="0">
            <a:spAutoFit/>
          </a:bodyPr>
          <a:lstStyle/>
          <a:p>
            <a:r>
              <a:rPr lang="en-US" altLang="zh-CN" b="1" dirty="0">
                <a:solidFill>
                  <a:srgbClr val="FEFEFE"/>
                </a:solidFill>
                <a:cs typeface="+mn-ea"/>
                <a:sym typeface="+mn-lt"/>
              </a:rPr>
              <a:t>TITLE   HERE</a:t>
            </a:r>
            <a:endParaRPr lang="en-US" altLang="zh-CN" sz="1400" b="1" dirty="0">
              <a:solidFill>
                <a:srgbClr val="FEFEFE"/>
              </a:solidFill>
              <a:cs typeface="+mn-ea"/>
              <a:sym typeface="+mn-lt"/>
            </a:endParaRPr>
          </a:p>
        </p:txBody>
      </p:sp>
      <p:sp>
        <p:nvSpPr>
          <p:cNvPr id="37" name="文本框 38"/>
          <p:cNvSpPr txBox="1"/>
          <p:nvPr/>
        </p:nvSpPr>
        <p:spPr>
          <a:xfrm>
            <a:off x="1612795" y="4858456"/>
            <a:ext cx="2063194" cy="923330"/>
          </a:xfrm>
          <a:prstGeom prst="rect">
            <a:avLst/>
          </a:prstGeom>
          <a:noFill/>
          <a:effectLst/>
        </p:spPr>
        <p:txBody>
          <a:bodyPr wrap="none" rtlCol="0">
            <a:spAutoFit/>
          </a:bodyPr>
          <a:lstStyle/>
          <a:p>
            <a:endParaRPr lang="en-US" altLang="zh-CN" sz="1200" b="1" dirty="0">
              <a:solidFill>
                <a:schemeClr val="bg1">
                  <a:lumMod val="50000"/>
                </a:schemeClr>
              </a:solidFill>
              <a:cs typeface="+mn-ea"/>
              <a:sym typeface="+mn-lt"/>
            </a:endParaRPr>
          </a:p>
          <a:p>
            <a:r>
              <a:rPr lang="en-US" altLang="zh-CN" sz="1400" dirty="0">
                <a:solidFill>
                  <a:schemeClr val="bg1">
                    <a:lumMod val="50000"/>
                  </a:schemeClr>
                </a:solidFill>
                <a:cs typeface="+mn-ea"/>
                <a:sym typeface="+mn-lt"/>
              </a:rPr>
              <a:t>Click here to add  you</a:t>
            </a:r>
            <a:endParaRPr lang="en-US" altLang="zh-CN" sz="1400" dirty="0">
              <a:solidFill>
                <a:schemeClr val="bg1">
                  <a:lumMod val="50000"/>
                </a:schemeClr>
              </a:solidFill>
              <a:cs typeface="+mn-ea"/>
              <a:sym typeface="+mn-lt"/>
            </a:endParaRPr>
          </a:p>
          <a:p>
            <a:r>
              <a:rPr lang="en-US" altLang="zh-CN" sz="1400" dirty="0">
                <a:solidFill>
                  <a:schemeClr val="bg1">
                    <a:lumMod val="50000"/>
                  </a:schemeClr>
                </a:solidFill>
                <a:cs typeface="+mn-ea"/>
                <a:sym typeface="+mn-lt"/>
              </a:rPr>
              <a:t>To the  center of the </a:t>
            </a:r>
            <a:endParaRPr lang="en-US" altLang="zh-CN" sz="1400" dirty="0">
              <a:solidFill>
                <a:schemeClr val="bg1">
                  <a:lumMod val="50000"/>
                </a:schemeClr>
              </a:solidFill>
              <a:cs typeface="+mn-ea"/>
              <a:sym typeface="+mn-lt"/>
            </a:endParaRPr>
          </a:p>
          <a:p>
            <a:r>
              <a:rPr lang="en-US" altLang="zh-CN" sz="1400" dirty="0">
                <a:solidFill>
                  <a:schemeClr val="bg1">
                    <a:lumMod val="50000"/>
                  </a:schemeClr>
                </a:solidFill>
                <a:cs typeface="+mn-ea"/>
                <a:sym typeface="+mn-lt"/>
              </a:rPr>
              <a:t>narrative thought</a:t>
            </a:r>
            <a:endParaRPr lang="en-US" altLang="zh-CN" sz="1400" dirty="0">
              <a:solidFill>
                <a:schemeClr val="bg1">
                  <a:lumMod val="50000"/>
                </a:schemeClr>
              </a:solidFill>
              <a:cs typeface="+mn-ea"/>
              <a:sym typeface="+mn-lt"/>
            </a:endParaRPr>
          </a:p>
        </p:txBody>
      </p:sp>
      <p:sp>
        <p:nvSpPr>
          <p:cNvPr id="38" name="文本框 39"/>
          <p:cNvSpPr txBox="1"/>
          <p:nvPr/>
        </p:nvSpPr>
        <p:spPr>
          <a:xfrm>
            <a:off x="4065665" y="4858456"/>
            <a:ext cx="2063194" cy="923330"/>
          </a:xfrm>
          <a:prstGeom prst="rect">
            <a:avLst/>
          </a:prstGeom>
          <a:noFill/>
          <a:effectLst/>
        </p:spPr>
        <p:txBody>
          <a:bodyPr wrap="none" rtlCol="0">
            <a:spAutoFit/>
          </a:bodyPr>
          <a:lstStyle/>
          <a:p>
            <a:endParaRPr lang="en-US" altLang="zh-CN" sz="1200" b="1" dirty="0">
              <a:solidFill>
                <a:schemeClr val="bg1">
                  <a:lumMod val="50000"/>
                </a:schemeClr>
              </a:solidFill>
              <a:cs typeface="+mn-ea"/>
              <a:sym typeface="+mn-lt"/>
            </a:endParaRPr>
          </a:p>
          <a:p>
            <a:r>
              <a:rPr lang="en-US" altLang="zh-CN" sz="1400" dirty="0">
                <a:solidFill>
                  <a:schemeClr val="bg1">
                    <a:lumMod val="50000"/>
                  </a:schemeClr>
                </a:solidFill>
                <a:cs typeface="+mn-ea"/>
                <a:sym typeface="+mn-lt"/>
              </a:rPr>
              <a:t>Click here to add  you</a:t>
            </a:r>
            <a:endParaRPr lang="en-US" altLang="zh-CN" sz="1400" dirty="0">
              <a:solidFill>
                <a:schemeClr val="bg1">
                  <a:lumMod val="50000"/>
                </a:schemeClr>
              </a:solidFill>
              <a:cs typeface="+mn-ea"/>
              <a:sym typeface="+mn-lt"/>
            </a:endParaRPr>
          </a:p>
          <a:p>
            <a:r>
              <a:rPr lang="en-US" altLang="zh-CN" sz="1400" dirty="0">
                <a:solidFill>
                  <a:schemeClr val="bg1">
                    <a:lumMod val="50000"/>
                  </a:schemeClr>
                </a:solidFill>
                <a:cs typeface="+mn-ea"/>
                <a:sym typeface="+mn-lt"/>
              </a:rPr>
              <a:t>To the  center of the </a:t>
            </a:r>
            <a:endParaRPr lang="en-US" altLang="zh-CN" sz="1400" dirty="0">
              <a:solidFill>
                <a:schemeClr val="bg1">
                  <a:lumMod val="50000"/>
                </a:schemeClr>
              </a:solidFill>
              <a:cs typeface="+mn-ea"/>
              <a:sym typeface="+mn-lt"/>
            </a:endParaRPr>
          </a:p>
          <a:p>
            <a:r>
              <a:rPr lang="en-US" altLang="zh-CN" sz="1400" dirty="0">
                <a:solidFill>
                  <a:schemeClr val="bg1">
                    <a:lumMod val="50000"/>
                  </a:schemeClr>
                </a:solidFill>
                <a:cs typeface="+mn-ea"/>
                <a:sym typeface="+mn-lt"/>
              </a:rPr>
              <a:t>narrative thought</a:t>
            </a:r>
            <a:endParaRPr lang="en-US" altLang="zh-CN" sz="1400" dirty="0">
              <a:solidFill>
                <a:schemeClr val="bg1">
                  <a:lumMod val="50000"/>
                </a:schemeClr>
              </a:solidFill>
              <a:cs typeface="+mn-ea"/>
              <a:sym typeface="+mn-lt"/>
            </a:endParaRPr>
          </a:p>
        </p:txBody>
      </p:sp>
      <p:sp>
        <p:nvSpPr>
          <p:cNvPr id="39" name="文本框 40"/>
          <p:cNvSpPr txBox="1"/>
          <p:nvPr/>
        </p:nvSpPr>
        <p:spPr>
          <a:xfrm>
            <a:off x="6518535" y="4858456"/>
            <a:ext cx="2063194" cy="923330"/>
          </a:xfrm>
          <a:prstGeom prst="rect">
            <a:avLst/>
          </a:prstGeom>
          <a:noFill/>
          <a:effectLst/>
        </p:spPr>
        <p:txBody>
          <a:bodyPr wrap="none" rtlCol="0">
            <a:spAutoFit/>
          </a:bodyPr>
          <a:lstStyle/>
          <a:p>
            <a:endParaRPr lang="en-US" altLang="zh-CN" sz="1200" b="1" dirty="0">
              <a:solidFill>
                <a:schemeClr val="bg1">
                  <a:lumMod val="50000"/>
                </a:schemeClr>
              </a:solidFill>
              <a:cs typeface="+mn-ea"/>
              <a:sym typeface="+mn-lt"/>
            </a:endParaRPr>
          </a:p>
          <a:p>
            <a:r>
              <a:rPr lang="en-US" altLang="zh-CN" sz="1400" dirty="0">
                <a:solidFill>
                  <a:schemeClr val="bg1">
                    <a:lumMod val="50000"/>
                  </a:schemeClr>
                </a:solidFill>
                <a:cs typeface="+mn-ea"/>
                <a:sym typeface="+mn-lt"/>
              </a:rPr>
              <a:t>Click here to add  you</a:t>
            </a:r>
            <a:endParaRPr lang="en-US" altLang="zh-CN" sz="1400" dirty="0">
              <a:solidFill>
                <a:schemeClr val="bg1">
                  <a:lumMod val="50000"/>
                </a:schemeClr>
              </a:solidFill>
              <a:cs typeface="+mn-ea"/>
              <a:sym typeface="+mn-lt"/>
            </a:endParaRPr>
          </a:p>
          <a:p>
            <a:r>
              <a:rPr lang="en-US" altLang="zh-CN" sz="1400" dirty="0">
                <a:solidFill>
                  <a:schemeClr val="bg1">
                    <a:lumMod val="50000"/>
                  </a:schemeClr>
                </a:solidFill>
                <a:cs typeface="+mn-ea"/>
                <a:sym typeface="+mn-lt"/>
              </a:rPr>
              <a:t>To the  center of the </a:t>
            </a:r>
            <a:endParaRPr lang="en-US" altLang="zh-CN" sz="1400" dirty="0">
              <a:solidFill>
                <a:schemeClr val="bg1">
                  <a:lumMod val="50000"/>
                </a:schemeClr>
              </a:solidFill>
              <a:cs typeface="+mn-ea"/>
              <a:sym typeface="+mn-lt"/>
            </a:endParaRPr>
          </a:p>
          <a:p>
            <a:r>
              <a:rPr lang="en-US" altLang="zh-CN" sz="1400" dirty="0">
                <a:solidFill>
                  <a:schemeClr val="bg1">
                    <a:lumMod val="50000"/>
                  </a:schemeClr>
                </a:solidFill>
                <a:cs typeface="+mn-ea"/>
                <a:sym typeface="+mn-lt"/>
              </a:rPr>
              <a:t>narrative thought</a:t>
            </a:r>
            <a:endParaRPr lang="en-US" altLang="zh-CN" sz="1400" dirty="0">
              <a:solidFill>
                <a:schemeClr val="bg1">
                  <a:lumMod val="50000"/>
                </a:schemeClr>
              </a:solidFill>
              <a:cs typeface="+mn-ea"/>
              <a:sym typeface="+mn-lt"/>
            </a:endParaRPr>
          </a:p>
        </p:txBody>
      </p:sp>
      <p:sp>
        <p:nvSpPr>
          <p:cNvPr id="40" name="文本框 41"/>
          <p:cNvSpPr txBox="1"/>
          <p:nvPr/>
        </p:nvSpPr>
        <p:spPr>
          <a:xfrm>
            <a:off x="8917011" y="4858456"/>
            <a:ext cx="2063194" cy="923330"/>
          </a:xfrm>
          <a:prstGeom prst="rect">
            <a:avLst/>
          </a:prstGeom>
          <a:noFill/>
          <a:effectLst/>
        </p:spPr>
        <p:txBody>
          <a:bodyPr wrap="none" rtlCol="0">
            <a:spAutoFit/>
          </a:bodyPr>
          <a:lstStyle/>
          <a:p>
            <a:endParaRPr lang="en-US" altLang="zh-CN" sz="1200" b="1" dirty="0">
              <a:solidFill>
                <a:schemeClr val="bg1">
                  <a:lumMod val="50000"/>
                </a:schemeClr>
              </a:solidFill>
              <a:cs typeface="+mn-ea"/>
              <a:sym typeface="+mn-lt"/>
            </a:endParaRPr>
          </a:p>
          <a:p>
            <a:r>
              <a:rPr lang="en-US" altLang="zh-CN" sz="1400" dirty="0">
                <a:solidFill>
                  <a:schemeClr val="bg1">
                    <a:lumMod val="50000"/>
                  </a:schemeClr>
                </a:solidFill>
                <a:cs typeface="+mn-ea"/>
                <a:sym typeface="+mn-lt"/>
              </a:rPr>
              <a:t>Click here to add  you</a:t>
            </a:r>
            <a:endParaRPr lang="en-US" altLang="zh-CN" sz="1400" dirty="0">
              <a:solidFill>
                <a:schemeClr val="bg1">
                  <a:lumMod val="50000"/>
                </a:schemeClr>
              </a:solidFill>
              <a:cs typeface="+mn-ea"/>
              <a:sym typeface="+mn-lt"/>
            </a:endParaRPr>
          </a:p>
          <a:p>
            <a:r>
              <a:rPr lang="en-US" altLang="zh-CN" sz="1400" dirty="0">
                <a:solidFill>
                  <a:schemeClr val="bg1">
                    <a:lumMod val="50000"/>
                  </a:schemeClr>
                </a:solidFill>
                <a:cs typeface="+mn-ea"/>
                <a:sym typeface="+mn-lt"/>
              </a:rPr>
              <a:t>To the  center of the </a:t>
            </a:r>
            <a:endParaRPr lang="en-US" altLang="zh-CN" sz="1400" dirty="0">
              <a:solidFill>
                <a:schemeClr val="bg1">
                  <a:lumMod val="50000"/>
                </a:schemeClr>
              </a:solidFill>
              <a:cs typeface="+mn-ea"/>
              <a:sym typeface="+mn-lt"/>
            </a:endParaRPr>
          </a:p>
          <a:p>
            <a:r>
              <a:rPr lang="en-US" altLang="zh-CN" sz="1400" dirty="0">
                <a:solidFill>
                  <a:schemeClr val="bg1">
                    <a:lumMod val="50000"/>
                  </a:schemeClr>
                </a:solidFill>
                <a:cs typeface="+mn-ea"/>
                <a:sym typeface="+mn-lt"/>
              </a:rPr>
              <a:t>narrative thought</a:t>
            </a:r>
            <a:endParaRPr lang="en-US" altLang="zh-CN" sz="1400" dirty="0">
              <a:solidFill>
                <a:schemeClr val="bg1">
                  <a:lumMod val="50000"/>
                </a:schemeClr>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300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250"/>
                                        <p:tgtEl>
                                          <p:spTgt spid="12"/>
                                        </p:tgtEl>
                                      </p:cBhvr>
                                    </p:animEffect>
                                    <p:anim calcmode="lin" valueType="num">
                                      <p:cBhvr>
                                        <p:cTn id="14" dur="250" fill="hold"/>
                                        <p:tgtEl>
                                          <p:spTgt spid="12"/>
                                        </p:tgtEl>
                                        <p:attrNameLst>
                                          <p:attrName>ppt_x</p:attrName>
                                        </p:attrNameLst>
                                      </p:cBhvr>
                                      <p:tavLst>
                                        <p:tav tm="0">
                                          <p:val>
                                            <p:strVal val="#ppt_x"/>
                                          </p:val>
                                        </p:tav>
                                        <p:tav tm="100000">
                                          <p:val>
                                            <p:strVal val="#ppt_x"/>
                                          </p:val>
                                        </p:tav>
                                      </p:tavLst>
                                    </p:anim>
                                    <p:anim calcmode="lin" valueType="num">
                                      <p:cBhvr>
                                        <p:cTn id="15" dur="250" fill="hold"/>
                                        <p:tgtEl>
                                          <p:spTgt spid="12"/>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250"/>
                                        <p:tgtEl>
                                          <p:spTgt spid="13"/>
                                        </p:tgtEl>
                                      </p:cBhvr>
                                    </p:animEffect>
                                    <p:anim calcmode="lin" valueType="num">
                                      <p:cBhvr>
                                        <p:cTn id="20" dur="250" fill="hold"/>
                                        <p:tgtEl>
                                          <p:spTgt spid="13"/>
                                        </p:tgtEl>
                                        <p:attrNameLst>
                                          <p:attrName>ppt_x</p:attrName>
                                        </p:attrNameLst>
                                      </p:cBhvr>
                                      <p:tavLst>
                                        <p:tav tm="0">
                                          <p:val>
                                            <p:strVal val="#ppt_x"/>
                                          </p:val>
                                        </p:tav>
                                        <p:tav tm="100000">
                                          <p:val>
                                            <p:strVal val="#ppt_x"/>
                                          </p:val>
                                        </p:tav>
                                      </p:tavLst>
                                    </p:anim>
                                    <p:anim calcmode="lin" valueType="num">
                                      <p:cBhvr>
                                        <p:cTn id="21" dur="250" fill="hold"/>
                                        <p:tgtEl>
                                          <p:spTgt spid="13"/>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250"/>
                                        <p:tgtEl>
                                          <p:spTgt spid="14"/>
                                        </p:tgtEl>
                                      </p:cBhvr>
                                    </p:animEffect>
                                    <p:anim calcmode="lin" valueType="num">
                                      <p:cBhvr>
                                        <p:cTn id="26" dur="250" fill="hold"/>
                                        <p:tgtEl>
                                          <p:spTgt spid="14"/>
                                        </p:tgtEl>
                                        <p:attrNameLst>
                                          <p:attrName>ppt_x</p:attrName>
                                        </p:attrNameLst>
                                      </p:cBhvr>
                                      <p:tavLst>
                                        <p:tav tm="0">
                                          <p:val>
                                            <p:strVal val="#ppt_x"/>
                                          </p:val>
                                        </p:tav>
                                        <p:tav tm="100000">
                                          <p:val>
                                            <p:strVal val="#ppt_x"/>
                                          </p:val>
                                        </p:tav>
                                      </p:tavLst>
                                    </p:anim>
                                    <p:anim calcmode="lin" valueType="num">
                                      <p:cBhvr>
                                        <p:cTn id="27" dur="250" fill="hold"/>
                                        <p:tgtEl>
                                          <p:spTgt spid="14"/>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250"/>
                                        <p:tgtEl>
                                          <p:spTgt spid="15"/>
                                        </p:tgtEl>
                                      </p:cBhvr>
                                    </p:animEffect>
                                    <p:anim calcmode="lin" valueType="num">
                                      <p:cBhvr>
                                        <p:cTn id="32" dur="250" fill="hold"/>
                                        <p:tgtEl>
                                          <p:spTgt spid="15"/>
                                        </p:tgtEl>
                                        <p:attrNameLst>
                                          <p:attrName>ppt_x</p:attrName>
                                        </p:attrNameLst>
                                      </p:cBhvr>
                                      <p:tavLst>
                                        <p:tav tm="0">
                                          <p:val>
                                            <p:strVal val="#ppt_x"/>
                                          </p:val>
                                        </p:tav>
                                        <p:tav tm="100000">
                                          <p:val>
                                            <p:strVal val="#ppt_x"/>
                                          </p:val>
                                        </p:tav>
                                      </p:tavLst>
                                    </p:anim>
                                    <p:anim calcmode="lin" valueType="num">
                                      <p:cBhvr>
                                        <p:cTn id="33" dur="250" fill="hold"/>
                                        <p:tgtEl>
                                          <p:spTgt spid="15"/>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250"/>
                                        <p:tgtEl>
                                          <p:spTgt spid="16"/>
                                        </p:tgtEl>
                                      </p:cBhvr>
                                    </p:animEffect>
                                    <p:anim calcmode="lin" valueType="num">
                                      <p:cBhvr>
                                        <p:cTn id="38" dur="250" fill="hold"/>
                                        <p:tgtEl>
                                          <p:spTgt spid="16"/>
                                        </p:tgtEl>
                                        <p:attrNameLst>
                                          <p:attrName>ppt_x</p:attrName>
                                        </p:attrNameLst>
                                      </p:cBhvr>
                                      <p:tavLst>
                                        <p:tav tm="0">
                                          <p:val>
                                            <p:strVal val="#ppt_x"/>
                                          </p:val>
                                        </p:tav>
                                        <p:tav tm="100000">
                                          <p:val>
                                            <p:strVal val="#ppt_x"/>
                                          </p:val>
                                        </p:tav>
                                      </p:tavLst>
                                    </p:anim>
                                    <p:anim calcmode="lin" valueType="num">
                                      <p:cBhvr>
                                        <p:cTn id="39" dur="250" fill="hold"/>
                                        <p:tgtEl>
                                          <p:spTgt spid="16"/>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fade">
                                      <p:cBhvr>
                                        <p:cTn id="43" dur="250"/>
                                        <p:tgtEl>
                                          <p:spTgt spid="17"/>
                                        </p:tgtEl>
                                      </p:cBhvr>
                                    </p:animEffect>
                                    <p:anim calcmode="lin" valueType="num">
                                      <p:cBhvr>
                                        <p:cTn id="44" dur="250" fill="hold"/>
                                        <p:tgtEl>
                                          <p:spTgt spid="17"/>
                                        </p:tgtEl>
                                        <p:attrNameLst>
                                          <p:attrName>ppt_x</p:attrName>
                                        </p:attrNameLst>
                                      </p:cBhvr>
                                      <p:tavLst>
                                        <p:tav tm="0">
                                          <p:val>
                                            <p:strVal val="#ppt_x"/>
                                          </p:val>
                                        </p:tav>
                                        <p:tav tm="100000">
                                          <p:val>
                                            <p:strVal val="#ppt_x"/>
                                          </p:val>
                                        </p:tav>
                                      </p:tavLst>
                                    </p:anim>
                                    <p:anim calcmode="lin" valueType="num">
                                      <p:cBhvr>
                                        <p:cTn id="45" dur="250" fill="hold"/>
                                        <p:tgtEl>
                                          <p:spTgt spid="17"/>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42" presetClass="entr" presetSubtype="0" fill="hold" grpId="0" nodeType="after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fade">
                                      <p:cBhvr>
                                        <p:cTn id="49" dur="250"/>
                                        <p:tgtEl>
                                          <p:spTgt spid="18"/>
                                        </p:tgtEl>
                                      </p:cBhvr>
                                    </p:animEffect>
                                    <p:anim calcmode="lin" valueType="num">
                                      <p:cBhvr>
                                        <p:cTn id="50" dur="250" fill="hold"/>
                                        <p:tgtEl>
                                          <p:spTgt spid="18"/>
                                        </p:tgtEl>
                                        <p:attrNameLst>
                                          <p:attrName>ppt_x</p:attrName>
                                        </p:attrNameLst>
                                      </p:cBhvr>
                                      <p:tavLst>
                                        <p:tav tm="0">
                                          <p:val>
                                            <p:strVal val="#ppt_x"/>
                                          </p:val>
                                        </p:tav>
                                        <p:tav tm="100000">
                                          <p:val>
                                            <p:strVal val="#ppt_x"/>
                                          </p:val>
                                        </p:tav>
                                      </p:tavLst>
                                    </p:anim>
                                    <p:anim calcmode="lin" valueType="num">
                                      <p:cBhvr>
                                        <p:cTn id="51" dur="250" fill="hold"/>
                                        <p:tgtEl>
                                          <p:spTgt spid="18"/>
                                        </p:tgtEl>
                                        <p:attrNameLst>
                                          <p:attrName>ppt_y</p:attrName>
                                        </p:attrNameLst>
                                      </p:cBhvr>
                                      <p:tavLst>
                                        <p:tav tm="0">
                                          <p:val>
                                            <p:strVal val="#ppt_y+.1"/>
                                          </p:val>
                                        </p:tav>
                                        <p:tav tm="100000">
                                          <p:val>
                                            <p:strVal val="#ppt_y"/>
                                          </p:val>
                                        </p:tav>
                                      </p:tavLst>
                                    </p:anim>
                                  </p:childTnLst>
                                </p:cTn>
                              </p:par>
                            </p:childTnLst>
                          </p:cTn>
                        </p:par>
                        <p:par>
                          <p:cTn id="52" fill="hold">
                            <p:stCondLst>
                              <p:cond delay="4000"/>
                            </p:stCondLst>
                            <p:childTnLst>
                              <p:par>
                                <p:cTn id="53" presetID="42" presetClass="entr" presetSubtype="0" fill="hold" nodeType="after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250"/>
                                        <p:tgtEl>
                                          <p:spTgt spid="19"/>
                                        </p:tgtEl>
                                      </p:cBhvr>
                                    </p:animEffect>
                                    <p:anim calcmode="lin" valueType="num">
                                      <p:cBhvr>
                                        <p:cTn id="56" dur="250" fill="hold"/>
                                        <p:tgtEl>
                                          <p:spTgt spid="19"/>
                                        </p:tgtEl>
                                        <p:attrNameLst>
                                          <p:attrName>ppt_x</p:attrName>
                                        </p:attrNameLst>
                                      </p:cBhvr>
                                      <p:tavLst>
                                        <p:tav tm="0">
                                          <p:val>
                                            <p:strVal val="#ppt_x"/>
                                          </p:val>
                                        </p:tav>
                                        <p:tav tm="100000">
                                          <p:val>
                                            <p:strVal val="#ppt_x"/>
                                          </p:val>
                                        </p:tav>
                                      </p:tavLst>
                                    </p:anim>
                                    <p:anim calcmode="lin" valueType="num">
                                      <p:cBhvr>
                                        <p:cTn id="57" dur="250" fill="hold"/>
                                        <p:tgtEl>
                                          <p:spTgt spid="19"/>
                                        </p:tgtEl>
                                        <p:attrNameLst>
                                          <p:attrName>ppt_y</p:attrName>
                                        </p:attrNameLst>
                                      </p:cBhvr>
                                      <p:tavLst>
                                        <p:tav tm="0">
                                          <p:val>
                                            <p:strVal val="#ppt_y+.1"/>
                                          </p:val>
                                        </p:tav>
                                        <p:tav tm="100000">
                                          <p:val>
                                            <p:strVal val="#ppt_y"/>
                                          </p:val>
                                        </p:tav>
                                      </p:tavLst>
                                    </p:anim>
                                  </p:childTnLst>
                                </p:cTn>
                              </p:par>
                            </p:childTnLst>
                          </p:cTn>
                        </p:par>
                        <p:par>
                          <p:cTn id="58" fill="hold">
                            <p:stCondLst>
                              <p:cond delay="4500"/>
                            </p:stCondLst>
                            <p:childTnLst>
                              <p:par>
                                <p:cTn id="59" presetID="42" presetClass="entr" presetSubtype="0" fill="hold" nodeType="afterEffect">
                                  <p:stCondLst>
                                    <p:cond delay="0"/>
                                  </p:stCondLst>
                                  <p:childTnLst>
                                    <p:set>
                                      <p:cBhvr>
                                        <p:cTn id="60" dur="1" fill="hold">
                                          <p:stCondLst>
                                            <p:cond delay="0"/>
                                          </p:stCondLst>
                                        </p:cTn>
                                        <p:tgtEl>
                                          <p:spTgt spid="22"/>
                                        </p:tgtEl>
                                        <p:attrNameLst>
                                          <p:attrName>style.visibility</p:attrName>
                                        </p:attrNameLst>
                                      </p:cBhvr>
                                      <p:to>
                                        <p:strVal val="visible"/>
                                      </p:to>
                                    </p:set>
                                    <p:animEffect transition="in" filter="fade">
                                      <p:cBhvr>
                                        <p:cTn id="61" dur="250"/>
                                        <p:tgtEl>
                                          <p:spTgt spid="22"/>
                                        </p:tgtEl>
                                      </p:cBhvr>
                                    </p:animEffect>
                                    <p:anim calcmode="lin" valueType="num">
                                      <p:cBhvr>
                                        <p:cTn id="62" dur="250" fill="hold"/>
                                        <p:tgtEl>
                                          <p:spTgt spid="22"/>
                                        </p:tgtEl>
                                        <p:attrNameLst>
                                          <p:attrName>ppt_x</p:attrName>
                                        </p:attrNameLst>
                                      </p:cBhvr>
                                      <p:tavLst>
                                        <p:tav tm="0">
                                          <p:val>
                                            <p:strVal val="#ppt_x"/>
                                          </p:val>
                                        </p:tav>
                                        <p:tav tm="100000">
                                          <p:val>
                                            <p:strVal val="#ppt_x"/>
                                          </p:val>
                                        </p:tav>
                                      </p:tavLst>
                                    </p:anim>
                                    <p:anim calcmode="lin" valueType="num">
                                      <p:cBhvr>
                                        <p:cTn id="63" dur="250" fill="hold"/>
                                        <p:tgtEl>
                                          <p:spTgt spid="22"/>
                                        </p:tgtEl>
                                        <p:attrNameLst>
                                          <p:attrName>ppt_y</p:attrName>
                                        </p:attrNameLst>
                                      </p:cBhvr>
                                      <p:tavLst>
                                        <p:tav tm="0">
                                          <p:val>
                                            <p:strVal val="#ppt_y+.1"/>
                                          </p:val>
                                        </p:tav>
                                        <p:tav tm="100000">
                                          <p:val>
                                            <p:strVal val="#ppt_y"/>
                                          </p:val>
                                        </p:tav>
                                      </p:tavLst>
                                    </p:anim>
                                  </p:childTnLst>
                                </p:cTn>
                              </p:par>
                            </p:childTnLst>
                          </p:cTn>
                        </p:par>
                        <p:par>
                          <p:cTn id="64" fill="hold">
                            <p:stCondLst>
                              <p:cond delay="5000"/>
                            </p:stCondLst>
                            <p:childTnLst>
                              <p:par>
                                <p:cTn id="65" presetID="42" presetClass="entr" presetSubtype="0" fill="hold" nodeType="after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fade">
                                      <p:cBhvr>
                                        <p:cTn id="67" dur="250"/>
                                        <p:tgtEl>
                                          <p:spTgt spid="25"/>
                                        </p:tgtEl>
                                      </p:cBhvr>
                                    </p:animEffect>
                                    <p:anim calcmode="lin" valueType="num">
                                      <p:cBhvr>
                                        <p:cTn id="68" dur="250" fill="hold"/>
                                        <p:tgtEl>
                                          <p:spTgt spid="25"/>
                                        </p:tgtEl>
                                        <p:attrNameLst>
                                          <p:attrName>ppt_x</p:attrName>
                                        </p:attrNameLst>
                                      </p:cBhvr>
                                      <p:tavLst>
                                        <p:tav tm="0">
                                          <p:val>
                                            <p:strVal val="#ppt_x"/>
                                          </p:val>
                                        </p:tav>
                                        <p:tav tm="100000">
                                          <p:val>
                                            <p:strVal val="#ppt_x"/>
                                          </p:val>
                                        </p:tav>
                                      </p:tavLst>
                                    </p:anim>
                                    <p:anim calcmode="lin" valueType="num">
                                      <p:cBhvr>
                                        <p:cTn id="69" dur="250" fill="hold"/>
                                        <p:tgtEl>
                                          <p:spTgt spid="25"/>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42" presetClass="entr" presetSubtype="0" fill="hold" grpId="0" nodeType="afterEffect">
                                  <p:stCondLst>
                                    <p:cond delay="0"/>
                                  </p:stCondLst>
                                  <p:childTnLst>
                                    <p:set>
                                      <p:cBhvr>
                                        <p:cTn id="72" dur="1" fill="hold">
                                          <p:stCondLst>
                                            <p:cond delay="0"/>
                                          </p:stCondLst>
                                        </p:cTn>
                                        <p:tgtEl>
                                          <p:spTgt spid="29"/>
                                        </p:tgtEl>
                                        <p:attrNameLst>
                                          <p:attrName>style.visibility</p:attrName>
                                        </p:attrNameLst>
                                      </p:cBhvr>
                                      <p:to>
                                        <p:strVal val="visible"/>
                                      </p:to>
                                    </p:set>
                                    <p:animEffect transition="in" filter="fade">
                                      <p:cBhvr>
                                        <p:cTn id="73" dur="250"/>
                                        <p:tgtEl>
                                          <p:spTgt spid="29"/>
                                        </p:tgtEl>
                                      </p:cBhvr>
                                    </p:animEffect>
                                    <p:anim calcmode="lin" valueType="num">
                                      <p:cBhvr>
                                        <p:cTn id="74" dur="250" fill="hold"/>
                                        <p:tgtEl>
                                          <p:spTgt spid="29"/>
                                        </p:tgtEl>
                                        <p:attrNameLst>
                                          <p:attrName>ppt_x</p:attrName>
                                        </p:attrNameLst>
                                      </p:cBhvr>
                                      <p:tavLst>
                                        <p:tav tm="0">
                                          <p:val>
                                            <p:strVal val="#ppt_x"/>
                                          </p:val>
                                        </p:tav>
                                        <p:tav tm="100000">
                                          <p:val>
                                            <p:strVal val="#ppt_x"/>
                                          </p:val>
                                        </p:tav>
                                      </p:tavLst>
                                    </p:anim>
                                    <p:anim calcmode="lin" valueType="num">
                                      <p:cBhvr>
                                        <p:cTn id="75" dur="250" fill="hold"/>
                                        <p:tgtEl>
                                          <p:spTgt spid="29"/>
                                        </p:tgtEl>
                                        <p:attrNameLst>
                                          <p:attrName>ppt_y</p:attrName>
                                        </p:attrNameLst>
                                      </p:cBhvr>
                                      <p:tavLst>
                                        <p:tav tm="0">
                                          <p:val>
                                            <p:strVal val="#ppt_y+.1"/>
                                          </p:val>
                                        </p:tav>
                                        <p:tav tm="100000">
                                          <p:val>
                                            <p:strVal val="#ppt_y"/>
                                          </p:val>
                                        </p:tav>
                                      </p:tavLst>
                                    </p:anim>
                                  </p:childTnLst>
                                </p:cTn>
                              </p:par>
                            </p:childTnLst>
                          </p:cTn>
                        </p:par>
                        <p:par>
                          <p:cTn id="76" fill="hold">
                            <p:stCondLst>
                              <p:cond delay="6000"/>
                            </p:stCondLst>
                            <p:childTnLst>
                              <p:par>
                                <p:cTn id="77" presetID="42" presetClass="entr" presetSubtype="0" fill="hold" grpId="0" nodeType="afterEffect">
                                  <p:stCondLst>
                                    <p:cond delay="0"/>
                                  </p:stCondLst>
                                  <p:childTnLst>
                                    <p:set>
                                      <p:cBhvr>
                                        <p:cTn id="78" dur="1" fill="hold">
                                          <p:stCondLst>
                                            <p:cond delay="0"/>
                                          </p:stCondLst>
                                        </p:cTn>
                                        <p:tgtEl>
                                          <p:spTgt spid="30"/>
                                        </p:tgtEl>
                                        <p:attrNameLst>
                                          <p:attrName>style.visibility</p:attrName>
                                        </p:attrNameLst>
                                      </p:cBhvr>
                                      <p:to>
                                        <p:strVal val="visible"/>
                                      </p:to>
                                    </p:set>
                                    <p:animEffect transition="in" filter="fade">
                                      <p:cBhvr>
                                        <p:cTn id="79" dur="250"/>
                                        <p:tgtEl>
                                          <p:spTgt spid="30"/>
                                        </p:tgtEl>
                                      </p:cBhvr>
                                    </p:animEffect>
                                    <p:anim calcmode="lin" valueType="num">
                                      <p:cBhvr>
                                        <p:cTn id="80" dur="250" fill="hold"/>
                                        <p:tgtEl>
                                          <p:spTgt spid="30"/>
                                        </p:tgtEl>
                                        <p:attrNameLst>
                                          <p:attrName>ppt_x</p:attrName>
                                        </p:attrNameLst>
                                      </p:cBhvr>
                                      <p:tavLst>
                                        <p:tav tm="0">
                                          <p:val>
                                            <p:strVal val="#ppt_x"/>
                                          </p:val>
                                        </p:tav>
                                        <p:tav tm="100000">
                                          <p:val>
                                            <p:strVal val="#ppt_x"/>
                                          </p:val>
                                        </p:tav>
                                      </p:tavLst>
                                    </p:anim>
                                    <p:anim calcmode="lin" valueType="num">
                                      <p:cBhvr>
                                        <p:cTn id="81" dur="250" fill="hold"/>
                                        <p:tgtEl>
                                          <p:spTgt spid="30"/>
                                        </p:tgtEl>
                                        <p:attrNameLst>
                                          <p:attrName>ppt_y</p:attrName>
                                        </p:attrNameLst>
                                      </p:cBhvr>
                                      <p:tavLst>
                                        <p:tav tm="0">
                                          <p:val>
                                            <p:strVal val="#ppt_y+.1"/>
                                          </p:val>
                                        </p:tav>
                                        <p:tav tm="100000">
                                          <p:val>
                                            <p:strVal val="#ppt_y"/>
                                          </p:val>
                                        </p:tav>
                                      </p:tavLst>
                                    </p:anim>
                                  </p:childTnLst>
                                </p:cTn>
                              </p:par>
                            </p:childTnLst>
                          </p:cTn>
                        </p:par>
                        <p:par>
                          <p:cTn id="82" fill="hold">
                            <p:stCondLst>
                              <p:cond delay="6500"/>
                            </p:stCondLst>
                            <p:childTnLst>
                              <p:par>
                                <p:cTn id="83" presetID="42" presetClass="entr" presetSubtype="0" fill="hold" grpId="0" nodeType="afterEffect">
                                  <p:stCondLst>
                                    <p:cond delay="0"/>
                                  </p:stCondLst>
                                  <p:childTnLst>
                                    <p:set>
                                      <p:cBhvr>
                                        <p:cTn id="84" dur="1" fill="hold">
                                          <p:stCondLst>
                                            <p:cond delay="0"/>
                                          </p:stCondLst>
                                        </p:cTn>
                                        <p:tgtEl>
                                          <p:spTgt spid="31"/>
                                        </p:tgtEl>
                                        <p:attrNameLst>
                                          <p:attrName>style.visibility</p:attrName>
                                        </p:attrNameLst>
                                      </p:cBhvr>
                                      <p:to>
                                        <p:strVal val="visible"/>
                                      </p:to>
                                    </p:set>
                                    <p:animEffect transition="in" filter="fade">
                                      <p:cBhvr>
                                        <p:cTn id="85" dur="250"/>
                                        <p:tgtEl>
                                          <p:spTgt spid="31"/>
                                        </p:tgtEl>
                                      </p:cBhvr>
                                    </p:animEffect>
                                    <p:anim calcmode="lin" valueType="num">
                                      <p:cBhvr>
                                        <p:cTn id="86" dur="250" fill="hold"/>
                                        <p:tgtEl>
                                          <p:spTgt spid="31"/>
                                        </p:tgtEl>
                                        <p:attrNameLst>
                                          <p:attrName>ppt_x</p:attrName>
                                        </p:attrNameLst>
                                      </p:cBhvr>
                                      <p:tavLst>
                                        <p:tav tm="0">
                                          <p:val>
                                            <p:strVal val="#ppt_x"/>
                                          </p:val>
                                        </p:tav>
                                        <p:tav tm="100000">
                                          <p:val>
                                            <p:strVal val="#ppt_x"/>
                                          </p:val>
                                        </p:tav>
                                      </p:tavLst>
                                    </p:anim>
                                    <p:anim calcmode="lin" valueType="num">
                                      <p:cBhvr>
                                        <p:cTn id="87" dur="250" fill="hold"/>
                                        <p:tgtEl>
                                          <p:spTgt spid="31"/>
                                        </p:tgtEl>
                                        <p:attrNameLst>
                                          <p:attrName>ppt_y</p:attrName>
                                        </p:attrNameLst>
                                      </p:cBhvr>
                                      <p:tavLst>
                                        <p:tav tm="0">
                                          <p:val>
                                            <p:strVal val="#ppt_y+.1"/>
                                          </p:val>
                                        </p:tav>
                                        <p:tav tm="100000">
                                          <p:val>
                                            <p:strVal val="#ppt_y"/>
                                          </p:val>
                                        </p:tav>
                                      </p:tavLst>
                                    </p:anim>
                                  </p:childTnLst>
                                </p:cTn>
                              </p:par>
                            </p:childTnLst>
                          </p:cTn>
                        </p:par>
                        <p:par>
                          <p:cTn id="88" fill="hold">
                            <p:stCondLst>
                              <p:cond delay="7000"/>
                            </p:stCondLst>
                            <p:childTnLst>
                              <p:par>
                                <p:cTn id="89" presetID="42" presetClass="entr" presetSubtype="0" fill="hold" grpId="0" nodeType="afterEffect">
                                  <p:stCondLst>
                                    <p:cond delay="0"/>
                                  </p:stCondLst>
                                  <p:childTnLst>
                                    <p:set>
                                      <p:cBhvr>
                                        <p:cTn id="90" dur="1" fill="hold">
                                          <p:stCondLst>
                                            <p:cond delay="0"/>
                                          </p:stCondLst>
                                        </p:cTn>
                                        <p:tgtEl>
                                          <p:spTgt spid="32"/>
                                        </p:tgtEl>
                                        <p:attrNameLst>
                                          <p:attrName>style.visibility</p:attrName>
                                        </p:attrNameLst>
                                      </p:cBhvr>
                                      <p:to>
                                        <p:strVal val="visible"/>
                                      </p:to>
                                    </p:set>
                                    <p:animEffect transition="in" filter="fade">
                                      <p:cBhvr>
                                        <p:cTn id="91" dur="250"/>
                                        <p:tgtEl>
                                          <p:spTgt spid="32"/>
                                        </p:tgtEl>
                                      </p:cBhvr>
                                    </p:animEffect>
                                    <p:anim calcmode="lin" valueType="num">
                                      <p:cBhvr>
                                        <p:cTn id="92" dur="250" fill="hold"/>
                                        <p:tgtEl>
                                          <p:spTgt spid="32"/>
                                        </p:tgtEl>
                                        <p:attrNameLst>
                                          <p:attrName>ppt_x</p:attrName>
                                        </p:attrNameLst>
                                      </p:cBhvr>
                                      <p:tavLst>
                                        <p:tav tm="0">
                                          <p:val>
                                            <p:strVal val="#ppt_x"/>
                                          </p:val>
                                        </p:tav>
                                        <p:tav tm="100000">
                                          <p:val>
                                            <p:strVal val="#ppt_x"/>
                                          </p:val>
                                        </p:tav>
                                      </p:tavLst>
                                    </p:anim>
                                    <p:anim calcmode="lin" valueType="num">
                                      <p:cBhvr>
                                        <p:cTn id="93" dur="250" fill="hold"/>
                                        <p:tgtEl>
                                          <p:spTgt spid="32"/>
                                        </p:tgtEl>
                                        <p:attrNameLst>
                                          <p:attrName>ppt_y</p:attrName>
                                        </p:attrNameLst>
                                      </p:cBhvr>
                                      <p:tavLst>
                                        <p:tav tm="0">
                                          <p:val>
                                            <p:strVal val="#ppt_y+.1"/>
                                          </p:val>
                                        </p:tav>
                                        <p:tav tm="100000">
                                          <p:val>
                                            <p:strVal val="#ppt_y"/>
                                          </p:val>
                                        </p:tav>
                                      </p:tavLst>
                                    </p:anim>
                                  </p:childTnLst>
                                </p:cTn>
                              </p:par>
                            </p:childTnLst>
                          </p:cTn>
                        </p:par>
                        <p:par>
                          <p:cTn id="94" fill="hold">
                            <p:stCondLst>
                              <p:cond delay="7500"/>
                            </p:stCondLst>
                            <p:childTnLst>
                              <p:par>
                                <p:cTn id="95" presetID="42" presetClass="entr" presetSubtype="0" fill="hold" grpId="0" nodeType="afterEffect">
                                  <p:stCondLst>
                                    <p:cond delay="0"/>
                                  </p:stCondLst>
                                  <p:childTnLst>
                                    <p:set>
                                      <p:cBhvr>
                                        <p:cTn id="96" dur="1" fill="hold">
                                          <p:stCondLst>
                                            <p:cond delay="0"/>
                                          </p:stCondLst>
                                        </p:cTn>
                                        <p:tgtEl>
                                          <p:spTgt spid="33"/>
                                        </p:tgtEl>
                                        <p:attrNameLst>
                                          <p:attrName>style.visibility</p:attrName>
                                        </p:attrNameLst>
                                      </p:cBhvr>
                                      <p:to>
                                        <p:strVal val="visible"/>
                                      </p:to>
                                    </p:set>
                                    <p:animEffect transition="in" filter="fade">
                                      <p:cBhvr>
                                        <p:cTn id="97" dur="250"/>
                                        <p:tgtEl>
                                          <p:spTgt spid="33"/>
                                        </p:tgtEl>
                                      </p:cBhvr>
                                    </p:animEffect>
                                    <p:anim calcmode="lin" valueType="num">
                                      <p:cBhvr>
                                        <p:cTn id="98" dur="250" fill="hold"/>
                                        <p:tgtEl>
                                          <p:spTgt spid="33"/>
                                        </p:tgtEl>
                                        <p:attrNameLst>
                                          <p:attrName>ppt_x</p:attrName>
                                        </p:attrNameLst>
                                      </p:cBhvr>
                                      <p:tavLst>
                                        <p:tav tm="0">
                                          <p:val>
                                            <p:strVal val="#ppt_x"/>
                                          </p:val>
                                        </p:tav>
                                        <p:tav tm="100000">
                                          <p:val>
                                            <p:strVal val="#ppt_x"/>
                                          </p:val>
                                        </p:tav>
                                      </p:tavLst>
                                    </p:anim>
                                    <p:anim calcmode="lin" valueType="num">
                                      <p:cBhvr>
                                        <p:cTn id="99" dur="250" fill="hold"/>
                                        <p:tgtEl>
                                          <p:spTgt spid="33"/>
                                        </p:tgtEl>
                                        <p:attrNameLst>
                                          <p:attrName>ppt_y</p:attrName>
                                        </p:attrNameLst>
                                      </p:cBhvr>
                                      <p:tavLst>
                                        <p:tav tm="0">
                                          <p:val>
                                            <p:strVal val="#ppt_y+.1"/>
                                          </p:val>
                                        </p:tav>
                                        <p:tav tm="100000">
                                          <p:val>
                                            <p:strVal val="#ppt_y"/>
                                          </p:val>
                                        </p:tav>
                                      </p:tavLst>
                                    </p:anim>
                                  </p:childTnLst>
                                </p:cTn>
                              </p:par>
                            </p:childTnLst>
                          </p:cTn>
                        </p:par>
                        <p:par>
                          <p:cTn id="100" fill="hold">
                            <p:stCondLst>
                              <p:cond delay="8000"/>
                            </p:stCondLst>
                            <p:childTnLst>
                              <p:par>
                                <p:cTn id="101" presetID="42" presetClass="entr" presetSubtype="0" fill="hold" grpId="0" nodeType="afterEffect">
                                  <p:stCondLst>
                                    <p:cond delay="0"/>
                                  </p:stCondLst>
                                  <p:childTnLst>
                                    <p:set>
                                      <p:cBhvr>
                                        <p:cTn id="102" dur="1" fill="hold">
                                          <p:stCondLst>
                                            <p:cond delay="0"/>
                                          </p:stCondLst>
                                        </p:cTn>
                                        <p:tgtEl>
                                          <p:spTgt spid="34"/>
                                        </p:tgtEl>
                                        <p:attrNameLst>
                                          <p:attrName>style.visibility</p:attrName>
                                        </p:attrNameLst>
                                      </p:cBhvr>
                                      <p:to>
                                        <p:strVal val="visible"/>
                                      </p:to>
                                    </p:set>
                                    <p:animEffect transition="in" filter="fade">
                                      <p:cBhvr>
                                        <p:cTn id="103" dur="250"/>
                                        <p:tgtEl>
                                          <p:spTgt spid="34"/>
                                        </p:tgtEl>
                                      </p:cBhvr>
                                    </p:animEffect>
                                    <p:anim calcmode="lin" valueType="num">
                                      <p:cBhvr>
                                        <p:cTn id="104" dur="250" fill="hold"/>
                                        <p:tgtEl>
                                          <p:spTgt spid="34"/>
                                        </p:tgtEl>
                                        <p:attrNameLst>
                                          <p:attrName>ppt_x</p:attrName>
                                        </p:attrNameLst>
                                      </p:cBhvr>
                                      <p:tavLst>
                                        <p:tav tm="0">
                                          <p:val>
                                            <p:strVal val="#ppt_x"/>
                                          </p:val>
                                        </p:tav>
                                        <p:tav tm="100000">
                                          <p:val>
                                            <p:strVal val="#ppt_x"/>
                                          </p:val>
                                        </p:tav>
                                      </p:tavLst>
                                    </p:anim>
                                    <p:anim calcmode="lin" valueType="num">
                                      <p:cBhvr>
                                        <p:cTn id="105" dur="250" fill="hold"/>
                                        <p:tgtEl>
                                          <p:spTgt spid="34"/>
                                        </p:tgtEl>
                                        <p:attrNameLst>
                                          <p:attrName>ppt_y</p:attrName>
                                        </p:attrNameLst>
                                      </p:cBhvr>
                                      <p:tavLst>
                                        <p:tav tm="0">
                                          <p:val>
                                            <p:strVal val="#ppt_y+.1"/>
                                          </p:val>
                                        </p:tav>
                                        <p:tav tm="100000">
                                          <p:val>
                                            <p:strVal val="#ppt_y"/>
                                          </p:val>
                                        </p:tav>
                                      </p:tavLst>
                                    </p:anim>
                                  </p:childTnLst>
                                </p:cTn>
                              </p:par>
                            </p:childTnLst>
                          </p:cTn>
                        </p:par>
                        <p:par>
                          <p:cTn id="106" fill="hold">
                            <p:stCondLst>
                              <p:cond delay="8500"/>
                            </p:stCondLst>
                            <p:childTnLst>
                              <p:par>
                                <p:cTn id="107" presetID="42" presetClass="entr" presetSubtype="0" fill="hold" grpId="0" nodeType="afterEffect">
                                  <p:stCondLst>
                                    <p:cond delay="0"/>
                                  </p:stCondLst>
                                  <p:childTnLst>
                                    <p:set>
                                      <p:cBhvr>
                                        <p:cTn id="108" dur="1" fill="hold">
                                          <p:stCondLst>
                                            <p:cond delay="0"/>
                                          </p:stCondLst>
                                        </p:cTn>
                                        <p:tgtEl>
                                          <p:spTgt spid="35"/>
                                        </p:tgtEl>
                                        <p:attrNameLst>
                                          <p:attrName>style.visibility</p:attrName>
                                        </p:attrNameLst>
                                      </p:cBhvr>
                                      <p:to>
                                        <p:strVal val="visible"/>
                                      </p:to>
                                    </p:set>
                                    <p:animEffect transition="in" filter="fade">
                                      <p:cBhvr>
                                        <p:cTn id="109" dur="250"/>
                                        <p:tgtEl>
                                          <p:spTgt spid="35"/>
                                        </p:tgtEl>
                                      </p:cBhvr>
                                    </p:animEffect>
                                    <p:anim calcmode="lin" valueType="num">
                                      <p:cBhvr>
                                        <p:cTn id="110" dur="250" fill="hold"/>
                                        <p:tgtEl>
                                          <p:spTgt spid="35"/>
                                        </p:tgtEl>
                                        <p:attrNameLst>
                                          <p:attrName>ppt_x</p:attrName>
                                        </p:attrNameLst>
                                      </p:cBhvr>
                                      <p:tavLst>
                                        <p:tav tm="0">
                                          <p:val>
                                            <p:strVal val="#ppt_x"/>
                                          </p:val>
                                        </p:tav>
                                        <p:tav tm="100000">
                                          <p:val>
                                            <p:strVal val="#ppt_x"/>
                                          </p:val>
                                        </p:tav>
                                      </p:tavLst>
                                    </p:anim>
                                    <p:anim calcmode="lin" valueType="num">
                                      <p:cBhvr>
                                        <p:cTn id="111" dur="250" fill="hold"/>
                                        <p:tgtEl>
                                          <p:spTgt spid="35"/>
                                        </p:tgtEl>
                                        <p:attrNameLst>
                                          <p:attrName>ppt_y</p:attrName>
                                        </p:attrNameLst>
                                      </p:cBhvr>
                                      <p:tavLst>
                                        <p:tav tm="0">
                                          <p:val>
                                            <p:strVal val="#ppt_y+.1"/>
                                          </p:val>
                                        </p:tav>
                                        <p:tav tm="100000">
                                          <p:val>
                                            <p:strVal val="#ppt_y"/>
                                          </p:val>
                                        </p:tav>
                                      </p:tavLst>
                                    </p:anim>
                                  </p:childTnLst>
                                </p:cTn>
                              </p:par>
                            </p:childTnLst>
                          </p:cTn>
                        </p:par>
                        <p:par>
                          <p:cTn id="112" fill="hold">
                            <p:stCondLst>
                              <p:cond delay="9000"/>
                            </p:stCondLst>
                            <p:childTnLst>
                              <p:par>
                                <p:cTn id="113" presetID="42" presetClass="entr" presetSubtype="0" fill="hold" grpId="0" nodeType="afterEffect">
                                  <p:stCondLst>
                                    <p:cond delay="0"/>
                                  </p:stCondLst>
                                  <p:childTnLst>
                                    <p:set>
                                      <p:cBhvr>
                                        <p:cTn id="114" dur="1" fill="hold">
                                          <p:stCondLst>
                                            <p:cond delay="0"/>
                                          </p:stCondLst>
                                        </p:cTn>
                                        <p:tgtEl>
                                          <p:spTgt spid="36"/>
                                        </p:tgtEl>
                                        <p:attrNameLst>
                                          <p:attrName>style.visibility</p:attrName>
                                        </p:attrNameLst>
                                      </p:cBhvr>
                                      <p:to>
                                        <p:strVal val="visible"/>
                                      </p:to>
                                    </p:set>
                                    <p:animEffect transition="in" filter="fade">
                                      <p:cBhvr>
                                        <p:cTn id="115" dur="250"/>
                                        <p:tgtEl>
                                          <p:spTgt spid="36"/>
                                        </p:tgtEl>
                                      </p:cBhvr>
                                    </p:animEffect>
                                    <p:anim calcmode="lin" valueType="num">
                                      <p:cBhvr>
                                        <p:cTn id="116" dur="250" fill="hold"/>
                                        <p:tgtEl>
                                          <p:spTgt spid="36"/>
                                        </p:tgtEl>
                                        <p:attrNameLst>
                                          <p:attrName>ppt_x</p:attrName>
                                        </p:attrNameLst>
                                      </p:cBhvr>
                                      <p:tavLst>
                                        <p:tav tm="0">
                                          <p:val>
                                            <p:strVal val="#ppt_x"/>
                                          </p:val>
                                        </p:tav>
                                        <p:tav tm="100000">
                                          <p:val>
                                            <p:strVal val="#ppt_x"/>
                                          </p:val>
                                        </p:tav>
                                      </p:tavLst>
                                    </p:anim>
                                    <p:anim calcmode="lin" valueType="num">
                                      <p:cBhvr>
                                        <p:cTn id="117" dur="250" fill="hold"/>
                                        <p:tgtEl>
                                          <p:spTgt spid="36"/>
                                        </p:tgtEl>
                                        <p:attrNameLst>
                                          <p:attrName>ppt_y</p:attrName>
                                        </p:attrNameLst>
                                      </p:cBhvr>
                                      <p:tavLst>
                                        <p:tav tm="0">
                                          <p:val>
                                            <p:strVal val="#ppt_y+.1"/>
                                          </p:val>
                                        </p:tav>
                                        <p:tav tm="100000">
                                          <p:val>
                                            <p:strVal val="#ppt_y"/>
                                          </p:val>
                                        </p:tav>
                                      </p:tavLst>
                                    </p:anim>
                                  </p:childTnLst>
                                </p:cTn>
                              </p:par>
                            </p:childTnLst>
                          </p:cTn>
                        </p:par>
                        <p:par>
                          <p:cTn id="118" fill="hold">
                            <p:stCondLst>
                              <p:cond delay="9500"/>
                            </p:stCondLst>
                            <p:childTnLst>
                              <p:par>
                                <p:cTn id="119" presetID="42" presetClass="entr" presetSubtype="0" fill="hold" grpId="0" nodeType="afterEffect">
                                  <p:stCondLst>
                                    <p:cond delay="0"/>
                                  </p:stCondLst>
                                  <p:childTnLst>
                                    <p:set>
                                      <p:cBhvr>
                                        <p:cTn id="120" dur="1" fill="hold">
                                          <p:stCondLst>
                                            <p:cond delay="0"/>
                                          </p:stCondLst>
                                        </p:cTn>
                                        <p:tgtEl>
                                          <p:spTgt spid="37"/>
                                        </p:tgtEl>
                                        <p:attrNameLst>
                                          <p:attrName>style.visibility</p:attrName>
                                        </p:attrNameLst>
                                      </p:cBhvr>
                                      <p:to>
                                        <p:strVal val="visible"/>
                                      </p:to>
                                    </p:set>
                                    <p:animEffect transition="in" filter="fade">
                                      <p:cBhvr>
                                        <p:cTn id="121" dur="250"/>
                                        <p:tgtEl>
                                          <p:spTgt spid="37"/>
                                        </p:tgtEl>
                                      </p:cBhvr>
                                    </p:animEffect>
                                    <p:anim calcmode="lin" valueType="num">
                                      <p:cBhvr>
                                        <p:cTn id="122" dur="250" fill="hold"/>
                                        <p:tgtEl>
                                          <p:spTgt spid="37"/>
                                        </p:tgtEl>
                                        <p:attrNameLst>
                                          <p:attrName>ppt_x</p:attrName>
                                        </p:attrNameLst>
                                      </p:cBhvr>
                                      <p:tavLst>
                                        <p:tav tm="0">
                                          <p:val>
                                            <p:strVal val="#ppt_x"/>
                                          </p:val>
                                        </p:tav>
                                        <p:tav tm="100000">
                                          <p:val>
                                            <p:strVal val="#ppt_x"/>
                                          </p:val>
                                        </p:tav>
                                      </p:tavLst>
                                    </p:anim>
                                    <p:anim calcmode="lin" valueType="num">
                                      <p:cBhvr>
                                        <p:cTn id="123" dur="250" fill="hold"/>
                                        <p:tgtEl>
                                          <p:spTgt spid="37"/>
                                        </p:tgtEl>
                                        <p:attrNameLst>
                                          <p:attrName>ppt_y</p:attrName>
                                        </p:attrNameLst>
                                      </p:cBhvr>
                                      <p:tavLst>
                                        <p:tav tm="0">
                                          <p:val>
                                            <p:strVal val="#ppt_y+.1"/>
                                          </p:val>
                                        </p:tav>
                                        <p:tav tm="100000">
                                          <p:val>
                                            <p:strVal val="#ppt_y"/>
                                          </p:val>
                                        </p:tav>
                                      </p:tavLst>
                                    </p:anim>
                                  </p:childTnLst>
                                </p:cTn>
                              </p:par>
                            </p:childTnLst>
                          </p:cTn>
                        </p:par>
                        <p:par>
                          <p:cTn id="124" fill="hold">
                            <p:stCondLst>
                              <p:cond delay="10000"/>
                            </p:stCondLst>
                            <p:childTnLst>
                              <p:par>
                                <p:cTn id="125" presetID="42" presetClass="entr" presetSubtype="0" fill="hold" grpId="0" nodeType="afterEffect">
                                  <p:stCondLst>
                                    <p:cond delay="0"/>
                                  </p:stCondLst>
                                  <p:childTnLst>
                                    <p:set>
                                      <p:cBhvr>
                                        <p:cTn id="126" dur="1" fill="hold">
                                          <p:stCondLst>
                                            <p:cond delay="0"/>
                                          </p:stCondLst>
                                        </p:cTn>
                                        <p:tgtEl>
                                          <p:spTgt spid="38"/>
                                        </p:tgtEl>
                                        <p:attrNameLst>
                                          <p:attrName>style.visibility</p:attrName>
                                        </p:attrNameLst>
                                      </p:cBhvr>
                                      <p:to>
                                        <p:strVal val="visible"/>
                                      </p:to>
                                    </p:set>
                                    <p:animEffect transition="in" filter="fade">
                                      <p:cBhvr>
                                        <p:cTn id="127" dur="250"/>
                                        <p:tgtEl>
                                          <p:spTgt spid="38"/>
                                        </p:tgtEl>
                                      </p:cBhvr>
                                    </p:animEffect>
                                    <p:anim calcmode="lin" valueType="num">
                                      <p:cBhvr>
                                        <p:cTn id="128" dur="250" fill="hold"/>
                                        <p:tgtEl>
                                          <p:spTgt spid="38"/>
                                        </p:tgtEl>
                                        <p:attrNameLst>
                                          <p:attrName>ppt_x</p:attrName>
                                        </p:attrNameLst>
                                      </p:cBhvr>
                                      <p:tavLst>
                                        <p:tav tm="0">
                                          <p:val>
                                            <p:strVal val="#ppt_x"/>
                                          </p:val>
                                        </p:tav>
                                        <p:tav tm="100000">
                                          <p:val>
                                            <p:strVal val="#ppt_x"/>
                                          </p:val>
                                        </p:tav>
                                      </p:tavLst>
                                    </p:anim>
                                    <p:anim calcmode="lin" valueType="num">
                                      <p:cBhvr>
                                        <p:cTn id="129" dur="250" fill="hold"/>
                                        <p:tgtEl>
                                          <p:spTgt spid="38"/>
                                        </p:tgtEl>
                                        <p:attrNameLst>
                                          <p:attrName>ppt_y</p:attrName>
                                        </p:attrNameLst>
                                      </p:cBhvr>
                                      <p:tavLst>
                                        <p:tav tm="0">
                                          <p:val>
                                            <p:strVal val="#ppt_y+.1"/>
                                          </p:val>
                                        </p:tav>
                                        <p:tav tm="100000">
                                          <p:val>
                                            <p:strVal val="#ppt_y"/>
                                          </p:val>
                                        </p:tav>
                                      </p:tavLst>
                                    </p:anim>
                                  </p:childTnLst>
                                </p:cTn>
                              </p:par>
                            </p:childTnLst>
                          </p:cTn>
                        </p:par>
                        <p:par>
                          <p:cTn id="130" fill="hold">
                            <p:stCondLst>
                              <p:cond delay="10500"/>
                            </p:stCondLst>
                            <p:childTnLst>
                              <p:par>
                                <p:cTn id="131" presetID="42" presetClass="entr" presetSubtype="0" fill="hold" grpId="0" nodeType="afterEffect">
                                  <p:stCondLst>
                                    <p:cond delay="0"/>
                                  </p:stCondLst>
                                  <p:childTnLst>
                                    <p:set>
                                      <p:cBhvr>
                                        <p:cTn id="132" dur="1" fill="hold">
                                          <p:stCondLst>
                                            <p:cond delay="0"/>
                                          </p:stCondLst>
                                        </p:cTn>
                                        <p:tgtEl>
                                          <p:spTgt spid="39"/>
                                        </p:tgtEl>
                                        <p:attrNameLst>
                                          <p:attrName>style.visibility</p:attrName>
                                        </p:attrNameLst>
                                      </p:cBhvr>
                                      <p:to>
                                        <p:strVal val="visible"/>
                                      </p:to>
                                    </p:set>
                                    <p:animEffect transition="in" filter="fade">
                                      <p:cBhvr>
                                        <p:cTn id="133" dur="250"/>
                                        <p:tgtEl>
                                          <p:spTgt spid="39"/>
                                        </p:tgtEl>
                                      </p:cBhvr>
                                    </p:animEffect>
                                    <p:anim calcmode="lin" valueType="num">
                                      <p:cBhvr>
                                        <p:cTn id="134" dur="250" fill="hold"/>
                                        <p:tgtEl>
                                          <p:spTgt spid="39"/>
                                        </p:tgtEl>
                                        <p:attrNameLst>
                                          <p:attrName>ppt_x</p:attrName>
                                        </p:attrNameLst>
                                      </p:cBhvr>
                                      <p:tavLst>
                                        <p:tav tm="0">
                                          <p:val>
                                            <p:strVal val="#ppt_x"/>
                                          </p:val>
                                        </p:tav>
                                        <p:tav tm="100000">
                                          <p:val>
                                            <p:strVal val="#ppt_x"/>
                                          </p:val>
                                        </p:tav>
                                      </p:tavLst>
                                    </p:anim>
                                    <p:anim calcmode="lin" valueType="num">
                                      <p:cBhvr>
                                        <p:cTn id="135" dur="250" fill="hold"/>
                                        <p:tgtEl>
                                          <p:spTgt spid="39"/>
                                        </p:tgtEl>
                                        <p:attrNameLst>
                                          <p:attrName>ppt_y</p:attrName>
                                        </p:attrNameLst>
                                      </p:cBhvr>
                                      <p:tavLst>
                                        <p:tav tm="0">
                                          <p:val>
                                            <p:strVal val="#ppt_y+.1"/>
                                          </p:val>
                                        </p:tav>
                                        <p:tav tm="100000">
                                          <p:val>
                                            <p:strVal val="#ppt_y"/>
                                          </p:val>
                                        </p:tav>
                                      </p:tavLst>
                                    </p:anim>
                                  </p:childTnLst>
                                </p:cTn>
                              </p:par>
                            </p:childTnLst>
                          </p:cTn>
                        </p:par>
                        <p:par>
                          <p:cTn id="136" fill="hold">
                            <p:stCondLst>
                              <p:cond delay="11000"/>
                            </p:stCondLst>
                            <p:childTnLst>
                              <p:par>
                                <p:cTn id="137" presetID="42" presetClass="entr" presetSubtype="0" fill="hold" grpId="0" nodeType="afterEffect">
                                  <p:stCondLst>
                                    <p:cond delay="0"/>
                                  </p:stCondLst>
                                  <p:childTnLst>
                                    <p:set>
                                      <p:cBhvr>
                                        <p:cTn id="138" dur="1" fill="hold">
                                          <p:stCondLst>
                                            <p:cond delay="0"/>
                                          </p:stCondLst>
                                        </p:cTn>
                                        <p:tgtEl>
                                          <p:spTgt spid="40"/>
                                        </p:tgtEl>
                                        <p:attrNameLst>
                                          <p:attrName>style.visibility</p:attrName>
                                        </p:attrNameLst>
                                      </p:cBhvr>
                                      <p:to>
                                        <p:strVal val="visible"/>
                                      </p:to>
                                    </p:set>
                                    <p:animEffect transition="in" filter="fade">
                                      <p:cBhvr>
                                        <p:cTn id="139" dur="250"/>
                                        <p:tgtEl>
                                          <p:spTgt spid="40"/>
                                        </p:tgtEl>
                                      </p:cBhvr>
                                    </p:animEffect>
                                    <p:anim calcmode="lin" valueType="num">
                                      <p:cBhvr>
                                        <p:cTn id="140" dur="250" fill="hold"/>
                                        <p:tgtEl>
                                          <p:spTgt spid="40"/>
                                        </p:tgtEl>
                                        <p:attrNameLst>
                                          <p:attrName>ppt_x</p:attrName>
                                        </p:attrNameLst>
                                      </p:cBhvr>
                                      <p:tavLst>
                                        <p:tav tm="0">
                                          <p:val>
                                            <p:strVal val="#ppt_x"/>
                                          </p:val>
                                        </p:tav>
                                        <p:tav tm="100000">
                                          <p:val>
                                            <p:strVal val="#ppt_x"/>
                                          </p:val>
                                        </p:tav>
                                      </p:tavLst>
                                    </p:anim>
                                    <p:anim calcmode="lin" valueType="num">
                                      <p:cBhvr>
                                        <p:cTn id="141" dur="25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29" grpId="0"/>
      <p:bldP spid="30" grpId="0"/>
      <p:bldP spid="31" grpId="0"/>
      <p:bldP spid="32" grpId="0"/>
      <p:bldP spid="33" grpId="0"/>
      <p:bldP spid="34" grpId="0"/>
      <p:bldP spid="35" grpId="0"/>
      <p:bldP spid="36" grpId="0"/>
      <p:bldP spid="37" grpId="0"/>
      <p:bldP spid="38" grpId="0"/>
      <p:bldP spid="39" grpId="0"/>
      <p:bldP spid="40"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1983B7"/>
        </a:solidFill>
        <a:effectLst/>
      </p:bgPr>
    </p:bg>
    <p:spTree>
      <p:nvGrpSpPr>
        <p:cNvPr id="1" name=""/>
        <p:cNvGrpSpPr/>
        <p:nvPr/>
      </p:nvGrpSpPr>
      <p:grpSpPr>
        <a:xfrm>
          <a:off x="0" y="0"/>
          <a:ext cx="0" cy="0"/>
          <a:chOff x="0" y="0"/>
          <a:chExt cx="0" cy="0"/>
        </a:xfrm>
      </p:grpSpPr>
      <p:sp>
        <p:nvSpPr>
          <p:cNvPr id="28" name="矩形 27"/>
          <p:cNvSpPr/>
          <p:nvPr/>
        </p:nvSpPr>
        <p:spPr>
          <a:xfrm>
            <a:off x="0" y="0"/>
            <a:ext cx="12190413" cy="22693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13" name="组合 12"/>
          <p:cNvGrpSpPr/>
          <p:nvPr/>
        </p:nvGrpSpPr>
        <p:grpSpPr>
          <a:xfrm>
            <a:off x="-1" y="0"/>
            <a:ext cx="12190414" cy="6177908"/>
            <a:chOff x="0" y="4292079"/>
            <a:chExt cx="12190414" cy="4843505"/>
          </a:xfrm>
        </p:grpSpPr>
        <p:grpSp>
          <p:nvGrpSpPr>
            <p:cNvPr id="14" name="组合 13"/>
            <p:cNvGrpSpPr/>
            <p:nvPr/>
          </p:nvGrpSpPr>
          <p:grpSpPr>
            <a:xfrm>
              <a:off x="0" y="4692834"/>
              <a:ext cx="12190414" cy="4442750"/>
              <a:chOff x="0" y="5400390"/>
              <a:chExt cx="12190414" cy="4442750"/>
            </a:xfrm>
          </p:grpSpPr>
          <p:grpSp>
            <p:nvGrpSpPr>
              <p:cNvPr id="22" name="组合 21"/>
              <p:cNvGrpSpPr/>
              <p:nvPr/>
            </p:nvGrpSpPr>
            <p:grpSpPr>
              <a:xfrm>
                <a:off x="0" y="5403580"/>
                <a:ext cx="6095207" cy="4439560"/>
                <a:chOff x="0" y="5320120"/>
                <a:chExt cx="12190413" cy="4439560"/>
              </a:xfrm>
            </p:grpSpPr>
            <p:sp>
              <p:nvSpPr>
                <p:cNvPr id="26" name="波形 25"/>
                <p:cNvSpPr/>
                <p:nvPr/>
              </p:nvSpPr>
              <p:spPr>
                <a:xfrm>
                  <a:off x="0" y="532012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7" name="波形 26"/>
                <p:cNvSpPr/>
                <p:nvPr/>
              </p:nvSpPr>
              <p:spPr>
                <a:xfrm flipH="1">
                  <a:off x="0" y="534008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23" name="组合 22"/>
              <p:cNvGrpSpPr/>
              <p:nvPr/>
            </p:nvGrpSpPr>
            <p:grpSpPr>
              <a:xfrm>
                <a:off x="6095207" y="5400390"/>
                <a:ext cx="6095207" cy="4439560"/>
                <a:chOff x="0" y="5320120"/>
                <a:chExt cx="12190413" cy="4439560"/>
              </a:xfrm>
            </p:grpSpPr>
            <p:sp>
              <p:nvSpPr>
                <p:cNvPr id="24" name="波形 23"/>
                <p:cNvSpPr/>
                <p:nvPr/>
              </p:nvSpPr>
              <p:spPr>
                <a:xfrm>
                  <a:off x="0" y="532012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5" name="波形 24"/>
                <p:cNvSpPr/>
                <p:nvPr/>
              </p:nvSpPr>
              <p:spPr>
                <a:xfrm flipH="1">
                  <a:off x="0" y="534008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grpSp>
          <p:nvGrpSpPr>
            <p:cNvPr id="15" name="组合 14"/>
            <p:cNvGrpSpPr/>
            <p:nvPr/>
          </p:nvGrpSpPr>
          <p:grpSpPr>
            <a:xfrm>
              <a:off x="0" y="4292079"/>
              <a:ext cx="12190414" cy="4442750"/>
              <a:chOff x="0" y="5400390"/>
              <a:chExt cx="12190414" cy="4442750"/>
            </a:xfrm>
          </p:grpSpPr>
          <p:grpSp>
            <p:nvGrpSpPr>
              <p:cNvPr id="16" name="组合 15"/>
              <p:cNvGrpSpPr/>
              <p:nvPr/>
            </p:nvGrpSpPr>
            <p:grpSpPr>
              <a:xfrm>
                <a:off x="0" y="5403580"/>
                <a:ext cx="6095207" cy="4439560"/>
                <a:chOff x="0" y="5320120"/>
                <a:chExt cx="12190413" cy="4439560"/>
              </a:xfrm>
            </p:grpSpPr>
            <p:sp>
              <p:nvSpPr>
                <p:cNvPr id="20" name="波形 19"/>
                <p:cNvSpPr/>
                <p:nvPr/>
              </p:nvSpPr>
              <p:spPr>
                <a:xfrm>
                  <a:off x="0" y="532012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波形 20"/>
                <p:cNvSpPr/>
                <p:nvPr/>
              </p:nvSpPr>
              <p:spPr>
                <a:xfrm flipH="1">
                  <a:off x="0" y="534008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7" name="组合 16"/>
              <p:cNvGrpSpPr/>
              <p:nvPr/>
            </p:nvGrpSpPr>
            <p:grpSpPr>
              <a:xfrm>
                <a:off x="6095207" y="5400390"/>
                <a:ext cx="6095207" cy="4439560"/>
                <a:chOff x="0" y="5320120"/>
                <a:chExt cx="12190413" cy="4439560"/>
              </a:xfrm>
            </p:grpSpPr>
            <p:sp>
              <p:nvSpPr>
                <p:cNvPr id="18" name="波形 17"/>
                <p:cNvSpPr/>
                <p:nvPr/>
              </p:nvSpPr>
              <p:spPr>
                <a:xfrm>
                  <a:off x="0" y="532012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波形 18"/>
                <p:cNvSpPr/>
                <p:nvPr/>
              </p:nvSpPr>
              <p:spPr>
                <a:xfrm flipH="1">
                  <a:off x="0" y="5340080"/>
                  <a:ext cx="12190413" cy="4419600"/>
                </a:xfrm>
                <a:prstGeom prst="wave">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grpSp>
      <p:grpSp>
        <p:nvGrpSpPr>
          <p:cNvPr id="2" name="组合 1"/>
          <p:cNvGrpSpPr/>
          <p:nvPr/>
        </p:nvGrpSpPr>
        <p:grpSpPr>
          <a:xfrm>
            <a:off x="1422399" y="2249716"/>
            <a:ext cx="9334502" cy="1465924"/>
            <a:chOff x="1655358" y="2273300"/>
            <a:chExt cx="9625869" cy="1796124"/>
          </a:xfrm>
        </p:grpSpPr>
        <p:grpSp>
          <p:nvGrpSpPr>
            <p:cNvPr id="53" name="组合 52"/>
            <p:cNvGrpSpPr/>
            <p:nvPr/>
          </p:nvGrpSpPr>
          <p:grpSpPr>
            <a:xfrm>
              <a:off x="3093582" y="2273300"/>
              <a:ext cx="8187645" cy="1796123"/>
              <a:chOff x="2320696" y="479446"/>
              <a:chExt cx="8187645" cy="710238"/>
            </a:xfrm>
          </p:grpSpPr>
          <p:sp>
            <p:nvSpPr>
              <p:cNvPr id="57" name="矩形 56"/>
              <p:cNvSpPr/>
              <p:nvPr/>
            </p:nvSpPr>
            <p:spPr>
              <a:xfrm flipH="1">
                <a:off x="2320696" y="479446"/>
                <a:ext cx="8187645" cy="710238"/>
              </a:xfrm>
              <a:prstGeom prst="rect">
                <a:avLst/>
              </a:prstGeom>
              <a:solidFill>
                <a:srgbClr val="1983B7"/>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58" name="组合 57"/>
              <p:cNvGrpSpPr/>
              <p:nvPr/>
            </p:nvGrpSpPr>
            <p:grpSpPr>
              <a:xfrm>
                <a:off x="3287844" y="620459"/>
                <a:ext cx="6342850" cy="405099"/>
                <a:chOff x="4142494" y="576066"/>
                <a:chExt cx="6342850" cy="405099"/>
              </a:xfrm>
            </p:grpSpPr>
            <p:sp>
              <p:nvSpPr>
                <p:cNvPr id="71" name="矩形 3"/>
                <p:cNvSpPr/>
                <p:nvPr/>
              </p:nvSpPr>
              <p:spPr>
                <a:xfrm>
                  <a:off x="5216792" y="578552"/>
                  <a:ext cx="5268552" cy="402613"/>
                </a:xfrm>
                <a:prstGeom prst="rect">
                  <a:avLst/>
                </a:prstGeom>
                <a:noFill/>
                <a:ln w="9525">
                  <a:noFill/>
                  <a:miter/>
                </a:ln>
              </p:spPr>
              <p:txBody>
                <a:bodyPr wrap="none" lIns="91431" tIns="45716" rIns="91431" bIns="45716">
                  <a:spAutoFit/>
                </a:bodyPr>
                <a:lstStyle/>
                <a:p>
                  <a:pPr lvl="0" eaLnBrk="1" hangingPunct="1">
                    <a:buNone/>
                  </a:pPr>
                  <a:r>
                    <a:rPr lang="zh-CN" altLang="en-US" sz="4800" b="1" dirty="0">
                      <a:solidFill>
                        <a:schemeClr val="bg1"/>
                      </a:solidFill>
                      <a:cs typeface="+mn-ea"/>
                      <a:sym typeface="+mn-lt"/>
                    </a:rPr>
                    <a:t>加入你的标题描述</a:t>
                  </a:r>
                  <a:endParaRPr lang="zh-CN" altLang="en-US" sz="4800" b="1" dirty="0">
                    <a:solidFill>
                      <a:schemeClr val="bg1"/>
                    </a:solidFill>
                    <a:cs typeface="+mn-ea"/>
                    <a:sym typeface="+mn-lt"/>
                  </a:endParaRPr>
                </a:p>
              </p:txBody>
            </p:sp>
            <p:grpSp>
              <p:nvGrpSpPr>
                <p:cNvPr id="72" name="组合 26"/>
                <p:cNvGrpSpPr/>
                <p:nvPr/>
              </p:nvGrpSpPr>
              <p:grpSpPr>
                <a:xfrm>
                  <a:off x="4142494" y="576066"/>
                  <a:ext cx="263524" cy="395287"/>
                  <a:chOff x="-730818" y="6655"/>
                  <a:chExt cx="213756" cy="427512"/>
                </a:xfrm>
              </p:grpSpPr>
              <p:sp>
                <p:nvSpPr>
                  <p:cNvPr id="73" name="直接连接符 27"/>
                  <p:cNvSpPr/>
                  <p:nvPr/>
                </p:nvSpPr>
                <p:spPr>
                  <a:xfrm>
                    <a:off x="-730818" y="6655"/>
                    <a:ext cx="213756" cy="213756"/>
                  </a:xfrm>
                  <a:prstGeom prst="line">
                    <a:avLst/>
                  </a:prstGeom>
                  <a:ln w="19050" cap="flat" cmpd="sng">
                    <a:solidFill>
                      <a:schemeClr val="bg1"/>
                    </a:solidFill>
                    <a:prstDash val="solid"/>
                    <a:miter/>
                    <a:headEnd type="oval" w="med" len="med"/>
                    <a:tailEnd type="oval" w="lg" len="lg"/>
                  </a:ln>
                </p:spPr>
                <p:txBody>
                  <a:bodyPr/>
                  <a:lstStyle/>
                  <a:p>
                    <a:endParaRPr lang="zh-CN" altLang="en-US">
                      <a:cs typeface="+mn-ea"/>
                      <a:sym typeface="+mn-lt"/>
                    </a:endParaRPr>
                  </a:p>
                </p:txBody>
              </p:sp>
              <p:sp>
                <p:nvSpPr>
                  <p:cNvPr id="83" name="直接连接符 28"/>
                  <p:cNvSpPr/>
                  <p:nvPr/>
                </p:nvSpPr>
                <p:spPr>
                  <a:xfrm flipH="1">
                    <a:off x="-730818" y="220411"/>
                    <a:ext cx="213756" cy="213756"/>
                  </a:xfrm>
                  <a:prstGeom prst="line">
                    <a:avLst/>
                  </a:prstGeom>
                  <a:ln w="19050" cap="flat" cmpd="sng">
                    <a:solidFill>
                      <a:schemeClr val="bg1"/>
                    </a:solidFill>
                    <a:prstDash val="solid"/>
                    <a:miter/>
                    <a:headEnd type="oval" w="med" len="med"/>
                    <a:tailEnd type="oval" w="lg" len="lg"/>
                  </a:ln>
                </p:spPr>
                <p:txBody>
                  <a:bodyPr/>
                  <a:lstStyle/>
                  <a:p>
                    <a:endParaRPr lang="zh-CN" altLang="en-US">
                      <a:cs typeface="+mn-ea"/>
                      <a:sym typeface="+mn-lt"/>
                    </a:endParaRPr>
                  </a:p>
                </p:txBody>
              </p:sp>
            </p:grpSp>
          </p:grpSp>
        </p:grpSp>
        <p:grpSp>
          <p:nvGrpSpPr>
            <p:cNvPr id="87" name="组合 86"/>
            <p:cNvGrpSpPr/>
            <p:nvPr/>
          </p:nvGrpSpPr>
          <p:grpSpPr>
            <a:xfrm>
              <a:off x="1655358" y="2273300"/>
              <a:ext cx="2463171" cy="1796124"/>
              <a:chOff x="2576209" y="1071086"/>
              <a:chExt cx="1301379" cy="746657"/>
            </a:xfrm>
          </p:grpSpPr>
          <p:sp>
            <p:nvSpPr>
              <p:cNvPr id="88" name="平行四边形 87"/>
              <p:cNvSpPr/>
              <p:nvPr/>
            </p:nvSpPr>
            <p:spPr>
              <a:xfrm>
                <a:off x="2576209" y="1071086"/>
                <a:ext cx="759833" cy="746657"/>
              </a:xfrm>
              <a:prstGeom prst="parallelogram">
                <a:avLst>
                  <a:gd name="adj" fmla="val 0"/>
                </a:avLst>
              </a:prstGeom>
              <a:solidFill>
                <a:srgbClr val="1983B7"/>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cs typeface="+mn-ea"/>
                  <a:sym typeface="+mn-lt"/>
                </a:endParaRPr>
              </a:p>
            </p:txBody>
          </p:sp>
          <p:sp>
            <p:nvSpPr>
              <p:cNvPr id="95" name="文本框 9"/>
              <p:cNvSpPr txBox="1"/>
              <p:nvPr/>
            </p:nvSpPr>
            <p:spPr>
              <a:xfrm>
                <a:off x="2810789" y="1151964"/>
                <a:ext cx="1066799" cy="564349"/>
              </a:xfrm>
              <a:prstGeom prst="rect">
                <a:avLst/>
              </a:prstGeom>
              <a:noFill/>
            </p:spPr>
            <p:txBody>
              <a:bodyPr wrap="square" rtlCol="0">
                <a:spAutoFit/>
              </a:bodyPr>
              <a:lstStyle/>
              <a:p>
                <a:pPr algn="ctr"/>
                <a:r>
                  <a:rPr lang="en-US" altLang="zh-CN" sz="6600" dirty="0">
                    <a:solidFill>
                      <a:schemeClr val="bg1"/>
                    </a:solidFill>
                    <a:cs typeface="+mn-ea"/>
                    <a:sym typeface="+mn-lt"/>
                  </a:rPr>
                  <a:t>02</a:t>
                </a:r>
                <a:endParaRPr lang="zh-CN" altLang="en-US" sz="6600" dirty="0">
                  <a:solidFill>
                    <a:schemeClr val="bg1"/>
                  </a:solidFill>
                  <a:cs typeface="+mn-ea"/>
                  <a:sym typeface="+mn-lt"/>
                </a:endParaRPr>
              </a:p>
            </p:txBody>
          </p:sp>
        </p:grpSp>
      </p:grpSp>
    </p:spTree>
  </p:cSld>
  <p:clrMapOvr>
    <a:masterClrMapping/>
  </p:clrMapOvr>
  <mc:AlternateContent xmlns:mc="http://schemas.openxmlformats.org/markup-compatibility/2006">
    <mc:Choice xmlns:p14="http://schemas.microsoft.com/office/powerpoint/2010/main" Requires="p14">
      <p:transition spd="slow" p14:dur="300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1000"/>
                                        <p:tgtEl>
                                          <p:spTgt spid="13"/>
                                        </p:tgtEl>
                                      </p:cBhvr>
                                    </p:animEffect>
                                  </p:childTnLst>
                                </p:cTn>
                              </p:par>
                              <p:par>
                                <p:cTn id="8" presetID="22" presetClass="entr" presetSubtype="8" fill="hold" nodeType="withEffect">
                                  <p:stCondLst>
                                    <p:cond delay="750"/>
                                  </p:stCondLst>
                                  <p:childTnLst>
                                    <p:set>
                                      <p:cBhvr>
                                        <p:cTn id="9" dur="1" fill="hold">
                                          <p:stCondLst>
                                            <p:cond delay="0"/>
                                          </p:stCondLst>
                                        </p:cTn>
                                        <p:tgtEl>
                                          <p:spTgt spid="2"/>
                                        </p:tgtEl>
                                        <p:attrNameLst>
                                          <p:attrName>style.visibility</p:attrName>
                                        </p:attrNameLst>
                                      </p:cBhvr>
                                      <p:to>
                                        <p:strVal val="visible"/>
                                      </p:to>
                                    </p:set>
                                    <p:animEffect transition="in" filter="wipe(left)">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PA" val="v3.0.1"/>
</p:tagLst>
</file>

<file path=ppt/tags/tag10.xml><?xml version="1.0" encoding="utf-8"?>
<p:tagLst xmlns:p="http://schemas.openxmlformats.org/presentationml/2006/main">
  <p:tag name="PA" val="v3.0.1"/>
</p:tagLst>
</file>

<file path=ppt/tags/tag11.xml><?xml version="1.0" encoding="utf-8"?>
<p:tagLst xmlns:p="http://schemas.openxmlformats.org/presentationml/2006/main">
  <p:tag name="PA" val="v3.0.1"/>
</p:tagLst>
</file>

<file path=ppt/tags/tag12.xml><?xml version="1.0" encoding="utf-8"?>
<p:tagLst xmlns:p="http://schemas.openxmlformats.org/presentationml/2006/main">
  <p:tag name="PA" val="v3.0.1"/>
</p:tagLst>
</file>

<file path=ppt/tags/tag13.xml><?xml version="1.0" encoding="utf-8"?>
<p:tagLst xmlns:p="http://schemas.openxmlformats.org/presentationml/2006/main">
  <p:tag name="PA" val="v3.0.1"/>
</p:tagLst>
</file>

<file path=ppt/tags/tag14.xml><?xml version="1.0" encoding="utf-8"?>
<p:tagLst xmlns:p="http://schemas.openxmlformats.org/presentationml/2006/main">
  <p:tag name="PA" val="v3.0.1"/>
</p:tagLst>
</file>

<file path=ppt/tags/tag15.xml><?xml version="1.0" encoding="utf-8"?>
<p:tagLst xmlns:p="http://schemas.openxmlformats.org/presentationml/2006/main">
  <p:tag name="PA" val="v3.0.1"/>
</p:tagLst>
</file>

<file path=ppt/tags/tag16.xml><?xml version="1.0" encoding="utf-8"?>
<p:tagLst xmlns:p="http://schemas.openxmlformats.org/presentationml/2006/main">
  <p:tag name="PA" val="v3.0.1"/>
</p:tagLst>
</file>

<file path=ppt/tags/tag17.xml><?xml version="1.0" encoding="utf-8"?>
<p:tagLst xmlns:p="http://schemas.openxmlformats.org/presentationml/2006/main">
  <p:tag name="PA" val="v3.0.1"/>
</p:tagLst>
</file>

<file path=ppt/tags/tag18.xml><?xml version="1.0" encoding="utf-8"?>
<p:tagLst xmlns:p="http://schemas.openxmlformats.org/presentationml/2006/main">
  <p:tag name="PA" val="v3.0.1"/>
</p:tagLst>
</file>

<file path=ppt/tags/tag19.xml><?xml version="1.0" encoding="utf-8"?>
<p:tagLst xmlns:p="http://schemas.openxmlformats.org/presentationml/2006/main">
  <p:tag name="PA" val="v3.0.1"/>
</p:tagLst>
</file>

<file path=ppt/tags/tag2.xml><?xml version="1.0" encoding="utf-8"?>
<p:tagLst xmlns:p="http://schemas.openxmlformats.org/presentationml/2006/main">
  <p:tag name="PA" val="v3.0.1"/>
</p:tagLst>
</file>

<file path=ppt/tags/tag20.xml><?xml version="1.0" encoding="utf-8"?>
<p:tagLst xmlns:p="http://schemas.openxmlformats.org/presentationml/2006/main">
  <p:tag name="PA" val="v3.0.1"/>
</p:tagLst>
</file>

<file path=ppt/tags/tag21.xml><?xml version="1.0" encoding="utf-8"?>
<p:tagLst xmlns:p="http://schemas.openxmlformats.org/presentationml/2006/main">
  <p:tag name="PA" val="v3.0.1"/>
</p:tagLst>
</file>

<file path=ppt/tags/tag22.xml><?xml version="1.0" encoding="utf-8"?>
<p:tagLst xmlns:p="http://schemas.openxmlformats.org/presentationml/2006/main">
  <p:tag name="PA" val="v3.0.1"/>
</p:tagLst>
</file>

<file path=ppt/tags/tag23.xml><?xml version="1.0" encoding="utf-8"?>
<p:tagLst xmlns:p="http://schemas.openxmlformats.org/presentationml/2006/main">
  <p:tag name="PA" val="v3.0.1"/>
</p:tagLst>
</file>

<file path=ppt/tags/tag24.xml><?xml version="1.0" encoding="utf-8"?>
<p:tagLst xmlns:p="http://schemas.openxmlformats.org/presentationml/2006/main">
  <p:tag name="PA" val="v3.0.1"/>
</p:tagLst>
</file>

<file path=ppt/tags/tag25.xml><?xml version="1.0" encoding="utf-8"?>
<p:tagLst xmlns:p="http://schemas.openxmlformats.org/presentationml/2006/main">
  <p:tag name="PA" val="v3.0.1"/>
</p:tagLst>
</file>

<file path=ppt/tags/tag26.xml><?xml version="1.0" encoding="utf-8"?>
<p:tagLst xmlns:p="http://schemas.openxmlformats.org/presentationml/2006/main">
  <p:tag name="PA" val="v3.0.1"/>
</p:tagLst>
</file>

<file path=ppt/tags/tag27.xml><?xml version="1.0" encoding="utf-8"?>
<p:tagLst xmlns:p="http://schemas.openxmlformats.org/presentationml/2006/main">
  <p:tag name="PA" val="v3.0.1"/>
</p:tagLst>
</file>

<file path=ppt/tags/tag28.xml><?xml version="1.0" encoding="utf-8"?>
<p:tagLst xmlns:p="http://schemas.openxmlformats.org/presentationml/2006/main">
  <p:tag name="PA" val="v3.0.1"/>
</p:tagLst>
</file>

<file path=ppt/tags/tag29.xml><?xml version="1.0" encoding="utf-8"?>
<p:tagLst xmlns:p="http://schemas.openxmlformats.org/presentationml/2006/main">
  <p:tag name="PA" val="v3.0.1"/>
</p:tagLst>
</file>

<file path=ppt/tags/tag3.xml><?xml version="1.0" encoding="utf-8"?>
<p:tagLst xmlns:p="http://schemas.openxmlformats.org/presentationml/2006/main">
  <p:tag name="PA" val="v3.0.1"/>
</p:tagLst>
</file>

<file path=ppt/tags/tag30.xml><?xml version="1.0" encoding="utf-8"?>
<p:tagLst xmlns:p="http://schemas.openxmlformats.org/presentationml/2006/main">
  <p:tag name="PA" val="v3.0.1"/>
</p:tagLst>
</file>

<file path=ppt/tags/tag31.xml><?xml version="1.0" encoding="utf-8"?>
<p:tagLst xmlns:p="http://schemas.openxmlformats.org/presentationml/2006/main">
  <p:tag name="PA" val="v3.0.1"/>
</p:tagLst>
</file>

<file path=ppt/tags/tag32.xml><?xml version="1.0" encoding="utf-8"?>
<p:tagLst xmlns:p="http://schemas.openxmlformats.org/presentationml/2006/main">
  <p:tag name="PA" val="v3.0.1"/>
</p:tagLst>
</file>

<file path=ppt/tags/tag33.xml><?xml version="1.0" encoding="utf-8"?>
<p:tagLst xmlns:p="http://schemas.openxmlformats.org/presentationml/2006/main">
  <p:tag name="PA" val="v3.0.1"/>
</p:tagLst>
</file>

<file path=ppt/tags/tag34.xml><?xml version="1.0" encoding="utf-8"?>
<p:tagLst xmlns:p="http://schemas.openxmlformats.org/presentationml/2006/main">
  <p:tag name="PA" val="v3.0.1"/>
</p:tagLst>
</file>

<file path=ppt/tags/tag35.xml><?xml version="1.0" encoding="utf-8"?>
<p:tagLst xmlns:p="http://schemas.openxmlformats.org/presentationml/2006/main">
  <p:tag name="PA" val="v3.0.1"/>
</p:tagLst>
</file>

<file path=ppt/tags/tag36.xml><?xml version="1.0" encoding="utf-8"?>
<p:tagLst xmlns:p="http://schemas.openxmlformats.org/presentationml/2006/main">
  <p:tag name="PA" val="v3.0.1"/>
</p:tagLst>
</file>

<file path=ppt/tags/tag37.xml><?xml version="1.0" encoding="utf-8"?>
<p:tagLst xmlns:p="http://schemas.openxmlformats.org/presentationml/2006/main">
  <p:tag name="PA" val="v3.0.1"/>
</p:tagLst>
</file>

<file path=ppt/tags/tag38.xml><?xml version="1.0" encoding="utf-8"?>
<p:tagLst xmlns:p="http://schemas.openxmlformats.org/presentationml/2006/main">
  <p:tag name="PA" val="v3.0.1"/>
</p:tagLst>
</file>

<file path=ppt/tags/tag39.xml><?xml version="1.0" encoding="utf-8"?>
<p:tagLst xmlns:p="http://schemas.openxmlformats.org/presentationml/2006/main">
  <p:tag name="PA" val="v3.0.1"/>
</p:tagLst>
</file>

<file path=ppt/tags/tag4.xml><?xml version="1.0" encoding="utf-8"?>
<p:tagLst xmlns:p="http://schemas.openxmlformats.org/presentationml/2006/main">
  <p:tag name="PA" val="v3.0.1"/>
</p:tagLst>
</file>

<file path=ppt/tags/tag40.xml><?xml version="1.0" encoding="utf-8"?>
<p:tagLst xmlns:p="http://schemas.openxmlformats.org/presentationml/2006/main">
  <p:tag name="PA" val="v3.0.1"/>
</p:tagLst>
</file>

<file path=ppt/tags/tag41.xml><?xml version="1.0" encoding="utf-8"?>
<p:tagLst xmlns:p="http://schemas.openxmlformats.org/presentationml/2006/main">
  <p:tag name="PA" val="v3.0.1"/>
</p:tagLst>
</file>

<file path=ppt/tags/tag42.xml><?xml version="1.0" encoding="utf-8"?>
<p:tagLst xmlns:p="http://schemas.openxmlformats.org/presentationml/2006/main">
  <p:tag name="PA" val="v3.0.1"/>
</p:tagLst>
</file>

<file path=ppt/tags/tag43.xml><?xml version="1.0" encoding="utf-8"?>
<p:tagLst xmlns:p="http://schemas.openxmlformats.org/presentationml/2006/main">
  <p:tag name="PA" val="v3.0.1"/>
</p:tagLst>
</file>

<file path=ppt/tags/tag44.xml><?xml version="1.0" encoding="utf-8"?>
<p:tagLst xmlns:p="http://schemas.openxmlformats.org/presentationml/2006/main">
  <p:tag name="PA" val="v3.0.1"/>
</p:tagLst>
</file>

<file path=ppt/tags/tag45.xml><?xml version="1.0" encoding="utf-8"?>
<p:tagLst xmlns:p="http://schemas.openxmlformats.org/presentationml/2006/main">
  <p:tag name="PA" val="v3.0.1"/>
</p:tagLst>
</file>

<file path=ppt/tags/tag46.xml><?xml version="1.0" encoding="utf-8"?>
<p:tagLst xmlns:p="http://schemas.openxmlformats.org/presentationml/2006/main">
  <p:tag name="PA" val="v3.0.1"/>
</p:tagLst>
</file>

<file path=ppt/tags/tag47.xml><?xml version="1.0" encoding="utf-8"?>
<p:tagLst xmlns:p="http://schemas.openxmlformats.org/presentationml/2006/main">
  <p:tag name="PA" val="v3.0.1"/>
</p:tagLst>
</file>

<file path=ppt/tags/tag48.xml><?xml version="1.0" encoding="utf-8"?>
<p:tagLst xmlns:p="http://schemas.openxmlformats.org/presentationml/2006/main">
  <p:tag name="PA" val="v3.0.1"/>
</p:tagLst>
</file>

<file path=ppt/tags/tag49.xml><?xml version="1.0" encoding="utf-8"?>
<p:tagLst xmlns:p="http://schemas.openxmlformats.org/presentationml/2006/main">
  <p:tag name="PA" val="v3.0.1"/>
</p:tagLst>
</file>

<file path=ppt/tags/tag5.xml><?xml version="1.0" encoding="utf-8"?>
<p:tagLst xmlns:p="http://schemas.openxmlformats.org/presentationml/2006/main">
  <p:tag name="PA" val="v3.0.1"/>
</p:tagLst>
</file>

<file path=ppt/tags/tag50.xml><?xml version="1.0" encoding="utf-8"?>
<p:tagLst xmlns:p="http://schemas.openxmlformats.org/presentationml/2006/main">
  <p:tag name="PA" val="v3.0.1"/>
</p:tagLst>
</file>

<file path=ppt/tags/tag51.xml><?xml version="1.0" encoding="utf-8"?>
<p:tagLst xmlns:p="http://schemas.openxmlformats.org/presentationml/2006/main">
  <p:tag name="PA" val="v3.0.1"/>
</p:tagLst>
</file>

<file path=ppt/tags/tag52.xml><?xml version="1.0" encoding="utf-8"?>
<p:tagLst xmlns:p="http://schemas.openxmlformats.org/presentationml/2006/main">
  <p:tag name="PA" val="v3.0.1"/>
</p:tagLst>
</file>

<file path=ppt/tags/tag53.xml><?xml version="1.0" encoding="utf-8"?>
<p:tagLst xmlns:p="http://schemas.openxmlformats.org/presentationml/2006/main">
  <p:tag name="PA" val="v3.0.1"/>
</p:tagLst>
</file>

<file path=ppt/tags/tag54.xml><?xml version="1.0" encoding="utf-8"?>
<p:tagLst xmlns:p="http://schemas.openxmlformats.org/presentationml/2006/main">
  <p:tag name="PA" val="v3.0.1"/>
</p:tagLst>
</file>

<file path=ppt/tags/tag55.xml><?xml version="1.0" encoding="utf-8"?>
<p:tagLst xmlns:p="http://schemas.openxmlformats.org/presentationml/2006/main">
  <p:tag name="PA" val="v3.0.1"/>
</p:tagLst>
</file>

<file path=ppt/tags/tag56.xml><?xml version="1.0" encoding="utf-8"?>
<p:tagLst xmlns:p="http://schemas.openxmlformats.org/presentationml/2006/main">
  <p:tag name="PA" val="v3.0.1"/>
</p:tagLst>
</file>

<file path=ppt/tags/tag57.xml><?xml version="1.0" encoding="utf-8"?>
<p:tagLst xmlns:p="http://schemas.openxmlformats.org/presentationml/2006/main">
  <p:tag name="PA" val="v3.0.1"/>
</p:tagLst>
</file>

<file path=ppt/tags/tag58.xml><?xml version="1.0" encoding="utf-8"?>
<p:tagLst xmlns:p="http://schemas.openxmlformats.org/presentationml/2006/main">
  <p:tag name="PA" val="v3.0.1"/>
</p:tagLst>
</file>

<file path=ppt/tags/tag59.xml><?xml version="1.0" encoding="utf-8"?>
<p:tagLst xmlns:p="http://schemas.openxmlformats.org/presentationml/2006/main">
  <p:tag name="PA" val="v3.0.1"/>
</p:tagLst>
</file>

<file path=ppt/tags/tag6.xml><?xml version="1.0" encoding="utf-8"?>
<p:tagLst xmlns:p="http://schemas.openxmlformats.org/presentationml/2006/main">
  <p:tag name="PA" val="v3.0.1"/>
</p:tagLst>
</file>

<file path=ppt/tags/tag60.xml><?xml version="1.0" encoding="utf-8"?>
<p:tagLst xmlns:p="http://schemas.openxmlformats.org/presentationml/2006/main">
  <p:tag name="PA" val="v3.0.1"/>
</p:tagLst>
</file>

<file path=ppt/tags/tag61.xml><?xml version="1.0" encoding="utf-8"?>
<p:tagLst xmlns:p="http://schemas.openxmlformats.org/presentationml/2006/main">
  <p:tag name="PA" val="v3.0.1"/>
</p:tagLst>
</file>

<file path=ppt/tags/tag62.xml><?xml version="1.0" encoding="utf-8"?>
<p:tagLst xmlns:p="http://schemas.openxmlformats.org/presentationml/2006/main">
  <p:tag name="PA" val="v3.0.1"/>
</p:tagLst>
</file>

<file path=ppt/tags/tag63.xml><?xml version="1.0" encoding="utf-8"?>
<p:tagLst xmlns:p="http://schemas.openxmlformats.org/presentationml/2006/main">
  <p:tag name="PA" val="v3.0.1"/>
</p:tagLst>
</file>

<file path=ppt/tags/tag64.xml><?xml version="1.0" encoding="utf-8"?>
<p:tagLst xmlns:p="http://schemas.openxmlformats.org/presentationml/2006/main">
  <p:tag name="PA" val="v3.0.1"/>
</p:tagLst>
</file>

<file path=ppt/tags/tag65.xml><?xml version="1.0" encoding="utf-8"?>
<p:tagLst xmlns:p="http://schemas.openxmlformats.org/presentationml/2006/main">
  <p:tag name="PA" val="v3.0.1"/>
</p:tagLst>
</file>

<file path=ppt/tags/tag66.xml><?xml version="1.0" encoding="utf-8"?>
<p:tagLst xmlns:p="http://schemas.openxmlformats.org/presentationml/2006/main">
  <p:tag name="PA" val="v3.0.1"/>
</p:tagLst>
</file>

<file path=ppt/tags/tag67.xml><?xml version="1.0" encoding="utf-8"?>
<p:tagLst xmlns:p="http://schemas.openxmlformats.org/presentationml/2006/main">
  <p:tag name="PA" val="v3.0.1"/>
</p:tagLst>
</file>

<file path=ppt/tags/tag68.xml><?xml version="1.0" encoding="utf-8"?>
<p:tagLst xmlns:p="http://schemas.openxmlformats.org/presentationml/2006/main">
  <p:tag name="PA" val="v3.0.1"/>
</p:tagLst>
</file>

<file path=ppt/tags/tag69.xml><?xml version="1.0" encoding="utf-8"?>
<p:tagLst xmlns:p="http://schemas.openxmlformats.org/presentationml/2006/main">
  <p:tag name="PA" val="v3.0.1"/>
</p:tagLst>
</file>

<file path=ppt/tags/tag7.xml><?xml version="1.0" encoding="utf-8"?>
<p:tagLst xmlns:p="http://schemas.openxmlformats.org/presentationml/2006/main">
  <p:tag name="PA" val="v3.0.1"/>
</p:tagLst>
</file>

<file path=ppt/tags/tag70.xml><?xml version="1.0" encoding="utf-8"?>
<p:tagLst xmlns:p="http://schemas.openxmlformats.org/presentationml/2006/main">
  <p:tag name="PA" val="v3.0.1"/>
</p:tagLst>
</file>

<file path=ppt/tags/tag71.xml><?xml version="1.0" encoding="utf-8"?>
<p:tagLst xmlns:p="http://schemas.openxmlformats.org/presentationml/2006/main">
  <p:tag name="PA" val="v3.0.1"/>
</p:tagLst>
</file>

<file path=ppt/tags/tag72.xml><?xml version="1.0" encoding="utf-8"?>
<p:tagLst xmlns:p="http://schemas.openxmlformats.org/presentationml/2006/main">
  <p:tag name="PA" val="v3.0.1"/>
</p:tagLst>
</file>

<file path=ppt/tags/tag73.xml><?xml version="1.0" encoding="utf-8"?>
<p:tagLst xmlns:p="http://schemas.openxmlformats.org/presentationml/2006/main">
  <p:tag name="ISPRING_ULTRA_SCORM_TRACKING_SLIDES" val="1"/>
  <p:tag name="GENSWF_OUTPUT_FILE_NAME" val="33"/>
  <p:tag name="commondata" val="eyJoZGlkIjoiYTQ3YTc2YjBlNWRhYjQ0NTA0MDBkN2E0YWM4YTZjZGMifQ=="/>
</p:tagLst>
</file>

<file path=ppt/tags/tag8.xml><?xml version="1.0" encoding="utf-8"?>
<p:tagLst xmlns:p="http://schemas.openxmlformats.org/presentationml/2006/main">
  <p:tag name="PA" val="v3.0.1"/>
</p:tagLst>
</file>

<file path=ppt/tags/tag9.xml><?xml version="1.0" encoding="utf-8"?>
<p:tagLst xmlns:p="http://schemas.openxmlformats.org/presentationml/2006/main">
  <p:tag name="PA" val="v3.0.1"/>
</p:tagLst>
</file>

<file path=ppt/theme/theme1.xml><?xml version="1.0" encoding="utf-8"?>
<a:theme xmlns:a="http://schemas.openxmlformats.org/drawingml/2006/main" name="www.pptying.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gubp0bb">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6441</Words>
  <Application>WPS 演示</Application>
  <PresentationFormat>自定义</PresentationFormat>
  <Paragraphs>490</Paragraphs>
  <Slides>28</Slides>
  <Notes>28</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28</vt:i4>
      </vt:variant>
    </vt:vector>
  </HeadingPairs>
  <TitlesOfParts>
    <vt:vector size="43" baseType="lpstr">
      <vt:lpstr>Arial</vt:lpstr>
      <vt:lpstr>宋体</vt:lpstr>
      <vt:lpstr>Wingdings</vt:lpstr>
      <vt:lpstr>微软雅黑</vt:lpstr>
      <vt:lpstr>印品黑体</vt:lpstr>
      <vt:lpstr>黑体</vt:lpstr>
      <vt:lpstr>Calibri</vt:lpstr>
      <vt:lpstr>Arial Unicode MS</vt:lpstr>
      <vt:lpstr>Arial</vt:lpstr>
      <vt:lpstr>Meiryo</vt:lpstr>
      <vt:lpstr>Yu Gothic UI</vt:lpstr>
      <vt:lpstr>Arial Narrow</vt:lpstr>
      <vt:lpstr>Calibri Light</vt:lpstr>
      <vt:lpstr>www.pptying.com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creator>优品PPT</dc:creator>
  <dc:subject>https://www.ypppt.com/</dc:subject>
  <cp:lastModifiedBy>Years later</cp:lastModifiedBy>
  <cp:revision>1014</cp:revision>
  <dcterms:created xsi:type="dcterms:W3CDTF">2015-12-01T09:06:00Z</dcterms:created>
  <dcterms:modified xsi:type="dcterms:W3CDTF">2024-04-24T18:43:26Z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085549C67C3843CEBDA34564165F4681_13</vt:lpwstr>
  </property>
  <property fmtid="{D5CDD505-2E9C-101B-9397-08002B2CF9AE}" pid="3" name="KSOProductBuildVer">
    <vt:lpwstr>2052-12.1.0.16417</vt:lpwstr>
  </property>
</Properties>
</file>