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89" r:id="rId3"/>
    <p:sldId id="357" r:id="rId4"/>
    <p:sldId id="358" r:id="rId5"/>
    <p:sldId id="359" r:id="rId6"/>
    <p:sldId id="363" r:id="rId7"/>
    <p:sldId id="364" r:id="rId8"/>
    <p:sldId id="365" r:id="rId9"/>
    <p:sldId id="366" r:id="rId10"/>
    <p:sldId id="372" r:id="rId11"/>
    <p:sldId id="360" r:id="rId12"/>
    <p:sldId id="367" r:id="rId13"/>
    <p:sldId id="368" r:id="rId14"/>
    <p:sldId id="369" r:id="rId15"/>
    <p:sldId id="370" r:id="rId16"/>
    <p:sldId id="371" r:id="rId17"/>
    <p:sldId id="373" r:id="rId18"/>
    <p:sldId id="361" r:id="rId19"/>
    <p:sldId id="375" r:id="rId20"/>
    <p:sldId id="376" r:id="rId21"/>
    <p:sldId id="377" r:id="rId22"/>
    <p:sldId id="378" r:id="rId23"/>
    <p:sldId id="374" r:id="rId24"/>
    <p:sldId id="362" r:id="rId25"/>
    <p:sldId id="379" r:id="rId26"/>
    <p:sldId id="380" r:id="rId27"/>
    <p:sldId id="381" r:id="rId28"/>
    <p:sldId id="382" r:id="rId29"/>
    <p:sldId id="383" r:id="rId30"/>
    <p:sldId id="395" r:id="rId31"/>
  </p:sldIdLst>
  <p:sldSz cx="12192000" cy="6858000"/>
  <p:notesSz cx="6858000" cy="9144000"/>
  <p:custDataLst>
    <p:tags r:id="rId36"/>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 typeface="Arial" panose="020B0604020202020204" pitchFamily="34" charset="0"/>
              <a:buNone/>
              <a:defRPr/>
            </a:lvl1pPr>
          </a:lstStyle>
          <a:p>
            <a:pPr>
              <a:defRPr/>
            </a:pPr>
            <a:fld id="{5E2A2A6D-A9FB-482B-8B49-A5171E5D0B15}" type="datetime1">
              <a:rPr lang="zh-CN" altLang="en-US"/>
            </a:fld>
            <a:endParaRPr lang="zh-CN" altLang="en-US" sz="1200"/>
          </a:p>
        </p:txBody>
      </p:sp>
      <p:sp>
        <p:nvSpPr>
          <p:cNvPr id="1434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smtClean="0"/>
              <a:t>单击此处编辑母版文本样式</a:t>
            </a:r>
            <a:endParaRPr lang="zh-CN" smtClean="0"/>
          </a:p>
          <a:p>
            <a:pPr>
              <a:defRPr/>
            </a:pPr>
            <a:r>
              <a:rPr lang="zh-CN" smtClean="0"/>
              <a:t>第二级</a:t>
            </a:r>
            <a:endParaRPr lang="zh-CN" smtClean="0"/>
          </a:p>
          <a:p>
            <a:pPr>
              <a:defRPr/>
            </a:pPr>
            <a:r>
              <a:rPr lang="zh-CN" smtClean="0"/>
              <a:t>第三级</a:t>
            </a:r>
            <a:endParaRPr lang="zh-CN" smtClean="0"/>
          </a:p>
          <a:p>
            <a:pPr>
              <a:defRPr/>
            </a:pPr>
            <a:r>
              <a:rPr lang="zh-CN" smtClean="0"/>
              <a:t>第四级</a:t>
            </a:r>
            <a:endParaRPr lang="zh-CN" smtClean="0"/>
          </a:p>
          <a:p>
            <a:pPr>
              <a:defRPr/>
            </a:pPr>
            <a:r>
              <a:rPr lang="zh-CN" smtClean="0"/>
              <a:t>第五级</a:t>
            </a:r>
            <a:endParaRPr lang="zh-CN" smtClean="0"/>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buFont typeface="Arial" panose="020B0604020202020204" pitchFamily="34" charset="0"/>
              <a:buNone/>
              <a:defRPr/>
            </a:lvl1pPr>
          </a:lstStyle>
          <a:p>
            <a:pPr>
              <a:defRPr/>
            </a:pPr>
            <a:fld id="{06490C8F-C7A1-45B9-8060-E4F707472F92}"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969852B-6E98-44CE-B52E-CB738F169674}" type="datetime1">
              <a:rPr lang="zh-CN" altLang="en-US"/>
            </a:fld>
            <a:endParaRPr lang="zh-CN" altLang="en-US" sz="1800">
              <a:solidFill>
                <a:schemeClr val="tx1"/>
              </a:solidFill>
              <a:latin typeface="Arial" panose="020B0604020202020204" pitchFamily="34" charset="0"/>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DEB36A3-4D98-459F-B700-CB803E39C143}"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31E0807-B3E1-4469-B183-8F8DDB442304}" type="datetime1">
              <a:rPr lang="zh-CN" altLang="en-US"/>
            </a:fld>
            <a:endParaRPr lang="zh-CN" altLang="en-US" sz="1800">
              <a:solidFill>
                <a:schemeClr val="tx1"/>
              </a:solidFill>
              <a:latin typeface="Arial" panose="020B0604020202020204" pitchFamily="34" charset="0"/>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C2DD209A-2EB9-4B71-A038-DB940208D4C6}"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DA148EF-F6CA-44A5-AB2C-CC98D281BB16}" type="datetime1">
              <a:rPr lang="zh-CN" altLang="en-US"/>
            </a:fld>
            <a:endParaRPr lang="zh-CN" altLang="en-US" sz="1800">
              <a:solidFill>
                <a:schemeClr val="tx1"/>
              </a:solidFill>
              <a:latin typeface="Arial" panose="020B0604020202020204" pitchFamily="34" charset="0"/>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FA7CE7B6-7776-4AD0-9BD4-CD2B0C2EDB08}"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CB51CA5-3D05-4159-94E1-439FD223841A}" type="datetime1">
              <a:rPr lang="zh-CN" altLang="en-US"/>
            </a:fld>
            <a:endParaRPr lang="zh-CN" altLang="en-US" sz="1800">
              <a:solidFill>
                <a:schemeClr val="tx1"/>
              </a:solidFill>
              <a:latin typeface="Arial" panose="020B0604020202020204" pitchFamily="34" charset="0"/>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B33B38E8-9988-4478-AEF4-0B2E506BC84A}"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C5C6918-03F4-46C4-930C-E9B4B17BFDA5}" type="datetime1">
              <a:rPr lang="zh-CN" altLang="en-US"/>
            </a:fld>
            <a:endParaRPr lang="zh-CN" altLang="en-US" sz="1800">
              <a:solidFill>
                <a:schemeClr val="tx1"/>
              </a:solidFill>
              <a:latin typeface="Arial" panose="020B0604020202020204" pitchFamily="34" charset="0"/>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39A044D-A90A-449F-8DB3-79F39E8DF959}"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33BE80FC-C121-4B17-8BCC-F50F7CA2A8AE}" type="datetime1">
              <a:rPr lang="zh-CN" altLang="en-US"/>
            </a:fld>
            <a:endParaRPr lang="zh-CN" altLang="en-US" sz="1800">
              <a:solidFill>
                <a:schemeClr val="tx1"/>
              </a:solidFill>
              <a:latin typeface="Arial" panose="020B0604020202020204" pitchFamily="34" charset="0"/>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65E3F53-2AE5-40B9-86DB-271934BE5FEC}"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8ED0AB8C-53C9-450C-9E5D-64FF75740E71}" type="datetime1">
              <a:rPr lang="zh-CN" altLang="en-US"/>
            </a:fld>
            <a:endParaRPr lang="zh-CN" altLang="en-US" sz="1800">
              <a:solidFill>
                <a:schemeClr val="tx1"/>
              </a:solidFill>
              <a:latin typeface="Arial" panose="020B0604020202020204" pitchFamily="34" charset="0"/>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3929ECA-4848-488A-B67C-632AF323A29B}"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44439859-526A-4A37-8A53-EEE4F2DC19F5}" type="datetime1">
              <a:rPr lang="zh-CN" altLang="en-US"/>
            </a:fld>
            <a:endParaRPr lang="zh-CN" altLang="en-US" sz="1800">
              <a:solidFill>
                <a:schemeClr val="tx1"/>
              </a:solidFill>
              <a:latin typeface="Arial" panose="020B0604020202020204" pitchFamily="34" charset="0"/>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37A750B8-6F74-4F94-8A94-0621A8DC58F7}"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C199F5C-9C1F-44FD-A861-905F58E29430}" type="datetime1">
              <a:rPr lang="zh-CN" altLang="en-US"/>
            </a:fld>
            <a:endParaRPr lang="zh-CN" altLang="en-US" sz="1800">
              <a:solidFill>
                <a:schemeClr val="tx1"/>
              </a:solidFill>
              <a:latin typeface="Arial" panose="020B0604020202020204" pitchFamily="34" charset="0"/>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983268F3-CDCC-4C0E-8B62-F9A3B1516FCC}"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2DE7650-9A82-4E3D-BC2C-C99F39A2CD61}" type="datetime1">
              <a:rPr lang="zh-CN" altLang="en-US"/>
            </a:fld>
            <a:endParaRPr lang="zh-CN" altLang="en-US" sz="1800">
              <a:solidFill>
                <a:schemeClr val="tx1"/>
              </a:solidFill>
              <a:latin typeface="Arial" panose="020B0604020202020204" pitchFamily="34" charset="0"/>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863DF0D9-0524-4C10-8B51-A39DBB3A48FA}"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80665BB-3F74-4033-A8B7-F61A47C466DD}" type="datetime1">
              <a:rPr lang="zh-CN" altLang="en-US"/>
            </a:fld>
            <a:endParaRPr lang="zh-CN" altLang="en-US" sz="1800">
              <a:solidFill>
                <a:schemeClr val="tx1"/>
              </a:solidFill>
              <a:latin typeface="Arial" panose="020B0604020202020204" pitchFamily="34" charset="0"/>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60CD79C0-4F08-495D-98B1-BBC2B22FF4FA}"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4D0DCF6B-D686-4EF1-A391-0BCEFCE9C7BC}" type="datetime1">
              <a:rPr lang="zh-CN" altLang="en-US"/>
            </a:fld>
            <a:endParaRPr lang="zh-CN" altLang="en-US" sz="1800">
              <a:solidFill>
                <a:schemeClr val="tx1"/>
              </a:solidFill>
              <a:latin typeface="Arial" panose="020B0604020202020204" pitchFamily="34" charset="0"/>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78A81A8-46F0-4DCA-A96B-8DF1C2637087}" type="slidenum">
              <a:rPr lang="zh-CN" altLang="en-US"/>
            </a:fld>
            <a:endParaRPr lang="zh-CN" altLang="en-US" sz="1800">
              <a:solidFill>
                <a:schemeClr val="tx1"/>
              </a:solidFill>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Light" panose="020F0302020204030204" pitchFamily="34" charset="0"/>
              </a:rPr>
              <a:t>单击此处编辑母版标题样式</a:t>
            </a:r>
            <a:endParaRPr lang="zh-CN" altLang="zh-CN" smtClean="0">
              <a:sym typeface="Calibri Light" panose="020F0302020204030204" pitchFamily="34" charset="0"/>
            </a:endParaRP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mn-lt"/>
                <a:sym typeface="Calibri" panose="020F0502020204030204" pitchFamily="34" charset="0"/>
              </a:defRPr>
            </a:lvl1pPr>
          </a:lstStyle>
          <a:p>
            <a:pPr>
              <a:defRPr/>
            </a:pPr>
            <a:fld id="{896A0AEB-1230-4891-9B0E-1DE7C33F65FC}" type="datetime1">
              <a:rPr lang="zh-CN" altLang="en-US"/>
            </a:fld>
            <a:endParaRPr lang="zh-CN" altLang="en-US" sz="1800">
              <a:solidFill>
                <a:schemeClr val="tx1"/>
              </a:solidFill>
              <a:latin typeface="Arial" panose="020B0604020202020204" pitchFamily="34" charset="0"/>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mn-lt"/>
                <a:sym typeface="Calibri" panose="020F0502020204030204"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sym typeface="Calibri" panose="020F0502020204030204" pitchFamily="34" charset="0"/>
              </a:defRPr>
            </a:lvl1pPr>
          </a:lstStyle>
          <a:p>
            <a:pPr>
              <a:defRPr/>
            </a:pPr>
            <a:fld id="{5BCF587E-EE29-4AE4-ACFF-1EAF930BF7BD}" type="slidenum">
              <a:rPr lang="zh-CN" altLang="en-US"/>
            </a:fld>
            <a:endParaRPr lang="zh-CN" altLang="en-US" sz="180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defTabSz="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defTabSz="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defTabSz="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defTabSz="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defTabSz="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00" y="-12700"/>
            <a:ext cx="122047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1"/>
          <p:cNvSpPr>
            <a:spLocks noChangeArrowheads="1"/>
          </p:cNvSpPr>
          <p:nvPr/>
        </p:nvSpPr>
        <p:spPr bwMode="auto">
          <a:xfrm>
            <a:off x="0" y="-33338"/>
            <a:ext cx="12217400" cy="6926263"/>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64" name="文本框 10"/>
          <p:cNvSpPr>
            <a:spLocks noChangeArrowheads="1"/>
          </p:cNvSpPr>
          <p:nvPr/>
        </p:nvSpPr>
        <p:spPr bwMode="auto">
          <a:xfrm>
            <a:off x="4967288" y="4121150"/>
            <a:ext cx="174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i="1" dirty="0">
                <a:solidFill>
                  <a:schemeClr val="bg1"/>
                </a:solidFill>
              </a:rPr>
              <a:t>By : </a:t>
            </a:r>
            <a:r>
              <a:rPr lang="zh-CN" altLang="en-US" b="1" i="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xiao</a:t>
            </a:r>
            <a:endParaRPr lang="zh-CN" altLang="en-US"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5" name="文本框 17"/>
          <p:cNvSpPr>
            <a:spLocks noChangeArrowheads="1"/>
          </p:cNvSpPr>
          <p:nvPr/>
        </p:nvSpPr>
        <p:spPr bwMode="auto">
          <a:xfrm>
            <a:off x="5838825" y="4762500"/>
            <a:ext cx="3906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400" i="1">
                <a:solidFill>
                  <a:schemeClr val="bg1"/>
                </a:solidFill>
              </a:rPr>
              <a:t>E-mail : </a:t>
            </a:r>
            <a:r>
              <a:rPr lang="zh-CN" altLang="en-US" sz="2400" i="1">
                <a:solidFill>
                  <a:schemeClr val="bg1"/>
                </a:solidFill>
              </a:rPr>
              <a:t>xxxxxxxxx</a:t>
            </a:r>
            <a:r>
              <a:rPr lang="en-US" altLang="zh-CN" sz="2400" i="1">
                <a:solidFill>
                  <a:schemeClr val="bg1"/>
                </a:solidFill>
              </a:rPr>
              <a:t>@163.com</a:t>
            </a:r>
            <a:endParaRPr lang="zh-CN" altLang="en-US" sz="2400" i="1">
              <a:solidFill>
                <a:schemeClr val="bg1"/>
              </a:solidFill>
            </a:endParaRPr>
          </a:p>
        </p:txBody>
      </p:sp>
      <p:grpSp>
        <p:nvGrpSpPr>
          <p:cNvPr id="15366" name="组合 14339"/>
          <p:cNvGrpSpPr>
            <a:grpSpLocks noChangeAspect="1"/>
          </p:cNvGrpSpPr>
          <p:nvPr/>
        </p:nvGrpSpPr>
        <p:grpSpPr bwMode="auto">
          <a:xfrm>
            <a:off x="3806825" y="5757863"/>
            <a:ext cx="4064000" cy="477837"/>
            <a:chOff x="0" y="0"/>
            <a:chExt cx="4062696" cy="477073"/>
          </a:xfrm>
        </p:grpSpPr>
        <p:pic>
          <p:nvPicPr>
            <p:cNvPr id="15376"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529"/>
              <a:ext cx="371825" cy="35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83" y="38197"/>
              <a:ext cx="432780" cy="43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714" y="77818"/>
              <a:ext cx="444971" cy="35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132" y="0"/>
              <a:ext cx="377921" cy="4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7725" y="12192"/>
              <a:ext cx="444971" cy="44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7" name="圆角矩形 3"/>
          <p:cNvSpPr>
            <a:spLocks noChangeArrowheads="1"/>
          </p:cNvSpPr>
          <p:nvPr/>
        </p:nvSpPr>
        <p:spPr bwMode="auto">
          <a:xfrm>
            <a:off x="4748213" y="2251075"/>
            <a:ext cx="2898775" cy="877888"/>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68" name="文本框 7"/>
          <p:cNvSpPr>
            <a:spLocks noChangeArrowheads="1"/>
          </p:cNvSpPr>
          <p:nvPr/>
        </p:nvSpPr>
        <p:spPr bwMode="auto">
          <a:xfrm>
            <a:off x="2816225" y="2251075"/>
            <a:ext cx="65373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5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2030 </a:t>
            </a:r>
            <a:r>
              <a:rPr lang="zh-CN" altLang="en-US" sz="5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色彩</a:t>
            </a:r>
            <a:r>
              <a:rPr lang="zh-CN" altLang="en-US" sz="5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缤纷</a:t>
            </a:r>
            <a:endParaRPr lang="en-US" altLang="zh-CN" sz="5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00000"/>
              </a:lnSpc>
              <a:spcBef>
                <a:spcPct val="0"/>
              </a:spcBef>
              <a:buFont typeface="Arial" panose="020B0604020202020204" pitchFamily="34" charset="0"/>
              <a:buNone/>
            </a:pPr>
            <a:r>
              <a:rPr lang="zh-CN" altLang="en-US" sz="5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多功能通用</a:t>
            </a:r>
            <a:r>
              <a:rPr lang="en-US" altLang="zh-CN" sz="5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5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模板</a:t>
            </a:r>
            <a:endParaRPr lang="zh-CN" altLang="en-US" sz="5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369" name="任意多边形 20"/>
          <p:cNvSpPr>
            <a:spLocks noChangeArrowheads="1"/>
          </p:cNvSpPr>
          <p:nvPr/>
        </p:nvSpPr>
        <p:spPr bwMode="auto">
          <a:xfrm>
            <a:off x="10172700" y="211138"/>
            <a:ext cx="2060575" cy="5546725"/>
          </a:xfrm>
          <a:custGeom>
            <a:avLst/>
            <a:gdLst>
              <a:gd name="T0" fmla="*/ 2499288 w 1871003"/>
              <a:gd name="T1" fmla="*/ 0 h 4276578"/>
              <a:gd name="T2" fmla="*/ 0 w 1871003"/>
              <a:gd name="T3" fmla="*/ 5586180 h 4276578"/>
              <a:gd name="T4" fmla="*/ 2480497 w 1871003"/>
              <a:gd name="T5" fmla="*/ 9330762 h 4276578"/>
              <a:gd name="T6" fmla="*/ 2499288 w 1871003"/>
              <a:gd name="T7" fmla="*/ 0 h 4276578"/>
              <a:gd name="T8" fmla="*/ 0 60000 65536"/>
              <a:gd name="T9" fmla="*/ 0 60000 65536"/>
              <a:gd name="T10" fmla="*/ 0 60000 65536"/>
              <a:gd name="T11" fmla="*/ 0 60000 65536"/>
              <a:gd name="T12" fmla="*/ 0 w 1871003"/>
              <a:gd name="T13" fmla="*/ 0 h 4276578"/>
              <a:gd name="T14" fmla="*/ 1871003 w 1871003"/>
              <a:gd name="T15" fmla="*/ 4276578 h 4276578"/>
            </a:gdLst>
            <a:ahLst/>
            <a:cxnLst>
              <a:cxn ang="T8">
                <a:pos x="T0" y="T1"/>
              </a:cxn>
              <a:cxn ang="T9">
                <a:pos x="T2" y="T3"/>
              </a:cxn>
              <a:cxn ang="T10">
                <a:pos x="T4" y="T5"/>
              </a:cxn>
              <a:cxn ang="T11">
                <a:pos x="T6" y="T7"/>
              </a:cxn>
            </a:cxnLst>
            <a:rect l="T12" t="T13" r="T14" b="T15"/>
            <a:pathLst>
              <a:path w="1871003" h="4276578">
                <a:moveTo>
                  <a:pt x="1871003" y="0"/>
                </a:moveTo>
                <a:lnTo>
                  <a:pt x="0" y="2560320"/>
                </a:lnTo>
                <a:lnTo>
                  <a:pt x="1856935" y="4276578"/>
                </a:lnTo>
                <a:cubicBezTo>
                  <a:pt x="1861624" y="2851052"/>
                  <a:pt x="1866314" y="1425526"/>
                  <a:pt x="1871003" y="0"/>
                </a:cubicBez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5370" name="任意多边形 25"/>
          <p:cNvSpPr>
            <a:spLocks noChangeArrowheads="1"/>
          </p:cNvSpPr>
          <p:nvPr/>
        </p:nvSpPr>
        <p:spPr bwMode="auto">
          <a:xfrm>
            <a:off x="9444038" y="4430713"/>
            <a:ext cx="2789237" cy="2460625"/>
          </a:xfrm>
          <a:custGeom>
            <a:avLst/>
            <a:gdLst>
              <a:gd name="T0" fmla="*/ 1439378 w 3868616"/>
              <a:gd name="T1" fmla="*/ 0 h 2447779"/>
              <a:gd name="T2" fmla="*/ 0 w 3868616"/>
              <a:gd name="T3" fmla="*/ 2486519 h 2447779"/>
              <a:gd name="T4" fmla="*/ 1449924 w 3868616"/>
              <a:gd name="T5" fmla="*/ 2457938 h 2447779"/>
              <a:gd name="T6" fmla="*/ 1439378 w 3868616"/>
              <a:gd name="T7" fmla="*/ 0 h 2447779"/>
              <a:gd name="T8" fmla="*/ 0 60000 65536"/>
              <a:gd name="T9" fmla="*/ 0 60000 65536"/>
              <a:gd name="T10" fmla="*/ 0 60000 65536"/>
              <a:gd name="T11" fmla="*/ 0 60000 65536"/>
              <a:gd name="T12" fmla="*/ 0 w 3868616"/>
              <a:gd name="T13" fmla="*/ 0 h 2447779"/>
              <a:gd name="T14" fmla="*/ 3868616 w 3868616"/>
              <a:gd name="T15" fmla="*/ 2447779 h 2447779"/>
            </a:gdLst>
            <a:ahLst/>
            <a:cxnLst>
              <a:cxn ang="T8">
                <a:pos x="T0" y="T1"/>
              </a:cxn>
              <a:cxn ang="T9">
                <a:pos x="T2" y="T3"/>
              </a:cxn>
              <a:cxn ang="T10">
                <a:pos x="T4" y="T5"/>
              </a:cxn>
              <a:cxn ang="T11">
                <a:pos x="T6" y="T7"/>
              </a:cxn>
            </a:cxnLst>
            <a:rect l="T12" t="T13" r="T14" b="T15"/>
            <a:pathLst>
              <a:path w="3868616" h="2447779">
                <a:moveTo>
                  <a:pt x="3840480" y="0"/>
                </a:moveTo>
                <a:lnTo>
                  <a:pt x="0" y="2447779"/>
                </a:lnTo>
                <a:lnTo>
                  <a:pt x="3868616" y="2419643"/>
                </a:lnTo>
                <a:lnTo>
                  <a:pt x="3840480" y="0"/>
                </a:lnTo>
                <a:close/>
              </a:path>
            </a:pathLst>
          </a:custGeom>
          <a:solidFill>
            <a:srgbClr val="418A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5371"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5372" name="任意多边形 14335"/>
          <p:cNvSpPr>
            <a:spLocks noChangeArrowheads="1"/>
          </p:cNvSpPr>
          <p:nvPr/>
        </p:nvSpPr>
        <p:spPr bwMode="auto">
          <a:xfrm>
            <a:off x="-41275" y="-12700"/>
            <a:ext cx="1800225" cy="3081338"/>
          </a:xfrm>
          <a:custGeom>
            <a:avLst/>
            <a:gdLst>
              <a:gd name="T0" fmla="*/ 0 w 1800665"/>
              <a:gd name="T1" fmla="*/ 0 h 3080824"/>
              <a:gd name="T2" fmla="*/ 1799345 w 1800665"/>
              <a:gd name="T3" fmla="*/ 0 h 3080824"/>
              <a:gd name="T4" fmla="*/ 56229 w 1800665"/>
              <a:gd name="T5" fmla="*/ 3082366 h 3080824"/>
              <a:gd name="T6" fmla="*/ 0 w 1800665"/>
              <a:gd name="T7" fmla="*/ 0 h 3080824"/>
              <a:gd name="T8" fmla="*/ 0 60000 65536"/>
              <a:gd name="T9" fmla="*/ 0 60000 65536"/>
              <a:gd name="T10" fmla="*/ 0 60000 65536"/>
              <a:gd name="T11" fmla="*/ 0 60000 65536"/>
              <a:gd name="T12" fmla="*/ 0 w 1800665"/>
              <a:gd name="T13" fmla="*/ 0 h 3080824"/>
              <a:gd name="T14" fmla="*/ 1800665 w 1800665"/>
              <a:gd name="T15" fmla="*/ 3080824 h 3080824"/>
            </a:gdLst>
            <a:ahLst/>
            <a:cxnLst>
              <a:cxn ang="T8">
                <a:pos x="T0" y="T1"/>
              </a:cxn>
              <a:cxn ang="T9">
                <a:pos x="T2" y="T3"/>
              </a:cxn>
              <a:cxn ang="T10">
                <a:pos x="T4" y="T5"/>
              </a:cxn>
              <a:cxn ang="T11">
                <a:pos x="T6" y="T7"/>
              </a:cxn>
            </a:cxnLst>
            <a:rect l="T12" t="T13" r="T14" b="T15"/>
            <a:pathLst>
              <a:path w="1800665" h="3080824">
                <a:moveTo>
                  <a:pt x="0" y="0"/>
                </a:moveTo>
                <a:lnTo>
                  <a:pt x="1800665" y="0"/>
                </a:lnTo>
                <a:lnTo>
                  <a:pt x="56271" y="3080824"/>
                </a:lnTo>
                <a:lnTo>
                  <a:pt x="0" y="0"/>
                </a:lnTo>
                <a:close/>
              </a:path>
            </a:pathLst>
          </a:custGeom>
          <a:solidFill>
            <a:srgbClr val="418AB3">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5373" name="任意多边形 14337"/>
          <p:cNvSpPr>
            <a:spLocks noChangeArrowheads="1"/>
          </p:cNvSpPr>
          <p:nvPr/>
        </p:nvSpPr>
        <p:spPr bwMode="auto">
          <a:xfrm>
            <a:off x="-41275" y="1404938"/>
            <a:ext cx="1828800" cy="5486400"/>
          </a:xfrm>
          <a:custGeom>
            <a:avLst/>
            <a:gdLst>
              <a:gd name="T0" fmla="*/ 0 w 1828800"/>
              <a:gd name="T1" fmla="*/ 0 h 5486400"/>
              <a:gd name="T2" fmla="*/ 1828800 w 1828800"/>
              <a:gd name="T3" fmla="*/ 3348110 h 5486400"/>
              <a:gd name="T4" fmla="*/ 492369 w 1828800"/>
              <a:gd name="T5" fmla="*/ 5458264 h 5486400"/>
              <a:gd name="T6" fmla="*/ 28135 w 1828800"/>
              <a:gd name="T7" fmla="*/ 5486400 h 5486400"/>
              <a:gd name="T8" fmla="*/ 0 w 1828800"/>
              <a:gd name="T9" fmla="*/ 0 h 5486400"/>
              <a:gd name="T10" fmla="*/ 0 60000 65536"/>
              <a:gd name="T11" fmla="*/ 0 60000 65536"/>
              <a:gd name="T12" fmla="*/ 0 60000 65536"/>
              <a:gd name="T13" fmla="*/ 0 60000 65536"/>
              <a:gd name="T14" fmla="*/ 0 60000 65536"/>
              <a:gd name="T15" fmla="*/ 0 w 1828800"/>
              <a:gd name="T16" fmla="*/ 0 h 5486400"/>
              <a:gd name="T17" fmla="*/ 1828800 w 1828800"/>
              <a:gd name="T18" fmla="*/ 5486400 h 5486400"/>
            </a:gdLst>
            <a:ahLst/>
            <a:cxnLst>
              <a:cxn ang="T10">
                <a:pos x="T0" y="T1"/>
              </a:cxn>
              <a:cxn ang="T11">
                <a:pos x="T2" y="T3"/>
              </a:cxn>
              <a:cxn ang="T12">
                <a:pos x="T4" y="T5"/>
              </a:cxn>
              <a:cxn ang="T13">
                <a:pos x="T6" y="T7"/>
              </a:cxn>
              <a:cxn ang="T14">
                <a:pos x="T8" y="T9"/>
              </a:cxn>
            </a:cxnLst>
            <a:rect l="T15" t="T16" r="T17" b="T18"/>
            <a:pathLst>
              <a:path w="1828800" h="5486400">
                <a:moveTo>
                  <a:pt x="0" y="0"/>
                </a:moveTo>
                <a:lnTo>
                  <a:pt x="1828800" y="3348110"/>
                </a:lnTo>
                <a:lnTo>
                  <a:pt x="492369" y="5458264"/>
                </a:lnTo>
                <a:lnTo>
                  <a:pt x="28135" y="5486400"/>
                </a:lnTo>
                <a:lnTo>
                  <a:pt x="0" y="0"/>
                </a:ln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5374" name="任意多边形 14338"/>
          <p:cNvSpPr>
            <a:spLocks noChangeArrowheads="1"/>
          </p:cNvSpPr>
          <p:nvPr/>
        </p:nvSpPr>
        <p:spPr bwMode="auto">
          <a:xfrm>
            <a:off x="0" y="4992688"/>
            <a:ext cx="4262438" cy="1900237"/>
          </a:xfrm>
          <a:custGeom>
            <a:avLst/>
            <a:gdLst>
              <a:gd name="T0" fmla="*/ 0 w 4262510"/>
              <a:gd name="T1" fmla="*/ 0 h 1899138"/>
              <a:gd name="T2" fmla="*/ 4262294 w 4262510"/>
              <a:gd name="T3" fmla="*/ 1902437 h 1899138"/>
              <a:gd name="T4" fmla="*/ 0 w 4262510"/>
              <a:gd name="T5" fmla="*/ 1902437 h 1899138"/>
              <a:gd name="T6" fmla="*/ 0 w 4262510"/>
              <a:gd name="T7" fmla="*/ 0 h 1899138"/>
              <a:gd name="T8" fmla="*/ 0 60000 65536"/>
              <a:gd name="T9" fmla="*/ 0 60000 65536"/>
              <a:gd name="T10" fmla="*/ 0 60000 65536"/>
              <a:gd name="T11" fmla="*/ 0 60000 65536"/>
              <a:gd name="T12" fmla="*/ 0 w 4262510"/>
              <a:gd name="T13" fmla="*/ 0 h 1899138"/>
              <a:gd name="T14" fmla="*/ 4262510 w 4262510"/>
              <a:gd name="T15" fmla="*/ 1899138 h 1899138"/>
            </a:gdLst>
            <a:ahLst/>
            <a:cxnLst>
              <a:cxn ang="T8">
                <a:pos x="T0" y="T1"/>
              </a:cxn>
              <a:cxn ang="T9">
                <a:pos x="T2" y="T3"/>
              </a:cxn>
              <a:cxn ang="T10">
                <a:pos x="T4" y="T5"/>
              </a:cxn>
              <a:cxn ang="T11">
                <a:pos x="T6" y="T7"/>
              </a:cxn>
            </a:cxnLst>
            <a:rect l="T12" t="T13" r="T14" b="T15"/>
            <a:pathLst>
              <a:path w="4262510" h="1899138">
                <a:moveTo>
                  <a:pt x="0" y="0"/>
                </a:moveTo>
                <a:lnTo>
                  <a:pt x="4262510" y="1899138"/>
                </a:lnTo>
                <a:lnTo>
                  <a:pt x="0" y="1899138"/>
                </a:lnTo>
                <a:lnTo>
                  <a:pt x="0" y="0"/>
                </a:lnTo>
                <a:close/>
              </a:path>
            </a:pathLst>
          </a:custGeom>
          <a:solidFill>
            <a:srgbClr val="FF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5375" name="任意多边形 5"/>
          <p:cNvSpPr>
            <a:spLocks noChangeArrowheads="1"/>
          </p:cNvSpPr>
          <p:nvPr/>
        </p:nvSpPr>
        <p:spPr bwMode="auto">
          <a:xfrm>
            <a:off x="6537325" y="-34925"/>
            <a:ext cx="5697538" cy="2122488"/>
          </a:xfrm>
          <a:custGeom>
            <a:avLst/>
            <a:gdLst>
              <a:gd name="T0" fmla="*/ 5662612 w 5697415"/>
              <a:gd name="T1" fmla="*/ 0 h 2121877"/>
              <a:gd name="T2" fmla="*/ 5697784 w 5697415"/>
              <a:gd name="T3" fmla="*/ 2123710 h 2121877"/>
              <a:gd name="T4" fmla="*/ 0 w 5697415"/>
              <a:gd name="T5" fmla="*/ 23468 h 2121877"/>
              <a:gd name="T6" fmla="*/ 5662612 w 5697415"/>
              <a:gd name="T7" fmla="*/ 0 h 2121877"/>
              <a:gd name="T8" fmla="*/ 0 60000 65536"/>
              <a:gd name="T9" fmla="*/ 0 60000 65536"/>
              <a:gd name="T10" fmla="*/ 0 60000 65536"/>
              <a:gd name="T11" fmla="*/ 0 60000 65536"/>
              <a:gd name="T12" fmla="*/ 0 w 5697415"/>
              <a:gd name="T13" fmla="*/ 0 h 2121877"/>
              <a:gd name="T14" fmla="*/ 5697415 w 5697415"/>
              <a:gd name="T15" fmla="*/ 2121877 h 2121877"/>
            </a:gdLst>
            <a:ahLst/>
            <a:cxnLst>
              <a:cxn ang="T8">
                <a:pos x="T0" y="T1"/>
              </a:cxn>
              <a:cxn ang="T9">
                <a:pos x="T2" y="T3"/>
              </a:cxn>
              <a:cxn ang="T10">
                <a:pos x="T4" y="T5"/>
              </a:cxn>
              <a:cxn ang="T11">
                <a:pos x="T6" y="T7"/>
              </a:cxn>
            </a:cxnLst>
            <a:rect l="T12" t="T13" r="T14" b="T15"/>
            <a:pathLst>
              <a:path w="5697415" h="2121877">
                <a:moveTo>
                  <a:pt x="5662246" y="0"/>
                </a:moveTo>
                <a:lnTo>
                  <a:pt x="5697415" y="2121877"/>
                </a:lnTo>
                <a:lnTo>
                  <a:pt x="0" y="23447"/>
                </a:lnTo>
                <a:lnTo>
                  <a:pt x="5662246" y="0"/>
                </a:lnTo>
                <a:close/>
              </a:path>
            </a:pathLst>
          </a:custGeom>
          <a:solidFill>
            <a:srgbClr val="C0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Tree>
  </p:cSld>
  <p:clrMapOvr>
    <a:masterClrMapping/>
  </p:clrMapOvr>
  <p:transition spd="slow"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4"/>
          <p:cNvSpPr>
            <a:spLocks noGrp="1"/>
          </p:cNvSpPr>
          <p:nvPr>
            <p:ph type="sldNum" sz="quarter" idx="12"/>
          </p:nvPr>
        </p:nvSpPr>
        <p:spPr/>
        <p:txBody>
          <a:bodyPr/>
          <a:lstStyle/>
          <a:p>
            <a:pPr>
              <a:defRPr/>
            </a:pPr>
            <a:fld id="{F2A05126-4D71-46C5-AF9E-0CEDF80625B8}" type="slidenum">
              <a:rPr lang="zh-CN" altLang="en-US"/>
            </a:fld>
            <a:endParaRPr lang="zh-CN" altLang="en-US" sz="1800">
              <a:solidFill>
                <a:schemeClr val="tx1"/>
              </a:solidFill>
              <a:latin typeface="Arial" panose="020B0604020202020204" pitchFamily="34" charset="0"/>
            </a:endParaRPr>
          </a:p>
        </p:txBody>
      </p:sp>
      <p:pic>
        <p:nvPicPr>
          <p:cNvPr id="24579"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1"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4582" name="等腰三角形 36"/>
          <p:cNvSpPr>
            <a:spLocks noChangeArrowheads="1"/>
          </p:cNvSpPr>
          <p:nvPr/>
        </p:nvSpPr>
        <p:spPr bwMode="auto">
          <a:xfrm rot="-5400000">
            <a:off x="11003756" y="5269707"/>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3" name="等腰三角形 29"/>
          <p:cNvSpPr>
            <a:spLocks noChangeArrowheads="1"/>
          </p:cNvSpPr>
          <p:nvPr/>
        </p:nvSpPr>
        <p:spPr bwMode="auto">
          <a:xfrm rot="-5400000">
            <a:off x="11329988" y="6000750"/>
            <a:ext cx="800100"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4" name="等腰三角形 37"/>
          <p:cNvSpPr>
            <a:spLocks noChangeArrowheads="1"/>
          </p:cNvSpPr>
          <p:nvPr/>
        </p:nvSpPr>
        <p:spPr bwMode="auto">
          <a:xfrm rot="-5400000">
            <a:off x="10594975" y="4192588"/>
            <a:ext cx="22701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5" name="等腰三角形 38"/>
          <p:cNvSpPr>
            <a:spLocks noChangeArrowheads="1"/>
          </p:cNvSpPr>
          <p:nvPr/>
        </p:nvSpPr>
        <p:spPr bwMode="auto">
          <a:xfrm rot="-5400000">
            <a:off x="10992644" y="3432969"/>
            <a:ext cx="1474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6" name="等腰三角形 39"/>
          <p:cNvSpPr>
            <a:spLocks noChangeArrowheads="1"/>
          </p:cNvSpPr>
          <p:nvPr/>
        </p:nvSpPr>
        <p:spPr bwMode="auto">
          <a:xfrm rot="-5400000">
            <a:off x="10660856" y="2186782"/>
            <a:ext cx="1762125" cy="1284288"/>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7" name="等腰三角形 40"/>
          <p:cNvSpPr>
            <a:spLocks noChangeArrowheads="1"/>
          </p:cNvSpPr>
          <p:nvPr/>
        </p:nvSpPr>
        <p:spPr bwMode="auto">
          <a:xfrm rot="-5400000">
            <a:off x="11196637" y="1244601"/>
            <a:ext cx="10763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8" name="等腰三角形 41"/>
          <p:cNvSpPr>
            <a:spLocks noChangeArrowheads="1"/>
          </p:cNvSpPr>
          <p:nvPr/>
        </p:nvSpPr>
        <p:spPr bwMode="auto">
          <a:xfrm rot="-5400000">
            <a:off x="10676731" y="-35719"/>
            <a:ext cx="1536701" cy="14843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9" name="圆角矩形 78"/>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0" name="圆角矩形 79"/>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1" name="圆角矩形 80"/>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2"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4593" name="组合 82"/>
          <p:cNvGrpSpPr/>
          <p:nvPr/>
        </p:nvGrpSpPr>
        <p:grpSpPr bwMode="auto">
          <a:xfrm>
            <a:off x="1389063" y="1909763"/>
            <a:ext cx="2671762" cy="2717800"/>
            <a:chOff x="0" y="0"/>
            <a:chExt cx="2671200" cy="2718302"/>
          </a:xfrm>
        </p:grpSpPr>
        <p:sp>
          <p:nvSpPr>
            <p:cNvPr id="24609" name="矩形 84"/>
            <p:cNvSpPr>
              <a:spLocks noChangeArrowheads="1"/>
            </p:cNvSpPr>
            <p:nvPr/>
          </p:nvSpPr>
          <p:spPr bwMode="auto">
            <a:xfrm>
              <a:off x="0" y="433592"/>
              <a:ext cx="2671200" cy="751825"/>
            </a:xfrm>
            <a:prstGeom prst="rect">
              <a:avLst/>
            </a:prstGeom>
            <a:solidFill>
              <a:srgbClr val="2B2C27"/>
            </a:solidFill>
            <a:ln>
              <a:noFill/>
            </a:ln>
            <a:extLst>
              <a:ext uri="{91240B29-F687-4F45-9708-019B960494DF}">
                <a14:hiddenLine xmlns:a14="http://schemas.microsoft.com/office/drawing/2010/main" w="3175">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610" name="文本框 68"/>
            <p:cNvSpPr>
              <a:spLocks noChangeArrowheads="1"/>
            </p:cNvSpPr>
            <p:nvPr/>
          </p:nvSpPr>
          <p:spPr bwMode="auto">
            <a:xfrm>
              <a:off x="171255" y="624838"/>
              <a:ext cx="23286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1" name="文本框 69"/>
            <p:cNvSpPr>
              <a:spLocks noChangeArrowheads="1"/>
            </p:cNvSpPr>
            <p:nvPr/>
          </p:nvSpPr>
          <p:spPr bwMode="auto">
            <a:xfrm>
              <a:off x="171255" y="1345054"/>
              <a:ext cx="2328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请在此输入您的文字内容请在此输入您的文字内容请在此输入您的文字内容</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594" name="组合 87"/>
          <p:cNvGrpSpPr/>
          <p:nvPr/>
        </p:nvGrpSpPr>
        <p:grpSpPr bwMode="auto">
          <a:xfrm>
            <a:off x="7667625" y="1909763"/>
            <a:ext cx="2671763" cy="2717800"/>
            <a:chOff x="0" y="0"/>
            <a:chExt cx="2671200" cy="2718302"/>
          </a:xfrm>
        </p:grpSpPr>
        <p:sp>
          <p:nvSpPr>
            <p:cNvPr id="24606" name="矩形 89"/>
            <p:cNvSpPr>
              <a:spLocks noChangeArrowheads="1"/>
            </p:cNvSpPr>
            <p:nvPr/>
          </p:nvSpPr>
          <p:spPr bwMode="auto">
            <a:xfrm>
              <a:off x="0" y="433592"/>
              <a:ext cx="2671200" cy="751825"/>
            </a:xfrm>
            <a:prstGeom prst="rect">
              <a:avLst/>
            </a:prstGeom>
            <a:solidFill>
              <a:srgbClr val="2B2C27"/>
            </a:solidFill>
            <a:ln>
              <a:noFill/>
            </a:ln>
            <a:extLst>
              <a:ext uri="{91240B29-F687-4F45-9708-019B960494DF}">
                <a14:hiddenLine xmlns:a14="http://schemas.microsoft.com/office/drawing/2010/main" w="3175">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607" name="文本框 73"/>
            <p:cNvSpPr>
              <a:spLocks noChangeArrowheads="1"/>
            </p:cNvSpPr>
            <p:nvPr/>
          </p:nvSpPr>
          <p:spPr bwMode="auto">
            <a:xfrm>
              <a:off x="171255" y="624838"/>
              <a:ext cx="23286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8" name="文本框 74"/>
            <p:cNvSpPr>
              <a:spLocks noChangeArrowheads="1"/>
            </p:cNvSpPr>
            <p:nvPr/>
          </p:nvSpPr>
          <p:spPr bwMode="auto">
            <a:xfrm>
              <a:off x="171255" y="1345054"/>
              <a:ext cx="2328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请在此输入您的文字内容请在此输入您的文字内容请在此输入您的文字内容</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595" name="组合 92"/>
          <p:cNvGrpSpPr/>
          <p:nvPr/>
        </p:nvGrpSpPr>
        <p:grpSpPr bwMode="auto">
          <a:xfrm>
            <a:off x="4527550" y="1909763"/>
            <a:ext cx="2671763" cy="2717800"/>
            <a:chOff x="0" y="0"/>
            <a:chExt cx="2671200" cy="2718302"/>
          </a:xfrm>
        </p:grpSpPr>
        <p:sp>
          <p:nvSpPr>
            <p:cNvPr id="24603" name="矩形 94"/>
            <p:cNvSpPr>
              <a:spLocks noChangeArrowheads="1"/>
            </p:cNvSpPr>
            <p:nvPr/>
          </p:nvSpPr>
          <p:spPr bwMode="auto">
            <a:xfrm>
              <a:off x="0" y="433592"/>
              <a:ext cx="2671200" cy="751825"/>
            </a:xfrm>
            <a:prstGeom prst="rect">
              <a:avLst/>
            </a:prstGeom>
            <a:solidFill>
              <a:srgbClr val="2B2C27"/>
            </a:solidFill>
            <a:ln>
              <a:noFill/>
            </a:ln>
            <a:extLst>
              <a:ext uri="{91240B29-F687-4F45-9708-019B960494DF}">
                <a14:hiddenLine xmlns:a14="http://schemas.microsoft.com/office/drawing/2010/main" w="3175">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604" name="文本框 78"/>
            <p:cNvSpPr>
              <a:spLocks noChangeArrowheads="1"/>
            </p:cNvSpPr>
            <p:nvPr/>
          </p:nvSpPr>
          <p:spPr bwMode="auto">
            <a:xfrm>
              <a:off x="171255" y="624838"/>
              <a:ext cx="23286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5" name="文本框 79"/>
            <p:cNvSpPr>
              <a:spLocks noChangeArrowheads="1"/>
            </p:cNvSpPr>
            <p:nvPr/>
          </p:nvSpPr>
          <p:spPr bwMode="auto">
            <a:xfrm>
              <a:off x="171255" y="1345054"/>
              <a:ext cx="2328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请在此输入您的文字内容请在此输入您的文字内容请在此输入您的文字内容</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596" name="矩形 97"/>
          <p:cNvSpPr>
            <a:spLocks noChangeArrowheads="1"/>
          </p:cNvSpPr>
          <p:nvPr/>
        </p:nvSpPr>
        <p:spPr bwMode="auto">
          <a:xfrm>
            <a:off x="377825" y="4979988"/>
            <a:ext cx="10966450" cy="939800"/>
          </a:xfrm>
          <a:prstGeom prst="rect">
            <a:avLst/>
          </a:prstGeom>
          <a:solidFill>
            <a:srgbClr val="2B2C27">
              <a:alpha val="65097"/>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4597" name="组合 98"/>
          <p:cNvGrpSpPr/>
          <p:nvPr/>
        </p:nvGrpSpPr>
        <p:grpSpPr bwMode="auto">
          <a:xfrm>
            <a:off x="496888" y="5159375"/>
            <a:ext cx="1204912" cy="581025"/>
            <a:chOff x="0" y="0"/>
            <a:chExt cx="1204674" cy="580938"/>
          </a:xfrm>
        </p:grpSpPr>
        <p:grpSp>
          <p:nvGrpSpPr>
            <p:cNvPr id="24599" name="组合 99"/>
            <p:cNvGrpSpPr/>
            <p:nvPr/>
          </p:nvGrpSpPr>
          <p:grpSpPr bwMode="auto">
            <a:xfrm>
              <a:off x="0" y="0"/>
              <a:ext cx="1204674" cy="580938"/>
              <a:chOff x="0" y="0"/>
              <a:chExt cx="1204674" cy="580938"/>
            </a:xfrm>
          </p:grpSpPr>
          <p:sp>
            <p:nvSpPr>
              <p:cNvPr id="24601" name="矩形 101"/>
              <p:cNvSpPr>
                <a:spLocks noChangeArrowheads="1"/>
              </p:cNvSpPr>
              <p:nvPr/>
            </p:nvSpPr>
            <p:spPr bwMode="auto">
              <a:xfrm>
                <a:off x="0" y="190652"/>
                <a:ext cx="1204674" cy="390286"/>
              </a:xfrm>
              <a:prstGeom prst="rect">
                <a:avLst/>
              </a:prstGeom>
              <a:solidFill>
                <a:srgbClr val="000C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602" name="矩形 102"/>
              <p:cNvSpPr>
                <a:spLocks noChangeArrowheads="1"/>
              </p:cNvSpPr>
              <p:nvPr/>
            </p:nvSpPr>
            <p:spPr bwMode="auto">
              <a:xfrm>
                <a:off x="62587" y="0"/>
                <a:ext cx="1079500" cy="504056"/>
              </a:xfrm>
              <a:prstGeom prst="rect">
                <a:avLst/>
              </a:prstGeom>
              <a:solidFill>
                <a:srgbClr val="FFC0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4600" name="文本框 83"/>
            <p:cNvSpPr>
              <a:spLocks noChangeArrowheads="1"/>
            </p:cNvSpPr>
            <p:nvPr/>
          </p:nvSpPr>
          <p:spPr bwMode="auto">
            <a:xfrm>
              <a:off x="126842" y="105803"/>
              <a:ext cx="9509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总结</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598" name="矩形 103"/>
          <p:cNvSpPr>
            <a:spLocks noChangeArrowheads="1"/>
          </p:cNvSpPr>
          <p:nvPr/>
        </p:nvSpPr>
        <p:spPr bwMode="auto">
          <a:xfrm>
            <a:off x="1817688" y="5122863"/>
            <a:ext cx="9474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14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启点工作室致力于优秀</a:t>
            </a:r>
            <a:r>
              <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作品的制作，为您提供高效的</a:t>
            </a:r>
            <a:r>
              <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定制解决方案。工作室承接各类商务洽谈、企业宣传、产品介绍、毕业答辩、课件制作、模板定制等多项业务，独到新颖的设计，做最用心的作品。</a:t>
            </a:r>
            <a:endParaRPr lang="zh-CN" altLang="en-US" sz="1800">
              <a:latin typeface="Arial" panose="020B0604020202020204" pitchFamily="34" charset="0"/>
            </a:endParaRPr>
          </a:p>
        </p:txBody>
      </p:sp>
    </p:spTree>
  </p:cSld>
  <p:clrMapOvr>
    <a:masterClrMapping/>
  </p:clrMapOvr>
  <p:transition spd="slow"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4"/>
          <p:cNvSpPr>
            <a:spLocks noGrp="1"/>
          </p:cNvSpPr>
          <p:nvPr>
            <p:ph type="sldNum" sz="quarter" idx="12"/>
          </p:nvPr>
        </p:nvSpPr>
        <p:spPr/>
        <p:txBody>
          <a:bodyPr/>
          <a:lstStyle/>
          <a:p>
            <a:pPr>
              <a:defRPr/>
            </a:pPr>
            <a:fld id="{798D384A-FF3F-4303-9672-46E15C9D846C}" type="slidenum">
              <a:rPr lang="zh-CN" altLang="en-US"/>
            </a:fld>
            <a:endParaRPr lang="zh-CN" altLang="en-US" sz="1800">
              <a:solidFill>
                <a:schemeClr val="tx1"/>
              </a:solidFill>
              <a:latin typeface="Arial" panose="020B0604020202020204" pitchFamily="34" charset="0"/>
            </a:endParaRPr>
          </a:p>
        </p:txBody>
      </p:sp>
      <p:pic>
        <p:nvPicPr>
          <p:cNvPr id="25603"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05"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5606" name="等腰三角形 36"/>
          <p:cNvSpPr>
            <a:spLocks noChangeArrowheads="1"/>
          </p:cNvSpPr>
          <p:nvPr/>
        </p:nvSpPr>
        <p:spPr bwMode="auto">
          <a:xfrm rot="-5400000">
            <a:off x="11003756" y="5269707"/>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07" name="等腰三角形 29"/>
          <p:cNvSpPr>
            <a:spLocks noChangeArrowheads="1"/>
          </p:cNvSpPr>
          <p:nvPr/>
        </p:nvSpPr>
        <p:spPr bwMode="auto">
          <a:xfrm rot="-5400000">
            <a:off x="11329988" y="6000750"/>
            <a:ext cx="800100"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08" name="等腰三角形 37"/>
          <p:cNvSpPr>
            <a:spLocks noChangeArrowheads="1"/>
          </p:cNvSpPr>
          <p:nvPr/>
        </p:nvSpPr>
        <p:spPr bwMode="auto">
          <a:xfrm rot="-5400000">
            <a:off x="10594975" y="4192588"/>
            <a:ext cx="22701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09" name="等腰三角形 38"/>
          <p:cNvSpPr>
            <a:spLocks noChangeArrowheads="1"/>
          </p:cNvSpPr>
          <p:nvPr/>
        </p:nvSpPr>
        <p:spPr bwMode="auto">
          <a:xfrm rot="-5400000">
            <a:off x="10992644" y="3432969"/>
            <a:ext cx="1474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0" name="等腰三角形 39"/>
          <p:cNvSpPr>
            <a:spLocks noChangeArrowheads="1"/>
          </p:cNvSpPr>
          <p:nvPr/>
        </p:nvSpPr>
        <p:spPr bwMode="auto">
          <a:xfrm rot="-5400000">
            <a:off x="10660856" y="2186782"/>
            <a:ext cx="1762125" cy="1284288"/>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1" name="等腰三角形 40"/>
          <p:cNvSpPr>
            <a:spLocks noChangeArrowheads="1"/>
          </p:cNvSpPr>
          <p:nvPr/>
        </p:nvSpPr>
        <p:spPr bwMode="auto">
          <a:xfrm rot="-5400000">
            <a:off x="11196637" y="1244601"/>
            <a:ext cx="10763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2" name="等腰三角形 41"/>
          <p:cNvSpPr>
            <a:spLocks noChangeArrowheads="1"/>
          </p:cNvSpPr>
          <p:nvPr/>
        </p:nvSpPr>
        <p:spPr bwMode="auto">
          <a:xfrm rot="-5400000">
            <a:off x="10676731" y="-35719"/>
            <a:ext cx="1536701" cy="14843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3" name="圆角矩形 78"/>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4" name="圆角矩形 79"/>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5" name="圆角矩形 80"/>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6"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17" name="任意多边形 42"/>
          <p:cNvSpPr>
            <a:spLocks noChangeArrowheads="1"/>
          </p:cNvSpPr>
          <p:nvPr/>
        </p:nvSpPr>
        <p:spPr bwMode="auto">
          <a:xfrm rot="8100000">
            <a:off x="5230813" y="1762125"/>
            <a:ext cx="1490662" cy="1490663"/>
          </a:xfrm>
          <a:custGeom>
            <a:avLst/>
            <a:gdLst>
              <a:gd name="T0" fmla="*/ 0 w 1712686"/>
              <a:gd name="T1" fmla="*/ 1129231 h 1712686"/>
              <a:gd name="T2" fmla="*/ 0 w 1712686"/>
              <a:gd name="T3" fmla="*/ 564616 h 1712686"/>
              <a:gd name="T4" fmla="*/ 564614 w 1712686"/>
              <a:gd name="T5" fmla="*/ 0 h 1712686"/>
              <a:gd name="T6" fmla="*/ 1129229 w 1712686"/>
              <a:gd name="T7" fmla="*/ 0 h 1712686"/>
              <a:gd name="T8" fmla="*/ 1129229 w 1712686"/>
              <a:gd name="T9" fmla="*/ 564616 h 1712686"/>
              <a:gd name="T10" fmla="*/ 564614 w 1712686"/>
              <a:gd name="T11" fmla="*/ 1129231 h 1712686"/>
              <a:gd name="T12" fmla="*/ 0 60000 65536"/>
              <a:gd name="T13" fmla="*/ 0 60000 65536"/>
              <a:gd name="T14" fmla="*/ 0 60000 65536"/>
              <a:gd name="T15" fmla="*/ 0 60000 65536"/>
              <a:gd name="T16" fmla="*/ 0 60000 65536"/>
              <a:gd name="T17" fmla="*/ 0 60000 65536"/>
              <a:gd name="T18" fmla="*/ 0 w 1712686"/>
              <a:gd name="T19" fmla="*/ 0 h 1712686"/>
              <a:gd name="T20" fmla="*/ 1712686 w 1712686"/>
              <a:gd name="T21" fmla="*/ 1712686 h 1712686"/>
            </a:gdLst>
            <a:ahLst/>
            <a:cxnLst>
              <a:cxn ang="T12">
                <a:pos x="T0" y="T1"/>
              </a:cxn>
              <a:cxn ang="T13">
                <a:pos x="T2" y="T3"/>
              </a:cxn>
              <a:cxn ang="T14">
                <a:pos x="T4" y="T5"/>
              </a:cxn>
              <a:cxn ang="T15">
                <a:pos x="T6" y="T7"/>
              </a:cxn>
              <a:cxn ang="T16">
                <a:pos x="T8" y="T9"/>
              </a:cxn>
              <a:cxn ang="T17">
                <a:pos x="T10" y="T11"/>
              </a:cxn>
            </a:cxnLst>
            <a:rect l="T18" t="T19" r="T20" b="T21"/>
            <a:pathLst>
              <a:path w="1712686" h="1712686">
                <a:moveTo>
                  <a:pt x="0" y="1712686"/>
                </a:moveTo>
                <a:lnTo>
                  <a:pt x="0" y="856343"/>
                </a:lnTo>
                <a:cubicBezTo>
                  <a:pt x="0" y="383398"/>
                  <a:pt x="383398" y="0"/>
                  <a:pt x="856343" y="0"/>
                </a:cubicBezTo>
                <a:lnTo>
                  <a:pt x="1712686" y="0"/>
                </a:lnTo>
                <a:lnTo>
                  <a:pt x="1712686" y="856343"/>
                </a:lnTo>
                <a:cubicBezTo>
                  <a:pt x="1712686" y="1329288"/>
                  <a:pt x="1329288" y="1712686"/>
                  <a:pt x="856343" y="1712686"/>
                </a:cubicBezTo>
                <a:lnTo>
                  <a:pt x="0" y="1712686"/>
                </a:lnTo>
                <a:close/>
              </a:path>
            </a:pathLst>
          </a:custGeom>
          <a:solidFill>
            <a:srgbClr val="E2AC0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5618" name="任意多边形 43"/>
          <p:cNvSpPr>
            <a:spLocks noChangeArrowheads="1"/>
          </p:cNvSpPr>
          <p:nvPr/>
        </p:nvSpPr>
        <p:spPr bwMode="auto">
          <a:xfrm rot="2700000">
            <a:off x="6392069" y="2899569"/>
            <a:ext cx="1492250" cy="1490662"/>
          </a:xfrm>
          <a:custGeom>
            <a:avLst/>
            <a:gdLst>
              <a:gd name="T0" fmla="*/ 0 w 1712686"/>
              <a:gd name="T1" fmla="*/ 1129229 h 1712686"/>
              <a:gd name="T2" fmla="*/ 0 w 1712686"/>
              <a:gd name="T3" fmla="*/ 564614 h 1712686"/>
              <a:gd name="T4" fmla="*/ 566421 w 1712686"/>
              <a:gd name="T5" fmla="*/ 0 h 1712686"/>
              <a:gd name="T6" fmla="*/ 1132842 w 1712686"/>
              <a:gd name="T7" fmla="*/ 0 h 1712686"/>
              <a:gd name="T8" fmla="*/ 1132842 w 1712686"/>
              <a:gd name="T9" fmla="*/ 564614 h 1712686"/>
              <a:gd name="T10" fmla="*/ 566421 w 1712686"/>
              <a:gd name="T11" fmla="*/ 1129229 h 1712686"/>
              <a:gd name="T12" fmla="*/ 0 60000 65536"/>
              <a:gd name="T13" fmla="*/ 0 60000 65536"/>
              <a:gd name="T14" fmla="*/ 0 60000 65536"/>
              <a:gd name="T15" fmla="*/ 0 60000 65536"/>
              <a:gd name="T16" fmla="*/ 0 60000 65536"/>
              <a:gd name="T17" fmla="*/ 0 60000 65536"/>
              <a:gd name="T18" fmla="*/ 0 w 1712686"/>
              <a:gd name="T19" fmla="*/ 0 h 1712686"/>
              <a:gd name="T20" fmla="*/ 1712686 w 1712686"/>
              <a:gd name="T21" fmla="*/ 1712686 h 1712686"/>
            </a:gdLst>
            <a:ahLst/>
            <a:cxnLst>
              <a:cxn ang="T12">
                <a:pos x="T0" y="T1"/>
              </a:cxn>
              <a:cxn ang="T13">
                <a:pos x="T2" y="T3"/>
              </a:cxn>
              <a:cxn ang="T14">
                <a:pos x="T4" y="T5"/>
              </a:cxn>
              <a:cxn ang="T15">
                <a:pos x="T6" y="T7"/>
              </a:cxn>
              <a:cxn ang="T16">
                <a:pos x="T8" y="T9"/>
              </a:cxn>
              <a:cxn ang="T17">
                <a:pos x="T10" y="T11"/>
              </a:cxn>
            </a:cxnLst>
            <a:rect l="T18" t="T19" r="T20" b="T21"/>
            <a:pathLst>
              <a:path w="1712686" h="1712686">
                <a:moveTo>
                  <a:pt x="0" y="1712686"/>
                </a:moveTo>
                <a:lnTo>
                  <a:pt x="0" y="856343"/>
                </a:lnTo>
                <a:cubicBezTo>
                  <a:pt x="0" y="383398"/>
                  <a:pt x="383398" y="0"/>
                  <a:pt x="856343" y="0"/>
                </a:cubicBezTo>
                <a:lnTo>
                  <a:pt x="1712686" y="0"/>
                </a:lnTo>
                <a:lnTo>
                  <a:pt x="1712686" y="856343"/>
                </a:lnTo>
                <a:cubicBezTo>
                  <a:pt x="1712686" y="1329288"/>
                  <a:pt x="1329288" y="1712686"/>
                  <a:pt x="856343" y="1712686"/>
                </a:cubicBezTo>
                <a:lnTo>
                  <a:pt x="0" y="1712686"/>
                </a:lnTo>
                <a:close/>
              </a:path>
            </a:pathLst>
          </a:custGeom>
          <a:solidFill>
            <a:srgbClr val="0F94B3"/>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5619" name="任意多边形 44"/>
          <p:cNvSpPr>
            <a:spLocks noChangeArrowheads="1"/>
          </p:cNvSpPr>
          <p:nvPr/>
        </p:nvSpPr>
        <p:spPr bwMode="auto">
          <a:xfrm rot="2700000">
            <a:off x="4079875" y="2898775"/>
            <a:ext cx="1492250" cy="1492250"/>
          </a:xfrm>
          <a:custGeom>
            <a:avLst/>
            <a:gdLst>
              <a:gd name="T0" fmla="*/ 0 w 1712686"/>
              <a:gd name="T1" fmla="*/ 1132842 h 1712686"/>
              <a:gd name="T2" fmla="*/ 0 w 1712686"/>
              <a:gd name="T3" fmla="*/ 566421 h 1712686"/>
              <a:gd name="T4" fmla="*/ 566421 w 1712686"/>
              <a:gd name="T5" fmla="*/ 0 h 1712686"/>
              <a:gd name="T6" fmla="*/ 1132842 w 1712686"/>
              <a:gd name="T7" fmla="*/ 0 h 1712686"/>
              <a:gd name="T8" fmla="*/ 1132842 w 1712686"/>
              <a:gd name="T9" fmla="*/ 566421 h 1712686"/>
              <a:gd name="T10" fmla="*/ 566421 w 1712686"/>
              <a:gd name="T11" fmla="*/ 1132842 h 1712686"/>
              <a:gd name="T12" fmla="*/ 0 60000 65536"/>
              <a:gd name="T13" fmla="*/ 0 60000 65536"/>
              <a:gd name="T14" fmla="*/ 0 60000 65536"/>
              <a:gd name="T15" fmla="*/ 0 60000 65536"/>
              <a:gd name="T16" fmla="*/ 0 60000 65536"/>
              <a:gd name="T17" fmla="*/ 0 60000 65536"/>
              <a:gd name="T18" fmla="*/ 0 w 1712686"/>
              <a:gd name="T19" fmla="*/ 0 h 1712686"/>
              <a:gd name="T20" fmla="*/ 1712686 w 1712686"/>
              <a:gd name="T21" fmla="*/ 1712686 h 1712686"/>
            </a:gdLst>
            <a:ahLst/>
            <a:cxnLst>
              <a:cxn ang="T12">
                <a:pos x="T0" y="T1"/>
              </a:cxn>
              <a:cxn ang="T13">
                <a:pos x="T2" y="T3"/>
              </a:cxn>
              <a:cxn ang="T14">
                <a:pos x="T4" y="T5"/>
              </a:cxn>
              <a:cxn ang="T15">
                <a:pos x="T6" y="T7"/>
              </a:cxn>
              <a:cxn ang="T16">
                <a:pos x="T8" y="T9"/>
              </a:cxn>
              <a:cxn ang="T17">
                <a:pos x="T10" y="T11"/>
              </a:cxn>
            </a:cxnLst>
            <a:rect l="T18" t="T19" r="T20" b="T21"/>
            <a:pathLst>
              <a:path w="1712686" h="1712686">
                <a:moveTo>
                  <a:pt x="0" y="1712686"/>
                </a:moveTo>
                <a:lnTo>
                  <a:pt x="0" y="856343"/>
                </a:lnTo>
                <a:cubicBezTo>
                  <a:pt x="0" y="383398"/>
                  <a:pt x="383398" y="0"/>
                  <a:pt x="856343" y="0"/>
                </a:cubicBezTo>
                <a:lnTo>
                  <a:pt x="1712686" y="0"/>
                </a:lnTo>
                <a:lnTo>
                  <a:pt x="1712686" y="856343"/>
                </a:lnTo>
                <a:cubicBezTo>
                  <a:pt x="1712686" y="1329288"/>
                  <a:pt x="1329288" y="1712686"/>
                  <a:pt x="856343" y="1712686"/>
                </a:cubicBezTo>
                <a:lnTo>
                  <a:pt x="0" y="1712686"/>
                </a:lnTo>
                <a:close/>
              </a:path>
            </a:pathLst>
          </a:custGeom>
          <a:solidFill>
            <a:srgbClr val="C0000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5620" name="任意多边形 45"/>
          <p:cNvSpPr>
            <a:spLocks noChangeArrowheads="1"/>
          </p:cNvSpPr>
          <p:nvPr/>
        </p:nvSpPr>
        <p:spPr bwMode="auto">
          <a:xfrm rot="8100000">
            <a:off x="5230813" y="4037013"/>
            <a:ext cx="1490662" cy="1490662"/>
          </a:xfrm>
          <a:custGeom>
            <a:avLst/>
            <a:gdLst>
              <a:gd name="T0" fmla="*/ 0 w 1712686"/>
              <a:gd name="T1" fmla="*/ 1129229 h 1712686"/>
              <a:gd name="T2" fmla="*/ 0 w 1712686"/>
              <a:gd name="T3" fmla="*/ 564614 h 1712686"/>
              <a:gd name="T4" fmla="*/ 564614 w 1712686"/>
              <a:gd name="T5" fmla="*/ 0 h 1712686"/>
              <a:gd name="T6" fmla="*/ 1129229 w 1712686"/>
              <a:gd name="T7" fmla="*/ 0 h 1712686"/>
              <a:gd name="T8" fmla="*/ 1129229 w 1712686"/>
              <a:gd name="T9" fmla="*/ 564614 h 1712686"/>
              <a:gd name="T10" fmla="*/ 564614 w 1712686"/>
              <a:gd name="T11" fmla="*/ 1129229 h 1712686"/>
              <a:gd name="T12" fmla="*/ 0 60000 65536"/>
              <a:gd name="T13" fmla="*/ 0 60000 65536"/>
              <a:gd name="T14" fmla="*/ 0 60000 65536"/>
              <a:gd name="T15" fmla="*/ 0 60000 65536"/>
              <a:gd name="T16" fmla="*/ 0 60000 65536"/>
              <a:gd name="T17" fmla="*/ 0 60000 65536"/>
              <a:gd name="T18" fmla="*/ 0 w 1712686"/>
              <a:gd name="T19" fmla="*/ 0 h 1712686"/>
              <a:gd name="T20" fmla="*/ 1712686 w 1712686"/>
              <a:gd name="T21" fmla="*/ 1712686 h 1712686"/>
            </a:gdLst>
            <a:ahLst/>
            <a:cxnLst>
              <a:cxn ang="T12">
                <a:pos x="T0" y="T1"/>
              </a:cxn>
              <a:cxn ang="T13">
                <a:pos x="T2" y="T3"/>
              </a:cxn>
              <a:cxn ang="T14">
                <a:pos x="T4" y="T5"/>
              </a:cxn>
              <a:cxn ang="T15">
                <a:pos x="T6" y="T7"/>
              </a:cxn>
              <a:cxn ang="T16">
                <a:pos x="T8" y="T9"/>
              </a:cxn>
              <a:cxn ang="T17">
                <a:pos x="T10" y="T11"/>
              </a:cxn>
            </a:cxnLst>
            <a:rect l="T18" t="T19" r="T20" b="T21"/>
            <a:pathLst>
              <a:path w="1712686" h="1712686">
                <a:moveTo>
                  <a:pt x="0" y="1712686"/>
                </a:moveTo>
                <a:lnTo>
                  <a:pt x="0" y="856343"/>
                </a:lnTo>
                <a:cubicBezTo>
                  <a:pt x="0" y="383398"/>
                  <a:pt x="383398" y="0"/>
                  <a:pt x="856343" y="0"/>
                </a:cubicBezTo>
                <a:lnTo>
                  <a:pt x="1712686" y="0"/>
                </a:lnTo>
                <a:lnTo>
                  <a:pt x="1712686" y="856343"/>
                </a:lnTo>
                <a:cubicBezTo>
                  <a:pt x="1712686" y="1329288"/>
                  <a:pt x="1329288" y="1712686"/>
                  <a:pt x="856343" y="1712686"/>
                </a:cubicBezTo>
                <a:lnTo>
                  <a:pt x="0" y="1712686"/>
                </a:lnTo>
                <a:close/>
              </a:path>
            </a:pathLst>
          </a:custGeom>
          <a:solidFill>
            <a:srgbClr val="92D05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nvGrpSpPr>
          <p:cNvPr id="25621" name="组合 46"/>
          <p:cNvGrpSpPr/>
          <p:nvPr/>
        </p:nvGrpSpPr>
        <p:grpSpPr bwMode="auto">
          <a:xfrm>
            <a:off x="5656263" y="4476750"/>
            <a:ext cx="639762" cy="611188"/>
            <a:chOff x="0" y="0"/>
            <a:chExt cx="334126" cy="318917"/>
          </a:xfrm>
        </p:grpSpPr>
        <p:sp>
          <p:nvSpPr>
            <p:cNvPr id="25649" name="Freeform 52"/>
            <p:cNvSpPr>
              <a:spLocks noChangeArrowheads="1"/>
            </p:cNvSpPr>
            <p:nvPr/>
          </p:nvSpPr>
          <p:spPr bwMode="auto">
            <a:xfrm>
              <a:off x="204597" y="0"/>
              <a:ext cx="129529" cy="131001"/>
            </a:xfrm>
            <a:custGeom>
              <a:avLst/>
              <a:gdLst>
                <a:gd name="T0" fmla="*/ 2147483646 w 112"/>
                <a:gd name="T1" fmla="*/ 2147483646 h 113"/>
                <a:gd name="T2" fmla="*/ 2147483646 w 112"/>
                <a:gd name="T3" fmla="*/ 2147483646 h 113"/>
                <a:gd name="T4" fmla="*/ 2147483646 w 112"/>
                <a:gd name="T5" fmla="*/ 2147483646 h 113"/>
                <a:gd name="T6" fmla="*/ 2147483646 w 112"/>
                <a:gd name="T7" fmla="*/ 0 h 113"/>
                <a:gd name="T8" fmla="*/ 0 w 112"/>
                <a:gd name="T9" fmla="*/ 2147483646 h 113"/>
                <a:gd name="T10" fmla="*/ 2147483646 w 112"/>
                <a:gd name="T11" fmla="*/ 2147483646 h 113"/>
                <a:gd name="T12" fmla="*/ 2147483646 w 112"/>
                <a:gd name="T13" fmla="*/ 2147483646 h 113"/>
                <a:gd name="T14" fmla="*/ 2147483646 w 112"/>
                <a:gd name="T15" fmla="*/ 2147483646 h 113"/>
                <a:gd name="T16" fmla="*/ 2147483646 w 112"/>
                <a:gd name="T17" fmla="*/ 2147483646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13"/>
                <a:gd name="T29" fmla="*/ 112 w 112"/>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13">
                  <a:moveTo>
                    <a:pt x="25" y="104"/>
                  </a:moveTo>
                  <a:cubicBezTo>
                    <a:pt x="34" y="110"/>
                    <a:pt x="44" y="113"/>
                    <a:pt x="56" y="113"/>
                  </a:cubicBezTo>
                  <a:cubicBezTo>
                    <a:pt x="87" y="113"/>
                    <a:pt x="112" y="88"/>
                    <a:pt x="112" y="57"/>
                  </a:cubicBezTo>
                  <a:cubicBezTo>
                    <a:pt x="112" y="26"/>
                    <a:pt x="87" y="0"/>
                    <a:pt x="56" y="0"/>
                  </a:cubicBezTo>
                  <a:cubicBezTo>
                    <a:pt x="27" y="0"/>
                    <a:pt x="4" y="21"/>
                    <a:pt x="0" y="49"/>
                  </a:cubicBezTo>
                  <a:cubicBezTo>
                    <a:pt x="56" y="49"/>
                    <a:pt x="56" y="49"/>
                    <a:pt x="56" y="49"/>
                  </a:cubicBezTo>
                  <a:cubicBezTo>
                    <a:pt x="74" y="49"/>
                    <a:pt x="74" y="49"/>
                    <a:pt x="74" y="49"/>
                  </a:cubicBezTo>
                  <a:cubicBezTo>
                    <a:pt x="62" y="63"/>
                    <a:pt x="62" y="63"/>
                    <a:pt x="62" y="63"/>
                  </a:cubicBezTo>
                  <a:lnTo>
                    <a:pt x="25" y="10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50" name="Freeform 53"/>
            <p:cNvSpPr>
              <a:spLocks noChangeArrowheads="1"/>
            </p:cNvSpPr>
            <p:nvPr/>
          </p:nvSpPr>
          <p:spPr bwMode="auto">
            <a:xfrm>
              <a:off x="0" y="65746"/>
              <a:ext cx="269362" cy="253171"/>
            </a:xfrm>
            <a:custGeom>
              <a:avLst/>
              <a:gdLst>
                <a:gd name="T0" fmla="*/ 2147483646 w 232"/>
                <a:gd name="T1" fmla="*/ 2147483646 h 218"/>
                <a:gd name="T2" fmla="*/ 2147483646 w 232"/>
                <a:gd name="T3" fmla="*/ 2147483646 h 218"/>
                <a:gd name="T4" fmla="*/ 2147483646 w 232"/>
                <a:gd name="T5" fmla="*/ 2147483646 h 218"/>
                <a:gd name="T6" fmla="*/ 2147483646 w 232"/>
                <a:gd name="T7" fmla="*/ 2147483646 h 218"/>
                <a:gd name="T8" fmla="*/ 2147483646 w 232"/>
                <a:gd name="T9" fmla="*/ 2147483646 h 218"/>
                <a:gd name="T10" fmla="*/ 2147483646 w 232"/>
                <a:gd name="T11" fmla="*/ 2147483646 h 218"/>
                <a:gd name="T12" fmla="*/ 2147483646 w 232"/>
                <a:gd name="T13" fmla="*/ 2147483646 h 218"/>
                <a:gd name="T14" fmla="*/ 2147483646 w 232"/>
                <a:gd name="T15" fmla="*/ 2147483646 h 218"/>
                <a:gd name="T16" fmla="*/ 2147483646 w 232"/>
                <a:gd name="T17" fmla="*/ 2147483646 h 218"/>
                <a:gd name="T18" fmla="*/ 2147483646 w 232"/>
                <a:gd name="T19" fmla="*/ 2147483646 h 218"/>
                <a:gd name="T20" fmla="*/ 2147483646 w 232"/>
                <a:gd name="T21" fmla="*/ 2147483646 h 218"/>
                <a:gd name="T22" fmla="*/ 2147483646 w 232"/>
                <a:gd name="T23" fmla="*/ 0 h 218"/>
                <a:gd name="T24" fmla="*/ 2147483646 w 232"/>
                <a:gd name="T25" fmla="*/ 0 h 218"/>
                <a:gd name="T26" fmla="*/ 0 w 232"/>
                <a:gd name="T27" fmla="*/ 0 h 218"/>
                <a:gd name="T28" fmla="*/ 2147483646 w 232"/>
                <a:gd name="T29" fmla="*/ 2147483646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
                <a:gd name="T46" fmla="*/ 0 h 218"/>
                <a:gd name="T47" fmla="*/ 232 w 232"/>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 h="218">
                  <a:moveTo>
                    <a:pt x="103" y="117"/>
                  </a:moveTo>
                  <a:cubicBezTo>
                    <a:pt x="103" y="123"/>
                    <a:pt x="103" y="123"/>
                    <a:pt x="103" y="123"/>
                  </a:cubicBezTo>
                  <a:cubicBezTo>
                    <a:pt x="103" y="130"/>
                    <a:pt x="103" y="130"/>
                    <a:pt x="103" y="130"/>
                  </a:cubicBezTo>
                  <a:cubicBezTo>
                    <a:pt x="103" y="200"/>
                    <a:pt x="103" y="200"/>
                    <a:pt x="103" y="200"/>
                  </a:cubicBezTo>
                  <a:cubicBezTo>
                    <a:pt x="88" y="202"/>
                    <a:pt x="76" y="210"/>
                    <a:pt x="76" y="218"/>
                  </a:cubicBezTo>
                  <a:cubicBezTo>
                    <a:pt x="152" y="218"/>
                    <a:pt x="152" y="218"/>
                    <a:pt x="152" y="218"/>
                  </a:cubicBezTo>
                  <a:cubicBezTo>
                    <a:pt x="152" y="210"/>
                    <a:pt x="142" y="203"/>
                    <a:pt x="128" y="200"/>
                  </a:cubicBezTo>
                  <a:cubicBezTo>
                    <a:pt x="128" y="130"/>
                    <a:pt x="128" y="130"/>
                    <a:pt x="128" y="130"/>
                  </a:cubicBezTo>
                  <a:cubicBezTo>
                    <a:pt x="128" y="123"/>
                    <a:pt x="128" y="123"/>
                    <a:pt x="128" y="123"/>
                  </a:cubicBezTo>
                  <a:cubicBezTo>
                    <a:pt x="128" y="117"/>
                    <a:pt x="128" y="117"/>
                    <a:pt x="128" y="117"/>
                  </a:cubicBezTo>
                  <a:cubicBezTo>
                    <a:pt x="194" y="42"/>
                    <a:pt x="194" y="42"/>
                    <a:pt x="194" y="42"/>
                  </a:cubicBezTo>
                  <a:cubicBezTo>
                    <a:pt x="232" y="0"/>
                    <a:pt x="232" y="0"/>
                    <a:pt x="232" y="0"/>
                  </a:cubicBezTo>
                  <a:cubicBezTo>
                    <a:pt x="175" y="0"/>
                    <a:pt x="175" y="0"/>
                    <a:pt x="175" y="0"/>
                  </a:cubicBezTo>
                  <a:cubicBezTo>
                    <a:pt x="0" y="0"/>
                    <a:pt x="0" y="0"/>
                    <a:pt x="0" y="0"/>
                  </a:cubicBezTo>
                  <a:lnTo>
                    <a:pt x="103" y="11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5622" name="Freeform 76"/>
          <p:cNvSpPr>
            <a:spLocks noChangeArrowheads="1"/>
          </p:cNvSpPr>
          <p:nvPr/>
        </p:nvSpPr>
        <p:spPr bwMode="auto">
          <a:xfrm>
            <a:off x="6835775" y="3359150"/>
            <a:ext cx="604838" cy="571500"/>
          </a:xfrm>
          <a:custGeom>
            <a:avLst/>
            <a:gdLst>
              <a:gd name="T0" fmla="*/ 2147483646 w 249"/>
              <a:gd name="T1" fmla="*/ 2147483646 h 235"/>
              <a:gd name="T2" fmla="*/ 2147483646 w 249"/>
              <a:gd name="T3" fmla="*/ 2147483646 h 235"/>
              <a:gd name="T4" fmla="*/ 2147483646 w 249"/>
              <a:gd name="T5" fmla="*/ 2147483646 h 235"/>
              <a:gd name="T6" fmla="*/ 2147483646 w 249"/>
              <a:gd name="T7" fmla="*/ 2147483646 h 235"/>
              <a:gd name="T8" fmla="*/ 2147483646 w 249"/>
              <a:gd name="T9" fmla="*/ 2147483646 h 235"/>
              <a:gd name="T10" fmla="*/ 2147483646 w 249"/>
              <a:gd name="T11" fmla="*/ 2147483646 h 235"/>
              <a:gd name="T12" fmla="*/ 2147483646 w 249"/>
              <a:gd name="T13" fmla="*/ 2147483646 h 235"/>
              <a:gd name="T14" fmla="*/ 2147483646 w 249"/>
              <a:gd name="T15" fmla="*/ 2147483646 h 235"/>
              <a:gd name="T16" fmla="*/ 2147483646 w 249"/>
              <a:gd name="T17" fmla="*/ 2147483646 h 235"/>
              <a:gd name="T18" fmla="*/ 2147483646 w 249"/>
              <a:gd name="T19" fmla="*/ 2147483646 h 235"/>
              <a:gd name="T20" fmla="*/ 2147483646 w 249"/>
              <a:gd name="T21" fmla="*/ 2147483646 h 235"/>
              <a:gd name="T22" fmla="*/ 2147483646 w 249"/>
              <a:gd name="T23" fmla="*/ 2147483646 h 235"/>
              <a:gd name="T24" fmla="*/ 2147483646 w 249"/>
              <a:gd name="T25" fmla="*/ 2147483646 h 235"/>
              <a:gd name="T26" fmla="*/ 2147483646 w 249"/>
              <a:gd name="T27" fmla="*/ 2147483646 h 235"/>
              <a:gd name="T28" fmla="*/ 2147483646 w 249"/>
              <a:gd name="T29" fmla="*/ 2147483646 h 235"/>
              <a:gd name="T30" fmla="*/ 2147483646 w 249"/>
              <a:gd name="T31" fmla="*/ 2147483646 h 235"/>
              <a:gd name="T32" fmla="*/ 2147483646 w 249"/>
              <a:gd name="T33" fmla="*/ 2147483646 h 235"/>
              <a:gd name="T34" fmla="*/ 2147483646 w 249"/>
              <a:gd name="T35" fmla="*/ 2147483646 h 235"/>
              <a:gd name="T36" fmla="*/ 2147483646 w 249"/>
              <a:gd name="T37" fmla="*/ 2147483646 h 235"/>
              <a:gd name="T38" fmla="*/ 2147483646 w 249"/>
              <a:gd name="T39" fmla="*/ 2147483646 h 235"/>
              <a:gd name="T40" fmla="*/ 2147483646 w 249"/>
              <a:gd name="T41" fmla="*/ 2147483646 h 235"/>
              <a:gd name="T42" fmla="*/ 2147483646 w 249"/>
              <a:gd name="T43" fmla="*/ 2147483646 h 235"/>
              <a:gd name="T44" fmla="*/ 2147483646 w 249"/>
              <a:gd name="T45" fmla="*/ 2147483646 h 235"/>
              <a:gd name="T46" fmla="*/ 2147483646 w 249"/>
              <a:gd name="T47" fmla="*/ 2147483646 h 235"/>
              <a:gd name="T48" fmla="*/ 2147483646 w 249"/>
              <a:gd name="T49" fmla="*/ 2147483646 h 235"/>
              <a:gd name="T50" fmla="*/ 2147483646 w 249"/>
              <a:gd name="T51" fmla="*/ 2147483646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9"/>
              <a:gd name="T79" fmla="*/ 0 h 235"/>
              <a:gd name="T80" fmla="*/ 249 w 249"/>
              <a:gd name="T81" fmla="*/ 235 h 2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9" h="235">
                <a:moveTo>
                  <a:pt x="35" y="189"/>
                </a:moveTo>
                <a:cubicBezTo>
                  <a:pt x="61" y="192"/>
                  <a:pt x="83" y="165"/>
                  <a:pt x="104" y="154"/>
                </a:cubicBezTo>
                <a:cubicBezTo>
                  <a:pt x="106" y="153"/>
                  <a:pt x="114" y="148"/>
                  <a:pt x="116" y="152"/>
                </a:cubicBezTo>
                <a:cubicBezTo>
                  <a:pt x="118" y="156"/>
                  <a:pt x="117" y="162"/>
                  <a:pt x="117" y="165"/>
                </a:cubicBezTo>
                <a:cubicBezTo>
                  <a:pt x="117" y="175"/>
                  <a:pt x="116" y="184"/>
                  <a:pt x="116" y="194"/>
                </a:cubicBezTo>
                <a:cubicBezTo>
                  <a:pt x="115" y="205"/>
                  <a:pt x="115" y="223"/>
                  <a:pt x="114" y="235"/>
                </a:cubicBezTo>
                <a:cubicBezTo>
                  <a:pt x="135" y="235"/>
                  <a:pt x="135" y="235"/>
                  <a:pt x="135" y="235"/>
                </a:cubicBezTo>
                <a:cubicBezTo>
                  <a:pt x="134" y="223"/>
                  <a:pt x="134" y="205"/>
                  <a:pt x="133" y="194"/>
                </a:cubicBezTo>
                <a:cubicBezTo>
                  <a:pt x="133" y="184"/>
                  <a:pt x="132" y="175"/>
                  <a:pt x="132" y="165"/>
                </a:cubicBezTo>
                <a:cubicBezTo>
                  <a:pt x="132" y="162"/>
                  <a:pt x="131" y="156"/>
                  <a:pt x="133" y="152"/>
                </a:cubicBezTo>
                <a:cubicBezTo>
                  <a:pt x="135" y="148"/>
                  <a:pt x="143" y="153"/>
                  <a:pt x="145" y="154"/>
                </a:cubicBezTo>
                <a:cubicBezTo>
                  <a:pt x="166" y="165"/>
                  <a:pt x="188" y="192"/>
                  <a:pt x="213" y="189"/>
                </a:cubicBezTo>
                <a:cubicBezTo>
                  <a:pt x="228" y="187"/>
                  <a:pt x="236" y="175"/>
                  <a:pt x="241" y="162"/>
                </a:cubicBezTo>
                <a:cubicBezTo>
                  <a:pt x="249" y="138"/>
                  <a:pt x="249" y="92"/>
                  <a:pt x="224" y="77"/>
                </a:cubicBezTo>
                <a:cubicBezTo>
                  <a:pt x="185" y="53"/>
                  <a:pt x="172" y="128"/>
                  <a:pt x="139" y="131"/>
                </a:cubicBezTo>
                <a:cubicBezTo>
                  <a:pt x="132" y="131"/>
                  <a:pt x="133" y="129"/>
                  <a:pt x="135" y="123"/>
                </a:cubicBezTo>
                <a:cubicBezTo>
                  <a:pt x="138" y="113"/>
                  <a:pt x="144" y="103"/>
                  <a:pt x="150" y="94"/>
                </a:cubicBezTo>
                <a:cubicBezTo>
                  <a:pt x="164" y="76"/>
                  <a:pt x="182" y="53"/>
                  <a:pt x="178" y="29"/>
                </a:cubicBezTo>
                <a:cubicBezTo>
                  <a:pt x="175" y="6"/>
                  <a:pt x="148" y="0"/>
                  <a:pt x="124" y="1"/>
                </a:cubicBezTo>
                <a:cubicBezTo>
                  <a:pt x="101" y="0"/>
                  <a:pt x="74" y="6"/>
                  <a:pt x="71" y="29"/>
                </a:cubicBezTo>
                <a:cubicBezTo>
                  <a:pt x="67" y="53"/>
                  <a:pt x="85" y="76"/>
                  <a:pt x="99" y="94"/>
                </a:cubicBezTo>
                <a:cubicBezTo>
                  <a:pt x="105" y="103"/>
                  <a:pt x="111" y="113"/>
                  <a:pt x="114" y="123"/>
                </a:cubicBezTo>
                <a:cubicBezTo>
                  <a:pt x="116" y="129"/>
                  <a:pt x="117" y="131"/>
                  <a:pt x="110" y="131"/>
                </a:cubicBezTo>
                <a:cubicBezTo>
                  <a:pt x="77" y="128"/>
                  <a:pt x="64" y="53"/>
                  <a:pt x="25" y="77"/>
                </a:cubicBezTo>
                <a:cubicBezTo>
                  <a:pt x="0" y="92"/>
                  <a:pt x="0" y="138"/>
                  <a:pt x="8" y="162"/>
                </a:cubicBezTo>
                <a:cubicBezTo>
                  <a:pt x="13" y="175"/>
                  <a:pt x="21" y="187"/>
                  <a:pt x="35" y="189"/>
                </a:cubicBezTo>
                <a:close/>
              </a:path>
            </a:pathLst>
          </a:custGeom>
          <a:solidFill>
            <a:srgbClr val="F3F2E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23" name="Freeform 111"/>
          <p:cNvSpPr>
            <a:spLocks noChangeArrowheads="1"/>
          </p:cNvSpPr>
          <p:nvPr/>
        </p:nvSpPr>
        <p:spPr bwMode="auto">
          <a:xfrm>
            <a:off x="4562475" y="3359150"/>
            <a:ext cx="504825" cy="476250"/>
          </a:xfrm>
          <a:custGeom>
            <a:avLst/>
            <a:gdLst>
              <a:gd name="T0" fmla="*/ 2147483646 w 91"/>
              <a:gd name="T1" fmla="*/ 2147483646 h 86"/>
              <a:gd name="T2" fmla="*/ 2147483646 w 91"/>
              <a:gd name="T3" fmla="*/ 2147483646 h 86"/>
              <a:gd name="T4" fmla="*/ 2147483646 w 91"/>
              <a:gd name="T5" fmla="*/ 2147483646 h 86"/>
              <a:gd name="T6" fmla="*/ 2147483646 w 91"/>
              <a:gd name="T7" fmla="*/ 2147483646 h 86"/>
              <a:gd name="T8" fmla="*/ 2147483646 w 91"/>
              <a:gd name="T9" fmla="*/ 2147483646 h 86"/>
              <a:gd name="T10" fmla="*/ 2147483646 w 91"/>
              <a:gd name="T11" fmla="*/ 2147483646 h 86"/>
              <a:gd name="T12" fmla="*/ 2147483646 w 91"/>
              <a:gd name="T13" fmla="*/ 2147483646 h 86"/>
              <a:gd name="T14" fmla="*/ 2147483646 w 91"/>
              <a:gd name="T15" fmla="*/ 2147483646 h 86"/>
              <a:gd name="T16" fmla="*/ 2147483646 w 91"/>
              <a:gd name="T17" fmla="*/ 2147483646 h 86"/>
              <a:gd name="T18" fmla="*/ 2147483646 w 91"/>
              <a:gd name="T19" fmla="*/ 2147483646 h 86"/>
              <a:gd name="T20" fmla="*/ 2147483646 w 91"/>
              <a:gd name="T21" fmla="*/ 2147483646 h 86"/>
              <a:gd name="T22" fmla="*/ 2147483646 w 91"/>
              <a:gd name="T23" fmla="*/ 2147483646 h 86"/>
              <a:gd name="T24" fmla="*/ 2147483646 w 91"/>
              <a:gd name="T25" fmla="*/ 2147483646 h 86"/>
              <a:gd name="T26" fmla="*/ 2147483646 w 91"/>
              <a:gd name="T27" fmla="*/ 0 h 86"/>
              <a:gd name="T28" fmla="*/ 2147483646 w 91"/>
              <a:gd name="T29" fmla="*/ 0 h 86"/>
              <a:gd name="T30" fmla="*/ 2147483646 w 91"/>
              <a:gd name="T31" fmla="*/ 0 h 86"/>
              <a:gd name="T32" fmla="*/ 2147483646 w 91"/>
              <a:gd name="T33" fmla="*/ 0 h 86"/>
              <a:gd name="T34" fmla="*/ 2147483646 w 91"/>
              <a:gd name="T35" fmla="*/ 2147483646 h 86"/>
              <a:gd name="T36" fmla="*/ 2147483646 w 91"/>
              <a:gd name="T37" fmla="*/ 2147483646 h 86"/>
              <a:gd name="T38" fmla="*/ 2147483646 w 91"/>
              <a:gd name="T39" fmla="*/ 2147483646 h 86"/>
              <a:gd name="T40" fmla="*/ 0 w 91"/>
              <a:gd name="T41" fmla="*/ 2147483646 h 86"/>
              <a:gd name="T42" fmla="*/ 2147483646 w 91"/>
              <a:gd name="T43" fmla="*/ 2147483646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86"/>
              <a:gd name="T68" fmla="*/ 91 w 91"/>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86">
                <a:moveTo>
                  <a:pt x="15" y="86"/>
                </a:moveTo>
                <a:cubicBezTo>
                  <a:pt x="24" y="86"/>
                  <a:pt x="31" y="79"/>
                  <a:pt x="31" y="71"/>
                </a:cubicBezTo>
                <a:cubicBezTo>
                  <a:pt x="31" y="71"/>
                  <a:pt x="31" y="71"/>
                  <a:pt x="31" y="71"/>
                </a:cubicBezTo>
                <a:cubicBezTo>
                  <a:pt x="31" y="20"/>
                  <a:pt x="31" y="20"/>
                  <a:pt x="31" y="20"/>
                </a:cubicBezTo>
                <a:cubicBezTo>
                  <a:pt x="81" y="20"/>
                  <a:pt x="81" y="20"/>
                  <a:pt x="81" y="20"/>
                </a:cubicBezTo>
                <a:cubicBezTo>
                  <a:pt x="81" y="56"/>
                  <a:pt x="81" y="56"/>
                  <a:pt x="81" y="56"/>
                </a:cubicBezTo>
                <a:cubicBezTo>
                  <a:pt x="80" y="55"/>
                  <a:pt x="78" y="55"/>
                  <a:pt x="76" y="55"/>
                </a:cubicBezTo>
                <a:cubicBezTo>
                  <a:pt x="67" y="55"/>
                  <a:pt x="60" y="62"/>
                  <a:pt x="60" y="71"/>
                </a:cubicBezTo>
                <a:cubicBezTo>
                  <a:pt x="60" y="79"/>
                  <a:pt x="67" y="86"/>
                  <a:pt x="76" y="86"/>
                </a:cubicBezTo>
                <a:cubicBezTo>
                  <a:pt x="84" y="86"/>
                  <a:pt x="91" y="79"/>
                  <a:pt x="91" y="71"/>
                </a:cubicBezTo>
                <a:cubicBezTo>
                  <a:pt x="91" y="71"/>
                  <a:pt x="91" y="71"/>
                  <a:pt x="91" y="71"/>
                </a:cubicBezTo>
                <a:cubicBezTo>
                  <a:pt x="91" y="71"/>
                  <a:pt x="91" y="71"/>
                  <a:pt x="91" y="71"/>
                </a:cubicBezTo>
                <a:cubicBezTo>
                  <a:pt x="91" y="20"/>
                  <a:pt x="91" y="20"/>
                  <a:pt x="91" y="20"/>
                </a:cubicBezTo>
                <a:cubicBezTo>
                  <a:pt x="91" y="0"/>
                  <a:pt x="91" y="0"/>
                  <a:pt x="91" y="0"/>
                </a:cubicBezTo>
                <a:cubicBezTo>
                  <a:pt x="81" y="0"/>
                  <a:pt x="81" y="0"/>
                  <a:pt x="81" y="0"/>
                </a:cubicBezTo>
                <a:cubicBezTo>
                  <a:pt x="31" y="0"/>
                  <a:pt x="31" y="0"/>
                  <a:pt x="31" y="0"/>
                </a:cubicBezTo>
                <a:cubicBezTo>
                  <a:pt x="21" y="0"/>
                  <a:pt x="21" y="0"/>
                  <a:pt x="21" y="0"/>
                </a:cubicBezTo>
                <a:cubicBezTo>
                  <a:pt x="21" y="20"/>
                  <a:pt x="21" y="20"/>
                  <a:pt x="21" y="20"/>
                </a:cubicBezTo>
                <a:cubicBezTo>
                  <a:pt x="21" y="56"/>
                  <a:pt x="21" y="56"/>
                  <a:pt x="21" y="56"/>
                </a:cubicBezTo>
                <a:cubicBezTo>
                  <a:pt x="19" y="55"/>
                  <a:pt x="17" y="55"/>
                  <a:pt x="15" y="55"/>
                </a:cubicBezTo>
                <a:cubicBezTo>
                  <a:pt x="7" y="55"/>
                  <a:pt x="0" y="62"/>
                  <a:pt x="0" y="71"/>
                </a:cubicBezTo>
                <a:cubicBezTo>
                  <a:pt x="0" y="79"/>
                  <a:pt x="7" y="86"/>
                  <a:pt x="15" y="86"/>
                </a:cubicBezTo>
                <a:close/>
              </a:path>
            </a:pathLst>
          </a:custGeom>
          <a:solidFill>
            <a:srgbClr val="F3F2E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5624" name="组合 51"/>
          <p:cNvGrpSpPr/>
          <p:nvPr/>
        </p:nvGrpSpPr>
        <p:grpSpPr bwMode="auto">
          <a:xfrm>
            <a:off x="5683250" y="2217738"/>
            <a:ext cx="584200" cy="579437"/>
            <a:chOff x="0" y="0"/>
            <a:chExt cx="81446" cy="80957"/>
          </a:xfrm>
        </p:grpSpPr>
        <p:sp>
          <p:nvSpPr>
            <p:cNvPr id="25641" name="Freeform 120"/>
            <p:cNvSpPr>
              <a:spLocks noChangeArrowheads="1"/>
            </p:cNvSpPr>
            <p:nvPr/>
          </p:nvSpPr>
          <p:spPr bwMode="auto">
            <a:xfrm>
              <a:off x="59367" y="44159"/>
              <a:ext cx="22079" cy="26494"/>
            </a:xfrm>
            <a:custGeom>
              <a:avLst/>
              <a:gdLst>
                <a:gd name="T0" fmla="*/ 0 w 19"/>
                <a:gd name="T1" fmla="*/ 0 h 23"/>
                <a:gd name="T2" fmla="*/ 2147483646 w 19"/>
                <a:gd name="T3" fmla="*/ 2147483646 h 23"/>
                <a:gd name="T4" fmla="*/ 2147483646 w 19"/>
                <a:gd name="T5" fmla="*/ 0 h 23"/>
                <a:gd name="T6" fmla="*/ 0 w 19"/>
                <a:gd name="T7" fmla="*/ 0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0" y="0"/>
                  </a:moveTo>
                  <a:cubicBezTo>
                    <a:pt x="1" y="9"/>
                    <a:pt x="4" y="17"/>
                    <a:pt x="7" y="23"/>
                  </a:cubicBezTo>
                  <a:cubicBezTo>
                    <a:pt x="14" y="17"/>
                    <a:pt x="18" y="9"/>
                    <a:pt x="19"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42" name="Freeform 121"/>
            <p:cNvSpPr>
              <a:spLocks noChangeArrowheads="1"/>
            </p:cNvSpPr>
            <p:nvPr/>
          </p:nvSpPr>
          <p:spPr bwMode="auto">
            <a:xfrm>
              <a:off x="59367" y="10304"/>
              <a:ext cx="22079" cy="26494"/>
            </a:xfrm>
            <a:custGeom>
              <a:avLst/>
              <a:gdLst>
                <a:gd name="T0" fmla="*/ 2147483646 w 19"/>
                <a:gd name="T1" fmla="*/ 0 h 23"/>
                <a:gd name="T2" fmla="*/ 0 w 19"/>
                <a:gd name="T3" fmla="*/ 2147483646 h 23"/>
                <a:gd name="T4" fmla="*/ 2147483646 w 19"/>
                <a:gd name="T5" fmla="*/ 2147483646 h 23"/>
                <a:gd name="T6" fmla="*/ 2147483646 w 19"/>
                <a:gd name="T7" fmla="*/ 0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7" y="0"/>
                  </a:moveTo>
                  <a:cubicBezTo>
                    <a:pt x="4" y="6"/>
                    <a:pt x="1" y="14"/>
                    <a:pt x="0" y="23"/>
                  </a:cubicBezTo>
                  <a:cubicBezTo>
                    <a:pt x="19" y="23"/>
                    <a:pt x="19" y="23"/>
                    <a:pt x="19" y="23"/>
                  </a:cubicBezTo>
                  <a:cubicBezTo>
                    <a:pt x="18" y="14"/>
                    <a:pt x="14" y="6"/>
                    <a:pt x="7"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43" name="Freeform 122"/>
            <p:cNvSpPr>
              <a:spLocks noChangeArrowheads="1"/>
            </p:cNvSpPr>
            <p:nvPr/>
          </p:nvSpPr>
          <p:spPr bwMode="auto">
            <a:xfrm>
              <a:off x="43176" y="0"/>
              <a:ext cx="19626" cy="36798"/>
            </a:xfrm>
            <a:custGeom>
              <a:avLst/>
              <a:gdLst>
                <a:gd name="T0" fmla="*/ 0 w 17"/>
                <a:gd name="T1" fmla="*/ 0 h 32"/>
                <a:gd name="T2" fmla="*/ 0 w 17"/>
                <a:gd name="T3" fmla="*/ 2147483646 h 32"/>
                <a:gd name="T4" fmla="*/ 2147483646 w 17"/>
                <a:gd name="T5" fmla="*/ 2147483646 h 32"/>
                <a:gd name="T6" fmla="*/ 2147483646 w 17"/>
                <a:gd name="T7" fmla="*/ 2147483646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cubicBezTo>
                    <a:pt x="0" y="32"/>
                    <a:pt x="0" y="32"/>
                    <a:pt x="0" y="32"/>
                  </a:cubicBezTo>
                  <a:cubicBezTo>
                    <a:pt x="8" y="32"/>
                    <a:pt x="8" y="32"/>
                    <a:pt x="8" y="32"/>
                  </a:cubicBezTo>
                  <a:cubicBezTo>
                    <a:pt x="9" y="21"/>
                    <a:pt x="12" y="12"/>
                    <a:pt x="17" y="6"/>
                  </a:cubicBezTo>
                  <a:cubicBezTo>
                    <a:pt x="12" y="2"/>
                    <a:pt x="6" y="1"/>
                    <a:pt x="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44" name="Freeform 123"/>
            <p:cNvSpPr>
              <a:spLocks noChangeArrowheads="1"/>
            </p:cNvSpPr>
            <p:nvPr/>
          </p:nvSpPr>
          <p:spPr bwMode="auto">
            <a:xfrm>
              <a:off x="17663" y="44159"/>
              <a:ext cx="19626" cy="36798"/>
            </a:xfrm>
            <a:custGeom>
              <a:avLst/>
              <a:gdLst>
                <a:gd name="T0" fmla="*/ 2147483646 w 17"/>
                <a:gd name="T1" fmla="*/ 2147483646 h 32"/>
                <a:gd name="T2" fmla="*/ 2147483646 w 17"/>
                <a:gd name="T3" fmla="*/ 0 h 32"/>
                <a:gd name="T4" fmla="*/ 2147483646 w 17"/>
                <a:gd name="T5" fmla="*/ 0 h 32"/>
                <a:gd name="T6" fmla="*/ 0 w 17"/>
                <a:gd name="T7" fmla="*/ 2147483646 h 32"/>
                <a:gd name="T8" fmla="*/ 2147483646 w 17"/>
                <a:gd name="T9" fmla="*/ 2147483646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32"/>
                  </a:moveTo>
                  <a:cubicBezTo>
                    <a:pt x="17" y="0"/>
                    <a:pt x="17" y="0"/>
                    <a:pt x="17" y="0"/>
                  </a:cubicBezTo>
                  <a:cubicBezTo>
                    <a:pt x="8" y="0"/>
                    <a:pt x="8" y="0"/>
                    <a:pt x="8" y="0"/>
                  </a:cubicBezTo>
                  <a:cubicBezTo>
                    <a:pt x="8" y="10"/>
                    <a:pt x="5" y="20"/>
                    <a:pt x="0" y="26"/>
                  </a:cubicBezTo>
                  <a:cubicBezTo>
                    <a:pt x="5" y="29"/>
                    <a:pt x="11" y="32"/>
                    <a:pt x="17" y="3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45" name="Freeform 124"/>
            <p:cNvSpPr>
              <a:spLocks noChangeArrowheads="1"/>
            </p:cNvSpPr>
            <p:nvPr/>
          </p:nvSpPr>
          <p:spPr bwMode="auto">
            <a:xfrm>
              <a:off x="17663" y="0"/>
              <a:ext cx="19626" cy="36798"/>
            </a:xfrm>
            <a:custGeom>
              <a:avLst/>
              <a:gdLst>
                <a:gd name="T0" fmla="*/ 2147483646 w 17"/>
                <a:gd name="T1" fmla="*/ 2147483646 h 32"/>
                <a:gd name="T2" fmla="*/ 2147483646 w 17"/>
                <a:gd name="T3" fmla="*/ 2147483646 h 32"/>
                <a:gd name="T4" fmla="*/ 2147483646 w 17"/>
                <a:gd name="T5" fmla="*/ 0 h 32"/>
                <a:gd name="T6" fmla="*/ 0 w 17"/>
                <a:gd name="T7" fmla="*/ 2147483646 h 32"/>
                <a:gd name="T8" fmla="*/ 2147483646 w 17"/>
                <a:gd name="T9" fmla="*/ 2147483646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8" y="32"/>
                  </a:moveTo>
                  <a:cubicBezTo>
                    <a:pt x="17" y="32"/>
                    <a:pt x="17" y="32"/>
                    <a:pt x="17" y="32"/>
                  </a:cubicBezTo>
                  <a:cubicBezTo>
                    <a:pt x="17" y="0"/>
                    <a:pt x="17" y="0"/>
                    <a:pt x="17" y="0"/>
                  </a:cubicBezTo>
                  <a:cubicBezTo>
                    <a:pt x="11" y="1"/>
                    <a:pt x="5" y="3"/>
                    <a:pt x="0" y="6"/>
                  </a:cubicBezTo>
                  <a:cubicBezTo>
                    <a:pt x="5" y="12"/>
                    <a:pt x="8" y="22"/>
                    <a:pt x="8" y="3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46" name="Freeform 125"/>
            <p:cNvSpPr>
              <a:spLocks noChangeArrowheads="1"/>
            </p:cNvSpPr>
            <p:nvPr/>
          </p:nvSpPr>
          <p:spPr bwMode="auto">
            <a:xfrm>
              <a:off x="0" y="44159"/>
              <a:ext cx="21098" cy="26494"/>
            </a:xfrm>
            <a:custGeom>
              <a:avLst/>
              <a:gdLst>
                <a:gd name="T0" fmla="*/ 2147483646 w 18"/>
                <a:gd name="T1" fmla="*/ 2147483646 h 23"/>
                <a:gd name="T2" fmla="*/ 2147483646 w 18"/>
                <a:gd name="T3" fmla="*/ 0 h 23"/>
                <a:gd name="T4" fmla="*/ 0 w 18"/>
                <a:gd name="T5" fmla="*/ 0 h 23"/>
                <a:gd name="T6" fmla="*/ 2147483646 w 18"/>
                <a:gd name="T7" fmla="*/ 2147483646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11" y="23"/>
                  </a:moveTo>
                  <a:cubicBezTo>
                    <a:pt x="14" y="17"/>
                    <a:pt x="17" y="9"/>
                    <a:pt x="18" y="0"/>
                  </a:cubicBezTo>
                  <a:cubicBezTo>
                    <a:pt x="0" y="0"/>
                    <a:pt x="0" y="0"/>
                    <a:pt x="0" y="0"/>
                  </a:cubicBezTo>
                  <a:cubicBezTo>
                    <a:pt x="0" y="9"/>
                    <a:pt x="4" y="17"/>
                    <a:pt x="11"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47" name="Freeform 126"/>
            <p:cNvSpPr>
              <a:spLocks noChangeArrowheads="1"/>
            </p:cNvSpPr>
            <p:nvPr/>
          </p:nvSpPr>
          <p:spPr bwMode="auto">
            <a:xfrm>
              <a:off x="0" y="10304"/>
              <a:ext cx="21098" cy="26494"/>
            </a:xfrm>
            <a:custGeom>
              <a:avLst/>
              <a:gdLst>
                <a:gd name="T0" fmla="*/ 2147483646 w 18"/>
                <a:gd name="T1" fmla="*/ 0 h 23"/>
                <a:gd name="T2" fmla="*/ 0 w 18"/>
                <a:gd name="T3" fmla="*/ 2147483646 h 23"/>
                <a:gd name="T4" fmla="*/ 2147483646 w 18"/>
                <a:gd name="T5" fmla="*/ 2147483646 h 23"/>
                <a:gd name="T6" fmla="*/ 2147483646 w 18"/>
                <a:gd name="T7" fmla="*/ 0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11" y="0"/>
                  </a:moveTo>
                  <a:cubicBezTo>
                    <a:pt x="4" y="6"/>
                    <a:pt x="0" y="14"/>
                    <a:pt x="0" y="23"/>
                  </a:cubicBezTo>
                  <a:cubicBezTo>
                    <a:pt x="18" y="23"/>
                    <a:pt x="18" y="23"/>
                    <a:pt x="18" y="23"/>
                  </a:cubicBezTo>
                  <a:cubicBezTo>
                    <a:pt x="17" y="14"/>
                    <a:pt x="14" y="6"/>
                    <a:pt x="1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48" name="Freeform 127"/>
            <p:cNvSpPr>
              <a:spLocks noChangeArrowheads="1"/>
            </p:cNvSpPr>
            <p:nvPr/>
          </p:nvSpPr>
          <p:spPr bwMode="auto">
            <a:xfrm>
              <a:off x="43176" y="44159"/>
              <a:ext cx="19626" cy="36798"/>
            </a:xfrm>
            <a:custGeom>
              <a:avLst/>
              <a:gdLst>
                <a:gd name="T0" fmla="*/ 0 w 17"/>
                <a:gd name="T1" fmla="*/ 2147483646 h 32"/>
                <a:gd name="T2" fmla="*/ 2147483646 w 17"/>
                <a:gd name="T3" fmla="*/ 2147483646 h 32"/>
                <a:gd name="T4" fmla="*/ 2147483646 w 17"/>
                <a:gd name="T5" fmla="*/ 0 h 32"/>
                <a:gd name="T6" fmla="*/ 0 w 17"/>
                <a:gd name="T7" fmla="*/ 0 h 32"/>
                <a:gd name="T8" fmla="*/ 0 w 17"/>
                <a:gd name="T9" fmla="*/ 2147483646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cubicBezTo>
                    <a:pt x="6" y="32"/>
                    <a:pt x="12" y="30"/>
                    <a:pt x="17" y="26"/>
                  </a:cubicBezTo>
                  <a:cubicBezTo>
                    <a:pt x="12" y="20"/>
                    <a:pt x="9" y="11"/>
                    <a:pt x="8"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5625" name="组合 60"/>
          <p:cNvGrpSpPr/>
          <p:nvPr/>
        </p:nvGrpSpPr>
        <p:grpSpPr bwMode="auto">
          <a:xfrm>
            <a:off x="7388225" y="1663700"/>
            <a:ext cx="2438400" cy="1136650"/>
            <a:chOff x="0" y="0"/>
            <a:chExt cx="2437765" cy="1135817"/>
          </a:xfrm>
        </p:grpSpPr>
        <p:sp>
          <p:nvSpPr>
            <p:cNvPr id="25639" name="TextBox 11"/>
            <p:cNvSpPr>
              <a:spLocks noChangeArrowheads="1"/>
            </p:cNvSpPr>
            <p:nvPr/>
          </p:nvSpPr>
          <p:spPr bwMode="auto">
            <a:xfrm>
              <a:off x="0" y="0"/>
              <a:ext cx="2437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40" name="TextBox 12"/>
            <p:cNvSpPr>
              <a:spLocks noChangeArrowheads="1"/>
            </p:cNvSpPr>
            <p:nvPr/>
          </p:nvSpPr>
          <p:spPr bwMode="auto">
            <a:xfrm>
              <a:off x="0" y="489486"/>
              <a:ext cx="2437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626" name="组合 63"/>
          <p:cNvGrpSpPr/>
          <p:nvPr/>
        </p:nvGrpSpPr>
        <p:grpSpPr bwMode="auto">
          <a:xfrm>
            <a:off x="2124075" y="1663700"/>
            <a:ext cx="2438400" cy="1136650"/>
            <a:chOff x="0" y="0"/>
            <a:chExt cx="2437765" cy="1135817"/>
          </a:xfrm>
        </p:grpSpPr>
        <p:sp>
          <p:nvSpPr>
            <p:cNvPr id="25637" name="TextBox 11"/>
            <p:cNvSpPr>
              <a:spLocks noChangeArrowheads="1"/>
            </p:cNvSpPr>
            <p:nvPr/>
          </p:nvSpPr>
          <p:spPr bwMode="auto">
            <a:xfrm>
              <a:off x="0" y="0"/>
              <a:ext cx="2437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8" name="TextBox 12"/>
            <p:cNvSpPr>
              <a:spLocks noChangeArrowheads="1"/>
            </p:cNvSpPr>
            <p:nvPr/>
          </p:nvSpPr>
          <p:spPr bwMode="auto">
            <a:xfrm>
              <a:off x="0" y="489486"/>
              <a:ext cx="2437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627" name="组合 66"/>
          <p:cNvGrpSpPr/>
          <p:nvPr/>
        </p:nvGrpSpPr>
        <p:grpSpPr bwMode="auto">
          <a:xfrm>
            <a:off x="7388225" y="4602163"/>
            <a:ext cx="2438400" cy="1136650"/>
            <a:chOff x="0" y="0"/>
            <a:chExt cx="2437765" cy="1135817"/>
          </a:xfrm>
        </p:grpSpPr>
        <p:sp>
          <p:nvSpPr>
            <p:cNvPr id="25635" name="TextBox 11"/>
            <p:cNvSpPr>
              <a:spLocks noChangeArrowheads="1"/>
            </p:cNvSpPr>
            <p:nvPr/>
          </p:nvSpPr>
          <p:spPr bwMode="auto">
            <a:xfrm>
              <a:off x="0" y="0"/>
              <a:ext cx="2437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6" name="TextBox 12"/>
            <p:cNvSpPr>
              <a:spLocks noChangeArrowheads="1"/>
            </p:cNvSpPr>
            <p:nvPr/>
          </p:nvSpPr>
          <p:spPr bwMode="auto">
            <a:xfrm>
              <a:off x="0" y="489486"/>
              <a:ext cx="2437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628" name="组合 69"/>
          <p:cNvGrpSpPr/>
          <p:nvPr/>
        </p:nvGrpSpPr>
        <p:grpSpPr bwMode="auto">
          <a:xfrm>
            <a:off x="2124075" y="4602163"/>
            <a:ext cx="2438400" cy="1136650"/>
            <a:chOff x="0" y="0"/>
            <a:chExt cx="2437765" cy="1135817"/>
          </a:xfrm>
        </p:grpSpPr>
        <p:sp>
          <p:nvSpPr>
            <p:cNvPr id="25633" name="TextBox 11"/>
            <p:cNvSpPr>
              <a:spLocks noChangeArrowheads="1"/>
            </p:cNvSpPr>
            <p:nvPr/>
          </p:nvSpPr>
          <p:spPr bwMode="auto">
            <a:xfrm>
              <a:off x="0" y="0"/>
              <a:ext cx="2437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4" name="TextBox 12"/>
            <p:cNvSpPr>
              <a:spLocks noChangeArrowheads="1"/>
            </p:cNvSpPr>
            <p:nvPr/>
          </p:nvSpPr>
          <p:spPr bwMode="auto">
            <a:xfrm>
              <a:off x="0" y="489486"/>
              <a:ext cx="2437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629" name="直接连接符 72"/>
          <p:cNvSpPr>
            <a:spLocks noChangeShapeType="1"/>
          </p:cNvSpPr>
          <p:nvPr/>
        </p:nvSpPr>
        <p:spPr bwMode="auto">
          <a:xfrm>
            <a:off x="2124075" y="2797175"/>
            <a:ext cx="2447925" cy="1588"/>
          </a:xfrm>
          <a:prstGeom prst="line">
            <a:avLst/>
          </a:prstGeom>
          <a:noFill/>
          <a:ln w="6350">
            <a:solidFill>
              <a:srgbClr val="494949"/>
            </a:solidFill>
            <a:bevel/>
          </a:ln>
          <a:extLst>
            <a:ext uri="{909E8E84-426E-40DD-AFC4-6F175D3DCCD1}">
              <a14:hiddenFill xmlns:a14="http://schemas.microsoft.com/office/drawing/2010/main">
                <a:noFill/>
              </a14:hiddenFill>
            </a:ext>
          </a:extLst>
        </p:spPr>
        <p:txBody>
          <a:bodyPr/>
          <a:lstStyle/>
          <a:p>
            <a:endParaRPr lang="zh-CN" altLang="en-US"/>
          </a:p>
        </p:txBody>
      </p:sp>
      <p:sp>
        <p:nvSpPr>
          <p:cNvPr id="25630" name="直接连接符 73"/>
          <p:cNvSpPr>
            <a:spLocks noChangeShapeType="1"/>
          </p:cNvSpPr>
          <p:nvPr/>
        </p:nvSpPr>
        <p:spPr bwMode="auto">
          <a:xfrm>
            <a:off x="2124075" y="5737225"/>
            <a:ext cx="2447925" cy="1588"/>
          </a:xfrm>
          <a:prstGeom prst="line">
            <a:avLst/>
          </a:prstGeom>
          <a:noFill/>
          <a:ln w="6350">
            <a:solidFill>
              <a:srgbClr val="494949"/>
            </a:solidFill>
            <a:bevel/>
          </a:ln>
          <a:extLst>
            <a:ext uri="{909E8E84-426E-40DD-AFC4-6F175D3DCCD1}">
              <a14:hiddenFill xmlns:a14="http://schemas.microsoft.com/office/drawing/2010/main">
                <a:noFill/>
              </a14:hiddenFill>
            </a:ext>
          </a:extLst>
        </p:spPr>
        <p:txBody>
          <a:bodyPr/>
          <a:lstStyle/>
          <a:p>
            <a:endParaRPr lang="zh-CN" altLang="en-US"/>
          </a:p>
        </p:txBody>
      </p:sp>
      <p:sp>
        <p:nvSpPr>
          <p:cNvPr id="25631" name="直接连接符 74"/>
          <p:cNvSpPr>
            <a:spLocks noChangeShapeType="1"/>
          </p:cNvSpPr>
          <p:nvPr/>
        </p:nvSpPr>
        <p:spPr bwMode="auto">
          <a:xfrm>
            <a:off x="7377113" y="5737225"/>
            <a:ext cx="2449512" cy="1588"/>
          </a:xfrm>
          <a:prstGeom prst="line">
            <a:avLst/>
          </a:prstGeom>
          <a:noFill/>
          <a:ln w="6350">
            <a:solidFill>
              <a:srgbClr val="494949"/>
            </a:solidFill>
            <a:bevel/>
          </a:ln>
          <a:extLst>
            <a:ext uri="{909E8E84-426E-40DD-AFC4-6F175D3DCCD1}">
              <a14:hiddenFill xmlns:a14="http://schemas.microsoft.com/office/drawing/2010/main">
                <a:noFill/>
              </a14:hiddenFill>
            </a:ext>
          </a:extLst>
        </p:spPr>
        <p:txBody>
          <a:bodyPr/>
          <a:lstStyle/>
          <a:p>
            <a:endParaRPr lang="zh-CN" altLang="en-US"/>
          </a:p>
        </p:txBody>
      </p:sp>
      <p:sp>
        <p:nvSpPr>
          <p:cNvPr id="25632" name="直接连接符 75"/>
          <p:cNvSpPr>
            <a:spLocks noChangeShapeType="1"/>
          </p:cNvSpPr>
          <p:nvPr/>
        </p:nvSpPr>
        <p:spPr bwMode="auto">
          <a:xfrm>
            <a:off x="7377113" y="2797175"/>
            <a:ext cx="2449512" cy="1588"/>
          </a:xfrm>
          <a:prstGeom prst="line">
            <a:avLst/>
          </a:prstGeom>
          <a:noFill/>
          <a:ln w="6350">
            <a:solidFill>
              <a:srgbClr val="494949"/>
            </a:solidFill>
            <a:bevel/>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灯片编号占位符 4"/>
          <p:cNvSpPr>
            <a:spLocks noGrp="1"/>
          </p:cNvSpPr>
          <p:nvPr>
            <p:ph type="sldNum" sz="quarter" idx="12"/>
          </p:nvPr>
        </p:nvSpPr>
        <p:spPr/>
        <p:txBody>
          <a:bodyPr/>
          <a:lstStyle/>
          <a:p>
            <a:pPr>
              <a:defRPr/>
            </a:pPr>
            <a:fld id="{A457FFF9-D95A-4A0D-A3AF-0DD34AD03934}" type="slidenum">
              <a:rPr lang="zh-CN" altLang="en-US"/>
            </a:fld>
            <a:endParaRPr lang="zh-CN" altLang="en-US" sz="1800">
              <a:solidFill>
                <a:schemeClr val="tx1"/>
              </a:solidFill>
              <a:latin typeface="Arial" panose="020B0604020202020204" pitchFamily="34" charset="0"/>
            </a:endParaRPr>
          </a:p>
        </p:txBody>
      </p:sp>
      <p:pic>
        <p:nvPicPr>
          <p:cNvPr id="26627"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29"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6630" name="等腰三角形 36"/>
          <p:cNvSpPr>
            <a:spLocks noChangeArrowheads="1"/>
          </p:cNvSpPr>
          <p:nvPr/>
        </p:nvSpPr>
        <p:spPr bwMode="auto">
          <a:xfrm rot="-5400000">
            <a:off x="11003756" y="5269707"/>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1" name="等腰三角形 29"/>
          <p:cNvSpPr>
            <a:spLocks noChangeArrowheads="1"/>
          </p:cNvSpPr>
          <p:nvPr/>
        </p:nvSpPr>
        <p:spPr bwMode="auto">
          <a:xfrm rot="-5400000">
            <a:off x="11329988" y="6000750"/>
            <a:ext cx="800100"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2" name="等腰三角形 37"/>
          <p:cNvSpPr>
            <a:spLocks noChangeArrowheads="1"/>
          </p:cNvSpPr>
          <p:nvPr/>
        </p:nvSpPr>
        <p:spPr bwMode="auto">
          <a:xfrm rot="-5400000">
            <a:off x="10594975" y="4192588"/>
            <a:ext cx="22701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3" name="等腰三角形 38"/>
          <p:cNvSpPr>
            <a:spLocks noChangeArrowheads="1"/>
          </p:cNvSpPr>
          <p:nvPr/>
        </p:nvSpPr>
        <p:spPr bwMode="auto">
          <a:xfrm rot="-5400000">
            <a:off x="10992644" y="3432969"/>
            <a:ext cx="1474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4" name="等腰三角形 39"/>
          <p:cNvSpPr>
            <a:spLocks noChangeArrowheads="1"/>
          </p:cNvSpPr>
          <p:nvPr/>
        </p:nvSpPr>
        <p:spPr bwMode="auto">
          <a:xfrm rot="-5400000">
            <a:off x="10660856" y="2186782"/>
            <a:ext cx="1762125" cy="1284288"/>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5" name="等腰三角形 40"/>
          <p:cNvSpPr>
            <a:spLocks noChangeArrowheads="1"/>
          </p:cNvSpPr>
          <p:nvPr/>
        </p:nvSpPr>
        <p:spPr bwMode="auto">
          <a:xfrm rot="-5400000">
            <a:off x="11196637" y="1244601"/>
            <a:ext cx="10763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6" name="等腰三角形 41"/>
          <p:cNvSpPr>
            <a:spLocks noChangeArrowheads="1"/>
          </p:cNvSpPr>
          <p:nvPr/>
        </p:nvSpPr>
        <p:spPr bwMode="auto">
          <a:xfrm rot="-5400000">
            <a:off x="10676731" y="-35719"/>
            <a:ext cx="1536701" cy="14843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7" name="圆角矩形 78"/>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8" name="圆角矩形 79"/>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9" name="圆角矩形 80"/>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40"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Group 2"/>
          <p:cNvGrpSpPr/>
          <p:nvPr/>
        </p:nvGrpSpPr>
        <p:grpSpPr bwMode="auto">
          <a:xfrm rot="-1860000">
            <a:off x="4737100" y="1492250"/>
            <a:ext cx="1701800" cy="320675"/>
            <a:chOff x="0" y="0"/>
            <a:chExt cx="3627" cy="658"/>
          </a:xfrm>
        </p:grpSpPr>
        <p:sp>
          <p:nvSpPr>
            <p:cNvPr id="26660" name="任意多边形 197"/>
            <p:cNvSpPr>
              <a:spLocks noChangeArrowheads="1"/>
            </p:cNvSpPr>
            <p:nvPr/>
          </p:nvSpPr>
          <p:spPr bwMode="auto">
            <a:xfrm rot="10800000">
              <a:off x="0" y="83"/>
              <a:ext cx="907" cy="567"/>
            </a:xfrm>
            <a:custGeom>
              <a:avLst/>
              <a:gdLst>
                <a:gd name="T0" fmla="*/ 0 w 21600"/>
                <a:gd name="T1" fmla="*/ 0 h 21600"/>
                <a:gd name="T2" fmla="*/ 2 w 21600"/>
                <a:gd name="T3" fmla="*/ 0 h 21600"/>
                <a:gd name="T4" fmla="*/ 1 w 21600"/>
                <a:gd name="T5" fmla="*/ 0 h 21600"/>
                <a:gd name="T6" fmla="*/ 1 w 21600"/>
                <a:gd name="T7" fmla="*/ 0 h 21600"/>
                <a:gd name="T8" fmla="*/ 2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21546" y="0"/>
                  </a:lnTo>
                  <a:lnTo>
                    <a:pt x="12369" y="11252"/>
                  </a:lnTo>
                  <a:lnTo>
                    <a:pt x="20110" y="20751"/>
                  </a:lnTo>
                  <a:lnTo>
                    <a:pt x="21600" y="21600"/>
                  </a:lnTo>
                  <a:lnTo>
                    <a:pt x="399" y="21600"/>
                  </a:lnTo>
                  <a:lnTo>
                    <a:pt x="0" y="0"/>
                  </a:lnTo>
                  <a:close/>
                </a:path>
              </a:pathLst>
            </a:custGeom>
            <a:solidFill>
              <a:srgbClr val="E2AC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61" name="任意多边形 197"/>
            <p:cNvSpPr>
              <a:spLocks noChangeArrowheads="1"/>
            </p:cNvSpPr>
            <p:nvPr/>
          </p:nvSpPr>
          <p:spPr bwMode="auto">
            <a:xfrm>
              <a:off x="2721" y="92"/>
              <a:ext cx="907" cy="567"/>
            </a:xfrm>
            <a:custGeom>
              <a:avLst/>
              <a:gdLst>
                <a:gd name="T0" fmla="*/ 0 w 21600"/>
                <a:gd name="T1" fmla="*/ 0 h 21600"/>
                <a:gd name="T2" fmla="*/ 2 w 21600"/>
                <a:gd name="T3" fmla="*/ 0 h 21600"/>
                <a:gd name="T4" fmla="*/ 1 w 21600"/>
                <a:gd name="T5" fmla="*/ 0 h 21600"/>
                <a:gd name="T6" fmla="*/ 1 w 21600"/>
                <a:gd name="T7" fmla="*/ 0 h 21600"/>
                <a:gd name="T8" fmla="*/ 2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21546" y="0"/>
                  </a:lnTo>
                  <a:lnTo>
                    <a:pt x="12369" y="11252"/>
                  </a:lnTo>
                  <a:lnTo>
                    <a:pt x="20110" y="20751"/>
                  </a:lnTo>
                  <a:lnTo>
                    <a:pt x="21600" y="21600"/>
                  </a:lnTo>
                  <a:lnTo>
                    <a:pt x="399" y="21600"/>
                  </a:lnTo>
                  <a:lnTo>
                    <a:pt x="0" y="0"/>
                  </a:lnTo>
                  <a:close/>
                </a:path>
              </a:pathLst>
            </a:custGeom>
            <a:solidFill>
              <a:srgbClr val="E2AC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62" name="Rectangle 5"/>
            <p:cNvSpPr>
              <a:spLocks noChangeArrowheads="1"/>
            </p:cNvSpPr>
            <p:nvPr/>
          </p:nvSpPr>
          <p:spPr bwMode="auto">
            <a:xfrm>
              <a:off x="681" y="0"/>
              <a:ext cx="2268" cy="566"/>
            </a:xfrm>
            <a:prstGeom prst="rect">
              <a:avLst/>
            </a:prstGeom>
            <a:solidFill>
              <a:srgbClr val="E2AC00"/>
            </a:soli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400">
                  <a:solidFill>
                    <a:schemeClr val="bg1"/>
                  </a:solidFill>
                  <a:latin typeface="Arial" panose="020B0604020202020204" pitchFamily="34" charset="0"/>
                </a:rPr>
                <a:t>add your text</a:t>
              </a:r>
              <a:endParaRPr lang="zh-CN" altLang="en-US" sz="1800">
                <a:latin typeface="Arial" panose="020B0604020202020204" pitchFamily="34" charset="0"/>
              </a:endParaRPr>
            </a:p>
          </p:txBody>
        </p:sp>
        <p:sp>
          <p:nvSpPr>
            <p:cNvPr id="26663" name="任意多边形 204"/>
            <p:cNvSpPr>
              <a:spLocks noChangeArrowheads="1"/>
            </p:cNvSpPr>
            <p:nvPr/>
          </p:nvSpPr>
          <p:spPr bwMode="auto">
            <a:xfrm>
              <a:off x="2738" y="568"/>
              <a:ext cx="217" cy="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1004"/>
                  </a:moveTo>
                  <a:lnTo>
                    <a:pt x="0" y="21600"/>
                  </a:lnTo>
                  <a:lnTo>
                    <a:pt x="0" y="0"/>
                  </a:lnTo>
                  <a:lnTo>
                    <a:pt x="21600" y="1004"/>
                  </a:lnTo>
                  <a:close/>
                </a:path>
              </a:pathLst>
            </a:custGeom>
            <a:solidFill>
              <a:srgbClr val="4A566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64" name="任意多边形 208"/>
            <p:cNvSpPr>
              <a:spLocks noChangeArrowheads="1"/>
            </p:cNvSpPr>
            <p:nvPr/>
          </p:nvSpPr>
          <p:spPr bwMode="auto">
            <a:xfrm>
              <a:off x="684" y="570"/>
              <a:ext cx="225" cy="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600"/>
                  </a:lnTo>
                  <a:lnTo>
                    <a:pt x="2160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7430" name="Group 8"/>
          <p:cNvGrpSpPr/>
          <p:nvPr/>
        </p:nvGrpSpPr>
        <p:grpSpPr bwMode="auto">
          <a:xfrm rot="-1860000">
            <a:off x="2644775" y="3463925"/>
            <a:ext cx="1701800" cy="320675"/>
            <a:chOff x="0" y="0"/>
            <a:chExt cx="3627" cy="658"/>
          </a:xfrm>
        </p:grpSpPr>
        <p:sp>
          <p:nvSpPr>
            <p:cNvPr id="26655" name="任意多边形 197"/>
            <p:cNvSpPr>
              <a:spLocks noChangeArrowheads="1"/>
            </p:cNvSpPr>
            <p:nvPr/>
          </p:nvSpPr>
          <p:spPr bwMode="auto">
            <a:xfrm rot="10800000">
              <a:off x="0" y="83"/>
              <a:ext cx="907" cy="567"/>
            </a:xfrm>
            <a:custGeom>
              <a:avLst/>
              <a:gdLst>
                <a:gd name="T0" fmla="*/ 0 w 21600"/>
                <a:gd name="T1" fmla="*/ 0 h 21600"/>
                <a:gd name="T2" fmla="*/ 2 w 21600"/>
                <a:gd name="T3" fmla="*/ 0 h 21600"/>
                <a:gd name="T4" fmla="*/ 1 w 21600"/>
                <a:gd name="T5" fmla="*/ 0 h 21600"/>
                <a:gd name="T6" fmla="*/ 1 w 21600"/>
                <a:gd name="T7" fmla="*/ 0 h 21600"/>
                <a:gd name="T8" fmla="*/ 2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21546" y="0"/>
                  </a:lnTo>
                  <a:lnTo>
                    <a:pt x="12369" y="11252"/>
                  </a:lnTo>
                  <a:lnTo>
                    <a:pt x="20110" y="20751"/>
                  </a:lnTo>
                  <a:lnTo>
                    <a:pt x="21600" y="21600"/>
                  </a:lnTo>
                  <a:lnTo>
                    <a:pt x="399" y="2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56" name="任意多边形 197"/>
            <p:cNvSpPr>
              <a:spLocks noChangeArrowheads="1"/>
            </p:cNvSpPr>
            <p:nvPr/>
          </p:nvSpPr>
          <p:spPr bwMode="auto">
            <a:xfrm>
              <a:off x="2721" y="92"/>
              <a:ext cx="907" cy="567"/>
            </a:xfrm>
            <a:custGeom>
              <a:avLst/>
              <a:gdLst>
                <a:gd name="T0" fmla="*/ 0 w 21600"/>
                <a:gd name="T1" fmla="*/ 0 h 21600"/>
                <a:gd name="T2" fmla="*/ 2 w 21600"/>
                <a:gd name="T3" fmla="*/ 0 h 21600"/>
                <a:gd name="T4" fmla="*/ 1 w 21600"/>
                <a:gd name="T5" fmla="*/ 0 h 21600"/>
                <a:gd name="T6" fmla="*/ 1 w 21600"/>
                <a:gd name="T7" fmla="*/ 0 h 21600"/>
                <a:gd name="T8" fmla="*/ 2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21546" y="0"/>
                  </a:lnTo>
                  <a:lnTo>
                    <a:pt x="12369" y="11252"/>
                  </a:lnTo>
                  <a:lnTo>
                    <a:pt x="20110" y="20751"/>
                  </a:lnTo>
                  <a:lnTo>
                    <a:pt x="21600" y="21600"/>
                  </a:lnTo>
                  <a:lnTo>
                    <a:pt x="399" y="2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57" name="Rectangle 11"/>
            <p:cNvSpPr>
              <a:spLocks noChangeArrowheads="1"/>
            </p:cNvSpPr>
            <p:nvPr/>
          </p:nvSpPr>
          <p:spPr bwMode="auto">
            <a:xfrm>
              <a:off x="681" y="0"/>
              <a:ext cx="2268" cy="566"/>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400">
                  <a:solidFill>
                    <a:schemeClr val="bg1"/>
                  </a:solidFill>
                  <a:latin typeface="Arial" panose="020B0604020202020204" pitchFamily="34" charset="0"/>
                </a:rPr>
                <a:t>add your text</a:t>
              </a:r>
              <a:endParaRPr lang="zh-CN" altLang="en-US" sz="1800">
                <a:latin typeface="Arial" panose="020B0604020202020204" pitchFamily="34" charset="0"/>
              </a:endParaRPr>
            </a:p>
          </p:txBody>
        </p:sp>
        <p:sp>
          <p:nvSpPr>
            <p:cNvPr id="26658" name="任意多边形 204"/>
            <p:cNvSpPr>
              <a:spLocks noChangeArrowheads="1"/>
            </p:cNvSpPr>
            <p:nvPr/>
          </p:nvSpPr>
          <p:spPr bwMode="auto">
            <a:xfrm>
              <a:off x="2738" y="568"/>
              <a:ext cx="217" cy="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1004"/>
                  </a:moveTo>
                  <a:lnTo>
                    <a:pt x="0" y="21600"/>
                  </a:lnTo>
                  <a:lnTo>
                    <a:pt x="0" y="0"/>
                  </a:lnTo>
                  <a:lnTo>
                    <a:pt x="21600" y="1004"/>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59" name="任意多边形 208"/>
            <p:cNvSpPr>
              <a:spLocks noChangeArrowheads="1"/>
            </p:cNvSpPr>
            <p:nvPr/>
          </p:nvSpPr>
          <p:spPr bwMode="auto">
            <a:xfrm>
              <a:off x="684" y="570"/>
              <a:ext cx="225" cy="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600"/>
                  </a:lnTo>
                  <a:lnTo>
                    <a:pt x="21600"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7436" name="Group 14"/>
          <p:cNvGrpSpPr/>
          <p:nvPr/>
        </p:nvGrpSpPr>
        <p:grpSpPr bwMode="auto">
          <a:xfrm rot="-1860000">
            <a:off x="5426075" y="3446463"/>
            <a:ext cx="1701800" cy="322262"/>
            <a:chOff x="0" y="0"/>
            <a:chExt cx="3627" cy="658"/>
          </a:xfrm>
        </p:grpSpPr>
        <p:sp>
          <p:nvSpPr>
            <p:cNvPr id="26650" name="任意多边形 197"/>
            <p:cNvSpPr>
              <a:spLocks noChangeArrowheads="1"/>
            </p:cNvSpPr>
            <p:nvPr/>
          </p:nvSpPr>
          <p:spPr bwMode="auto">
            <a:xfrm rot="10800000">
              <a:off x="0" y="83"/>
              <a:ext cx="907" cy="567"/>
            </a:xfrm>
            <a:custGeom>
              <a:avLst/>
              <a:gdLst>
                <a:gd name="T0" fmla="*/ 0 w 21600"/>
                <a:gd name="T1" fmla="*/ 0 h 21600"/>
                <a:gd name="T2" fmla="*/ 2 w 21600"/>
                <a:gd name="T3" fmla="*/ 0 h 21600"/>
                <a:gd name="T4" fmla="*/ 1 w 21600"/>
                <a:gd name="T5" fmla="*/ 0 h 21600"/>
                <a:gd name="T6" fmla="*/ 1 w 21600"/>
                <a:gd name="T7" fmla="*/ 0 h 21600"/>
                <a:gd name="T8" fmla="*/ 2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21546" y="0"/>
                  </a:lnTo>
                  <a:lnTo>
                    <a:pt x="12369" y="11252"/>
                  </a:lnTo>
                  <a:lnTo>
                    <a:pt x="20110" y="20751"/>
                  </a:lnTo>
                  <a:lnTo>
                    <a:pt x="21600" y="21600"/>
                  </a:lnTo>
                  <a:lnTo>
                    <a:pt x="399" y="21600"/>
                  </a:lnTo>
                  <a:lnTo>
                    <a:pt x="0" y="0"/>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51" name="任意多边形 197"/>
            <p:cNvSpPr>
              <a:spLocks noChangeArrowheads="1"/>
            </p:cNvSpPr>
            <p:nvPr/>
          </p:nvSpPr>
          <p:spPr bwMode="auto">
            <a:xfrm>
              <a:off x="2721" y="92"/>
              <a:ext cx="907" cy="567"/>
            </a:xfrm>
            <a:custGeom>
              <a:avLst/>
              <a:gdLst>
                <a:gd name="T0" fmla="*/ 0 w 21600"/>
                <a:gd name="T1" fmla="*/ 0 h 21600"/>
                <a:gd name="T2" fmla="*/ 2 w 21600"/>
                <a:gd name="T3" fmla="*/ 0 h 21600"/>
                <a:gd name="T4" fmla="*/ 1 w 21600"/>
                <a:gd name="T5" fmla="*/ 0 h 21600"/>
                <a:gd name="T6" fmla="*/ 1 w 21600"/>
                <a:gd name="T7" fmla="*/ 0 h 21600"/>
                <a:gd name="T8" fmla="*/ 2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21546" y="0"/>
                  </a:lnTo>
                  <a:lnTo>
                    <a:pt x="12369" y="11252"/>
                  </a:lnTo>
                  <a:lnTo>
                    <a:pt x="20110" y="20751"/>
                  </a:lnTo>
                  <a:lnTo>
                    <a:pt x="21600" y="21600"/>
                  </a:lnTo>
                  <a:lnTo>
                    <a:pt x="399" y="21600"/>
                  </a:lnTo>
                  <a:lnTo>
                    <a:pt x="0" y="0"/>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52" name="Rectangle 17"/>
            <p:cNvSpPr>
              <a:spLocks noChangeArrowheads="1"/>
            </p:cNvSpPr>
            <p:nvPr/>
          </p:nvSpPr>
          <p:spPr bwMode="auto">
            <a:xfrm>
              <a:off x="681" y="0"/>
              <a:ext cx="2268" cy="566"/>
            </a:xfrm>
            <a:prstGeom prst="rect">
              <a:avLst/>
            </a:pr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400">
                  <a:solidFill>
                    <a:schemeClr val="bg1"/>
                  </a:solidFill>
                  <a:latin typeface="Arial" panose="020B0604020202020204" pitchFamily="34" charset="0"/>
                </a:rPr>
                <a:t>add your text</a:t>
              </a:r>
              <a:endParaRPr lang="zh-CN" altLang="en-US" sz="1800">
                <a:latin typeface="Arial" panose="020B0604020202020204" pitchFamily="34" charset="0"/>
              </a:endParaRPr>
            </a:p>
          </p:txBody>
        </p:sp>
        <p:sp>
          <p:nvSpPr>
            <p:cNvPr id="26653" name="任意多边形 204"/>
            <p:cNvSpPr>
              <a:spLocks noChangeArrowheads="1"/>
            </p:cNvSpPr>
            <p:nvPr/>
          </p:nvSpPr>
          <p:spPr bwMode="auto">
            <a:xfrm>
              <a:off x="2738" y="568"/>
              <a:ext cx="217" cy="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1004"/>
                  </a:moveTo>
                  <a:lnTo>
                    <a:pt x="0" y="21600"/>
                  </a:lnTo>
                  <a:lnTo>
                    <a:pt x="0" y="0"/>
                  </a:lnTo>
                  <a:lnTo>
                    <a:pt x="21600" y="1004"/>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54" name="任意多边形 208"/>
            <p:cNvSpPr>
              <a:spLocks noChangeArrowheads="1"/>
            </p:cNvSpPr>
            <p:nvPr/>
          </p:nvSpPr>
          <p:spPr bwMode="auto">
            <a:xfrm>
              <a:off x="684" y="570"/>
              <a:ext cx="225" cy="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600"/>
                  </a:lnTo>
                  <a:lnTo>
                    <a:pt x="21600" y="0"/>
                  </a:lnTo>
                  <a:lnTo>
                    <a:pt x="0" y="0"/>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6644" name="Rectangle 21"/>
          <p:cNvSpPr>
            <a:spLocks noChangeArrowheads="1"/>
          </p:cNvSpPr>
          <p:nvPr/>
        </p:nvSpPr>
        <p:spPr bwMode="auto">
          <a:xfrm>
            <a:off x="5319713" y="1520825"/>
            <a:ext cx="3427412" cy="1898650"/>
          </a:xfrm>
          <a:prstGeom prst="rect">
            <a:avLst/>
          </a:prstGeom>
          <a:solidFill>
            <a:srgbClr val="FFC000">
              <a:alpha val="9019"/>
            </a:srgbClr>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26645" name="Rectangle 24"/>
          <p:cNvSpPr>
            <a:spLocks noChangeArrowheads="1"/>
          </p:cNvSpPr>
          <p:nvPr/>
        </p:nvSpPr>
        <p:spPr bwMode="auto">
          <a:xfrm>
            <a:off x="3205163" y="3514725"/>
            <a:ext cx="2733675" cy="2522538"/>
          </a:xfrm>
          <a:prstGeom prst="rect">
            <a:avLst/>
          </a:prstGeom>
          <a:solidFill>
            <a:srgbClr val="C00000">
              <a:alpha val="9019"/>
            </a:srgbClr>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26646" name="Rectangle 27"/>
          <p:cNvSpPr>
            <a:spLocks noChangeArrowheads="1"/>
          </p:cNvSpPr>
          <p:nvPr/>
        </p:nvSpPr>
        <p:spPr bwMode="auto">
          <a:xfrm>
            <a:off x="6011863" y="3516313"/>
            <a:ext cx="2735262" cy="2520950"/>
          </a:xfrm>
          <a:prstGeom prst="rect">
            <a:avLst/>
          </a:prstGeom>
          <a:solidFill>
            <a:srgbClr val="0F94B3">
              <a:alpha val="9019"/>
            </a:srgbClr>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26647" name="矩形 46"/>
          <p:cNvSpPr>
            <a:spLocks noChangeArrowheads="1"/>
          </p:cNvSpPr>
          <p:nvPr/>
        </p:nvSpPr>
        <p:spPr bwMode="auto">
          <a:xfrm>
            <a:off x="6061075" y="1951038"/>
            <a:ext cx="2054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8" name="矩形 47"/>
          <p:cNvSpPr>
            <a:spLocks noChangeArrowheads="1"/>
          </p:cNvSpPr>
          <p:nvPr/>
        </p:nvSpPr>
        <p:spPr bwMode="auto">
          <a:xfrm>
            <a:off x="3544888" y="4238625"/>
            <a:ext cx="2054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9" name="矩形 48"/>
          <p:cNvSpPr>
            <a:spLocks noChangeArrowheads="1"/>
          </p:cNvSpPr>
          <p:nvPr/>
        </p:nvSpPr>
        <p:spPr bwMode="auto">
          <a:xfrm>
            <a:off x="6418263" y="4179888"/>
            <a:ext cx="2054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7430"/>
                                        </p:tgtEl>
                                        <p:attrNameLst>
                                          <p:attrName>style.visibility</p:attrName>
                                        </p:attrNameLst>
                                      </p:cBhvr>
                                      <p:to>
                                        <p:strVal val="visible"/>
                                      </p:to>
                                    </p:set>
                                    <p:animEffect>
                                      <p:cBhvr>
                                        <p:cTn id="15" dur="500"/>
                                        <p:tgtEl>
                                          <p:spTgt spid="17430"/>
                                        </p:tgtEl>
                                      </p:cBhvr>
                                    </p:animEffect>
                                    <p:anim calcmode="lin" valueType="num">
                                      <p:cBhvr>
                                        <p:cTn id="16" dur="500" fill="hold"/>
                                        <p:tgtEl>
                                          <p:spTgt spid="17430"/>
                                        </p:tgtEl>
                                        <p:attrNameLst>
                                          <p:attrName>style.rotation</p:attrName>
                                        </p:attrNameLst>
                                      </p:cBhvr>
                                      <p:tavLst>
                                        <p:tav tm="0">
                                          <p:val>
                                            <p:fltVal val="720"/>
                                          </p:val>
                                        </p:tav>
                                        <p:tav tm="100000">
                                          <p:val>
                                            <p:fltVal val="0"/>
                                          </p:val>
                                        </p:tav>
                                      </p:tavLst>
                                    </p:anim>
                                    <p:anim calcmode="lin" valueType="num">
                                      <p:cBhvr>
                                        <p:cTn id="17" dur="500" fill="hold"/>
                                        <p:tgtEl>
                                          <p:spTgt spid="17430"/>
                                        </p:tgtEl>
                                        <p:attrNameLst>
                                          <p:attrName>ppt_h</p:attrName>
                                        </p:attrNameLst>
                                      </p:cBhvr>
                                      <p:tavLst>
                                        <p:tav tm="0">
                                          <p:val>
                                            <p:fltVal val="0"/>
                                          </p:val>
                                        </p:tav>
                                        <p:tav tm="100000">
                                          <p:val>
                                            <p:strVal val="#ppt_h"/>
                                          </p:val>
                                        </p:tav>
                                      </p:tavLst>
                                    </p:anim>
                                    <p:anim calcmode="lin" valueType="num">
                                      <p:cBhvr>
                                        <p:cTn id="18" dur="500" fill="hold"/>
                                        <p:tgtEl>
                                          <p:spTgt spid="17430"/>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7436"/>
                                        </p:tgtEl>
                                        <p:attrNameLst>
                                          <p:attrName>style.visibility</p:attrName>
                                        </p:attrNameLst>
                                      </p:cBhvr>
                                      <p:to>
                                        <p:strVal val="visible"/>
                                      </p:to>
                                    </p:set>
                                    <p:animEffect>
                                      <p:cBhvr>
                                        <p:cTn id="23" dur="500"/>
                                        <p:tgtEl>
                                          <p:spTgt spid="17436"/>
                                        </p:tgtEl>
                                      </p:cBhvr>
                                    </p:animEffect>
                                    <p:anim calcmode="lin" valueType="num">
                                      <p:cBhvr>
                                        <p:cTn id="24" dur="500" fill="hold"/>
                                        <p:tgtEl>
                                          <p:spTgt spid="17436"/>
                                        </p:tgtEl>
                                        <p:attrNameLst>
                                          <p:attrName>style.rotation</p:attrName>
                                        </p:attrNameLst>
                                      </p:cBhvr>
                                      <p:tavLst>
                                        <p:tav tm="0">
                                          <p:val>
                                            <p:fltVal val="720"/>
                                          </p:val>
                                        </p:tav>
                                        <p:tav tm="100000">
                                          <p:val>
                                            <p:fltVal val="0"/>
                                          </p:val>
                                        </p:tav>
                                      </p:tavLst>
                                    </p:anim>
                                    <p:anim calcmode="lin" valueType="num">
                                      <p:cBhvr>
                                        <p:cTn id="25" dur="500" fill="hold"/>
                                        <p:tgtEl>
                                          <p:spTgt spid="17436"/>
                                        </p:tgtEl>
                                        <p:attrNameLst>
                                          <p:attrName>ppt_h</p:attrName>
                                        </p:attrNameLst>
                                      </p:cBhvr>
                                      <p:tavLst>
                                        <p:tav tm="0">
                                          <p:val>
                                            <p:fltVal val="0"/>
                                          </p:val>
                                        </p:tav>
                                        <p:tav tm="100000">
                                          <p:val>
                                            <p:strVal val="#ppt_h"/>
                                          </p:val>
                                        </p:tav>
                                      </p:tavLst>
                                    </p:anim>
                                    <p:anim calcmode="lin" valueType="num">
                                      <p:cBhvr>
                                        <p:cTn id="26" dur="500" fill="hold"/>
                                        <p:tgtEl>
                                          <p:spTgt spid="1743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4"/>
          <p:cNvSpPr>
            <a:spLocks noGrp="1"/>
          </p:cNvSpPr>
          <p:nvPr>
            <p:ph type="sldNum" sz="quarter" idx="12"/>
          </p:nvPr>
        </p:nvSpPr>
        <p:spPr/>
        <p:txBody>
          <a:bodyPr/>
          <a:lstStyle/>
          <a:p>
            <a:pPr>
              <a:defRPr/>
            </a:pPr>
            <a:fld id="{26979C97-76A2-4951-A6E4-74560A2DD202}" type="slidenum">
              <a:rPr lang="zh-CN" altLang="en-US"/>
            </a:fld>
            <a:endParaRPr lang="zh-CN" altLang="en-US" sz="1800">
              <a:solidFill>
                <a:schemeClr val="tx1"/>
              </a:solidFill>
              <a:latin typeface="Arial" panose="020B0604020202020204" pitchFamily="34" charset="0"/>
            </a:endParaRPr>
          </a:p>
        </p:txBody>
      </p:sp>
      <p:pic>
        <p:nvPicPr>
          <p:cNvPr id="27651"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53"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7654" name="等腰三角形 36"/>
          <p:cNvSpPr>
            <a:spLocks noChangeArrowheads="1"/>
          </p:cNvSpPr>
          <p:nvPr/>
        </p:nvSpPr>
        <p:spPr bwMode="auto">
          <a:xfrm rot="-5400000">
            <a:off x="11003756" y="5269707"/>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55" name="等腰三角形 29"/>
          <p:cNvSpPr>
            <a:spLocks noChangeArrowheads="1"/>
          </p:cNvSpPr>
          <p:nvPr/>
        </p:nvSpPr>
        <p:spPr bwMode="auto">
          <a:xfrm rot="-5400000">
            <a:off x="11329988" y="6000750"/>
            <a:ext cx="800100"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56" name="等腰三角形 37"/>
          <p:cNvSpPr>
            <a:spLocks noChangeArrowheads="1"/>
          </p:cNvSpPr>
          <p:nvPr/>
        </p:nvSpPr>
        <p:spPr bwMode="auto">
          <a:xfrm rot="-5400000">
            <a:off x="10594975" y="4192588"/>
            <a:ext cx="22701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57" name="等腰三角形 38"/>
          <p:cNvSpPr>
            <a:spLocks noChangeArrowheads="1"/>
          </p:cNvSpPr>
          <p:nvPr/>
        </p:nvSpPr>
        <p:spPr bwMode="auto">
          <a:xfrm rot="-5400000">
            <a:off x="10992644" y="3432969"/>
            <a:ext cx="1474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58" name="等腰三角形 39"/>
          <p:cNvSpPr>
            <a:spLocks noChangeArrowheads="1"/>
          </p:cNvSpPr>
          <p:nvPr/>
        </p:nvSpPr>
        <p:spPr bwMode="auto">
          <a:xfrm rot="-5400000">
            <a:off x="10660856" y="2186782"/>
            <a:ext cx="1762125" cy="1284288"/>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59" name="等腰三角形 40"/>
          <p:cNvSpPr>
            <a:spLocks noChangeArrowheads="1"/>
          </p:cNvSpPr>
          <p:nvPr/>
        </p:nvSpPr>
        <p:spPr bwMode="auto">
          <a:xfrm rot="-5400000">
            <a:off x="11196637" y="1244601"/>
            <a:ext cx="10763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60" name="等腰三角形 41"/>
          <p:cNvSpPr>
            <a:spLocks noChangeArrowheads="1"/>
          </p:cNvSpPr>
          <p:nvPr/>
        </p:nvSpPr>
        <p:spPr bwMode="auto">
          <a:xfrm rot="-5400000">
            <a:off x="10676731" y="-35719"/>
            <a:ext cx="1536701" cy="14843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61" name="圆角矩形 78"/>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62" name="圆角矩形 79"/>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63" name="圆角矩形 80"/>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64"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7665" name="组合 68"/>
          <p:cNvGrpSpPr/>
          <p:nvPr/>
        </p:nvGrpSpPr>
        <p:grpSpPr bwMode="auto">
          <a:xfrm>
            <a:off x="1392238" y="1254125"/>
            <a:ext cx="9952037" cy="4754563"/>
            <a:chOff x="0" y="0"/>
            <a:chExt cx="11409829" cy="5048780"/>
          </a:xfrm>
        </p:grpSpPr>
        <p:sp>
          <p:nvSpPr>
            <p:cNvPr id="27666" name="任意多边形 69"/>
            <p:cNvSpPr>
              <a:spLocks noChangeArrowheads="1"/>
            </p:cNvSpPr>
            <p:nvPr/>
          </p:nvSpPr>
          <p:spPr bwMode="auto">
            <a:xfrm rot="2700000">
              <a:off x="3139415" y="823426"/>
              <a:ext cx="2885108" cy="1238253"/>
            </a:xfrm>
            <a:custGeom>
              <a:avLst/>
              <a:gdLst>
                <a:gd name="T0" fmla="*/ 2213105 w 2885108"/>
                <a:gd name="T1" fmla="*/ 0 h 1238253"/>
                <a:gd name="T2" fmla="*/ 2885108 w 2885108"/>
                <a:gd name="T3" fmla="*/ 619127 h 1238253"/>
                <a:gd name="T4" fmla="*/ 2213105 w 2885108"/>
                <a:gd name="T5" fmla="*/ 1238252 h 1238253"/>
                <a:gd name="T6" fmla="*/ 2213105 w 2885108"/>
                <a:gd name="T7" fmla="*/ 1238253 h 1238253"/>
                <a:gd name="T8" fmla="*/ 0 w 2885108"/>
                <a:gd name="T9" fmla="*/ 1238253 h 1238253"/>
                <a:gd name="T10" fmla="*/ 0 w 2885108"/>
                <a:gd name="T11" fmla="*/ 3 h 1238253"/>
                <a:gd name="T12" fmla="*/ 2213105 w 2885108"/>
                <a:gd name="T13" fmla="*/ 3 h 1238253"/>
                <a:gd name="T14" fmla="*/ 0 60000 65536"/>
                <a:gd name="T15" fmla="*/ 0 60000 65536"/>
                <a:gd name="T16" fmla="*/ 0 60000 65536"/>
                <a:gd name="T17" fmla="*/ 0 60000 65536"/>
                <a:gd name="T18" fmla="*/ 0 60000 65536"/>
                <a:gd name="T19" fmla="*/ 0 60000 65536"/>
                <a:gd name="T20" fmla="*/ 0 60000 65536"/>
                <a:gd name="T21" fmla="*/ 0 w 2885108"/>
                <a:gd name="T22" fmla="*/ 0 h 1238253"/>
                <a:gd name="T23" fmla="*/ 2885108 w 2885108"/>
                <a:gd name="T24" fmla="*/ 1238253 h 1238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5108" h="1238253">
                  <a:moveTo>
                    <a:pt x="2213105" y="0"/>
                  </a:moveTo>
                  <a:lnTo>
                    <a:pt x="2885108" y="619127"/>
                  </a:lnTo>
                  <a:lnTo>
                    <a:pt x="2213105" y="1238252"/>
                  </a:lnTo>
                  <a:lnTo>
                    <a:pt x="2213105" y="1238253"/>
                  </a:lnTo>
                  <a:lnTo>
                    <a:pt x="0" y="1238253"/>
                  </a:lnTo>
                  <a:lnTo>
                    <a:pt x="0" y="3"/>
                  </a:lnTo>
                  <a:lnTo>
                    <a:pt x="2213105" y="3"/>
                  </a:lnTo>
                  <a:lnTo>
                    <a:pt x="2213105" y="0"/>
                  </a:lnTo>
                  <a:close/>
                </a:path>
              </a:pathLst>
            </a:custGeom>
            <a:solidFill>
              <a:srgbClr val="0F94B3"/>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7667" name="任意多边形 70"/>
            <p:cNvSpPr>
              <a:spLocks noChangeArrowheads="1"/>
            </p:cNvSpPr>
            <p:nvPr/>
          </p:nvSpPr>
          <p:spPr bwMode="auto">
            <a:xfrm rot="18900000" flipH="1">
              <a:off x="5312416" y="823426"/>
              <a:ext cx="2885108" cy="1238253"/>
            </a:xfrm>
            <a:custGeom>
              <a:avLst/>
              <a:gdLst>
                <a:gd name="T0" fmla="*/ 2213105 w 2885108"/>
                <a:gd name="T1" fmla="*/ 0 h 1238253"/>
                <a:gd name="T2" fmla="*/ 2885108 w 2885108"/>
                <a:gd name="T3" fmla="*/ 619127 h 1238253"/>
                <a:gd name="T4" fmla="*/ 2213105 w 2885108"/>
                <a:gd name="T5" fmla="*/ 1238252 h 1238253"/>
                <a:gd name="T6" fmla="*/ 2213105 w 2885108"/>
                <a:gd name="T7" fmla="*/ 1238253 h 1238253"/>
                <a:gd name="T8" fmla="*/ 0 w 2885108"/>
                <a:gd name="T9" fmla="*/ 1238253 h 1238253"/>
                <a:gd name="T10" fmla="*/ 0 w 2885108"/>
                <a:gd name="T11" fmla="*/ 3 h 1238253"/>
                <a:gd name="T12" fmla="*/ 2213105 w 2885108"/>
                <a:gd name="T13" fmla="*/ 3 h 1238253"/>
                <a:gd name="T14" fmla="*/ 0 60000 65536"/>
                <a:gd name="T15" fmla="*/ 0 60000 65536"/>
                <a:gd name="T16" fmla="*/ 0 60000 65536"/>
                <a:gd name="T17" fmla="*/ 0 60000 65536"/>
                <a:gd name="T18" fmla="*/ 0 60000 65536"/>
                <a:gd name="T19" fmla="*/ 0 60000 65536"/>
                <a:gd name="T20" fmla="*/ 0 60000 65536"/>
                <a:gd name="T21" fmla="*/ 0 w 2885108"/>
                <a:gd name="T22" fmla="*/ 0 h 1238253"/>
                <a:gd name="T23" fmla="*/ 2885108 w 2885108"/>
                <a:gd name="T24" fmla="*/ 1238253 h 1238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5108" h="1238253">
                  <a:moveTo>
                    <a:pt x="2213105" y="0"/>
                  </a:moveTo>
                  <a:lnTo>
                    <a:pt x="2885108" y="619127"/>
                  </a:lnTo>
                  <a:lnTo>
                    <a:pt x="2213105" y="1238252"/>
                  </a:lnTo>
                  <a:lnTo>
                    <a:pt x="2213105" y="1238253"/>
                  </a:lnTo>
                  <a:lnTo>
                    <a:pt x="0" y="1238253"/>
                  </a:lnTo>
                  <a:lnTo>
                    <a:pt x="0" y="3"/>
                  </a:lnTo>
                  <a:lnTo>
                    <a:pt x="2213105" y="3"/>
                  </a:lnTo>
                  <a:lnTo>
                    <a:pt x="2213105" y="0"/>
                  </a:lnTo>
                  <a:close/>
                </a:path>
              </a:pathLst>
            </a:custGeom>
            <a:solidFill>
              <a:srgbClr val="FFC00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7668" name="任意多边形 71"/>
            <p:cNvSpPr>
              <a:spLocks noChangeArrowheads="1"/>
            </p:cNvSpPr>
            <p:nvPr/>
          </p:nvSpPr>
          <p:spPr bwMode="auto">
            <a:xfrm rot="18900000" flipV="1">
              <a:off x="3139415" y="2987098"/>
              <a:ext cx="2885108" cy="1238253"/>
            </a:xfrm>
            <a:custGeom>
              <a:avLst/>
              <a:gdLst>
                <a:gd name="T0" fmla="*/ 2213105 w 2885108"/>
                <a:gd name="T1" fmla="*/ 0 h 1238253"/>
                <a:gd name="T2" fmla="*/ 2885108 w 2885108"/>
                <a:gd name="T3" fmla="*/ 619127 h 1238253"/>
                <a:gd name="T4" fmla="*/ 2213105 w 2885108"/>
                <a:gd name="T5" fmla="*/ 1238252 h 1238253"/>
                <a:gd name="T6" fmla="*/ 2213105 w 2885108"/>
                <a:gd name="T7" fmla="*/ 1238253 h 1238253"/>
                <a:gd name="T8" fmla="*/ 0 w 2885108"/>
                <a:gd name="T9" fmla="*/ 1238253 h 1238253"/>
                <a:gd name="T10" fmla="*/ 0 w 2885108"/>
                <a:gd name="T11" fmla="*/ 3 h 1238253"/>
                <a:gd name="T12" fmla="*/ 2213105 w 2885108"/>
                <a:gd name="T13" fmla="*/ 3 h 1238253"/>
                <a:gd name="T14" fmla="*/ 0 60000 65536"/>
                <a:gd name="T15" fmla="*/ 0 60000 65536"/>
                <a:gd name="T16" fmla="*/ 0 60000 65536"/>
                <a:gd name="T17" fmla="*/ 0 60000 65536"/>
                <a:gd name="T18" fmla="*/ 0 60000 65536"/>
                <a:gd name="T19" fmla="*/ 0 60000 65536"/>
                <a:gd name="T20" fmla="*/ 0 60000 65536"/>
                <a:gd name="T21" fmla="*/ 0 w 2885108"/>
                <a:gd name="T22" fmla="*/ 0 h 1238253"/>
                <a:gd name="T23" fmla="*/ 2885108 w 2885108"/>
                <a:gd name="T24" fmla="*/ 1238253 h 1238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5108" h="1238253">
                  <a:moveTo>
                    <a:pt x="2213105" y="0"/>
                  </a:moveTo>
                  <a:lnTo>
                    <a:pt x="2885108" y="619127"/>
                  </a:lnTo>
                  <a:lnTo>
                    <a:pt x="2213105" y="1238252"/>
                  </a:lnTo>
                  <a:lnTo>
                    <a:pt x="2213105" y="1238253"/>
                  </a:lnTo>
                  <a:lnTo>
                    <a:pt x="0" y="1238253"/>
                  </a:lnTo>
                  <a:lnTo>
                    <a:pt x="0" y="3"/>
                  </a:lnTo>
                  <a:lnTo>
                    <a:pt x="2213105" y="3"/>
                  </a:lnTo>
                  <a:lnTo>
                    <a:pt x="2213105" y="0"/>
                  </a:lnTo>
                  <a:close/>
                </a:path>
              </a:pathLst>
            </a:custGeom>
            <a:solidFill>
              <a:srgbClr val="00B05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7669" name="任意多边形 72"/>
            <p:cNvSpPr>
              <a:spLocks noChangeArrowheads="1"/>
            </p:cNvSpPr>
            <p:nvPr/>
          </p:nvSpPr>
          <p:spPr bwMode="auto">
            <a:xfrm rot="2700000" flipH="1" flipV="1">
              <a:off x="5312416" y="2987098"/>
              <a:ext cx="2885108" cy="1238253"/>
            </a:xfrm>
            <a:custGeom>
              <a:avLst/>
              <a:gdLst>
                <a:gd name="T0" fmla="*/ 2213105 w 2885108"/>
                <a:gd name="T1" fmla="*/ 0 h 1238253"/>
                <a:gd name="T2" fmla="*/ 2885108 w 2885108"/>
                <a:gd name="T3" fmla="*/ 619127 h 1238253"/>
                <a:gd name="T4" fmla="*/ 2213105 w 2885108"/>
                <a:gd name="T5" fmla="*/ 1238252 h 1238253"/>
                <a:gd name="T6" fmla="*/ 2213105 w 2885108"/>
                <a:gd name="T7" fmla="*/ 1238253 h 1238253"/>
                <a:gd name="T8" fmla="*/ 0 w 2885108"/>
                <a:gd name="T9" fmla="*/ 1238253 h 1238253"/>
                <a:gd name="T10" fmla="*/ 0 w 2885108"/>
                <a:gd name="T11" fmla="*/ 3 h 1238253"/>
                <a:gd name="T12" fmla="*/ 2213105 w 2885108"/>
                <a:gd name="T13" fmla="*/ 3 h 1238253"/>
                <a:gd name="T14" fmla="*/ 0 60000 65536"/>
                <a:gd name="T15" fmla="*/ 0 60000 65536"/>
                <a:gd name="T16" fmla="*/ 0 60000 65536"/>
                <a:gd name="T17" fmla="*/ 0 60000 65536"/>
                <a:gd name="T18" fmla="*/ 0 60000 65536"/>
                <a:gd name="T19" fmla="*/ 0 60000 65536"/>
                <a:gd name="T20" fmla="*/ 0 60000 65536"/>
                <a:gd name="T21" fmla="*/ 0 w 2885108"/>
                <a:gd name="T22" fmla="*/ 0 h 1238253"/>
                <a:gd name="T23" fmla="*/ 2885108 w 2885108"/>
                <a:gd name="T24" fmla="*/ 1238253 h 1238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5108" h="1238253">
                  <a:moveTo>
                    <a:pt x="2213105" y="0"/>
                  </a:moveTo>
                  <a:lnTo>
                    <a:pt x="2885108" y="619127"/>
                  </a:lnTo>
                  <a:lnTo>
                    <a:pt x="2213105" y="1238252"/>
                  </a:lnTo>
                  <a:lnTo>
                    <a:pt x="2213105" y="1238253"/>
                  </a:lnTo>
                  <a:lnTo>
                    <a:pt x="0" y="1238253"/>
                  </a:lnTo>
                  <a:lnTo>
                    <a:pt x="0" y="3"/>
                  </a:lnTo>
                  <a:lnTo>
                    <a:pt x="2213105" y="3"/>
                  </a:lnTo>
                  <a:lnTo>
                    <a:pt x="2213105" y="0"/>
                  </a:lnTo>
                  <a:close/>
                </a:path>
              </a:pathLst>
            </a:custGeom>
            <a:solidFill>
              <a:srgbClr val="C0000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7670" name="文本框 164"/>
            <p:cNvSpPr>
              <a:spLocks noChangeArrowheads="1"/>
            </p:cNvSpPr>
            <p:nvPr/>
          </p:nvSpPr>
          <p:spPr bwMode="auto">
            <a:xfrm>
              <a:off x="3789727" y="414314"/>
              <a:ext cx="682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6000" b="1">
                  <a:solidFill>
                    <a:schemeClr val="bg1"/>
                  </a:solidFill>
                  <a:latin typeface="Arial" panose="020B0604020202020204" pitchFamily="34" charset="0"/>
                </a:rPr>
                <a:t>1</a:t>
              </a:r>
              <a:endParaRPr lang="zh-CN" altLang="en-US" sz="6000" b="1">
                <a:solidFill>
                  <a:schemeClr val="bg1"/>
                </a:solidFill>
                <a:latin typeface="Arial" panose="020B0604020202020204" pitchFamily="34" charset="0"/>
              </a:endParaRPr>
            </a:p>
          </p:txBody>
        </p:sp>
        <p:sp>
          <p:nvSpPr>
            <p:cNvPr id="27671" name="文本框 165"/>
            <p:cNvSpPr>
              <a:spLocks noChangeArrowheads="1"/>
            </p:cNvSpPr>
            <p:nvPr/>
          </p:nvSpPr>
          <p:spPr bwMode="auto">
            <a:xfrm>
              <a:off x="6947011" y="414314"/>
              <a:ext cx="682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6000" b="1">
                  <a:solidFill>
                    <a:schemeClr val="bg1"/>
                  </a:solidFill>
                  <a:latin typeface="Arial" panose="020B0604020202020204" pitchFamily="34" charset="0"/>
                </a:rPr>
                <a:t>2</a:t>
              </a:r>
              <a:endParaRPr lang="zh-CN" altLang="en-US" sz="6000" b="1">
                <a:solidFill>
                  <a:schemeClr val="bg1"/>
                </a:solidFill>
                <a:latin typeface="Arial" panose="020B0604020202020204" pitchFamily="34" charset="0"/>
              </a:endParaRPr>
            </a:p>
          </p:txBody>
        </p:sp>
        <p:sp>
          <p:nvSpPr>
            <p:cNvPr id="27672" name="文本框 166"/>
            <p:cNvSpPr>
              <a:spLocks noChangeArrowheads="1"/>
            </p:cNvSpPr>
            <p:nvPr/>
          </p:nvSpPr>
          <p:spPr bwMode="auto">
            <a:xfrm>
              <a:off x="3789727" y="3718465"/>
              <a:ext cx="682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6000" b="1">
                  <a:solidFill>
                    <a:schemeClr val="bg1"/>
                  </a:solidFill>
                  <a:latin typeface="Arial" panose="020B0604020202020204" pitchFamily="34" charset="0"/>
                </a:rPr>
                <a:t>3</a:t>
              </a:r>
              <a:endParaRPr lang="zh-CN" altLang="en-US" sz="6000" b="1">
                <a:solidFill>
                  <a:schemeClr val="bg1"/>
                </a:solidFill>
                <a:latin typeface="Arial" panose="020B0604020202020204" pitchFamily="34" charset="0"/>
              </a:endParaRPr>
            </a:p>
          </p:txBody>
        </p:sp>
        <p:sp>
          <p:nvSpPr>
            <p:cNvPr id="27673" name="文本框 167"/>
            <p:cNvSpPr>
              <a:spLocks noChangeArrowheads="1"/>
            </p:cNvSpPr>
            <p:nvPr/>
          </p:nvSpPr>
          <p:spPr bwMode="auto">
            <a:xfrm>
              <a:off x="6947011" y="3718465"/>
              <a:ext cx="682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6000" b="1">
                  <a:solidFill>
                    <a:schemeClr val="bg1"/>
                  </a:solidFill>
                  <a:latin typeface="Arial" panose="020B0604020202020204" pitchFamily="34" charset="0"/>
                </a:rPr>
                <a:t>4</a:t>
              </a:r>
              <a:endParaRPr lang="zh-CN" altLang="en-US" sz="6000" b="1">
                <a:solidFill>
                  <a:schemeClr val="bg1"/>
                </a:solidFill>
                <a:latin typeface="Arial" panose="020B0604020202020204" pitchFamily="34" charset="0"/>
              </a:endParaRPr>
            </a:p>
          </p:txBody>
        </p:sp>
        <p:sp>
          <p:nvSpPr>
            <p:cNvPr id="27674" name="矩形 77"/>
            <p:cNvSpPr>
              <a:spLocks noChangeArrowheads="1"/>
            </p:cNvSpPr>
            <p:nvPr/>
          </p:nvSpPr>
          <p:spPr bwMode="auto">
            <a:xfrm>
              <a:off x="8394274" y="3749242"/>
              <a:ext cx="3015555" cy="88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5" name="矩形 82"/>
            <p:cNvSpPr>
              <a:spLocks noChangeArrowheads="1"/>
            </p:cNvSpPr>
            <p:nvPr/>
          </p:nvSpPr>
          <p:spPr bwMode="auto">
            <a:xfrm>
              <a:off x="0" y="3780021"/>
              <a:ext cx="3015555" cy="88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6" name="矩形 83"/>
            <p:cNvSpPr>
              <a:spLocks noChangeArrowheads="1"/>
            </p:cNvSpPr>
            <p:nvPr/>
          </p:nvSpPr>
          <p:spPr bwMode="auto">
            <a:xfrm>
              <a:off x="0" y="423591"/>
              <a:ext cx="3015555" cy="88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7" name="矩形 84"/>
            <p:cNvSpPr>
              <a:spLocks noChangeArrowheads="1"/>
            </p:cNvSpPr>
            <p:nvPr/>
          </p:nvSpPr>
          <p:spPr bwMode="auto">
            <a:xfrm>
              <a:off x="8394274" y="423591"/>
              <a:ext cx="3015555" cy="88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灯片编号占位符 4"/>
          <p:cNvSpPr>
            <a:spLocks noGrp="1"/>
          </p:cNvSpPr>
          <p:nvPr>
            <p:ph type="sldNum" sz="quarter" idx="12"/>
          </p:nvPr>
        </p:nvSpPr>
        <p:spPr/>
        <p:txBody>
          <a:bodyPr/>
          <a:lstStyle/>
          <a:p>
            <a:pPr>
              <a:defRPr/>
            </a:pPr>
            <a:fld id="{CF760977-AB27-42CF-BF7F-FD2F319D75A3}" type="slidenum">
              <a:rPr lang="zh-CN" altLang="en-US"/>
            </a:fld>
            <a:endParaRPr lang="zh-CN" altLang="en-US" sz="1800">
              <a:solidFill>
                <a:schemeClr val="tx1"/>
              </a:solidFill>
              <a:latin typeface="Arial" panose="020B0604020202020204" pitchFamily="34" charset="0"/>
            </a:endParaRPr>
          </a:p>
        </p:txBody>
      </p:sp>
      <p:pic>
        <p:nvPicPr>
          <p:cNvPr id="28675"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77"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8678" name="等腰三角形 36"/>
          <p:cNvSpPr>
            <a:spLocks noChangeArrowheads="1"/>
          </p:cNvSpPr>
          <p:nvPr/>
        </p:nvSpPr>
        <p:spPr bwMode="auto">
          <a:xfrm rot="-5400000">
            <a:off x="11003756" y="5269707"/>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79" name="等腰三角形 29"/>
          <p:cNvSpPr>
            <a:spLocks noChangeArrowheads="1"/>
          </p:cNvSpPr>
          <p:nvPr/>
        </p:nvSpPr>
        <p:spPr bwMode="auto">
          <a:xfrm rot="-5400000">
            <a:off x="11329988" y="6000750"/>
            <a:ext cx="800100"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0" name="等腰三角形 37"/>
          <p:cNvSpPr>
            <a:spLocks noChangeArrowheads="1"/>
          </p:cNvSpPr>
          <p:nvPr/>
        </p:nvSpPr>
        <p:spPr bwMode="auto">
          <a:xfrm rot="-5400000">
            <a:off x="10594975" y="4192588"/>
            <a:ext cx="22701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1" name="等腰三角形 38"/>
          <p:cNvSpPr>
            <a:spLocks noChangeArrowheads="1"/>
          </p:cNvSpPr>
          <p:nvPr/>
        </p:nvSpPr>
        <p:spPr bwMode="auto">
          <a:xfrm rot="-5400000">
            <a:off x="10992644" y="3432969"/>
            <a:ext cx="1474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2" name="等腰三角形 39"/>
          <p:cNvSpPr>
            <a:spLocks noChangeArrowheads="1"/>
          </p:cNvSpPr>
          <p:nvPr/>
        </p:nvSpPr>
        <p:spPr bwMode="auto">
          <a:xfrm rot="-5400000">
            <a:off x="10660856" y="2186782"/>
            <a:ext cx="1762125" cy="1284288"/>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3" name="等腰三角形 40"/>
          <p:cNvSpPr>
            <a:spLocks noChangeArrowheads="1"/>
          </p:cNvSpPr>
          <p:nvPr/>
        </p:nvSpPr>
        <p:spPr bwMode="auto">
          <a:xfrm rot="-5400000">
            <a:off x="11196637" y="1244601"/>
            <a:ext cx="10763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4" name="等腰三角形 41"/>
          <p:cNvSpPr>
            <a:spLocks noChangeArrowheads="1"/>
          </p:cNvSpPr>
          <p:nvPr/>
        </p:nvSpPr>
        <p:spPr bwMode="auto">
          <a:xfrm rot="-5400000">
            <a:off x="10676731" y="-35719"/>
            <a:ext cx="1536701" cy="14843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5" name="圆角矩形 78"/>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6" name="圆角矩形 79"/>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7" name="圆角矩形 80"/>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88"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689" name="椭圆 16"/>
          <p:cNvSpPr>
            <a:spLocks noChangeArrowheads="1"/>
          </p:cNvSpPr>
          <p:nvPr/>
        </p:nvSpPr>
        <p:spPr bwMode="auto">
          <a:xfrm>
            <a:off x="2027238" y="2058988"/>
            <a:ext cx="1885950" cy="1928812"/>
          </a:xfrm>
          <a:prstGeom prst="ellipse">
            <a:avLst/>
          </a:prstGeom>
          <a:solidFill>
            <a:srgbClr val="BFBFBF">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90" name="椭圆 17"/>
          <p:cNvSpPr>
            <a:spLocks noChangeArrowheads="1"/>
          </p:cNvSpPr>
          <p:nvPr/>
        </p:nvSpPr>
        <p:spPr bwMode="auto">
          <a:xfrm>
            <a:off x="4191000" y="2058988"/>
            <a:ext cx="1885950" cy="1928812"/>
          </a:xfrm>
          <a:prstGeom prst="ellipse">
            <a:avLst/>
          </a:prstGeom>
          <a:solidFill>
            <a:srgbClr val="BFBFBF">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8691" name="组合 18"/>
          <p:cNvGrpSpPr/>
          <p:nvPr/>
        </p:nvGrpSpPr>
        <p:grpSpPr bwMode="auto">
          <a:xfrm>
            <a:off x="2144713" y="2198688"/>
            <a:ext cx="1651000" cy="1651000"/>
            <a:chOff x="0" y="0"/>
            <a:chExt cx="1650054" cy="1650054"/>
          </a:xfrm>
        </p:grpSpPr>
        <p:sp>
          <p:nvSpPr>
            <p:cNvPr id="28721" name="空心弧 19"/>
            <p:cNvSpPr>
              <a:spLocks noChangeArrowheads="1"/>
            </p:cNvSpPr>
            <p:nvPr/>
          </p:nvSpPr>
          <p:spPr bwMode="auto">
            <a:xfrm>
              <a:off x="0" y="0"/>
              <a:ext cx="1650054" cy="1650054"/>
            </a:xfrm>
            <a:custGeom>
              <a:avLst/>
              <a:gdLst>
                <a:gd name="T0" fmla="*/ 2147483646 w 21600"/>
                <a:gd name="T1" fmla="*/ 0 h 21600"/>
                <a:gd name="T2" fmla="*/ 1638287129 w 21600"/>
                <a:gd name="T3" fmla="*/ 1605298195 h 21600"/>
                <a:gd name="T4" fmla="*/ 2147483646 w 21600"/>
                <a:gd name="T5" fmla="*/ 599589136 h 21600"/>
                <a:gd name="T6" fmla="*/ 2147483646 w 21600"/>
                <a:gd name="T7" fmla="*/ 1605298195 h 21600"/>
                <a:gd name="T8" fmla="*/ 0 60000 65536"/>
                <a:gd name="T9" fmla="*/ 0 60000 65536"/>
                <a:gd name="T10" fmla="*/ 0 60000 65536"/>
                <a:gd name="T11" fmla="*/ 0 60000 65536"/>
                <a:gd name="T12" fmla="*/ 0 w 21600"/>
                <a:gd name="T13" fmla="*/ 0 h 21600"/>
                <a:gd name="T14" fmla="*/ 21600 w 21600"/>
                <a:gd name="T15" fmla="*/ 927 h 21600"/>
              </a:gdLst>
              <a:ahLst/>
              <a:cxnLst>
                <a:cxn ang="T8">
                  <a:pos x="T0" y="T1"/>
                </a:cxn>
                <a:cxn ang="T9">
                  <a:pos x="T2" y="T3"/>
                </a:cxn>
                <a:cxn ang="T10">
                  <a:pos x="T4" y="T5"/>
                </a:cxn>
                <a:cxn ang="T11">
                  <a:pos x="T6" y="T7"/>
                </a:cxn>
              </a:cxnLst>
              <a:rect l="T12" t="T13" r="T14" b="T15"/>
              <a:pathLst>
                <a:path w="21600" h="21600">
                  <a:moveTo>
                    <a:pt x="4149" y="4079"/>
                  </a:moveTo>
                  <a:cubicBezTo>
                    <a:pt x="5919" y="2327"/>
                    <a:pt x="8309" y="1345"/>
                    <a:pt x="10799" y="1345"/>
                  </a:cubicBezTo>
                  <a:cubicBezTo>
                    <a:pt x="13290" y="1344"/>
                    <a:pt x="15680" y="2327"/>
                    <a:pt x="17450" y="4079"/>
                  </a:cubicBezTo>
                  <a:lnTo>
                    <a:pt x="18396" y="3123"/>
                  </a:lnTo>
                  <a:cubicBezTo>
                    <a:pt x="16374" y="1122"/>
                    <a:pt x="13644" y="0"/>
                    <a:pt x="10800" y="0"/>
                  </a:cubicBezTo>
                  <a:cubicBezTo>
                    <a:pt x="7955" y="-1"/>
                    <a:pt x="5225" y="1122"/>
                    <a:pt x="3203" y="3123"/>
                  </a:cubicBezTo>
                  <a:lnTo>
                    <a:pt x="4149" y="4079"/>
                  </a:lnTo>
                  <a:close/>
                </a:path>
              </a:pathLst>
            </a:custGeom>
            <a:solidFill>
              <a:srgbClr val="C0000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nvGrpSpPr>
            <p:cNvPr id="28722" name="组合 20"/>
            <p:cNvGrpSpPr/>
            <p:nvPr/>
          </p:nvGrpSpPr>
          <p:grpSpPr bwMode="auto">
            <a:xfrm>
              <a:off x="391253" y="409529"/>
              <a:ext cx="1107408" cy="830997"/>
              <a:chOff x="0" y="0"/>
              <a:chExt cx="1107408" cy="830997"/>
            </a:xfrm>
          </p:grpSpPr>
          <p:sp>
            <p:nvSpPr>
              <p:cNvPr id="28723" name="矩形 22"/>
              <p:cNvSpPr>
                <a:spLocks noChangeArrowheads="1"/>
              </p:cNvSpPr>
              <p:nvPr/>
            </p:nvSpPr>
            <p:spPr bwMode="auto">
              <a:xfrm>
                <a:off x="0" y="0"/>
                <a:ext cx="8675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800">
                    <a:solidFill>
                      <a:srgbClr val="394A57"/>
                    </a:solidFill>
                    <a:latin typeface="Century Gothic" panose="020B0502020202020204" pitchFamily="34" charset="0"/>
                    <a:sym typeface="Arial" panose="020B0604020202020204" pitchFamily="34" charset="0"/>
                  </a:rPr>
                  <a:t>82</a:t>
                </a:r>
                <a:endParaRPr lang="en-US" altLang="zh-CN" sz="4800">
                  <a:solidFill>
                    <a:srgbClr val="394A57"/>
                  </a:solidFill>
                  <a:latin typeface="Century Gothic" panose="020B0502020202020204" pitchFamily="34" charset="0"/>
                  <a:sym typeface="Arial" panose="020B0604020202020204" pitchFamily="34" charset="0"/>
                </a:endParaRPr>
              </a:p>
            </p:txBody>
          </p:sp>
          <p:sp>
            <p:nvSpPr>
              <p:cNvPr id="28724" name="矩形 23"/>
              <p:cNvSpPr>
                <a:spLocks noChangeArrowheads="1"/>
              </p:cNvSpPr>
              <p:nvPr/>
            </p:nvSpPr>
            <p:spPr bwMode="auto">
              <a:xfrm>
                <a:off x="723970" y="296393"/>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rgbClr val="595959"/>
                    </a:solidFill>
                    <a:latin typeface="Century Gothic" panose="020B0502020202020204" pitchFamily="34" charset="0"/>
                    <a:sym typeface="Arial" panose="020B0604020202020204" pitchFamily="34" charset="0"/>
                  </a:rPr>
                  <a:t>%</a:t>
                </a:r>
                <a:endParaRPr lang="en-US" altLang="zh-CN" sz="2000">
                  <a:solidFill>
                    <a:srgbClr val="595959"/>
                  </a:solidFill>
                  <a:latin typeface="Century Gothic" panose="020B0502020202020204" pitchFamily="34" charset="0"/>
                  <a:sym typeface="Arial" panose="020B0604020202020204" pitchFamily="34" charset="0"/>
                </a:endParaRPr>
              </a:p>
            </p:txBody>
          </p:sp>
        </p:grpSp>
      </p:grpSp>
      <p:grpSp>
        <p:nvGrpSpPr>
          <p:cNvPr id="28692" name="组合 24"/>
          <p:cNvGrpSpPr/>
          <p:nvPr/>
        </p:nvGrpSpPr>
        <p:grpSpPr bwMode="auto">
          <a:xfrm>
            <a:off x="2263775" y="4176713"/>
            <a:ext cx="1825625" cy="1136650"/>
            <a:chOff x="0" y="0"/>
            <a:chExt cx="1825579" cy="1136843"/>
          </a:xfrm>
        </p:grpSpPr>
        <p:sp>
          <p:nvSpPr>
            <p:cNvPr id="28719" name="矩形 25"/>
            <p:cNvSpPr>
              <a:spLocks noChangeArrowheads="1"/>
            </p:cNvSpPr>
            <p:nvPr/>
          </p:nvSpPr>
          <p:spPr bwMode="auto">
            <a:xfrm>
              <a:off x="0" y="305846"/>
              <a:ext cx="18255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20" name="矩形 27"/>
            <p:cNvSpPr>
              <a:spLocks noChangeArrowheads="1"/>
            </p:cNvSpPr>
            <p:nvPr/>
          </p:nvSpPr>
          <p:spPr bwMode="auto">
            <a:xfrm>
              <a:off x="0" y="0"/>
              <a:ext cx="1114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8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693" name="组合 28"/>
          <p:cNvGrpSpPr/>
          <p:nvPr/>
        </p:nvGrpSpPr>
        <p:grpSpPr bwMode="auto">
          <a:xfrm>
            <a:off x="4308475" y="2198688"/>
            <a:ext cx="1651000" cy="1651000"/>
            <a:chOff x="0" y="0"/>
            <a:chExt cx="1650054" cy="1650054"/>
          </a:xfrm>
        </p:grpSpPr>
        <p:sp>
          <p:nvSpPr>
            <p:cNvPr id="28715" name="空心弧 30"/>
            <p:cNvSpPr>
              <a:spLocks noChangeArrowheads="1"/>
            </p:cNvSpPr>
            <p:nvPr/>
          </p:nvSpPr>
          <p:spPr bwMode="auto">
            <a:xfrm>
              <a:off x="0" y="0"/>
              <a:ext cx="1650054" cy="1650054"/>
            </a:xfrm>
            <a:custGeom>
              <a:avLst/>
              <a:gdLst>
                <a:gd name="T0" fmla="*/ 2147483646 w 21600"/>
                <a:gd name="T1" fmla="*/ 0 h 21600"/>
                <a:gd name="T2" fmla="*/ 2147483646 w 21600"/>
                <a:gd name="T3" fmla="*/ 356633734 h 21600"/>
                <a:gd name="T4" fmla="*/ 2147483646 w 21600"/>
                <a:gd name="T5" fmla="*/ 599589136 h 21600"/>
                <a:gd name="T6" fmla="*/ 2147483646 w 21600"/>
                <a:gd name="T7" fmla="*/ 356633734 h 21600"/>
                <a:gd name="T8" fmla="*/ 0 60000 65536"/>
                <a:gd name="T9" fmla="*/ 0 60000 65536"/>
                <a:gd name="T10" fmla="*/ 0 60000 65536"/>
                <a:gd name="T11" fmla="*/ 0 60000 65536"/>
                <a:gd name="T12" fmla="*/ 0 w 21600"/>
                <a:gd name="T13" fmla="*/ 0 h 21600"/>
                <a:gd name="T14" fmla="*/ 21600 w 21600"/>
                <a:gd name="T15" fmla="*/ 364 h 21600"/>
              </a:gdLst>
              <a:ahLst/>
              <a:cxnLst>
                <a:cxn ang="T8">
                  <a:pos x="T0" y="T1"/>
                </a:cxn>
                <a:cxn ang="T9">
                  <a:pos x="T2" y="T3"/>
                </a:cxn>
                <a:cxn ang="T10">
                  <a:pos x="T4" y="T5"/>
                </a:cxn>
                <a:cxn ang="T11">
                  <a:pos x="T6" y="T7"/>
                </a:cxn>
              </a:cxnLst>
              <a:rect l="T12" t="T13" r="T14" b="T15"/>
              <a:pathLst>
                <a:path w="21600" h="21600">
                  <a:moveTo>
                    <a:pt x="9296" y="1465"/>
                  </a:moveTo>
                  <a:cubicBezTo>
                    <a:pt x="9793" y="1385"/>
                    <a:pt x="10296" y="1345"/>
                    <a:pt x="10799" y="1345"/>
                  </a:cubicBezTo>
                  <a:cubicBezTo>
                    <a:pt x="11303" y="1344"/>
                    <a:pt x="11806" y="1385"/>
                    <a:pt x="12303" y="1465"/>
                  </a:cubicBezTo>
                  <a:lnTo>
                    <a:pt x="12517" y="137"/>
                  </a:lnTo>
                  <a:cubicBezTo>
                    <a:pt x="11949" y="45"/>
                    <a:pt x="11375" y="0"/>
                    <a:pt x="10800" y="0"/>
                  </a:cubicBezTo>
                  <a:cubicBezTo>
                    <a:pt x="10224" y="-1"/>
                    <a:pt x="9650" y="45"/>
                    <a:pt x="9082" y="137"/>
                  </a:cubicBezTo>
                  <a:lnTo>
                    <a:pt x="9296" y="1465"/>
                  </a:lnTo>
                  <a:close/>
                </a:path>
              </a:pathLst>
            </a:custGeom>
            <a:solidFill>
              <a:srgbClr val="316886"/>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nvGrpSpPr>
            <p:cNvPr id="28716" name="组合 31"/>
            <p:cNvGrpSpPr/>
            <p:nvPr/>
          </p:nvGrpSpPr>
          <p:grpSpPr bwMode="auto">
            <a:xfrm>
              <a:off x="391254" y="409529"/>
              <a:ext cx="1107875" cy="830997"/>
              <a:chOff x="0" y="0"/>
              <a:chExt cx="1107875" cy="830997"/>
            </a:xfrm>
          </p:grpSpPr>
          <p:sp>
            <p:nvSpPr>
              <p:cNvPr id="28717" name="矩形 32"/>
              <p:cNvSpPr>
                <a:spLocks noChangeArrowheads="1"/>
              </p:cNvSpPr>
              <p:nvPr/>
            </p:nvSpPr>
            <p:spPr bwMode="auto">
              <a:xfrm>
                <a:off x="0" y="0"/>
                <a:ext cx="8675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800">
                    <a:solidFill>
                      <a:srgbClr val="394A57"/>
                    </a:solidFill>
                    <a:latin typeface="Century Gothic" panose="020B0502020202020204" pitchFamily="34" charset="0"/>
                    <a:sym typeface="Arial" panose="020B0604020202020204" pitchFamily="34" charset="0"/>
                  </a:rPr>
                  <a:t>76</a:t>
                </a:r>
                <a:endParaRPr lang="en-US" altLang="zh-CN" sz="4800">
                  <a:solidFill>
                    <a:srgbClr val="394A57"/>
                  </a:solidFill>
                  <a:latin typeface="Century Gothic" panose="020B0502020202020204" pitchFamily="34" charset="0"/>
                  <a:sym typeface="Arial" panose="020B0604020202020204" pitchFamily="34" charset="0"/>
                </a:endParaRPr>
              </a:p>
            </p:txBody>
          </p:sp>
          <p:sp>
            <p:nvSpPr>
              <p:cNvPr id="28718" name="矩形 33"/>
              <p:cNvSpPr>
                <a:spLocks noChangeArrowheads="1"/>
              </p:cNvSpPr>
              <p:nvPr/>
            </p:nvSpPr>
            <p:spPr bwMode="auto">
              <a:xfrm>
                <a:off x="724437" y="296393"/>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rgbClr val="595959"/>
                    </a:solidFill>
                    <a:latin typeface="Century Gothic" panose="020B0502020202020204" pitchFamily="34" charset="0"/>
                    <a:sym typeface="Arial" panose="020B0604020202020204" pitchFamily="34" charset="0"/>
                  </a:rPr>
                  <a:t>%</a:t>
                </a:r>
                <a:endParaRPr lang="zh-CN" altLang="en-US" sz="1800">
                  <a:latin typeface="Arial" panose="020B0604020202020204" pitchFamily="34" charset="0"/>
                </a:endParaRPr>
              </a:p>
            </p:txBody>
          </p:sp>
        </p:grpSp>
      </p:grpSp>
      <p:grpSp>
        <p:nvGrpSpPr>
          <p:cNvPr id="28694" name="组合 34"/>
          <p:cNvGrpSpPr/>
          <p:nvPr/>
        </p:nvGrpSpPr>
        <p:grpSpPr bwMode="auto">
          <a:xfrm>
            <a:off x="4429125" y="4176713"/>
            <a:ext cx="1825625" cy="1136650"/>
            <a:chOff x="0" y="0"/>
            <a:chExt cx="1825579" cy="1136843"/>
          </a:xfrm>
        </p:grpSpPr>
        <p:sp>
          <p:nvSpPr>
            <p:cNvPr id="28713" name="矩形 35"/>
            <p:cNvSpPr>
              <a:spLocks noChangeArrowheads="1"/>
            </p:cNvSpPr>
            <p:nvPr/>
          </p:nvSpPr>
          <p:spPr bwMode="auto">
            <a:xfrm>
              <a:off x="0" y="305846"/>
              <a:ext cx="18255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4" name="矩形 42"/>
            <p:cNvSpPr>
              <a:spLocks noChangeArrowheads="1"/>
            </p:cNvSpPr>
            <p:nvPr/>
          </p:nvSpPr>
          <p:spPr bwMode="auto">
            <a:xfrm>
              <a:off x="0" y="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8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8695" name="椭圆 43"/>
          <p:cNvSpPr>
            <a:spLocks noChangeArrowheads="1"/>
          </p:cNvSpPr>
          <p:nvPr/>
        </p:nvSpPr>
        <p:spPr bwMode="auto">
          <a:xfrm>
            <a:off x="6354763" y="2058988"/>
            <a:ext cx="1887537" cy="1928812"/>
          </a:xfrm>
          <a:prstGeom prst="ellipse">
            <a:avLst/>
          </a:prstGeom>
          <a:solidFill>
            <a:srgbClr val="BFBFBF">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8696" name="组合 44"/>
          <p:cNvGrpSpPr/>
          <p:nvPr/>
        </p:nvGrpSpPr>
        <p:grpSpPr bwMode="auto">
          <a:xfrm>
            <a:off x="6473825" y="2198688"/>
            <a:ext cx="1649413" cy="1651000"/>
            <a:chOff x="0" y="0"/>
            <a:chExt cx="1650054" cy="1650054"/>
          </a:xfrm>
        </p:grpSpPr>
        <p:sp>
          <p:nvSpPr>
            <p:cNvPr id="28709" name="空心弧 45"/>
            <p:cNvSpPr>
              <a:spLocks noChangeArrowheads="1"/>
            </p:cNvSpPr>
            <p:nvPr/>
          </p:nvSpPr>
          <p:spPr bwMode="auto">
            <a:xfrm>
              <a:off x="0" y="0"/>
              <a:ext cx="1650054" cy="1650054"/>
            </a:xfrm>
            <a:custGeom>
              <a:avLst/>
              <a:gdLst>
                <a:gd name="T0" fmla="*/ 2147483646 w 21600"/>
                <a:gd name="T1" fmla="*/ 0 h 21600"/>
                <a:gd name="T2" fmla="*/ 537626247 w 21600"/>
                <a:gd name="T3" fmla="*/ 2147483646 h 21600"/>
                <a:gd name="T4" fmla="*/ 2147483646 w 21600"/>
                <a:gd name="T5" fmla="*/ 59958913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4295 h 21600"/>
              </a:gdLst>
              <a:ahLst/>
              <a:cxnLst>
                <a:cxn ang="T8">
                  <a:pos x="T0" y="T1"/>
                </a:cxn>
                <a:cxn ang="T9">
                  <a:pos x="T2" y="T3"/>
                </a:cxn>
                <a:cxn ang="T10">
                  <a:pos x="T4" y="T5"/>
                </a:cxn>
                <a:cxn ang="T11">
                  <a:pos x="T6" y="T7"/>
                </a:cxn>
              </a:cxnLst>
              <a:rect l="T12" t="T13" r="T14" b="T15"/>
              <a:pathLst>
                <a:path w="21600" h="21600">
                  <a:moveTo>
                    <a:pt x="1844" y="7768"/>
                  </a:moveTo>
                  <a:cubicBezTo>
                    <a:pt x="3143" y="3928"/>
                    <a:pt x="6746" y="1345"/>
                    <a:pt x="10799" y="1345"/>
                  </a:cubicBezTo>
                  <a:cubicBezTo>
                    <a:pt x="14853" y="1344"/>
                    <a:pt x="18456" y="3928"/>
                    <a:pt x="19755" y="7768"/>
                  </a:cubicBezTo>
                  <a:lnTo>
                    <a:pt x="21029" y="7337"/>
                  </a:lnTo>
                  <a:cubicBezTo>
                    <a:pt x="19545" y="2951"/>
                    <a:pt x="15430" y="0"/>
                    <a:pt x="10800" y="0"/>
                  </a:cubicBezTo>
                  <a:cubicBezTo>
                    <a:pt x="6169" y="-1"/>
                    <a:pt x="2054" y="2951"/>
                    <a:pt x="570" y="7337"/>
                  </a:cubicBezTo>
                  <a:lnTo>
                    <a:pt x="1844" y="7768"/>
                  </a:lnTo>
                  <a:close/>
                </a:path>
              </a:pathLst>
            </a:custGeom>
            <a:solidFill>
              <a:srgbClr val="FFC00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nvGrpSpPr>
            <p:cNvPr id="28710" name="组合 46"/>
            <p:cNvGrpSpPr/>
            <p:nvPr/>
          </p:nvGrpSpPr>
          <p:grpSpPr bwMode="auto">
            <a:xfrm>
              <a:off x="391253" y="392169"/>
              <a:ext cx="1107876" cy="830997"/>
              <a:chOff x="0" y="0"/>
              <a:chExt cx="1107876" cy="830997"/>
            </a:xfrm>
          </p:grpSpPr>
          <p:sp>
            <p:nvSpPr>
              <p:cNvPr id="28711" name="矩形 47"/>
              <p:cNvSpPr>
                <a:spLocks noChangeArrowheads="1"/>
              </p:cNvSpPr>
              <p:nvPr/>
            </p:nvSpPr>
            <p:spPr bwMode="auto">
              <a:xfrm>
                <a:off x="0" y="0"/>
                <a:ext cx="8675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800">
                    <a:solidFill>
                      <a:srgbClr val="394A57"/>
                    </a:solidFill>
                    <a:latin typeface="Century Gothic" panose="020B0502020202020204" pitchFamily="34" charset="0"/>
                    <a:sym typeface="Arial" panose="020B0604020202020204" pitchFamily="34" charset="0"/>
                  </a:rPr>
                  <a:t>92</a:t>
                </a:r>
                <a:endParaRPr lang="en-US" altLang="zh-CN" sz="4800">
                  <a:solidFill>
                    <a:srgbClr val="394A57"/>
                  </a:solidFill>
                  <a:latin typeface="Century Gothic" panose="020B0502020202020204" pitchFamily="34" charset="0"/>
                  <a:sym typeface="Arial" panose="020B0604020202020204" pitchFamily="34" charset="0"/>
                </a:endParaRPr>
              </a:p>
            </p:txBody>
          </p:sp>
          <p:sp>
            <p:nvSpPr>
              <p:cNvPr id="28712" name="矩形 48"/>
              <p:cNvSpPr>
                <a:spLocks noChangeArrowheads="1"/>
              </p:cNvSpPr>
              <p:nvPr/>
            </p:nvSpPr>
            <p:spPr bwMode="auto">
              <a:xfrm>
                <a:off x="724438" y="313753"/>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rgbClr val="595959"/>
                    </a:solidFill>
                    <a:latin typeface="Century Gothic" panose="020B0502020202020204" pitchFamily="34" charset="0"/>
                    <a:sym typeface="Arial" panose="020B0604020202020204" pitchFamily="34" charset="0"/>
                  </a:rPr>
                  <a:t>%</a:t>
                </a:r>
                <a:endParaRPr lang="zh-CN" altLang="en-US" sz="1800">
                  <a:latin typeface="Arial" panose="020B0604020202020204" pitchFamily="34" charset="0"/>
                </a:endParaRPr>
              </a:p>
            </p:txBody>
          </p:sp>
        </p:grpSp>
      </p:grpSp>
      <p:sp>
        <p:nvSpPr>
          <p:cNvPr id="28697" name="椭圆 49"/>
          <p:cNvSpPr>
            <a:spLocks noChangeArrowheads="1"/>
          </p:cNvSpPr>
          <p:nvPr/>
        </p:nvSpPr>
        <p:spPr bwMode="auto">
          <a:xfrm>
            <a:off x="8518525" y="2028825"/>
            <a:ext cx="1887538" cy="1928813"/>
          </a:xfrm>
          <a:prstGeom prst="ellipse">
            <a:avLst/>
          </a:prstGeom>
          <a:solidFill>
            <a:srgbClr val="BFBFBF">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8698" name="组合 50"/>
          <p:cNvGrpSpPr/>
          <p:nvPr/>
        </p:nvGrpSpPr>
        <p:grpSpPr bwMode="auto">
          <a:xfrm>
            <a:off x="6592888" y="4176713"/>
            <a:ext cx="1825625" cy="1136650"/>
            <a:chOff x="0" y="0"/>
            <a:chExt cx="1825579" cy="1136843"/>
          </a:xfrm>
        </p:grpSpPr>
        <p:sp>
          <p:nvSpPr>
            <p:cNvPr id="28707" name="矩形 51"/>
            <p:cNvSpPr>
              <a:spLocks noChangeArrowheads="1"/>
            </p:cNvSpPr>
            <p:nvPr/>
          </p:nvSpPr>
          <p:spPr bwMode="auto">
            <a:xfrm>
              <a:off x="0" y="305846"/>
              <a:ext cx="18255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08" name="矩形 52"/>
            <p:cNvSpPr>
              <a:spLocks noChangeArrowheads="1"/>
            </p:cNvSpPr>
            <p:nvPr/>
          </p:nvSpPr>
          <p:spPr bwMode="auto">
            <a:xfrm>
              <a:off x="0" y="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8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699" name="组合 53"/>
          <p:cNvGrpSpPr/>
          <p:nvPr/>
        </p:nvGrpSpPr>
        <p:grpSpPr bwMode="auto">
          <a:xfrm>
            <a:off x="8637588" y="2198688"/>
            <a:ext cx="1649412" cy="1651000"/>
            <a:chOff x="0" y="0"/>
            <a:chExt cx="1650054" cy="1650054"/>
          </a:xfrm>
        </p:grpSpPr>
        <p:sp>
          <p:nvSpPr>
            <p:cNvPr id="28703" name="空心弧 54"/>
            <p:cNvSpPr>
              <a:spLocks noChangeArrowheads="1"/>
            </p:cNvSpPr>
            <p:nvPr/>
          </p:nvSpPr>
          <p:spPr bwMode="auto">
            <a:xfrm>
              <a:off x="0" y="0"/>
              <a:ext cx="1650054" cy="1650054"/>
            </a:xfrm>
            <a:custGeom>
              <a:avLst/>
              <a:gdLst>
                <a:gd name="T0" fmla="*/ 2147483646 w 21600"/>
                <a:gd name="T1" fmla="*/ 0 h 21600"/>
                <a:gd name="T2" fmla="*/ 2147483646 w 21600"/>
                <a:gd name="T3" fmla="*/ 2147483646 h 21600"/>
                <a:gd name="T4" fmla="*/ 2147483646 w 21600"/>
                <a:gd name="T5" fmla="*/ 599589136 h 21600"/>
                <a:gd name="T6" fmla="*/ 1117601742 w 21600"/>
                <a:gd name="T7" fmla="*/ 2147483646 h 21600"/>
                <a:gd name="T8" fmla="*/ 0 60000 65536"/>
                <a:gd name="T9" fmla="*/ 0 60000 65536"/>
                <a:gd name="T10" fmla="*/ 0 60000 65536"/>
                <a:gd name="T11" fmla="*/ 0 60000 65536"/>
                <a:gd name="T12" fmla="*/ 0 w 21600"/>
                <a:gd name="T13" fmla="*/ 0 h 21600"/>
                <a:gd name="T14" fmla="*/ 21600 w 21600"/>
                <a:gd name="T15" fmla="*/ 9851 h 21600"/>
              </a:gdLst>
              <a:ahLst/>
              <a:cxnLst>
                <a:cxn ang="T8">
                  <a:pos x="T0" y="T1"/>
                </a:cxn>
                <a:cxn ang="T9">
                  <a:pos x="T2" y="T3"/>
                </a:cxn>
                <a:cxn ang="T10">
                  <a:pos x="T4" y="T5"/>
                </a:cxn>
                <a:cxn ang="T11">
                  <a:pos x="T6" y="T7"/>
                </a:cxn>
              </a:cxnLst>
              <a:rect l="T12" t="T13" r="T14" b="T15"/>
              <a:pathLst>
                <a:path w="21600" h="21600">
                  <a:moveTo>
                    <a:pt x="18542" y="5373"/>
                  </a:moveTo>
                  <a:cubicBezTo>
                    <a:pt x="16772" y="2848"/>
                    <a:pt x="13883" y="1344"/>
                    <a:pt x="10799" y="1345"/>
                  </a:cubicBezTo>
                  <a:cubicBezTo>
                    <a:pt x="7716" y="1345"/>
                    <a:pt x="4827" y="2848"/>
                    <a:pt x="3057" y="5373"/>
                  </a:cubicBezTo>
                  <a:lnTo>
                    <a:pt x="1955" y="4601"/>
                  </a:lnTo>
                  <a:cubicBezTo>
                    <a:pt x="3977" y="1717"/>
                    <a:pt x="7278" y="-1"/>
                    <a:pt x="10800" y="0"/>
                  </a:cubicBezTo>
                  <a:cubicBezTo>
                    <a:pt x="14321" y="0"/>
                    <a:pt x="17622" y="1717"/>
                    <a:pt x="19644" y="4601"/>
                  </a:cubicBezTo>
                  <a:lnTo>
                    <a:pt x="18542" y="5373"/>
                  </a:lnTo>
                  <a:close/>
                </a:path>
              </a:pathLst>
            </a:custGeom>
            <a:solidFill>
              <a:srgbClr val="7D891D"/>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nvGrpSpPr>
            <p:cNvPr id="28704" name="组合 55"/>
            <p:cNvGrpSpPr/>
            <p:nvPr/>
          </p:nvGrpSpPr>
          <p:grpSpPr bwMode="auto">
            <a:xfrm>
              <a:off x="379021" y="359675"/>
              <a:ext cx="1120108" cy="830997"/>
              <a:chOff x="0" y="0"/>
              <a:chExt cx="1120108" cy="830997"/>
            </a:xfrm>
          </p:grpSpPr>
          <p:sp>
            <p:nvSpPr>
              <p:cNvPr id="28705" name="矩形 56"/>
              <p:cNvSpPr>
                <a:spLocks noChangeArrowheads="1"/>
              </p:cNvSpPr>
              <p:nvPr/>
            </p:nvSpPr>
            <p:spPr bwMode="auto">
              <a:xfrm>
                <a:off x="0" y="0"/>
                <a:ext cx="8675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800">
                    <a:solidFill>
                      <a:srgbClr val="394A57"/>
                    </a:solidFill>
                    <a:latin typeface="Century Gothic" panose="020B0502020202020204" pitchFamily="34" charset="0"/>
                    <a:sym typeface="Arial" panose="020B0604020202020204" pitchFamily="34" charset="0"/>
                  </a:rPr>
                  <a:t>54</a:t>
                </a:r>
                <a:endParaRPr lang="en-US" altLang="zh-CN" sz="4800">
                  <a:solidFill>
                    <a:srgbClr val="394A57"/>
                  </a:solidFill>
                  <a:latin typeface="Century Gothic" panose="020B0502020202020204" pitchFamily="34" charset="0"/>
                  <a:sym typeface="Arial" panose="020B0604020202020204" pitchFamily="34" charset="0"/>
                </a:endParaRPr>
              </a:p>
            </p:txBody>
          </p:sp>
          <p:sp>
            <p:nvSpPr>
              <p:cNvPr id="28706" name="矩形 57"/>
              <p:cNvSpPr>
                <a:spLocks noChangeArrowheads="1"/>
              </p:cNvSpPr>
              <p:nvPr/>
            </p:nvSpPr>
            <p:spPr bwMode="auto">
              <a:xfrm>
                <a:off x="736670" y="346247"/>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rgbClr val="595959"/>
                    </a:solidFill>
                    <a:latin typeface="Century Gothic" panose="020B0502020202020204" pitchFamily="34" charset="0"/>
                    <a:sym typeface="Arial" panose="020B0604020202020204" pitchFamily="34" charset="0"/>
                  </a:rPr>
                  <a:t>%</a:t>
                </a:r>
                <a:endParaRPr lang="zh-CN" altLang="en-US" sz="1800">
                  <a:latin typeface="Arial" panose="020B0604020202020204" pitchFamily="34" charset="0"/>
                </a:endParaRPr>
              </a:p>
            </p:txBody>
          </p:sp>
        </p:grpSp>
      </p:grpSp>
      <p:grpSp>
        <p:nvGrpSpPr>
          <p:cNvPr id="28700" name="组合 58"/>
          <p:cNvGrpSpPr/>
          <p:nvPr/>
        </p:nvGrpSpPr>
        <p:grpSpPr bwMode="auto">
          <a:xfrm>
            <a:off x="8756650" y="4176713"/>
            <a:ext cx="1825625" cy="1136650"/>
            <a:chOff x="0" y="0"/>
            <a:chExt cx="1825579" cy="1136843"/>
          </a:xfrm>
        </p:grpSpPr>
        <p:sp>
          <p:nvSpPr>
            <p:cNvPr id="28701" name="矩形 59"/>
            <p:cNvSpPr>
              <a:spLocks noChangeArrowheads="1"/>
            </p:cNvSpPr>
            <p:nvPr/>
          </p:nvSpPr>
          <p:spPr bwMode="auto">
            <a:xfrm>
              <a:off x="0" y="305846"/>
              <a:ext cx="18255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02" name="矩形 60"/>
            <p:cNvSpPr>
              <a:spLocks noChangeArrowheads="1"/>
            </p:cNvSpPr>
            <p:nvPr/>
          </p:nvSpPr>
          <p:spPr bwMode="auto">
            <a:xfrm>
              <a:off x="0" y="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8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灯片编号占位符 4"/>
          <p:cNvSpPr>
            <a:spLocks noGrp="1"/>
          </p:cNvSpPr>
          <p:nvPr>
            <p:ph type="sldNum" sz="quarter" idx="12"/>
          </p:nvPr>
        </p:nvSpPr>
        <p:spPr/>
        <p:txBody>
          <a:bodyPr/>
          <a:lstStyle/>
          <a:p>
            <a:pPr>
              <a:defRPr/>
            </a:pPr>
            <a:fld id="{70F57CEA-11A3-41F7-A0AE-C5C923E0B9DD}" type="slidenum">
              <a:rPr lang="zh-CN" altLang="en-US"/>
            </a:fld>
            <a:endParaRPr lang="zh-CN" altLang="en-US" sz="1800">
              <a:solidFill>
                <a:schemeClr val="tx1"/>
              </a:solidFill>
              <a:latin typeface="Arial" panose="020B0604020202020204" pitchFamily="34" charset="0"/>
            </a:endParaRPr>
          </a:p>
        </p:txBody>
      </p:sp>
      <p:pic>
        <p:nvPicPr>
          <p:cNvPr id="29699"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1"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9702" name="等腰三角形 36"/>
          <p:cNvSpPr>
            <a:spLocks noChangeArrowheads="1"/>
          </p:cNvSpPr>
          <p:nvPr/>
        </p:nvSpPr>
        <p:spPr bwMode="auto">
          <a:xfrm rot="-5400000">
            <a:off x="11003756" y="5269707"/>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3" name="等腰三角形 29"/>
          <p:cNvSpPr>
            <a:spLocks noChangeArrowheads="1"/>
          </p:cNvSpPr>
          <p:nvPr/>
        </p:nvSpPr>
        <p:spPr bwMode="auto">
          <a:xfrm rot="-5400000">
            <a:off x="11329988" y="6000750"/>
            <a:ext cx="800100"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4" name="等腰三角形 37"/>
          <p:cNvSpPr>
            <a:spLocks noChangeArrowheads="1"/>
          </p:cNvSpPr>
          <p:nvPr/>
        </p:nvSpPr>
        <p:spPr bwMode="auto">
          <a:xfrm rot="-5400000">
            <a:off x="10594975" y="4192588"/>
            <a:ext cx="22701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5" name="等腰三角形 38"/>
          <p:cNvSpPr>
            <a:spLocks noChangeArrowheads="1"/>
          </p:cNvSpPr>
          <p:nvPr/>
        </p:nvSpPr>
        <p:spPr bwMode="auto">
          <a:xfrm rot="-5400000">
            <a:off x="10992644" y="3432969"/>
            <a:ext cx="1474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6" name="等腰三角形 39"/>
          <p:cNvSpPr>
            <a:spLocks noChangeArrowheads="1"/>
          </p:cNvSpPr>
          <p:nvPr/>
        </p:nvSpPr>
        <p:spPr bwMode="auto">
          <a:xfrm rot="-5400000">
            <a:off x="10660856" y="2186782"/>
            <a:ext cx="1762125" cy="1284288"/>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7" name="等腰三角形 40"/>
          <p:cNvSpPr>
            <a:spLocks noChangeArrowheads="1"/>
          </p:cNvSpPr>
          <p:nvPr/>
        </p:nvSpPr>
        <p:spPr bwMode="auto">
          <a:xfrm rot="-5400000">
            <a:off x="11196637" y="1244601"/>
            <a:ext cx="107632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8" name="等腰三角形 41"/>
          <p:cNvSpPr>
            <a:spLocks noChangeArrowheads="1"/>
          </p:cNvSpPr>
          <p:nvPr/>
        </p:nvSpPr>
        <p:spPr bwMode="auto">
          <a:xfrm rot="-5400000">
            <a:off x="10676731" y="-35719"/>
            <a:ext cx="1536701" cy="14843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9" name="圆角矩形 78"/>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10" name="圆角矩形 79"/>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11" name="圆角矩形 80"/>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12"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13" name="Rectangle 7"/>
          <p:cNvSpPr>
            <a:spLocks noChangeArrowheads="1"/>
          </p:cNvSpPr>
          <p:nvPr/>
        </p:nvSpPr>
        <p:spPr bwMode="auto">
          <a:xfrm>
            <a:off x="4763" y="3411538"/>
            <a:ext cx="5002212" cy="315912"/>
          </a:xfrm>
          <a:prstGeom prst="rect">
            <a:avLst/>
          </a:prstGeom>
          <a:solidFill>
            <a:srgbClr val="113A59"/>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600">
              <a:solidFill>
                <a:srgbClr val="3D7283"/>
              </a:solidFill>
            </a:endParaRPr>
          </a:p>
        </p:txBody>
      </p:sp>
      <p:sp>
        <p:nvSpPr>
          <p:cNvPr id="29714" name="Rectangle 8"/>
          <p:cNvSpPr>
            <a:spLocks noChangeArrowheads="1"/>
          </p:cNvSpPr>
          <p:nvPr/>
        </p:nvSpPr>
        <p:spPr bwMode="auto">
          <a:xfrm>
            <a:off x="0" y="3411538"/>
            <a:ext cx="5002213" cy="315912"/>
          </a:xfrm>
          <a:prstGeom prst="rect">
            <a:avLst/>
          </a:pr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3D7283"/>
              </a:solidFill>
            </a:endParaRPr>
          </a:p>
        </p:txBody>
      </p:sp>
      <p:sp>
        <p:nvSpPr>
          <p:cNvPr id="29715" name="Freeform 9"/>
          <p:cNvSpPr>
            <a:spLocks noChangeArrowheads="1"/>
          </p:cNvSpPr>
          <p:nvPr/>
        </p:nvSpPr>
        <p:spPr bwMode="auto">
          <a:xfrm>
            <a:off x="0" y="2324100"/>
            <a:ext cx="4932363" cy="974725"/>
          </a:xfrm>
          <a:custGeom>
            <a:avLst/>
            <a:gdLst>
              <a:gd name="T0" fmla="*/ 2147483646 w 996"/>
              <a:gd name="T1" fmla="*/ 0 h 197"/>
              <a:gd name="T2" fmla="*/ 2147483646 w 996"/>
              <a:gd name="T3" fmla="*/ 2147483646 h 197"/>
              <a:gd name="T4" fmla="*/ 2147483646 w 996"/>
              <a:gd name="T5" fmla="*/ 2147483646 h 197"/>
              <a:gd name="T6" fmla="*/ 2147483646 w 996"/>
              <a:gd name="T7" fmla="*/ 2147483646 h 197"/>
              <a:gd name="T8" fmla="*/ 0 w 996"/>
              <a:gd name="T9" fmla="*/ 2147483646 h 197"/>
              <a:gd name="T10" fmla="*/ 2147483646 w 996"/>
              <a:gd name="T11" fmla="*/ 2147483646 h 197"/>
              <a:gd name="T12" fmla="*/ 2147483646 w 996"/>
              <a:gd name="T13" fmla="*/ 2147483646 h 197"/>
              <a:gd name="T14" fmla="*/ 2147483646 w 996"/>
              <a:gd name="T15" fmla="*/ 2147483646 h 197"/>
              <a:gd name="T16" fmla="*/ 214748364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16" name="Freeform 10"/>
          <p:cNvSpPr>
            <a:spLocks noChangeArrowheads="1"/>
          </p:cNvSpPr>
          <p:nvPr/>
        </p:nvSpPr>
        <p:spPr bwMode="auto">
          <a:xfrm>
            <a:off x="0" y="1382713"/>
            <a:ext cx="4676775" cy="1463675"/>
          </a:xfrm>
          <a:custGeom>
            <a:avLst/>
            <a:gdLst>
              <a:gd name="T0" fmla="*/ 2147483646 w 944"/>
              <a:gd name="T1" fmla="*/ 0 h 296"/>
              <a:gd name="T2" fmla="*/ 2147483646 w 944"/>
              <a:gd name="T3" fmla="*/ 2147483646 h 296"/>
              <a:gd name="T4" fmla="*/ 2147483646 w 944"/>
              <a:gd name="T5" fmla="*/ 2147483646 h 296"/>
              <a:gd name="T6" fmla="*/ 2147483646 w 944"/>
              <a:gd name="T7" fmla="*/ 2147483646 h 296"/>
              <a:gd name="T8" fmla="*/ 0 w 944"/>
              <a:gd name="T9" fmla="*/ 2147483646 h 296"/>
              <a:gd name="T10" fmla="*/ 2147483646 w 944"/>
              <a:gd name="T11" fmla="*/ 2147483646 h 296"/>
              <a:gd name="T12" fmla="*/ 2147483646 w 944"/>
              <a:gd name="T13" fmla="*/ 2147483646 h 296"/>
              <a:gd name="T14" fmla="*/ 2147483646 w 944"/>
              <a:gd name="T15" fmla="*/ 2147483646 h 296"/>
              <a:gd name="T16" fmla="*/ 2147483646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E2AC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17" name="Freeform 11"/>
          <p:cNvSpPr>
            <a:spLocks noChangeArrowheads="1"/>
          </p:cNvSpPr>
          <p:nvPr/>
        </p:nvSpPr>
        <p:spPr bwMode="auto">
          <a:xfrm>
            <a:off x="0" y="3848100"/>
            <a:ext cx="4932363" cy="974725"/>
          </a:xfrm>
          <a:custGeom>
            <a:avLst/>
            <a:gdLst>
              <a:gd name="T0" fmla="*/ 2147483646 w 996"/>
              <a:gd name="T1" fmla="*/ 0 h 197"/>
              <a:gd name="T2" fmla="*/ 0 w 996"/>
              <a:gd name="T3" fmla="*/ 2147483646 h 197"/>
              <a:gd name="T4" fmla="*/ 0 w 996"/>
              <a:gd name="T5" fmla="*/ 2147483646 h 197"/>
              <a:gd name="T6" fmla="*/ 2147483646 w 996"/>
              <a:gd name="T7" fmla="*/ 2147483646 h 197"/>
              <a:gd name="T8" fmla="*/ 2147483646 w 996"/>
              <a:gd name="T9" fmla="*/ 2147483646 h 197"/>
              <a:gd name="T10" fmla="*/ 2147483646 w 996"/>
              <a:gd name="T11" fmla="*/ 2147483646 h 197"/>
              <a:gd name="T12" fmla="*/ 2147483646 w 996"/>
              <a:gd name="T13" fmla="*/ 2147483646 h 197"/>
              <a:gd name="T14" fmla="*/ 2147483646 w 996"/>
              <a:gd name="T15" fmla="*/ 2147483646 h 197"/>
              <a:gd name="T16" fmla="*/ 214748364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E2AC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18" name="Freeform 12"/>
          <p:cNvSpPr>
            <a:spLocks noChangeArrowheads="1"/>
          </p:cNvSpPr>
          <p:nvPr/>
        </p:nvSpPr>
        <p:spPr bwMode="auto">
          <a:xfrm>
            <a:off x="0" y="4303713"/>
            <a:ext cx="4672013" cy="1460500"/>
          </a:xfrm>
          <a:custGeom>
            <a:avLst/>
            <a:gdLst>
              <a:gd name="T0" fmla="*/ 2147483646 w 943"/>
              <a:gd name="T1" fmla="*/ 0 h 295"/>
              <a:gd name="T2" fmla="*/ 0 w 943"/>
              <a:gd name="T3" fmla="*/ 0 h 295"/>
              <a:gd name="T4" fmla="*/ 0 w 943"/>
              <a:gd name="T5" fmla="*/ 2147483646 h 295"/>
              <a:gd name="T6" fmla="*/ 2147483646 w 943"/>
              <a:gd name="T7" fmla="*/ 2147483646 h 295"/>
              <a:gd name="T8" fmla="*/ 2147483646 w 943"/>
              <a:gd name="T9" fmla="*/ 2147483646 h 295"/>
              <a:gd name="T10" fmla="*/ 2147483646 w 943"/>
              <a:gd name="T11" fmla="*/ 2147483646 h 295"/>
              <a:gd name="T12" fmla="*/ 2147483646 w 943"/>
              <a:gd name="T13" fmla="*/ 2147483646 h 295"/>
              <a:gd name="T14" fmla="*/ 2147483646 w 943"/>
              <a:gd name="T15" fmla="*/ 2147483646 h 295"/>
              <a:gd name="T16" fmla="*/ 2147483646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19" name="Freeform 14"/>
          <p:cNvSpPr>
            <a:spLocks noEditPoints="1" noChangeArrowheads="1"/>
          </p:cNvSpPr>
          <p:nvPr/>
        </p:nvSpPr>
        <p:spPr bwMode="auto">
          <a:xfrm>
            <a:off x="4973638" y="2063750"/>
            <a:ext cx="871537" cy="552450"/>
          </a:xfrm>
          <a:custGeom>
            <a:avLst/>
            <a:gdLst>
              <a:gd name="T0" fmla="*/ 2147483646 w 176"/>
              <a:gd name="T1" fmla="*/ 2147483646 h 111"/>
              <a:gd name="T2" fmla="*/ 2147483646 w 176"/>
              <a:gd name="T3" fmla="*/ 2147483646 h 111"/>
              <a:gd name="T4" fmla="*/ 2147483646 w 176"/>
              <a:gd name="T5" fmla="*/ 2147483646 h 111"/>
              <a:gd name="T6" fmla="*/ 2147483646 w 176"/>
              <a:gd name="T7" fmla="*/ 2147483646 h 111"/>
              <a:gd name="T8" fmla="*/ 2147483646 w 176"/>
              <a:gd name="T9" fmla="*/ 2147483646 h 111"/>
              <a:gd name="T10" fmla="*/ 2147483646 w 176"/>
              <a:gd name="T11" fmla="*/ 2147483646 h 111"/>
              <a:gd name="T12" fmla="*/ 2147483646 w 176"/>
              <a:gd name="T13" fmla="*/ 2147483646 h 111"/>
              <a:gd name="T14" fmla="*/ 2147483646 w 176"/>
              <a:gd name="T15" fmla="*/ 2147483646 h 111"/>
              <a:gd name="T16" fmla="*/ 2147483646 w 176"/>
              <a:gd name="T17" fmla="*/ 2147483646 h 111"/>
              <a:gd name="T18" fmla="*/ 2147483646 w 176"/>
              <a:gd name="T19" fmla="*/ 2147483646 h 111"/>
              <a:gd name="T20" fmla="*/ 2147483646 w 176"/>
              <a:gd name="T21" fmla="*/ 2147483646 h 111"/>
              <a:gd name="T22" fmla="*/ 2147483646 w 176"/>
              <a:gd name="T23" fmla="*/ 2147483646 h 111"/>
              <a:gd name="T24" fmla="*/ 2147483646 w 176"/>
              <a:gd name="T25" fmla="*/ 2147483646 h 111"/>
              <a:gd name="T26" fmla="*/ 2147483646 w 176"/>
              <a:gd name="T27" fmla="*/ 2147483646 h 111"/>
              <a:gd name="T28" fmla="*/ 2147483646 w 176"/>
              <a:gd name="T29" fmla="*/ 2147483646 h 111"/>
              <a:gd name="T30" fmla="*/ 2147483646 w 176"/>
              <a:gd name="T31" fmla="*/ 2147483646 h 111"/>
              <a:gd name="T32" fmla="*/ 2147483646 w 176"/>
              <a:gd name="T33" fmla="*/ 2147483646 h 111"/>
              <a:gd name="T34" fmla="*/ 2147483646 w 176"/>
              <a:gd name="T35" fmla="*/ 2147483646 h 111"/>
              <a:gd name="T36" fmla="*/ 2147483646 w 176"/>
              <a:gd name="T37" fmla="*/ 2147483646 h 111"/>
              <a:gd name="T38" fmla="*/ 2147483646 w 176"/>
              <a:gd name="T39" fmla="*/ 2147483646 h 111"/>
              <a:gd name="T40" fmla="*/ 2147483646 w 176"/>
              <a:gd name="T41" fmla="*/ 2147483646 h 111"/>
              <a:gd name="T42" fmla="*/ 2147483646 w 176"/>
              <a:gd name="T43" fmla="*/ 2147483646 h 111"/>
              <a:gd name="T44" fmla="*/ 2147483646 w 176"/>
              <a:gd name="T45" fmla="*/ 2147483646 h 111"/>
              <a:gd name="T46" fmla="*/ 2147483646 w 176"/>
              <a:gd name="T47" fmla="*/ 2147483646 h 111"/>
              <a:gd name="T48" fmla="*/ 2147483646 w 176"/>
              <a:gd name="T49" fmla="*/ 2147483646 h 111"/>
              <a:gd name="T50" fmla="*/ 2147483646 w 176"/>
              <a:gd name="T51" fmla="*/ 2147483646 h 111"/>
              <a:gd name="T52" fmla="*/ 2147483646 w 176"/>
              <a:gd name="T53" fmla="*/ 2147483646 h 111"/>
              <a:gd name="T54" fmla="*/ 2147483646 w 176"/>
              <a:gd name="T55" fmla="*/ 2147483646 h 111"/>
              <a:gd name="T56" fmla="*/ 2147483646 w 176"/>
              <a:gd name="T57" fmla="*/ 2147483646 h 111"/>
              <a:gd name="T58" fmla="*/ 2147483646 w 176"/>
              <a:gd name="T59" fmla="*/ 2147483646 h 111"/>
              <a:gd name="T60" fmla="*/ 2147483646 w 176"/>
              <a:gd name="T61" fmla="*/ 2147483646 h 111"/>
              <a:gd name="T62" fmla="*/ 2147483646 w 176"/>
              <a:gd name="T63" fmla="*/ 2147483646 h 111"/>
              <a:gd name="T64" fmla="*/ 2147483646 w 176"/>
              <a:gd name="T65" fmla="*/ 2147483646 h 111"/>
              <a:gd name="T66" fmla="*/ 2147483646 w 176"/>
              <a:gd name="T67" fmla="*/ 2147483646 h 111"/>
              <a:gd name="T68" fmla="*/ 2147483646 w 176"/>
              <a:gd name="T69" fmla="*/ 2147483646 h 111"/>
              <a:gd name="T70" fmla="*/ 2147483646 w 176"/>
              <a:gd name="T71" fmla="*/ 2147483646 h 111"/>
              <a:gd name="T72" fmla="*/ 2147483646 w 176"/>
              <a:gd name="T73" fmla="*/ 2147483646 h 111"/>
              <a:gd name="T74" fmla="*/ 2147483646 w 176"/>
              <a:gd name="T75" fmla="*/ 2147483646 h 111"/>
              <a:gd name="T76" fmla="*/ 2147483646 w 176"/>
              <a:gd name="T77" fmla="*/ 2147483646 h 111"/>
              <a:gd name="T78" fmla="*/ 2147483646 w 176"/>
              <a:gd name="T79" fmla="*/ 2147483646 h 111"/>
              <a:gd name="T80" fmla="*/ 2147483646 w 176"/>
              <a:gd name="T81" fmla="*/ 2147483646 h 111"/>
              <a:gd name="T82" fmla="*/ 2147483646 w 176"/>
              <a:gd name="T83" fmla="*/ 2147483646 h 111"/>
              <a:gd name="T84" fmla="*/ 2147483646 w 176"/>
              <a:gd name="T85" fmla="*/ 2147483646 h 111"/>
              <a:gd name="T86" fmla="*/ 2147483646 w 176"/>
              <a:gd name="T87" fmla="*/ 2147483646 h 111"/>
              <a:gd name="T88" fmla="*/ 2147483646 w 176"/>
              <a:gd name="T89" fmla="*/ 2147483646 h 111"/>
              <a:gd name="T90" fmla="*/ 2147483646 w 176"/>
              <a:gd name="T91" fmla="*/ 2147483646 h 111"/>
              <a:gd name="T92" fmla="*/ 2147483646 w 176"/>
              <a:gd name="T93" fmla="*/ 2147483646 h 111"/>
              <a:gd name="T94" fmla="*/ 2147483646 w 176"/>
              <a:gd name="T95" fmla="*/ 2147483646 h 111"/>
              <a:gd name="T96" fmla="*/ 2147483646 w 176"/>
              <a:gd name="T97" fmla="*/ 2147483646 h 111"/>
              <a:gd name="T98" fmla="*/ 2147483646 w 176"/>
              <a:gd name="T99" fmla="*/ 2147483646 h 111"/>
              <a:gd name="T100" fmla="*/ 2147483646 w 176"/>
              <a:gd name="T101" fmla="*/ 2147483646 h 111"/>
              <a:gd name="T102" fmla="*/ 2147483646 w 176"/>
              <a:gd name="T103" fmla="*/ 2147483646 h 111"/>
              <a:gd name="T104" fmla="*/ 2147483646 w 176"/>
              <a:gd name="T105" fmla="*/ 2147483646 h 111"/>
              <a:gd name="T106" fmla="*/ 2147483646 w 176"/>
              <a:gd name="T107" fmla="*/ 2147483646 h 111"/>
              <a:gd name="T108" fmla="*/ 2147483646 w 176"/>
              <a:gd name="T109" fmla="*/ 2147483646 h 111"/>
              <a:gd name="T110" fmla="*/ 2147483646 w 176"/>
              <a:gd name="T111" fmla="*/ 2147483646 h 111"/>
              <a:gd name="T112" fmla="*/ 2147483646 w 176"/>
              <a:gd name="T113" fmla="*/ 2147483646 h 111"/>
              <a:gd name="T114" fmla="*/ 2147483646 w 176"/>
              <a:gd name="T115" fmla="*/ 2147483646 h 111"/>
              <a:gd name="T116" fmla="*/ 2147483646 w 176"/>
              <a:gd name="T117" fmla="*/ 2147483646 h 111"/>
              <a:gd name="T118" fmla="*/ 2147483646 w 176"/>
              <a:gd name="T119" fmla="*/ 2147483646 h 111"/>
              <a:gd name="T120" fmla="*/ 2147483646 w 176"/>
              <a:gd name="T121" fmla="*/ 2147483646 h 111"/>
              <a:gd name="T122" fmla="*/ 2147483646 w 176"/>
              <a:gd name="T123" fmla="*/ 2147483646 h 111"/>
              <a:gd name="T124" fmla="*/ 2147483646 w 176"/>
              <a:gd name="T125" fmla="*/ 2147483646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111"/>
              <a:gd name="T191" fmla="*/ 176 w 176"/>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0" name="Freeform 15"/>
          <p:cNvSpPr>
            <a:spLocks noChangeArrowheads="1"/>
          </p:cNvSpPr>
          <p:nvPr/>
        </p:nvSpPr>
        <p:spPr bwMode="auto">
          <a:xfrm>
            <a:off x="5667375" y="2217738"/>
            <a:ext cx="88900" cy="74612"/>
          </a:xfrm>
          <a:custGeom>
            <a:avLst/>
            <a:gdLst>
              <a:gd name="T0" fmla="*/ 2147483646 w 18"/>
              <a:gd name="T1" fmla="*/ 2147483646 h 15"/>
              <a:gd name="T2" fmla="*/ 2147483646 w 18"/>
              <a:gd name="T3" fmla="*/ 2147483646 h 15"/>
              <a:gd name="T4" fmla="*/ 2147483646 w 18"/>
              <a:gd name="T5" fmla="*/ 2147483646 h 15"/>
              <a:gd name="T6" fmla="*/ 2147483646 w 18"/>
              <a:gd name="T7" fmla="*/ 2147483646 h 15"/>
              <a:gd name="T8" fmla="*/ 2147483646 w 18"/>
              <a:gd name="T9" fmla="*/ 2147483646 h 15"/>
              <a:gd name="T10" fmla="*/ 2147483646 w 18"/>
              <a:gd name="T11" fmla="*/ 2147483646 h 15"/>
              <a:gd name="T12" fmla="*/ 2147483646 w 18"/>
              <a:gd name="T13" fmla="*/ 2147483646 h 15"/>
              <a:gd name="T14" fmla="*/ 2147483646 w 18"/>
              <a:gd name="T15" fmla="*/ 2147483646 h 15"/>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5"/>
              <a:gd name="T26" fmla="*/ 18 w 18"/>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1" name="Freeform 16"/>
          <p:cNvSpPr>
            <a:spLocks noChangeArrowheads="1"/>
          </p:cNvSpPr>
          <p:nvPr/>
        </p:nvSpPr>
        <p:spPr bwMode="auto">
          <a:xfrm>
            <a:off x="5724525" y="2198688"/>
            <a:ext cx="31750" cy="23812"/>
          </a:xfrm>
          <a:custGeom>
            <a:avLst/>
            <a:gdLst>
              <a:gd name="T0" fmla="*/ 2147483646 w 6"/>
              <a:gd name="T1" fmla="*/ 2147483646 h 5"/>
              <a:gd name="T2" fmla="*/ 2147483646 w 6"/>
              <a:gd name="T3" fmla="*/ 2147483646 h 5"/>
              <a:gd name="T4" fmla="*/ 0 w 6"/>
              <a:gd name="T5" fmla="*/ 0 h 5"/>
              <a:gd name="T6" fmla="*/ 2147483646 w 6"/>
              <a:gd name="T7" fmla="*/ 2147483646 h 5"/>
              <a:gd name="T8" fmla="*/ 2147483646 w 6"/>
              <a:gd name="T9" fmla="*/ 214748364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2" name="Freeform 17"/>
          <p:cNvSpPr>
            <a:spLocks noChangeArrowheads="1"/>
          </p:cNvSpPr>
          <p:nvPr/>
        </p:nvSpPr>
        <p:spPr bwMode="auto">
          <a:xfrm>
            <a:off x="5588000" y="2297113"/>
            <a:ext cx="19050" cy="26987"/>
          </a:xfrm>
          <a:custGeom>
            <a:avLst/>
            <a:gdLst>
              <a:gd name="T0" fmla="*/ 0 w 4"/>
              <a:gd name="T1" fmla="*/ 0 h 5"/>
              <a:gd name="T2" fmla="*/ 0 w 4"/>
              <a:gd name="T3" fmla="*/ 2147483646 h 5"/>
              <a:gd name="T4" fmla="*/ 0 w 4"/>
              <a:gd name="T5" fmla="*/ 2147483646 h 5"/>
              <a:gd name="T6" fmla="*/ 2147483646 w 4"/>
              <a:gd name="T7" fmla="*/ 2147483646 h 5"/>
              <a:gd name="T8" fmla="*/ 2147483646 w 4"/>
              <a:gd name="T9" fmla="*/ 2147483646 h 5"/>
              <a:gd name="T10" fmla="*/ 2147483646 w 4"/>
              <a:gd name="T11" fmla="*/ 2147483646 h 5"/>
              <a:gd name="T12" fmla="*/ 2147483646 w 4"/>
              <a:gd name="T13" fmla="*/ 2147483646 h 5"/>
              <a:gd name="T14" fmla="*/ 2147483646 w 4"/>
              <a:gd name="T15" fmla="*/ 2147483646 h 5"/>
              <a:gd name="T16" fmla="*/ 0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3" name="Freeform 18"/>
          <p:cNvSpPr>
            <a:spLocks noChangeArrowheads="1"/>
          </p:cNvSpPr>
          <p:nvPr/>
        </p:nvSpPr>
        <p:spPr bwMode="auto">
          <a:xfrm>
            <a:off x="5562600" y="2301875"/>
            <a:ext cx="20638" cy="28575"/>
          </a:xfrm>
          <a:custGeom>
            <a:avLst/>
            <a:gdLst>
              <a:gd name="T0" fmla="*/ 2147483646 w 4"/>
              <a:gd name="T1" fmla="*/ 0 h 5"/>
              <a:gd name="T2" fmla="*/ 0 w 4"/>
              <a:gd name="T3" fmla="*/ 2147483646 h 5"/>
              <a:gd name="T4" fmla="*/ 2147483646 w 4"/>
              <a:gd name="T5" fmla="*/ 2147483646 h 5"/>
              <a:gd name="T6" fmla="*/ 2147483646 w 4"/>
              <a:gd name="T7" fmla="*/ 2147483646 h 5"/>
              <a:gd name="T8" fmla="*/ 2147483646 w 4"/>
              <a:gd name="T9" fmla="*/ 2147483646 h 5"/>
              <a:gd name="T10" fmla="*/ 2147483646 w 4"/>
              <a:gd name="T11" fmla="*/ 2147483646 h 5"/>
              <a:gd name="T12" fmla="*/ 2147483646 w 4"/>
              <a:gd name="T13" fmla="*/ 2147483646 h 5"/>
              <a:gd name="T14" fmla="*/ 2147483646 w 4"/>
              <a:gd name="T15" fmla="*/ 2147483646 h 5"/>
              <a:gd name="T16" fmla="*/ 2147483646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4" name="Freeform 19"/>
          <p:cNvSpPr>
            <a:spLocks noChangeArrowheads="1"/>
          </p:cNvSpPr>
          <p:nvPr/>
        </p:nvSpPr>
        <p:spPr bwMode="auto">
          <a:xfrm>
            <a:off x="5543550" y="2314575"/>
            <a:ext cx="19050" cy="19050"/>
          </a:xfrm>
          <a:custGeom>
            <a:avLst/>
            <a:gdLst>
              <a:gd name="T0" fmla="*/ 0 w 4"/>
              <a:gd name="T1" fmla="*/ 0 h 4"/>
              <a:gd name="T2" fmla="*/ 0 w 4"/>
              <a:gd name="T3" fmla="*/ 2147483646 h 4"/>
              <a:gd name="T4" fmla="*/ 0 w 4"/>
              <a:gd name="T5" fmla="*/ 2147483646 h 4"/>
              <a:gd name="T6" fmla="*/ 2147483646 w 4"/>
              <a:gd name="T7" fmla="*/ 2147483646 h 4"/>
              <a:gd name="T8" fmla="*/ 2147483646 w 4"/>
              <a:gd name="T9" fmla="*/ 2147483646 h 4"/>
              <a:gd name="T10" fmla="*/ 2147483646 w 4"/>
              <a:gd name="T11" fmla="*/ 2147483646 h 4"/>
              <a:gd name="T12" fmla="*/ 2147483646 w 4"/>
              <a:gd name="T13" fmla="*/ 2147483646 h 4"/>
              <a:gd name="T14" fmla="*/ 2147483646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5" name="Freeform 20"/>
          <p:cNvSpPr>
            <a:spLocks noChangeArrowheads="1"/>
          </p:cNvSpPr>
          <p:nvPr/>
        </p:nvSpPr>
        <p:spPr bwMode="auto">
          <a:xfrm>
            <a:off x="5518150" y="2319338"/>
            <a:ext cx="20638" cy="23812"/>
          </a:xfrm>
          <a:custGeom>
            <a:avLst/>
            <a:gdLst>
              <a:gd name="T0" fmla="*/ 2147483646 w 4"/>
              <a:gd name="T1" fmla="*/ 0 h 5"/>
              <a:gd name="T2" fmla="*/ 0 w 4"/>
              <a:gd name="T3" fmla="*/ 2147483646 h 5"/>
              <a:gd name="T4" fmla="*/ 2147483646 w 4"/>
              <a:gd name="T5" fmla="*/ 2147483646 h 5"/>
              <a:gd name="T6" fmla="*/ 2147483646 w 4"/>
              <a:gd name="T7" fmla="*/ 2147483646 h 5"/>
              <a:gd name="T8" fmla="*/ 2147483646 w 4"/>
              <a:gd name="T9" fmla="*/ 2147483646 h 5"/>
              <a:gd name="T10" fmla="*/ 2147483646 w 4"/>
              <a:gd name="T11" fmla="*/ 2147483646 h 5"/>
              <a:gd name="T12" fmla="*/ 2147483646 w 4"/>
              <a:gd name="T13" fmla="*/ 2147483646 h 5"/>
              <a:gd name="T14" fmla="*/ 2147483646 w 4"/>
              <a:gd name="T15" fmla="*/ 0 h 5"/>
              <a:gd name="T16" fmla="*/ 2147483646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6" name="Freeform 21"/>
          <p:cNvSpPr>
            <a:spLocks noChangeArrowheads="1"/>
          </p:cNvSpPr>
          <p:nvPr/>
        </p:nvSpPr>
        <p:spPr bwMode="auto">
          <a:xfrm>
            <a:off x="5497513" y="2324100"/>
            <a:ext cx="20637" cy="25400"/>
          </a:xfrm>
          <a:custGeom>
            <a:avLst/>
            <a:gdLst>
              <a:gd name="T0" fmla="*/ 2147483646 w 4"/>
              <a:gd name="T1" fmla="*/ 0 h 5"/>
              <a:gd name="T2" fmla="*/ 0 w 4"/>
              <a:gd name="T3" fmla="*/ 2147483646 h 5"/>
              <a:gd name="T4" fmla="*/ 0 w 4"/>
              <a:gd name="T5" fmla="*/ 2147483646 h 5"/>
              <a:gd name="T6" fmla="*/ 2147483646 w 4"/>
              <a:gd name="T7" fmla="*/ 2147483646 h 5"/>
              <a:gd name="T8" fmla="*/ 2147483646 w 4"/>
              <a:gd name="T9" fmla="*/ 2147483646 h 5"/>
              <a:gd name="T10" fmla="*/ 2147483646 w 4"/>
              <a:gd name="T11" fmla="*/ 2147483646 h 5"/>
              <a:gd name="T12" fmla="*/ 2147483646 w 4"/>
              <a:gd name="T13" fmla="*/ 2147483646 h 5"/>
              <a:gd name="T14" fmla="*/ 2147483646 w 4"/>
              <a:gd name="T15" fmla="*/ 2147483646 h 5"/>
              <a:gd name="T16" fmla="*/ 2147483646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7" name="Freeform 22"/>
          <p:cNvSpPr>
            <a:spLocks noChangeArrowheads="1"/>
          </p:cNvSpPr>
          <p:nvPr/>
        </p:nvSpPr>
        <p:spPr bwMode="auto">
          <a:xfrm>
            <a:off x="5473700" y="2328863"/>
            <a:ext cx="19050" cy="23812"/>
          </a:xfrm>
          <a:custGeom>
            <a:avLst/>
            <a:gdLst>
              <a:gd name="T0" fmla="*/ 2147483646 w 4"/>
              <a:gd name="T1" fmla="*/ 0 h 5"/>
              <a:gd name="T2" fmla="*/ 0 w 4"/>
              <a:gd name="T3" fmla="*/ 2147483646 h 5"/>
              <a:gd name="T4" fmla="*/ 2147483646 w 4"/>
              <a:gd name="T5" fmla="*/ 2147483646 h 5"/>
              <a:gd name="T6" fmla="*/ 2147483646 w 4"/>
              <a:gd name="T7" fmla="*/ 2147483646 h 5"/>
              <a:gd name="T8" fmla="*/ 2147483646 w 4"/>
              <a:gd name="T9" fmla="*/ 2147483646 h 5"/>
              <a:gd name="T10" fmla="*/ 2147483646 w 4"/>
              <a:gd name="T11" fmla="*/ 2147483646 h 5"/>
              <a:gd name="T12" fmla="*/ 2147483646 w 4"/>
              <a:gd name="T13" fmla="*/ 2147483646 h 5"/>
              <a:gd name="T14" fmla="*/ 2147483646 w 4"/>
              <a:gd name="T15" fmla="*/ 2147483646 h 5"/>
              <a:gd name="T16" fmla="*/ 2147483646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8" name="Freeform 23"/>
          <p:cNvSpPr>
            <a:spLocks noChangeArrowheads="1"/>
          </p:cNvSpPr>
          <p:nvPr/>
        </p:nvSpPr>
        <p:spPr bwMode="auto">
          <a:xfrm>
            <a:off x="5454650" y="2338388"/>
            <a:ext cx="19050" cy="19050"/>
          </a:xfrm>
          <a:custGeom>
            <a:avLst/>
            <a:gdLst>
              <a:gd name="T0" fmla="*/ 2147483646 w 4"/>
              <a:gd name="T1" fmla="*/ 0 h 4"/>
              <a:gd name="T2" fmla="*/ 0 w 4"/>
              <a:gd name="T3" fmla="*/ 2147483646 h 4"/>
              <a:gd name="T4" fmla="*/ 0 w 4"/>
              <a:gd name="T5" fmla="*/ 2147483646 h 4"/>
              <a:gd name="T6" fmla="*/ 2147483646 w 4"/>
              <a:gd name="T7" fmla="*/ 2147483646 h 4"/>
              <a:gd name="T8" fmla="*/ 2147483646 w 4"/>
              <a:gd name="T9" fmla="*/ 2147483646 h 4"/>
              <a:gd name="T10" fmla="*/ 2147483646 w 4"/>
              <a:gd name="T11" fmla="*/ 2147483646 h 4"/>
              <a:gd name="T12" fmla="*/ 2147483646 w 4"/>
              <a:gd name="T13" fmla="*/ 2147483646 h 4"/>
              <a:gd name="T14" fmla="*/ 2147483646 w 4"/>
              <a:gd name="T15" fmla="*/ 0 h 4"/>
              <a:gd name="T16" fmla="*/ 2147483646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29" name="Freeform 24"/>
          <p:cNvSpPr>
            <a:spLocks noChangeArrowheads="1"/>
          </p:cNvSpPr>
          <p:nvPr/>
        </p:nvSpPr>
        <p:spPr bwMode="auto">
          <a:xfrm>
            <a:off x="5429250" y="2343150"/>
            <a:ext cx="20638" cy="19050"/>
          </a:xfrm>
          <a:custGeom>
            <a:avLst/>
            <a:gdLst>
              <a:gd name="T0" fmla="*/ 2147483646 w 4"/>
              <a:gd name="T1" fmla="*/ 0 h 4"/>
              <a:gd name="T2" fmla="*/ 0 w 4"/>
              <a:gd name="T3" fmla="*/ 2147483646 h 4"/>
              <a:gd name="T4" fmla="*/ 2147483646 w 4"/>
              <a:gd name="T5" fmla="*/ 2147483646 h 4"/>
              <a:gd name="T6" fmla="*/ 2147483646 w 4"/>
              <a:gd name="T7" fmla="*/ 2147483646 h 4"/>
              <a:gd name="T8" fmla="*/ 2147483646 w 4"/>
              <a:gd name="T9" fmla="*/ 2147483646 h 4"/>
              <a:gd name="T10" fmla="*/ 2147483646 w 4"/>
              <a:gd name="T11" fmla="*/ 2147483646 h 4"/>
              <a:gd name="T12" fmla="*/ 2147483646 w 4"/>
              <a:gd name="T13" fmla="*/ 2147483646 h 4"/>
              <a:gd name="T14" fmla="*/ 2147483646 w 4"/>
              <a:gd name="T15" fmla="*/ 0 h 4"/>
              <a:gd name="T16" fmla="*/ 2147483646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0" name="Freeform 25"/>
          <p:cNvSpPr>
            <a:spLocks noChangeArrowheads="1"/>
          </p:cNvSpPr>
          <p:nvPr/>
        </p:nvSpPr>
        <p:spPr bwMode="auto">
          <a:xfrm>
            <a:off x="5408613" y="2347913"/>
            <a:ext cx="20637" cy="19050"/>
          </a:xfrm>
          <a:custGeom>
            <a:avLst/>
            <a:gdLst>
              <a:gd name="T0" fmla="*/ 2147483646 w 4"/>
              <a:gd name="T1" fmla="*/ 0 h 4"/>
              <a:gd name="T2" fmla="*/ 0 w 4"/>
              <a:gd name="T3" fmla="*/ 2147483646 h 4"/>
              <a:gd name="T4" fmla="*/ 0 w 4"/>
              <a:gd name="T5" fmla="*/ 2147483646 h 4"/>
              <a:gd name="T6" fmla="*/ 2147483646 w 4"/>
              <a:gd name="T7" fmla="*/ 2147483646 h 4"/>
              <a:gd name="T8" fmla="*/ 2147483646 w 4"/>
              <a:gd name="T9" fmla="*/ 2147483646 h 4"/>
              <a:gd name="T10" fmla="*/ 2147483646 w 4"/>
              <a:gd name="T11" fmla="*/ 2147483646 h 4"/>
              <a:gd name="T12" fmla="*/ 2147483646 w 4"/>
              <a:gd name="T13" fmla="*/ 2147483646 h 4"/>
              <a:gd name="T14" fmla="*/ 2147483646 w 4"/>
              <a:gd name="T15" fmla="*/ 0 h 4"/>
              <a:gd name="T16" fmla="*/ 2147483646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1" name="Freeform 26"/>
          <p:cNvSpPr>
            <a:spLocks noChangeArrowheads="1"/>
          </p:cNvSpPr>
          <p:nvPr/>
        </p:nvSpPr>
        <p:spPr bwMode="auto">
          <a:xfrm>
            <a:off x="5384800" y="2352675"/>
            <a:ext cx="19050" cy="19050"/>
          </a:xfrm>
          <a:custGeom>
            <a:avLst/>
            <a:gdLst>
              <a:gd name="T0" fmla="*/ 2147483646 w 4"/>
              <a:gd name="T1" fmla="*/ 0 h 4"/>
              <a:gd name="T2" fmla="*/ 0 w 4"/>
              <a:gd name="T3" fmla="*/ 2147483646 h 4"/>
              <a:gd name="T4" fmla="*/ 2147483646 w 4"/>
              <a:gd name="T5" fmla="*/ 2147483646 h 4"/>
              <a:gd name="T6" fmla="*/ 2147483646 w 4"/>
              <a:gd name="T7" fmla="*/ 2147483646 h 4"/>
              <a:gd name="T8" fmla="*/ 2147483646 w 4"/>
              <a:gd name="T9" fmla="*/ 2147483646 h 4"/>
              <a:gd name="T10" fmla="*/ 2147483646 w 4"/>
              <a:gd name="T11" fmla="*/ 2147483646 h 4"/>
              <a:gd name="T12" fmla="*/ 2147483646 w 4"/>
              <a:gd name="T13" fmla="*/ 2147483646 h 4"/>
              <a:gd name="T14" fmla="*/ 2147483646 w 4"/>
              <a:gd name="T15" fmla="*/ 2147483646 h 4"/>
              <a:gd name="T16" fmla="*/ 2147483646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2" name="Freeform 27"/>
          <p:cNvSpPr>
            <a:spLocks noChangeArrowheads="1"/>
          </p:cNvSpPr>
          <p:nvPr/>
        </p:nvSpPr>
        <p:spPr bwMode="auto">
          <a:xfrm>
            <a:off x="5365750" y="2362200"/>
            <a:ext cx="19050" cy="15875"/>
          </a:xfrm>
          <a:custGeom>
            <a:avLst/>
            <a:gdLst>
              <a:gd name="T0" fmla="*/ 2147483646 w 4"/>
              <a:gd name="T1" fmla="*/ 0 h 3"/>
              <a:gd name="T2" fmla="*/ 0 w 4"/>
              <a:gd name="T3" fmla="*/ 0 h 3"/>
              <a:gd name="T4" fmla="*/ 0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3" name="Freeform 28"/>
          <p:cNvSpPr>
            <a:spLocks noChangeArrowheads="1"/>
          </p:cNvSpPr>
          <p:nvPr/>
        </p:nvSpPr>
        <p:spPr bwMode="auto">
          <a:xfrm>
            <a:off x="5343525" y="2366963"/>
            <a:ext cx="22225" cy="14287"/>
          </a:xfrm>
          <a:custGeom>
            <a:avLst/>
            <a:gdLst>
              <a:gd name="T0" fmla="*/ 2147483646 w 4"/>
              <a:gd name="T1" fmla="*/ 0 h 3"/>
              <a:gd name="T2" fmla="*/ 2147483646 w 4"/>
              <a:gd name="T3" fmla="*/ 0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4" name="Freeform 29"/>
          <p:cNvSpPr>
            <a:spLocks noChangeArrowheads="1"/>
          </p:cNvSpPr>
          <p:nvPr/>
        </p:nvSpPr>
        <p:spPr bwMode="auto">
          <a:xfrm>
            <a:off x="5329238" y="2366963"/>
            <a:ext cx="14287" cy="20637"/>
          </a:xfrm>
          <a:custGeom>
            <a:avLst/>
            <a:gdLst>
              <a:gd name="T0" fmla="*/ 2147483646 w 3"/>
              <a:gd name="T1" fmla="*/ 2147483646 h 4"/>
              <a:gd name="T2" fmla="*/ 0 w 3"/>
              <a:gd name="T3" fmla="*/ 2147483646 h 4"/>
              <a:gd name="T4" fmla="*/ 0 w 3"/>
              <a:gd name="T5" fmla="*/ 2147483646 h 4"/>
              <a:gd name="T6" fmla="*/ 2147483646 w 3"/>
              <a:gd name="T7" fmla="*/ 2147483646 h 4"/>
              <a:gd name="T8" fmla="*/ 2147483646 w 3"/>
              <a:gd name="T9" fmla="*/ 2147483646 h 4"/>
              <a:gd name="T10" fmla="*/ 2147483646 w 3"/>
              <a:gd name="T11" fmla="*/ 2147483646 h 4"/>
              <a:gd name="T12" fmla="*/ 2147483646 w 3"/>
              <a:gd name="T13" fmla="*/ 2147483646 h 4"/>
              <a:gd name="T14" fmla="*/ 2147483646 w 3"/>
              <a:gd name="T15" fmla="*/ 2147483646 h 4"/>
              <a:gd name="T16" fmla="*/ 2147483646 w 3"/>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5" name="Freeform 30"/>
          <p:cNvSpPr>
            <a:spLocks noChangeArrowheads="1"/>
          </p:cNvSpPr>
          <p:nvPr/>
        </p:nvSpPr>
        <p:spPr bwMode="auto">
          <a:xfrm>
            <a:off x="5314950" y="2371725"/>
            <a:ext cx="14288" cy="22225"/>
          </a:xfrm>
          <a:custGeom>
            <a:avLst/>
            <a:gdLst>
              <a:gd name="T0" fmla="*/ 0 w 3"/>
              <a:gd name="T1" fmla="*/ 0 h 4"/>
              <a:gd name="T2" fmla="*/ 0 w 3"/>
              <a:gd name="T3" fmla="*/ 2147483646 h 4"/>
              <a:gd name="T4" fmla="*/ 0 w 3"/>
              <a:gd name="T5" fmla="*/ 2147483646 h 4"/>
              <a:gd name="T6" fmla="*/ 2147483646 w 3"/>
              <a:gd name="T7" fmla="*/ 2147483646 h 4"/>
              <a:gd name="T8" fmla="*/ 2147483646 w 3"/>
              <a:gd name="T9" fmla="*/ 2147483646 h 4"/>
              <a:gd name="T10" fmla="*/ 2147483646 w 3"/>
              <a:gd name="T11" fmla="*/ 2147483646 h 4"/>
              <a:gd name="T12" fmla="*/ 2147483646 w 3"/>
              <a:gd name="T13" fmla="*/ 2147483646 h 4"/>
              <a:gd name="T14" fmla="*/ 2147483646 w 3"/>
              <a:gd name="T15" fmla="*/ 2147483646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6" name="Freeform 31"/>
          <p:cNvSpPr>
            <a:spLocks noChangeArrowheads="1"/>
          </p:cNvSpPr>
          <p:nvPr/>
        </p:nvSpPr>
        <p:spPr bwMode="auto">
          <a:xfrm>
            <a:off x="5295900" y="2376488"/>
            <a:ext cx="14288" cy="22225"/>
          </a:xfrm>
          <a:custGeom>
            <a:avLst/>
            <a:gdLst>
              <a:gd name="T0" fmla="*/ 2147483646 w 3"/>
              <a:gd name="T1" fmla="*/ 0 h 4"/>
              <a:gd name="T2" fmla="*/ 0 w 3"/>
              <a:gd name="T3" fmla="*/ 2147483646 h 4"/>
              <a:gd name="T4" fmla="*/ 2147483646 w 3"/>
              <a:gd name="T5" fmla="*/ 2147483646 h 4"/>
              <a:gd name="T6" fmla="*/ 2147483646 w 3"/>
              <a:gd name="T7" fmla="*/ 2147483646 h 4"/>
              <a:gd name="T8" fmla="*/ 2147483646 w 3"/>
              <a:gd name="T9" fmla="*/ 2147483646 h 4"/>
              <a:gd name="T10" fmla="*/ 2147483646 w 3"/>
              <a:gd name="T11" fmla="*/ 2147483646 h 4"/>
              <a:gd name="T12" fmla="*/ 2147483646 w 3"/>
              <a:gd name="T13" fmla="*/ 2147483646 h 4"/>
              <a:gd name="T14" fmla="*/ 2147483646 w 3"/>
              <a:gd name="T15" fmla="*/ 2147483646 h 4"/>
              <a:gd name="T16" fmla="*/ 2147483646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7" name="Freeform 32"/>
          <p:cNvSpPr>
            <a:spLocks noChangeArrowheads="1"/>
          </p:cNvSpPr>
          <p:nvPr/>
        </p:nvSpPr>
        <p:spPr bwMode="auto">
          <a:xfrm>
            <a:off x="5281613" y="2381250"/>
            <a:ext cx="14287" cy="22225"/>
          </a:xfrm>
          <a:custGeom>
            <a:avLst/>
            <a:gdLst>
              <a:gd name="T0" fmla="*/ 2147483646 w 3"/>
              <a:gd name="T1" fmla="*/ 0 h 4"/>
              <a:gd name="T2" fmla="*/ 0 w 3"/>
              <a:gd name="T3" fmla="*/ 2147483646 h 4"/>
              <a:gd name="T4" fmla="*/ 0 w 3"/>
              <a:gd name="T5" fmla="*/ 2147483646 h 4"/>
              <a:gd name="T6" fmla="*/ 2147483646 w 3"/>
              <a:gd name="T7" fmla="*/ 2147483646 h 4"/>
              <a:gd name="T8" fmla="*/ 2147483646 w 3"/>
              <a:gd name="T9" fmla="*/ 2147483646 h 4"/>
              <a:gd name="T10" fmla="*/ 2147483646 w 3"/>
              <a:gd name="T11" fmla="*/ 2147483646 h 4"/>
              <a:gd name="T12" fmla="*/ 2147483646 w 3"/>
              <a:gd name="T13" fmla="*/ 2147483646 h 4"/>
              <a:gd name="T14" fmla="*/ 2147483646 w 3"/>
              <a:gd name="T15" fmla="*/ 2147483646 h 4"/>
              <a:gd name="T16" fmla="*/ 2147483646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8" name="Freeform 33"/>
          <p:cNvSpPr>
            <a:spLocks noChangeArrowheads="1"/>
          </p:cNvSpPr>
          <p:nvPr/>
        </p:nvSpPr>
        <p:spPr bwMode="auto">
          <a:xfrm>
            <a:off x="5264150" y="2387600"/>
            <a:ext cx="17463" cy="15875"/>
          </a:xfrm>
          <a:custGeom>
            <a:avLst/>
            <a:gdLst>
              <a:gd name="T0" fmla="*/ 0 w 3"/>
              <a:gd name="T1" fmla="*/ 0 h 3"/>
              <a:gd name="T2" fmla="*/ 0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39" name="Freeform 34"/>
          <p:cNvSpPr>
            <a:spLocks noChangeArrowheads="1"/>
          </p:cNvSpPr>
          <p:nvPr/>
        </p:nvSpPr>
        <p:spPr bwMode="auto">
          <a:xfrm>
            <a:off x="5245100" y="2392363"/>
            <a:ext cx="14288" cy="15875"/>
          </a:xfrm>
          <a:custGeom>
            <a:avLst/>
            <a:gdLst>
              <a:gd name="T0" fmla="*/ 2147483646 w 3"/>
              <a:gd name="T1" fmla="*/ 0 h 3"/>
              <a:gd name="T2" fmla="*/ 0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0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40" name="Freeform 35"/>
          <p:cNvSpPr>
            <a:spLocks noChangeArrowheads="1"/>
          </p:cNvSpPr>
          <p:nvPr/>
        </p:nvSpPr>
        <p:spPr bwMode="auto">
          <a:xfrm>
            <a:off x="5230813" y="2398713"/>
            <a:ext cx="14287" cy="14287"/>
          </a:xfrm>
          <a:custGeom>
            <a:avLst/>
            <a:gdLst>
              <a:gd name="T0" fmla="*/ 0 w 3"/>
              <a:gd name="T1" fmla="*/ 0 h 3"/>
              <a:gd name="T2" fmla="*/ 0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41" name="Freeform 36"/>
          <p:cNvSpPr>
            <a:spLocks noChangeArrowheads="1"/>
          </p:cNvSpPr>
          <p:nvPr/>
        </p:nvSpPr>
        <p:spPr bwMode="auto">
          <a:xfrm>
            <a:off x="5211763" y="2403475"/>
            <a:ext cx="14287" cy="15875"/>
          </a:xfrm>
          <a:custGeom>
            <a:avLst/>
            <a:gdLst>
              <a:gd name="T0" fmla="*/ 2147483646 w 3"/>
              <a:gd name="T1" fmla="*/ 0 h 3"/>
              <a:gd name="T2" fmla="*/ 0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0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42" name="Freeform 37"/>
          <p:cNvSpPr>
            <a:spLocks noChangeArrowheads="1"/>
          </p:cNvSpPr>
          <p:nvPr/>
        </p:nvSpPr>
        <p:spPr bwMode="auto">
          <a:xfrm>
            <a:off x="5197475" y="2408238"/>
            <a:ext cx="14288" cy="14287"/>
          </a:xfrm>
          <a:custGeom>
            <a:avLst/>
            <a:gdLst>
              <a:gd name="T0" fmla="*/ 2147483646 w 6"/>
              <a:gd name="T1" fmla="*/ 0 h 6"/>
              <a:gd name="T2" fmla="*/ 0 w 6"/>
              <a:gd name="T3" fmla="*/ 2147483646 h 6"/>
              <a:gd name="T4" fmla="*/ 0 w 6"/>
              <a:gd name="T5" fmla="*/ 2147483646 h 6"/>
              <a:gd name="T6" fmla="*/ 2147483646 w 6"/>
              <a:gd name="T7" fmla="*/ 2147483646 h 6"/>
              <a:gd name="T8" fmla="*/ 2147483646 w 6"/>
              <a:gd name="T9" fmla="*/ 2147483646 h 6"/>
              <a:gd name="T10" fmla="*/ 2147483646 w 6"/>
              <a:gd name="T11" fmla="*/ 2147483646 h 6"/>
              <a:gd name="T12" fmla="*/ 2147483646 w 6"/>
              <a:gd name="T13" fmla="*/ 2147483646 h 6"/>
              <a:gd name="T14" fmla="*/ 2147483646 w 6"/>
              <a:gd name="T15" fmla="*/ 0 h 6"/>
              <a:gd name="T16" fmla="*/ 214748364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2" y="0"/>
                </a:moveTo>
                <a:lnTo>
                  <a:pt x="0" y="2"/>
                </a:lnTo>
                <a:lnTo>
                  <a:pt x="0" y="4"/>
                </a:lnTo>
                <a:lnTo>
                  <a:pt x="2" y="4"/>
                </a:lnTo>
                <a:lnTo>
                  <a:pt x="4" y="6"/>
                </a:lnTo>
                <a:lnTo>
                  <a:pt x="6" y="4"/>
                </a:lnTo>
                <a:lnTo>
                  <a:pt x="6" y="2"/>
                </a:lnTo>
                <a:lnTo>
                  <a:pt x="4" y="0"/>
                </a:lnTo>
                <a:lnTo>
                  <a:pt x="2" y="0"/>
                </a:ln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43" name="Freeform 38"/>
          <p:cNvSpPr>
            <a:spLocks noChangeArrowheads="1"/>
          </p:cNvSpPr>
          <p:nvPr/>
        </p:nvSpPr>
        <p:spPr bwMode="auto">
          <a:xfrm>
            <a:off x="5180013" y="2413000"/>
            <a:ext cx="12700" cy="9525"/>
          </a:xfrm>
          <a:custGeom>
            <a:avLst/>
            <a:gdLst>
              <a:gd name="T0" fmla="*/ 0 w 5"/>
              <a:gd name="T1" fmla="*/ 0 h 4"/>
              <a:gd name="T2" fmla="*/ 0 w 5"/>
              <a:gd name="T3" fmla="*/ 2147483646 h 4"/>
              <a:gd name="T4" fmla="*/ 0 w 5"/>
              <a:gd name="T5" fmla="*/ 2147483646 h 4"/>
              <a:gd name="T6" fmla="*/ 2147483646 w 5"/>
              <a:gd name="T7" fmla="*/ 2147483646 h 4"/>
              <a:gd name="T8" fmla="*/ 2147483646 w 5"/>
              <a:gd name="T9" fmla="*/ 2147483646 h 4"/>
              <a:gd name="T10" fmla="*/ 2147483646 w 5"/>
              <a:gd name="T11" fmla="*/ 2147483646 h 4"/>
              <a:gd name="T12" fmla="*/ 2147483646 w 5"/>
              <a:gd name="T13" fmla="*/ 2147483646 h 4"/>
              <a:gd name="T14" fmla="*/ 2147483646 w 5"/>
              <a:gd name="T15" fmla="*/ 0 h 4"/>
              <a:gd name="T16" fmla="*/ 0 w 5"/>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0" y="0"/>
                </a:moveTo>
                <a:lnTo>
                  <a:pt x="0" y="2"/>
                </a:lnTo>
                <a:lnTo>
                  <a:pt x="0" y="4"/>
                </a:lnTo>
                <a:lnTo>
                  <a:pt x="2" y="4"/>
                </a:lnTo>
                <a:lnTo>
                  <a:pt x="5" y="4"/>
                </a:lnTo>
                <a:lnTo>
                  <a:pt x="5" y="2"/>
                </a:lnTo>
                <a:lnTo>
                  <a:pt x="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44" name="Freeform 39"/>
          <p:cNvSpPr>
            <a:spLocks noChangeArrowheads="1"/>
          </p:cNvSpPr>
          <p:nvPr/>
        </p:nvSpPr>
        <p:spPr bwMode="auto">
          <a:xfrm>
            <a:off x="5435600" y="2481263"/>
            <a:ext cx="38100" cy="58737"/>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rgbClr val="FF3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45" name="Freeform 31"/>
          <p:cNvSpPr>
            <a:spLocks noChangeAspect="1" noEditPoints="1" noChangeArrowheads="1"/>
          </p:cNvSpPr>
          <p:nvPr/>
        </p:nvSpPr>
        <p:spPr bwMode="auto">
          <a:xfrm rot="-821675">
            <a:off x="4772025" y="809625"/>
            <a:ext cx="538163" cy="752475"/>
          </a:xfrm>
          <a:custGeom>
            <a:avLst/>
            <a:gdLst>
              <a:gd name="T0" fmla="*/ 2147483646 w 293"/>
              <a:gd name="T1" fmla="*/ 2147483646 h 400"/>
              <a:gd name="T2" fmla="*/ 2147483646 w 293"/>
              <a:gd name="T3" fmla="*/ 2147483646 h 400"/>
              <a:gd name="T4" fmla="*/ 2147483646 w 293"/>
              <a:gd name="T5" fmla="*/ 2147483646 h 400"/>
              <a:gd name="T6" fmla="*/ 2147483646 w 293"/>
              <a:gd name="T7" fmla="*/ 2147483646 h 400"/>
              <a:gd name="T8" fmla="*/ 2147483646 w 293"/>
              <a:gd name="T9" fmla="*/ 2147483646 h 400"/>
              <a:gd name="T10" fmla="*/ 2147483646 w 293"/>
              <a:gd name="T11" fmla="*/ 2147483646 h 400"/>
              <a:gd name="T12" fmla="*/ 2147483646 w 293"/>
              <a:gd name="T13" fmla="*/ 2147483646 h 400"/>
              <a:gd name="T14" fmla="*/ 2147483646 w 293"/>
              <a:gd name="T15" fmla="*/ 2147483646 h 400"/>
              <a:gd name="T16" fmla="*/ 2147483646 w 293"/>
              <a:gd name="T17" fmla="*/ 0 h 400"/>
              <a:gd name="T18" fmla="*/ 2147483646 w 293"/>
              <a:gd name="T19" fmla="*/ 2147483646 h 400"/>
              <a:gd name="T20" fmla="*/ 2147483646 w 293"/>
              <a:gd name="T21" fmla="*/ 2147483646 h 400"/>
              <a:gd name="T22" fmla="*/ 2147483646 w 293"/>
              <a:gd name="T23" fmla="*/ 2147483646 h 400"/>
              <a:gd name="T24" fmla="*/ 2147483646 w 293"/>
              <a:gd name="T25" fmla="*/ 2147483646 h 400"/>
              <a:gd name="T26" fmla="*/ 2147483646 w 293"/>
              <a:gd name="T27" fmla="*/ 2147483646 h 400"/>
              <a:gd name="T28" fmla="*/ 2147483646 w 293"/>
              <a:gd name="T29" fmla="*/ 2147483646 h 400"/>
              <a:gd name="T30" fmla="*/ 2147483646 w 293"/>
              <a:gd name="T31" fmla="*/ 2147483646 h 400"/>
              <a:gd name="T32" fmla="*/ 2147483646 w 293"/>
              <a:gd name="T33" fmla="*/ 2147483646 h 400"/>
              <a:gd name="T34" fmla="*/ 2147483646 w 293"/>
              <a:gd name="T35" fmla="*/ 2147483646 h 400"/>
              <a:gd name="T36" fmla="*/ 2147483646 w 293"/>
              <a:gd name="T37" fmla="*/ 2147483646 h 400"/>
              <a:gd name="T38" fmla="*/ 2147483646 w 293"/>
              <a:gd name="T39" fmla="*/ 2147483646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
              <a:gd name="T61" fmla="*/ 0 h 400"/>
              <a:gd name="T62" fmla="*/ 293 w 293"/>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rgbClr val="E2AC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46" name="Freeform 16"/>
          <p:cNvSpPr>
            <a:spLocks noEditPoints="1" noChangeArrowheads="1"/>
          </p:cNvSpPr>
          <p:nvPr/>
        </p:nvSpPr>
        <p:spPr bwMode="auto">
          <a:xfrm>
            <a:off x="5324475" y="3327400"/>
            <a:ext cx="538163" cy="517525"/>
          </a:xfrm>
          <a:custGeom>
            <a:avLst/>
            <a:gdLst>
              <a:gd name="T0" fmla="*/ 2147483646 w 360"/>
              <a:gd name="T1" fmla="*/ 2147483646 h 361"/>
              <a:gd name="T2" fmla="*/ 2147483646 w 360"/>
              <a:gd name="T3" fmla="*/ 2147483646 h 361"/>
              <a:gd name="T4" fmla="*/ 2147483646 w 360"/>
              <a:gd name="T5" fmla="*/ 2147483646 h 361"/>
              <a:gd name="T6" fmla="*/ 2147483646 w 360"/>
              <a:gd name="T7" fmla="*/ 2147483646 h 361"/>
              <a:gd name="T8" fmla="*/ 2147483646 w 360"/>
              <a:gd name="T9" fmla="*/ 2147483646 h 361"/>
              <a:gd name="T10" fmla="*/ 2147483646 w 360"/>
              <a:gd name="T11" fmla="*/ 2147483646 h 361"/>
              <a:gd name="T12" fmla="*/ 2147483646 w 360"/>
              <a:gd name="T13" fmla="*/ 2147483646 h 361"/>
              <a:gd name="T14" fmla="*/ 2147483646 w 360"/>
              <a:gd name="T15" fmla="*/ 2147483646 h 361"/>
              <a:gd name="T16" fmla="*/ 2147483646 w 360"/>
              <a:gd name="T17" fmla="*/ 2147483646 h 361"/>
              <a:gd name="T18" fmla="*/ 2147483646 w 360"/>
              <a:gd name="T19" fmla="*/ 2147483646 h 361"/>
              <a:gd name="T20" fmla="*/ 2147483646 w 360"/>
              <a:gd name="T21" fmla="*/ 2147483646 h 361"/>
              <a:gd name="T22" fmla="*/ 2147483646 w 360"/>
              <a:gd name="T23" fmla="*/ 2147483646 h 361"/>
              <a:gd name="T24" fmla="*/ 2147483646 w 360"/>
              <a:gd name="T25" fmla="*/ 2147483646 h 361"/>
              <a:gd name="T26" fmla="*/ 2147483646 w 360"/>
              <a:gd name="T27" fmla="*/ 2147483646 h 361"/>
              <a:gd name="T28" fmla="*/ 2147483646 w 360"/>
              <a:gd name="T29" fmla="*/ 2147483646 h 361"/>
              <a:gd name="T30" fmla="*/ 0 w 360"/>
              <a:gd name="T31" fmla="*/ 2147483646 h 361"/>
              <a:gd name="T32" fmla="*/ 0 w 360"/>
              <a:gd name="T33" fmla="*/ 2147483646 h 361"/>
              <a:gd name="T34" fmla="*/ 2147483646 w 360"/>
              <a:gd name="T35" fmla="*/ 2147483646 h 361"/>
              <a:gd name="T36" fmla="*/ 2147483646 w 360"/>
              <a:gd name="T37" fmla="*/ 2147483646 h 361"/>
              <a:gd name="T38" fmla="*/ 2147483646 w 360"/>
              <a:gd name="T39" fmla="*/ 2147483646 h 361"/>
              <a:gd name="T40" fmla="*/ 2147483646 w 360"/>
              <a:gd name="T41" fmla="*/ 2147483646 h 361"/>
              <a:gd name="T42" fmla="*/ 2147483646 w 360"/>
              <a:gd name="T43" fmla="*/ 2147483646 h 361"/>
              <a:gd name="T44" fmla="*/ 2147483646 w 360"/>
              <a:gd name="T45" fmla="*/ 2147483646 h 361"/>
              <a:gd name="T46" fmla="*/ 2147483646 w 360"/>
              <a:gd name="T47" fmla="*/ 2147483646 h 361"/>
              <a:gd name="T48" fmla="*/ 2147483646 w 360"/>
              <a:gd name="T49" fmla="*/ 2147483646 h 361"/>
              <a:gd name="T50" fmla="*/ 2147483646 w 360"/>
              <a:gd name="T51" fmla="*/ 2147483646 h 361"/>
              <a:gd name="T52" fmla="*/ 2147483646 w 360"/>
              <a:gd name="T53" fmla="*/ 2147483646 h 361"/>
              <a:gd name="T54" fmla="*/ 2147483646 w 360"/>
              <a:gd name="T55" fmla="*/ 2147483646 h 361"/>
              <a:gd name="T56" fmla="*/ 2147483646 w 360"/>
              <a:gd name="T57" fmla="*/ 2147483646 h 361"/>
              <a:gd name="T58" fmla="*/ 2147483646 w 360"/>
              <a:gd name="T59" fmla="*/ 2147483646 h 361"/>
              <a:gd name="T60" fmla="*/ 2147483646 w 360"/>
              <a:gd name="T61" fmla="*/ 2147483646 h 361"/>
              <a:gd name="T62" fmla="*/ 2147483646 w 360"/>
              <a:gd name="T63" fmla="*/ 2147483646 h 361"/>
              <a:gd name="T64" fmla="*/ 2147483646 w 360"/>
              <a:gd name="T65" fmla="*/ 2147483646 h 361"/>
              <a:gd name="T66" fmla="*/ 2147483646 w 360"/>
              <a:gd name="T67" fmla="*/ 2147483646 h 361"/>
              <a:gd name="T68" fmla="*/ 2147483646 w 360"/>
              <a:gd name="T69" fmla="*/ 2147483646 h 361"/>
              <a:gd name="T70" fmla="*/ 2147483646 w 360"/>
              <a:gd name="T71" fmla="*/ 2147483646 h 361"/>
              <a:gd name="T72" fmla="*/ 2147483646 w 360"/>
              <a:gd name="T73" fmla="*/ 2147483646 h 361"/>
              <a:gd name="T74" fmla="*/ 2147483646 w 360"/>
              <a:gd name="T75" fmla="*/ 2147483646 h 361"/>
              <a:gd name="T76" fmla="*/ 2147483646 w 360"/>
              <a:gd name="T77" fmla="*/ 2147483646 h 361"/>
              <a:gd name="T78" fmla="*/ 2147483646 w 360"/>
              <a:gd name="T79" fmla="*/ 2147483646 h 361"/>
              <a:gd name="T80" fmla="*/ 2147483646 w 360"/>
              <a:gd name="T81" fmla="*/ 2147483646 h 361"/>
              <a:gd name="T82" fmla="*/ 2147483646 w 360"/>
              <a:gd name="T83" fmla="*/ 2147483646 h 361"/>
              <a:gd name="T84" fmla="*/ 2147483646 w 360"/>
              <a:gd name="T85" fmla="*/ 2147483646 h 361"/>
              <a:gd name="T86" fmla="*/ 2147483646 w 360"/>
              <a:gd name="T87" fmla="*/ 2147483646 h 361"/>
              <a:gd name="T88" fmla="*/ 2147483646 w 360"/>
              <a:gd name="T89" fmla="*/ 2147483646 h 361"/>
              <a:gd name="T90" fmla="*/ 2147483646 w 360"/>
              <a:gd name="T91" fmla="*/ 2147483646 h 361"/>
              <a:gd name="T92" fmla="*/ 2147483646 w 360"/>
              <a:gd name="T93" fmla="*/ 2147483646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0"/>
              <a:gd name="T142" fmla="*/ 0 h 361"/>
              <a:gd name="T143" fmla="*/ 360 w 360"/>
              <a:gd name="T144" fmla="*/ 361 h 3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47" name="Freeform 26"/>
          <p:cNvSpPr>
            <a:spLocks noEditPoints="1" noChangeArrowheads="1"/>
          </p:cNvSpPr>
          <p:nvPr/>
        </p:nvSpPr>
        <p:spPr bwMode="auto">
          <a:xfrm>
            <a:off x="5222875" y="4524375"/>
            <a:ext cx="473075" cy="542925"/>
          </a:xfrm>
          <a:custGeom>
            <a:avLst/>
            <a:gdLst>
              <a:gd name="T0" fmla="*/ 2147483646 w 321"/>
              <a:gd name="T1" fmla="*/ 2147483646 h 402"/>
              <a:gd name="T2" fmla="*/ 2147483646 w 321"/>
              <a:gd name="T3" fmla="*/ 2147483646 h 402"/>
              <a:gd name="T4" fmla="*/ 2147483646 w 321"/>
              <a:gd name="T5" fmla="*/ 2147483646 h 402"/>
              <a:gd name="T6" fmla="*/ 2147483646 w 321"/>
              <a:gd name="T7" fmla="*/ 2147483646 h 402"/>
              <a:gd name="T8" fmla="*/ 2147483646 w 321"/>
              <a:gd name="T9" fmla="*/ 2147483646 h 402"/>
              <a:gd name="T10" fmla="*/ 2147483646 w 321"/>
              <a:gd name="T11" fmla="*/ 2147483646 h 402"/>
              <a:gd name="T12" fmla="*/ 2147483646 w 321"/>
              <a:gd name="T13" fmla="*/ 2147483646 h 402"/>
              <a:gd name="T14" fmla="*/ 2147483646 w 321"/>
              <a:gd name="T15" fmla="*/ 2147483646 h 402"/>
              <a:gd name="T16" fmla="*/ 2147483646 w 321"/>
              <a:gd name="T17" fmla="*/ 2147483646 h 402"/>
              <a:gd name="T18" fmla="*/ 2147483646 w 321"/>
              <a:gd name="T19" fmla="*/ 2147483646 h 402"/>
              <a:gd name="T20" fmla="*/ 2147483646 w 321"/>
              <a:gd name="T21" fmla="*/ 2147483646 h 402"/>
              <a:gd name="T22" fmla="*/ 2147483646 w 321"/>
              <a:gd name="T23" fmla="*/ 2147483646 h 402"/>
              <a:gd name="T24" fmla="*/ 2147483646 w 321"/>
              <a:gd name="T25" fmla="*/ 2147483646 h 402"/>
              <a:gd name="T26" fmla="*/ 2147483646 w 321"/>
              <a:gd name="T27" fmla="*/ 2147483646 h 402"/>
              <a:gd name="T28" fmla="*/ 2147483646 w 321"/>
              <a:gd name="T29" fmla="*/ 2147483646 h 402"/>
              <a:gd name="T30" fmla="*/ 2147483646 w 321"/>
              <a:gd name="T31" fmla="*/ 2147483646 h 402"/>
              <a:gd name="T32" fmla="*/ 2147483646 w 321"/>
              <a:gd name="T33" fmla="*/ 2147483646 h 402"/>
              <a:gd name="T34" fmla="*/ 2147483646 w 321"/>
              <a:gd name="T35" fmla="*/ 2147483646 h 402"/>
              <a:gd name="T36" fmla="*/ 2147483646 w 321"/>
              <a:gd name="T37" fmla="*/ 2147483646 h 402"/>
              <a:gd name="T38" fmla="*/ 2147483646 w 321"/>
              <a:gd name="T39" fmla="*/ 2147483646 h 402"/>
              <a:gd name="T40" fmla="*/ 2147483646 w 321"/>
              <a:gd name="T41" fmla="*/ 2147483646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1"/>
              <a:gd name="T64" fmla="*/ 0 h 402"/>
              <a:gd name="T65" fmla="*/ 321 w 321"/>
              <a:gd name="T66" fmla="*/ 402 h 4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rgbClr val="E2AC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 name="Group 50"/>
          <p:cNvGrpSpPr/>
          <p:nvPr/>
        </p:nvGrpSpPr>
        <p:grpSpPr bwMode="auto">
          <a:xfrm rot="729778">
            <a:off x="4940300" y="5656263"/>
            <a:ext cx="447675" cy="385762"/>
            <a:chOff x="0" y="0"/>
            <a:chExt cx="1463675" cy="1260475"/>
          </a:xfrm>
        </p:grpSpPr>
        <p:sp>
          <p:nvSpPr>
            <p:cNvPr id="29754" name="Freeform 20"/>
            <p:cNvSpPr>
              <a:spLocks noEditPoints="1" noChangeArrowheads="1"/>
            </p:cNvSpPr>
            <p:nvPr/>
          </p:nvSpPr>
          <p:spPr bwMode="auto">
            <a:xfrm>
              <a:off x="0" y="0"/>
              <a:ext cx="1463675" cy="1260475"/>
            </a:xfrm>
            <a:custGeom>
              <a:avLst/>
              <a:gdLst>
                <a:gd name="T0" fmla="*/ 2147483646 w 390"/>
                <a:gd name="T1" fmla="*/ 2147483646 h 336"/>
                <a:gd name="T2" fmla="*/ 2147483646 w 390"/>
                <a:gd name="T3" fmla="*/ 2147483646 h 336"/>
                <a:gd name="T4" fmla="*/ 2147483646 w 390"/>
                <a:gd name="T5" fmla="*/ 2147483646 h 336"/>
                <a:gd name="T6" fmla="*/ 2147483646 w 390"/>
                <a:gd name="T7" fmla="*/ 2147483646 h 336"/>
                <a:gd name="T8" fmla="*/ 2147483646 w 390"/>
                <a:gd name="T9" fmla="*/ 2147483646 h 336"/>
                <a:gd name="T10" fmla="*/ 2147483646 w 390"/>
                <a:gd name="T11" fmla="*/ 2147483646 h 336"/>
                <a:gd name="T12" fmla="*/ 2147483646 w 390"/>
                <a:gd name="T13" fmla="*/ 2147483646 h 336"/>
                <a:gd name="T14" fmla="*/ 2147483646 w 390"/>
                <a:gd name="T15" fmla="*/ 2147483646 h 336"/>
                <a:gd name="T16" fmla="*/ 2147483646 w 390"/>
                <a:gd name="T17" fmla="*/ 2147483646 h 336"/>
                <a:gd name="T18" fmla="*/ 2147483646 w 390"/>
                <a:gd name="T19" fmla="*/ 2147483646 h 336"/>
                <a:gd name="T20" fmla="*/ 2147483646 w 390"/>
                <a:gd name="T21" fmla="*/ 2147483646 h 336"/>
                <a:gd name="T22" fmla="*/ 2147483646 w 390"/>
                <a:gd name="T23" fmla="*/ 2147483646 h 336"/>
                <a:gd name="T24" fmla="*/ 2147483646 w 390"/>
                <a:gd name="T25" fmla="*/ 2147483646 h 336"/>
                <a:gd name="T26" fmla="*/ 2147483646 w 390"/>
                <a:gd name="T27" fmla="*/ 2147483646 h 336"/>
                <a:gd name="T28" fmla="*/ 2147483646 w 390"/>
                <a:gd name="T29" fmla="*/ 2147483646 h 336"/>
                <a:gd name="T30" fmla="*/ 2147483646 w 390"/>
                <a:gd name="T31" fmla="*/ 2147483646 h 336"/>
                <a:gd name="T32" fmla="*/ 2147483646 w 390"/>
                <a:gd name="T33" fmla="*/ 2147483646 h 336"/>
                <a:gd name="T34" fmla="*/ 2147483646 w 390"/>
                <a:gd name="T35" fmla="*/ 2147483646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0"/>
                <a:gd name="T55" fmla="*/ 0 h 336"/>
                <a:gd name="T56" fmla="*/ 390 w 390"/>
                <a:gd name="T57" fmla="*/ 336 h 3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55" name="Freeform 21"/>
            <p:cNvSpPr>
              <a:spLocks noChangeArrowheads="1"/>
            </p:cNvSpPr>
            <p:nvPr/>
          </p:nvSpPr>
          <p:spPr bwMode="auto">
            <a:xfrm>
              <a:off x="255588" y="255587"/>
              <a:ext cx="206375" cy="201612"/>
            </a:xfrm>
            <a:custGeom>
              <a:avLst/>
              <a:gdLst>
                <a:gd name="T0" fmla="*/ 2147483646 w 55"/>
                <a:gd name="T1" fmla="*/ 0 h 54"/>
                <a:gd name="T2" fmla="*/ 2147483646 w 55"/>
                <a:gd name="T3" fmla="*/ 0 h 54"/>
                <a:gd name="T4" fmla="*/ 0 w 55"/>
                <a:gd name="T5" fmla="*/ 2147483646 h 54"/>
                <a:gd name="T6" fmla="*/ 0 w 55"/>
                <a:gd name="T7" fmla="*/ 2147483646 h 54"/>
                <a:gd name="T8" fmla="*/ 2147483646 w 55"/>
                <a:gd name="T9" fmla="*/ 2147483646 h 54"/>
                <a:gd name="T10" fmla="*/ 2147483646 w 55"/>
                <a:gd name="T11" fmla="*/ 2147483646 h 54"/>
                <a:gd name="T12" fmla="*/ 2147483646 w 55"/>
                <a:gd name="T13" fmla="*/ 2147483646 h 54"/>
                <a:gd name="T14" fmla="*/ 2147483646 w 55"/>
                <a:gd name="T15" fmla="*/ 2147483646 h 54"/>
                <a:gd name="T16" fmla="*/ 2147483646 w 55"/>
                <a:gd name="T17" fmla="*/ 2147483646 h 54"/>
                <a:gd name="T18" fmla="*/ 2147483646 w 55"/>
                <a:gd name="T19" fmla="*/ 2147483646 h 54"/>
                <a:gd name="T20" fmla="*/ 2147483646 w 55"/>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4"/>
                <a:gd name="T35" fmla="*/ 55 w 55"/>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9749" name="Content Placeholder 2"/>
          <p:cNvSpPr>
            <a:spLocks noChangeArrowheads="1"/>
          </p:cNvSpPr>
          <p:nvPr/>
        </p:nvSpPr>
        <p:spPr bwMode="auto">
          <a:xfrm rot="-982224">
            <a:off x="5273675" y="403225"/>
            <a:ext cx="27130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50" name="Content Placeholder 2"/>
          <p:cNvSpPr>
            <a:spLocks noChangeArrowheads="1"/>
          </p:cNvSpPr>
          <p:nvPr/>
        </p:nvSpPr>
        <p:spPr bwMode="auto">
          <a:xfrm rot="-571989">
            <a:off x="5795963" y="1711325"/>
            <a:ext cx="27130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51" name="Content Placeholder 2"/>
          <p:cNvSpPr>
            <a:spLocks noChangeArrowheads="1"/>
          </p:cNvSpPr>
          <p:nvPr/>
        </p:nvSpPr>
        <p:spPr bwMode="auto">
          <a:xfrm>
            <a:off x="6051550" y="3133725"/>
            <a:ext cx="27130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52" name="Content Placeholder 2"/>
          <p:cNvSpPr>
            <a:spLocks noChangeArrowheads="1"/>
          </p:cNvSpPr>
          <p:nvPr/>
        </p:nvSpPr>
        <p:spPr bwMode="auto">
          <a:xfrm rot="604016">
            <a:off x="5886450" y="4591050"/>
            <a:ext cx="2711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53" name="Content Placeholder 2"/>
          <p:cNvSpPr>
            <a:spLocks noChangeArrowheads="1"/>
          </p:cNvSpPr>
          <p:nvPr/>
        </p:nvSpPr>
        <p:spPr bwMode="auto">
          <a:xfrm rot="936422">
            <a:off x="5495925" y="5962650"/>
            <a:ext cx="27130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p:cNvSpPr>
            <a:spLocks noGrp="1"/>
          </p:cNvSpPr>
          <p:nvPr>
            <p:ph type="sldNum" sz="quarter" idx="12"/>
          </p:nvPr>
        </p:nvSpPr>
        <p:spPr/>
        <p:txBody>
          <a:bodyPr/>
          <a:lstStyle/>
          <a:p>
            <a:pPr>
              <a:defRPr/>
            </a:pPr>
            <a:fld id="{2352717A-7322-4687-8DF6-CB52C48316AC}" type="slidenum">
              <a:rPr lang="zh-CN" altLang="en-US"/>
            </a:fld>
            <a:endParaRPr lang="zh-CN" altLang="en-US" sz="1800">
              <a:solidFill>
                <a:schemeClr val="tx1"/>
              </a:solidFill>
              <a:latin typeface="Arial" panose="020B0604020202020204" pitchFamily="34" charset="0"/>
            </a:endParaRPr>
          </a:p>
        </p:txBody>
      </p:sp>
      <p:pic>
        <p:nvPicPr>
          <p:cNvPr id="30723"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矩形 1"/>
          <p:cNvSpPr>
            <a:spLocks noChangeArrowheads="1"/>
          </p:cNvSpPr>
          <p:nvPr/>
        </p:nvSpPr>
        <p:spPr bwMode="auto">
          <a:xfrm>
            <a:off x="0" y="-28575"/>
            <a:ext cx="12206288"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25" name="任意多边形 19"/>
          <p:cNvSpPr>
            <a:spLocks noChangeArrowheads="1"/>
          </p:cNvSpPr>
          <p:nvPr/>
        </p:nvSpPr>
        <p:spPr bwMode="auto">
          <a:xfrm>
            <a:off x="6361113" y="-28575"/>
            <a:ext cx="5845175" cy="2252663"/>
          </a:xfrm>
          <a:custGeom>
            <a:avLst/>
            <a:gdLst>
              <a:gd name="T0" fmla="*/ 0 w 2589644"/>
              <a:gd name="T1" fmla="*/ 18781 h 3116489"/>
              <a:gd name="T2" fmla="*/ 0 w 2589644"/>
              <a:gd name="T3" fmla="*/ 18781 h 3116489"/>
              <a:gd name="T4" fmla="*/ 12617983 w 2589644"/>
              <a:gd name="T5" fmla="*/ 13469 h 3116489"/>
              <a:gd name="T6" fmla="*/ 16985748 w 2589644"/>
              <a:gd name="T7" fmla="*/ 18781 h 3116489"/>
              <a:gd name="T8" fmla="*/ 27177185 w 2589644"/>
              <a:gd name="T9" fmla="*/ 13469 h 3116489"/>
              <a:gd name="T10" fmla="*/ 27824262 w 2589644"/>
              <a:gd name="T11" fmla="*/ 8156 h 3116489"/>
              <a:gd name="T12" fmla="*/ 29765499 w 2589644"/>
              <a:gd name="T13" fmla="*/ 13469 h 3116489"/>
              <a:gd name="T14" fmla="*/ 28729696 w 2589644"/>
              <a:gd name="T15" fmla="*/ 18781 h 3116489"/>
              <a:gd name="T16" fmla="*/ 29441953 w 2589644"/>
              <a:gd name="T17" fmla="*/ 29407 h 3116489"/>
              <a:gd name="T18" fmla="*/ 29441953 w 2589644"/>
              <a:gd name="T19" fmla="*/ 18781 h 3116489"/>
              <a:gd name="T20" fmla="*/ 29441953 w 2589644"/>
              <a:gd name="T21" fmla="*/ 1176949 h 3116489"/>
              <a:gd name="T22" fmla="*/ 0 w 2589644"/>
              <a:gd name="T23" fmla="*/ 18781 h 31164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9644"/>
              <a:gd name="T37" fmla="*/ 0 h 3116489"/>
              <a:gd name="T38" fmla="*/ 2589644 w 2589644"/>
              <a:gd name="T39" fmla="*/ 3116489 h 31164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9644" h="3116489">
                <a:moveTo>
                  <a:pt x="0" y="49732"/>
                </a:moveTo>
                <a:lnTo>
                  <a:pt x="0" y="49732"/>
                </a:lnTo>
                <a:cubicBezTo>
                  <a:pt x="449062" y="-40079"/>
                  <a:pt x="121702" y="15126"/>
                  <a:pt x="1097280" y="35664"/>
                </a:cubicBezTo>
                <a:cubicBezTo>
                  <a:pt x="1223948" y="38331"/>
                  <a:pt x="1350499" y="45043"/>
                  <a:pt x="1477108" y="49732"/>
                </a:cubicBezTo>
                <a:lnTo>
                  <a:pt x="2363372" y="35664"/>
                </a:lnTo>
                <a:cubicBezTo>
                  <a:pt x="2382698" y="35087"/>
                  <a:pt x="2400309" y="21597"/>
                  <a:pt x="2419643" y="21597"/>
                </a:cubicBezTo>
                <a:cubicBezTo>
                  <a:pt x="2476109" y="21597"/>
                  <a:pt x="2532185" y="30975"/>
                  <a:pt x="2588456" y="35664"/>
                </a:cubicBezTo>
                <a:cubicBezTo>
                  <a:pt x="2602524" y="40353"/>
                  <a:pt x="2486802" y="40469"/>
                  <a:pt x="2498381" y="49732"/>
                </a:cubicBezTo>
                <a:cubicBezTo>
                  <a:pt x="2587407" y="120953"/>
                  <a:pt x="2549997" y="77867"/>
                  <a:pt x="2560320" y="77867"/>
                </a:cubicBezTo>
                <a:cubicBezTo>
                  <a:pt x="2570643" y="77867"/>
                  <a:pt x="2560320" y="59110"/>
                  <a:pt x="2560320" y="49732"/>
                </a:cubicBezTo>
                <a:lnTo>
                  <a:pt x="2560320" y="3116489"/>
                </a:lnTo>
                <a:lnTo>
                  <a:pt x="0" y="49732"/>
                </a:lnTo>
                <a:close/>
              </a:path>
            </a:pathLst>
          </a:custGeom>
          <a:solidFill>
            <a:srgbClr val="FF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0726" name="任意多边形 20"/>
          <p:cNvSpPr>
            <a:spLocks noChangeArrowheads="1"/>
          </p:cNvSpPr>
          <p:nvPr/>
        </p:nvSpPr>
        <p:spPr bwMode="auto">
          <a:xfrm>
            <a:off x="10145713" y="211138"/>
            <a:ext cx="2060575" cy="5546725"/>
          </a:xfrm>
          <a:custGeom>
            <a:avLst/>
            <a:gdLst>
              <a:gd name="T0" fmla="*/ 2499288 w 1871003"/>
              <a:gd name="T1" fmla="*/ 0 h 4276578"/>
              <a:gd name="T2" fmla="*/ 0 w 1871003"/>
              <a:gd name="T3" fmla="*/ 5586180 h 4276578"/>
              <a:gd name="T4" fmla="*/ 2480497 w 1871003"/>
              <a:gd name="T5" fmla="*/ 9330762 h 4276578"/>
              <a:gd name="T6" fmla="*/ 2499288 w 1871003"/>
              <a:gd name="T7" fmla="*/ 0 h 4276578"/>
              <a:gd name="T8" fmla="*/ 0 60000 65536"/>
              <a:gd name="T9" fmla="*/ 0 60000 65536"/>
              <a:gd name="T10" fmla="*/ 0 60000 65536"/>
              <a:gd name="T11" fmla="*/ 0 60000 65536"/>
              <a:gd name="T12" fmla="*/ 0 w 1871003"/>
              <a:gd name="T13" fmla="*/ 0 h 4276578"/>
              <a:gd name="T14" fmla="*/ 1871003 w 1871003"/>
              <a:gd name="T15" fmla="*/ 4276578 h 4276578"/>
            </a:gdLst>
            <a:ahLst/>
            <a:cxnLst>
              <a:cxn ang="T8">
                <a:pos x="T0" y="T1"/>
              </a:cxn>
              <a:cxn ang="T9">
                <a:pos x="T2" y="T3"/>
              </a:cxn>
              <a:cxn ang="T10">
                <a:pos x="T4" y="T5"/>
              </a:cxn>
              <a:cxn ang="T11">
                <a:pos x="T6" y="T7"/>
              </a:cxn>
            </a:cxnLst>
            <a:rect l="T12" t="T13" r="T14" b="T15"/>
            <a:pathLst>
              <a:path w="1871003" h="4276578">
                <a:moveTo>
                  <a:pt x="1871003" y="0"/>
                </a:moveTo>
                <a:lnTo>
                  <a:pt x="0" y="2560320"/>
                </a:lnTo>
                <a:lnTo>
                  <a:pt x="1856935" y="4276578"/>
                </a:lnTo>
                <a:cubicBezTo>
                  <a:pt x="1861624" y="2851052"/>
                  <a:pt x="1866314" y="1425526"/>
                  <a:pt x="1871003" y="0"/>
                </a:cubicBez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0727" name="任意多边形 25"/>
          <p:cNvSpPr>
            <a:spLocks noChangeArrowheads="1"/>
          </p:cNvSpPr>
          <p:nvPr/>
        </p:nvSpPr>
        <p:spPr bwMode="auto">
          <a:xfrm>
            <a:off x="9404350" y="4413250"/>
            <a:ext cx="2787650" cy="2460625"/>
          </a:xfrm>
          <a:custGeom>
            <a:avLst/>
            <a:gdLst>
              <a:gd name="T0" fmla="*/ 1436923 w 3868616"/>
              <a:gd name="T1" fmla="*/ 0 h 2447779"/>
              <a:gd name="T2" fmla="*/ 0 w 3868616"/>
              <a:gd name="T3" fmla="*/ 2486519 h 2447779"/>
              <a:gd name="T4" fmla="*/ 1447450 w 3868616"/>
              <a:gd name="T5" fmla="*/ 2457938 h 2447779"/>
              <a:gd name="T6" fmla="*/ 1436923 w 3868616"/>
              <a:gd name="T7" fmla="*/ 0 h 2447779"/>
              <a:gd name="T8" fmla="*/ 0 60000 65536"/>
              <a:gd name="T9" fmla="*/ 0 60000 65536"/>
              <a:gd name="T10" fmla="*/ 0 60000 65536"/>
              <a:gd name="T11" fmla="*/ 0 60000 65536"/>
              <a:gd name="T12" fmla="*/ 0 w 3868616"/>
              <a:gd name="T13" fmla="*/ 0 h 2447779"/>
              <a:gd name="T14" fmla="*/ 3868616 w 3868616"/>
              <a:gd name="T15" fmla="*/ 2447779 h 2447779"/>
            </a:gdLst>
            <a:ahLst/>
            <a:cxnLst>
              <a:cxn ang="T8">
                <a:pos x="T0" y="T1"/>
              </a:cxn>
              <a:cxn ang="T9">
                <a:pos x="T2" y="T3"/>
              </a:cxn>
              <a:cxn ang="T10">
                <a:pos x="T4" y="T5"/>
              </a:cxn>
              <a:cxn ang="T11">
                <a:pos x="T6" y="T7"/>
              </a:cxn>
            </a:cxnLst>
            <a:rect l="T12" t="T13" r="T14" b="T15"/>
            <a:pathLst>
              <a:path w="3868616" h="2447779">
                <a:moveTo>
                  <a:pt x="3840480" y="0"/>
                </a:moveTo>
                <a:lnTo>
                  <a:pt x="0" y="2447779"/>
                </a:lnTo>
                <a:lnTo>
                  <a:pt x="3868616" y="2419643"/>
                </a:lnTo>
                <a:lnTo>
                  <a:pt x="3840480" y="0"/>
                </a:lnTo>
                <a:close/>
              </a:path>
            </a:pathLst>
          </a:custGeom>
          <a:solidFill>
            <a:srgbClr val="418A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0728"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0729" name="圆角矩形 23"/>
          <p:cNvSpPr>
            <a:spLocks noChangeArrowheads="1"/>
          </p:cNvSpPr>
          <p:nvPr/>
        </p:nvSpPr>
        <p:spPr bwMode="auto">
          <a:xfrm>
            <a:off x="700088" y="1019175"/>
            <a:ext cx="1601787" cy="1855788"/>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30" name="圆角矩形 24"/>
          <p:cNvSpPr>
            <a:spLocks noChangeArrowheads="1"/>
          </p:cNvSpPr>
          <p:nvPr/>
        </p:nvSpPr>
        <p:spPr bwMode="auto">
          <a:xfrm>
            <a:off x="-12700" y="-28575"/>
            <a:ext cx="1428750" cy="1709738"/>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31" name="圆角矩形 27"/>
          <p:cNvSpPr>
            <a:spLocks noChangeArrowheads="1"/>
          </p:cNvSpPr>
          <p:nvPr/>
        </p:nvSpPr>
        <p:spPr bwMode="auto">
          <a:xfrm>
            <a:off x="288925" y="2301875"/>
            <a:ext cx="823913" cy="1146175"/>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32" name="文本框 7"/>
          <p:cNvSpPr>
            <a:spLocks noChangeArrowheads="1"/>
          </p:cNvSpPr>
          <p:nvPr/>
        </p:nvSpPr>
        <p:spPr bwMode="auto">
          <a:xfrm>
            <a:off x="700088" y="1654175"/>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过度页</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33" name="圆角矩形 17"/>
          <p:cNvSpPr>
            <a:spLocks noChangeArrowheads="1"/>
          </p:cNvSpPr>
          <p:nvPr/>
        </p:nvSpPr>
        <p:spPr bwMode="auto">
          <a:xfrm>
            <a:off x="2878138" y="3570288"/>
            <a:ext cx="4735512" cy="674687"/>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34" name="文本框 10"/>
          <p:cNvSpPr>
            <a:spLocks noChangeArrowheads="1"/>
          </p:cNvSpPr>
          <p:nvPr/>
        </p:nvSpPr>
        <p:spPr bwMode="auto">
          <a:xfrm>
            <a:off x="2933700" y="212883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1</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30735" name="文本框 10"/>
          <p:cNvSpPr>
            <a:spLocks noChangeArrowheads="1"/>
          </p:cNvSpPr>
          <p:nvPr/>
        </p:nvSpPr>
        <p:spPr bwMode="auto">
          <a:xfrm>
            <a:off x="2933700" y="2900363"/>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2</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30736" name="文本框 10"/>
          <p:cNvSpPr>
            <a:spLocks noChangeArrowheads="1"/>
          </p:cNvSpPr>
          <p:nvPr/>
        </p:nvSpPr>
        <p:spPr bwMode="auto">
          <a:xfrm>
            <a:off x="2933700" y="364648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3</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30737" name="文本框 10"/>
          <p:cNvSpPr>
            <a:spLocks noChangeArrowheads="1"/>
          </p:cNvSpPr>
          <p:nvPr/>
        </p:nvSpPr>
        <p:spPr bwMode="auto">
          <a:xfrm>
            <a:off x="2933700" y="4384675"/>
            <a:ext cx="449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4</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Tree>
  </p:cSld>
  <p:clrMapOvr>
    <a:masterClrMapping/>
  </p:clrMapOvr>
  <p:transition spd="slow"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4"/>
          <p:cNvSpPr>
            <a:spLocks noGrp="1"/>
          </p:cNvSpPr>
          <p:nvPr>
            <p:ph type="sldNum" sz="quarter" idx="12"/>
          </p:nvPr>
        </p:nvSpPr>
        <p:spPr/>
        <p:txBody>
          <a:bodyPr/>
          <a:lstStyle/>
          <a:p>
            <a:pPr>
              <a:defRPr/>
            </a:pPr>
            <a:fld id="{ACF5F003-609C-4FD8-820E-755D4AAAFD22}" type="slidenum">
              <a:rPr lang="zh-CN" altLang="en-US"/>
            </a:fld>
            <a:endParaRPr lang="zh-CN" altLang="en-US" sz="1800">
              <a:solidFill>
                <a:schemeClr val="tx1"/>
              </a:solidFill>
              <a:latin typeface="Arial" panose="020B0604020202020204" pitchFamily="34" charset="0"/>
            </a:endParaRPr>
          </a:p>
        </p:txBody>
      </p:sp>
      <p:pic>
        <p:nvPicPr>
          <p:cNvPr id="31747"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49"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1750" name="圆角矩形 24"/>
          <p:cNvSpPr>
            <a:spLocks noChangeArrowheads="1"/>
          </p:cNvSpPr>
          <p:nvPr/>
        </p:nvSpPr>
        <p:spPr bwMode="auto">
          <a:xfrm>
            <a:off x="-44450" y="5986463"/>
            <a:ext cx="665163" cy="8890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1" name="圆角矩形 23"/>
          <p:cNvSpPr>
            <a:spLocks noChangeArrowheads="1"/>
          </p:cNvSpPr>
          <p:nvPr/>
        </p:nvSpPr>
        <p:spPr bwMode="auto">
          <a:xfrm>
            <a:off x="346075" y="5457825"/>
            <a:ext cx="955675" cy="1057275"/>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2" name="圆角矩形 27"/>
          <p:cNvSpPr>
            <a:spLocks noChangeArrowheads="1"/>
          </p:cNvSpPr>
          <p:nvPr/>
        </p:nvSpPr>
        <p:spPr bwMode="auto">
          <a:xfrm>
            <a:off x="169863" y="4772025"/>
            <a:ext cx="568325" cy="922338"/>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3" name="文本框 7"/>
          <p:cNvSpPr>
            <a:spLocks noChangeArrowheads="1"/>
          </p:cNvSpPr>
          <p:nvPr/>
        </p:nvSpPr>
        <p:spPr bwMode="auto">
          <a:xfrm>
            <a:off x="22225" y="5694363"/>
            <a:ext cx="1601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754" name="等腰三角形 36"/>
          <p:cNvSpPr>
            <a:spLocks noChangeArrowheads="1"/>
          </p:cNvSpPr>
          <p:nvPr/>
        </p:nvSpPr>
        <p:spPr bwMode="auto">
          <a:xfrm rot="10800000">
            <a:off x="6361113" y="-44450"/>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5" name="等腰三角形 29"/>
          <p:cNvSpPr>
            <a:spLocks noChangeArrowheads="1"/>
          </p:cNvSpPr>
          <p:nvPr/>
        </p:nvSpPr>
        <p:spPr bwMode="auto">
          <a:xfrm rot="10800000">
            <a:off x="7597775" y="-44450"/>
            <a:ext cx="8016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6" name="等腰三角形 9"/>
          <p:cNvSpPr>
            <a:spLocks noChangeArrowheads="1"/>
          </p:cNvSpPr>
          <p:nvPr/>
        </p:nvSpPr>
        <p:spPr bwMode="auto">
          <a:xfrm rot="10800000">
            <a:off x="8113713" y="-28575"/>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7" name="等腰三角形 34"/>
          <p:cNvSpPr>
            <a:spLocks noChangeArrowheads="1"/>
          </p:cNvSpPr>
          <p:nvPr/>
        </p:nvSpPr>
        <p:spPr bwMode="auto">
          <a:xfrm rot="10800000">
            <a:off x="9105900" y="-31750"/>
            <a:ext cx="2065338"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8" name="等腰三角形 35"/>
          <p:cNvSpPr>
            <a:spLocks noChangeArrowheads="1"/>
          </p:cNvSpPr>
          <p:nvPr/>
        </p:nvSpPr>
        <p:spPr bwMode="auto">
          <a:xfrm rot="10800000">
            <a:off x="10723563" y="-44450"/>
            <a:ext cx="1435100"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9" name="等腰三角形 37"/>
          <p:cNvSpPr>
            <a:spLocks noChangeArrowheads="1"/>
          </p:cNvSpPr>
          <p:nvPr/>
        </p:nvSpPr>
        <p:spPr bwMode="auto">
          <a:xfrm rot="10800000">
            <a:off x="4505325" y="-44450"/>
            <a:ext cx="245427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60" name="等腰三角形 38"/>
          <p:cNvSpPr>
            <a:spLocks noChangeArrowheads="1"/>
          </p:cNvSpPr>
          <p:nvPr/>
        </p:nvSpPr>
        <p:spPr bwMode="auto">
          <a:xfrm rot="10800000">
            <a:off x="3676650" y="-44450"/>
            <a:ext cx="1222375"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61" name="等腰三角形 39"/>
          <p:cNvSpPr>
            <a:spLocks noChangeArrowheads="1"/>
          </p:cNvSpPr>
          <p:nvPr/>
        </p:nvSpPr>
        <p:spPr bwMode="auto">
          <a:xfrm rot="10800000">
            <a:off x="2525713" y="-28575"/>
            <a:ext cx="1762125"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62" name="等腰三角形 40"/>
          <p:cNvSpPr>
            <a:spLocks noChangeArrowheads="1"/>
          </p:cNvSpPr>
          <p:nvPr/>
        </p:nvSpPr>
        <p:spPr bwMode="auto">
          <a:xfrm rot="10800000">
            <a:off x="1944688" y="-44450"/>
            <a:ext cx="800100"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63" name="等腰三角形 41"/>
          <p:cNvSpPr>
            <a:spLocks noChangeArrowheads="1"/>
          </p:cNvSpPr>
          <p:nvPr/>
        </p:nvSpPr>
        <p:spPr bwMode="auto">
          <a:xfrm rot="10800000">
            <a:off x="-44450" y="-444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latin typeface="宋体" panose="02010600030101010101" pitchFamily="2" charset="-122"/>
              <a:sym typeface="宋体" panose="02010600030101010101" pitchFamily="2" charset="-122"/>
            </a:endParaRPr>
          </a:p>
        </p:txBody>
      </p:sp>
      <p:grpSp>
        <p:nvGrpSpPr>
          <p:cNvPr id="31764" name="组合 57"/>
          <p:cNvGrpSpPr/>
          <p:nvPr/>
        </p:nvGrpSpPr>
        <p:grpSpPr bwMode="auto">
          <a:xfrm>
            <a:off x="4151313" y="2633663"/>
            <a:ext cx="1944687" cy="1979612"/>
            <a:chOff x="0" y="0"/>
            <a:chExt cx="1944526" cy="1980220"/>
          </a:xfrm>
        </p:grpSpPr>
        <p:grpSp>
          <p:nvGrpSpPr>
            <p:cNvPr id="31802" name="组合 58"/>
            <p:cNvGrpSpPr/>
            <p:nvPr/>
          </p:nvGrpSpPr>
          <p:grpSpPr bwMode="auto">
            <a:xfrm>
              <a:off x="0" y="0"/>
              <a:ext cx="1944526" cy="1980220"/>
              <a:chOff x="0" y="0"/>
              <a:chExt cx="1944526" cy="1980220"/>
            </a:xfrm>
          </p:grpSpPr>
          <p:sp>
            <p:nvSpPr>
              <p:cNvPr id="31810" name="矩形 66"/>
              <p:cNvSpPr>
                <a:spLocks noChangeArrowheads="1"/>
              </p:cNvSpPr>
              <p:nvPr/>
            </p:nvSpPr>
            <p:spPr bwMode="auto">
              <a:xfrm>
                <a:off x="0" y="0"/>
                <a:ext cx="1944526" cy="1980220"/>
              </a:xfrm>
              <a:prstGeom prst="rect">
                <a:avLst/>
              </a:prstGeom>
              <a:solidFill>
                <a:srgbClr val="FFFFFF">
                  <a:alpha val="79999"/>
                </a:srgbClr>
              </a:solidFill>
              <a:ln w="3175">
                <a:solidFill>
                  <a:srgbClr val="D8D8D8">
                    <a:alpha val="29803"/>
                  </a:srgbClr>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811" name="矩形 67"/>
              <p:cNvSpPr>
                <a:spLocks noChangeArrowheads="1"/>
              </p:cNvSpPr>
              <p:nvPr/>
            </p:nvSpPr>
            <p:spPr bwMode="auto">
              <a:xfrm>
                <a:off x="63724" y="115482"/>
                <a:ext cx="1253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800">
                    <a:solidFill>
                      <a:srgbClr val="3F3F3F"/>
                    </a:solidFill>
                    <a:latin typeface="Century Gothic" panose="020B0502020202020204" pitchFamily="34" charset="0"/>
                    <a:sym typeface="Arial" panose="020B0604020202020204" pitchFamily="34" charset="0"/>
                  </a:rPr>
                  <a:t>May 2015</a:t>
                </a:r>
                <a:endParaRPr lang="en-US" altLang="zh-CN" sz="1800">
                  <a:solidFill>
                    <a:srgbClr val="3F3F3F"/>
                  </a:solidFill>
                  <a:latin typeface="Century Gothic" panose="020B0502020202020204" pitchFamily="34" charset="0"/>
                  <a:sym typeface="Arial" panose="020B0604020202020204" pitchFamily="34" charset="0"/>
                </a:endParaRPr>
              </a:p>
            </p:txBody>
          </p:sp>
          <p:sp>
            <p:nvSpPr>
              <p:cNvPr id="31812" name="矩形 68"/>
              <p:cNvSpPr>
                <a:spLocks noChangeArrowheads="1"/>
              </p:cNvSpPr>
              <p:nvPr/>
            </p:nvSpPr>
            <p:spPr bwMode="auto">
              <a:xfrm>
                <a:off x="0" y="490712"/>
                <a:ext cx="1944526" cy="547687"/>
              </a:xfrm>
              <a:prstGeom prst="rect">
                <a:avLst/>
              </a:prstGeom>
              <a:solidFill>
                <a:srgbClr val="C00000"/>
              </a:solidFill>
              <a:ln>
                <a:noFill/>
              </a:ln>
              <a:extLst>
                <a:ext uri="{91240B29-F687-4F45-9708-019B960494DF}">
                  <a14:hiddenLine xmlns:a14="http://schemas.microsoft.com/office/drawing/2010/main" w="3175">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813" name="矩形 69"/>
              <p:cNvSpPr>
                <a:spLocks noChangeArrowheads="1"/>
              </p:cNvSpPr>
              <p:nvPr/>
            </p:nvSpPr>
            <p:spPr bwMode="auto">
              <a:xfrm>
                <a:off x="93653" y="473646"/>
                <a:ext cx="1366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400">
                    <a:solidFill>
                      <a:schemeClr val="bg1"/>
                    </a:solidFill>
                    <a:latin typeface="Century Gothic" panose="020B0502020202020204" pitchFamily="34" charset="0"/>
                    <a:sym typeface="Arial" panose="020B0604020202020204" pitchFamily="34" charset="0"/>
                  </a:rPr>
                  <a:t>Add your text</a:t>
                </a:r>
                <a:endParaRPr lang="en-US" altLang="zh-CN" sz="1400">
                  <a:solidFill>
                    <a:schemeClr val="bg1"/>
                  </a:solidFill>
                  <a:latin typeface="Century Gothic" panose="020B0502020202020204" pitchFamily="34" charset="0"/>
                  <a:sym typeface="Arial" panose="020B0604020202020204" pitchFamily="34" charset="0"/>
                </a:endParaRPr>
              </a:p>
            </p:txBody>
          </p:sp>
          <p:sp>
            <p:nvSpPr>
              <p:cNvPr id="31814" name="矩形 70"/>
              <p:cNvSpPr>
                <a:spLocks noChangeArrowheads="1"/>
              </p:cNvSpPr>
              <p:nvPr/>
            </p:nvSpPr>
            <p:spPr bwMode="auto">
              <a:xfrm>
                <a:off x="93653" y="654983"/>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chemeClr val="bg1"/>
                    </a:solidFill>
                    <a:latin typeface="Century Gothic" panose="020B0502020202020204" pitchFamily="34" charset="0"/>
                    <a:sym typeface="Arial" panose="020B0604020202020204" pitchFamily="34" charset="0"/>
                  </a:rPr>
                  <a:t>30%</a:t>
                </a:r>
                <a:endParaRPr lang="en-US" altLang="zh-CN" sz="2000">
                  <a:solidFill>
                    <a:schemeClr val="bg1"/>
                  </a:solidFill>
                  <a:latin typeface="Century Gothic" panose="020B0502020202020204" pitchFamily="34" charset="0"/>
                  <a:sym typeface="Arial" panose="020B0604020202020204" pitchFamily="34" charset="0"/>
                </a:endParaRPr>
              </a:p>
            </p:txBody>
          </p:sp>
        </p:grpSp>
        <p:grpSp>
          <p:nvGrpSpPr>
            <p:cNvPr id="31803" name="组合 59"/>
            <p:cNvGrpSpPr/>
            <p:nvPr/>
          </p:nvGrpSpPr>
          <p:grpSpPr bwMode="auto">
            <a:xfrm>
              <a:off x="196524" y="1471698"/>
              <a:ext cx="329185" cy="376388"/>
              <a:chOff x="0" y="0"/>
              <a:chExt cx="420688" cy="481013"/>
            </a:xfrm>
          </p:grpSpPr>
          <p:sp>
            <p:nvSpPr>
              <p:cNvPr id="31804" name="Freeform 5"/>
              <p:cNvSpPr>
                <a:spLocks noChangeArrowheads="1"/>
              </p:cNvSpPr>
              <p:nvPr/>
            </p:nvSpPr>
            <p:spPr bwMode="auto">
              <a:xfrm>
                <a:off x="0" y="104775"/>
                <a:ext cx="390525" cy="376238"/>
              </a:xfrm>
              <a:custGeom>
                <a:avLst/>
                <a:gdLst>
                  <a:gd name="T0" fmla="*/ 2147483646 w 104"/>
                  <a:gd name="T1" fmla="*/ 2147483646 h 100"/>
                  <a:gd name="T2" fmla="*/ 0 w 104"/>
                  <a:gd name="T3" fmla="*/ 2147483646 h 100"/>
                  <a:gd name="T4" fmla="*/ 2147483646 w 104"/>
                  <a:gd name="T5" fmla="*/ 0 h 100"/>
                  <a:gd name="T6" fmla="*/ 2147483646 w 104"/>
                  <a:gd name="T7" fmla="*/ 2147483646 h 100"/>
                  <a:gd name="T8" fmla="*/ 2147483646 w 104"/>
                  <a:gd name="T9" fmla="*/ 2147483646 h 100"/>
                  <a:gd name="T10" fmla="*/ 2147483646 w 104"/>
                  <a:gd name="T11" fmla="*/ 2147483646 h 100"/>
                  <a:gd name="T12" fmla="*/ 2147483646 w 104"/>
                  <a:gd name="T13" fmla="*/ 2147483646 h 100"/>
                  <a:gd name="T14" fmla="*/ 2147483646 w 104"/>
                  <a:gd name="T15" fmla="*/ 2147483646 h 100"/>
                  <a:gd name="T16" fmla="*/ 2147483646 w 104"/>
                  <a:gd name="T17" fmla="*/ 2147483646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00"/>
                  <a:gd name="T29" fmla="*/ 104 w 104"/>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805" name="Freeform 6"/>
              <p:cNvSpPr>
                <a:spLocks noChangeArrowheads="1"/>
              </p:cNvSpPr>
              <p:nvPr/>
            </p:nvSpPr>
            <p:spPr bwMode="auto">
              <a:xfrm>
                <a:off x="258763" y="104775"/>
                <a:ext cx="131763" cy="166688"/>
              </a:xfrm>
              <a:custGeom>
                <a:avLst/>
                <a:gdLst>
                  <a:gd name="T0" fmla="*/ 2147483646 w 35"/>
                  <a:gd name="T1" fmla="*/ 2147483646 h 44"/>
                  <a:gd name="T2" fmla="*/ 0 w 35"/>
                  <a:gd name="T3" fmla="*/ 2147483646 h 44"/>
                  <a:gd name="T4" fmla="*/ 2147483646 w 35"/>
                  <a:gd name="T5" fmla="*/ 0 h 44"/>
                  <a:gd name="T6" fmla="*/ 2147483646 w 35"/>
                  <a:gd name="T7" fmla="*/ 2147483646 h 44"/>
                  <a:gd name="T8" fmla="*/ 2147483646 w 35"/>
                  <a:gd name="T9" fmla="*/ 2147483646 h 44"/>
                  <a:gd name="T10" fmla="*/ 0 60000 65536"/>
                  <a:gd name="T11" fmla="*/ 0 60000 65536"/>
                  <a:gd name="T12" fmla="*/ 0 60000 65536"/>
                  <a:gd name="T13" fmla="*/ 0 60000 65536"/>
                  <a:gd name="T14" fmla="*/ 0 60000 65536"/>
                  <a:gd name="T15" fmla="*/ 0 w 35"/>
                  <a:gd name="T16" fmla="*/ 0 h 44"/>
                  <a:gd name="T17" fmla="*/ 35 w 35"/>
                  <a:gd name="T18" fmla="*/ 44 h 44"/>
                </a:gdLst>
                <a:ahLst/>
                <a:cxnLst>
                  <a:cxn ang="T10">
                    <a:pos x="T0" y="T1"/>
                  </a:cxn>
                  <a:cxn ang="T11">
                    <a:pos x="T2" y="T3"/>
                  </a:cxn>
                  <a:cxn ang="T12">
                    <a:pos x="T4" y="T5"/>
                  </a:cxn>
                  <a:cxn ang="T13">
                    <a:pos x="T6" y="T7"/>
                  </a:cxn>
                  <a:cxn ang="T14">
                    <a:pos x="T8" y="T9"/>
                  </a:cxn>
                </a:cxnLst>
                <a:rect l="T15" t="T16" r="T17" b="T18"/>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806" name="Freeform 7"/>
              <p:cNvSpPr>
                <a:spLocks noChangeArrowheads="1"/>
              </p:cNvSpPr>
              <p:nvPr/>
            </p:nvSpPr>
            <p:spPr bwMode="auto">
              <a:xfrm>
                <a:off x="104775" y="0"/>
                <a:ext cx="180975" cy="134938"/>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0 w 114"/>
                  <a:gd name="T23" fmla="*/ 2147483646 h 85"/>
                  <a:gd name="T24" fmla="*/ 0 w 114"/>
                  <a:gd name="T25" fmla="*/ 0 h 85"/>
                  <a:gd name="T26" fmla="*/ 2147483646 w 114"/>
                  <a:gd name="T27" fmla="*/ 0 h 85"/>
                  <a:gd name="T28" fmla="*/ 2147483646 w 114"/>
                  <a:gd name="T29" fmla="*/ 2147483646 h 85"/>
                  <a:gd name="T30" fmla="*/ 2147483646 w 114"/>
                  <a:gd name="T31" fmla="*/ 2147483646 h 85"/>
                  <a:gd name="T32" fmla="*/ 2147483646 w 114"/>
                  <a:gd name="T33" fmla="*/ 2147483646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85"/>
                  <a:gd name="T53" fmla="*/ 114 w 114"/>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807" name="Freeform 8"/>
              <p:cNvSpPr>
                <a:spLocks noChangeArrowheads="1"/>
              </p:cNvSpPr>
              <p:nvPr/>
            </p:nvSpPr>
            <p:spPr bwMode="auto">
              <a:xfrm>
                <a:off x="334963" y="63500"/>
                <a:ext cx="68263" cy="68263"/>
              </a:xfrm>
              <a:custGeom>
                <a:avLst/>
                <a:gdLst>
                  <a:gd name="T0" fmla="*/ 2147483646 w 43"/>
                  <a:gd name="T1" fmla="*/ 2147483646 h 43"/>
                  <a:gd name="T2" fmla="*/ 0 w 43"/>
                  <a:gd name="T3" fmla="*/ 2147483646 h 43"/>
                  <a:gd name="T4" fmla="*/ 2147483646 w 43"/>
                  <a:gd name="T5" fmla="*/ 0 h 43"/>
                  <a:gd name="T6" fmla="*/ 2147483646 w 43"/>
                  <a:gd name="T7" fmla="*/ 2147483646 h 43"/>
                  <a:gd name="T8" fmla="*/ 2147483646 w 43"/>
                  <a:gd name="T9" fmla="*/ 214748364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4" y="43"/>
                    </a:moveTo>
                    <a:lnTo>
                      <a:pt x="0" y="29"/>
                    </a:lnTo>
                    <a:lnTo>
                      <a:pt x="28" y="0"/>
                    </a:lnTo>
                    <a:lnTo>
                      <a:pt x="43" y="15"/>
                    </a:lnTo>
                    <a:lnTo>
                      <a:pt x="14" y="43"/>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808" name="Freeform 9"/>
              <p:cNvSpPr>
                <a:spLocks noChangeArrowheads="1"/>
              </p:cNvSpPr>
              <p:nvPr/>
            </p:nvSpPr>
            <p:spPr bwMode="auto">
              <a:xfrm>
                <a:off x="360363" y="44450"/>
                <a:ext cx="60325" cy="60325"/>
              </a:xfrm>
              <a:custGeom>
                <a:avLst/>
                <a:gdLst>
                  <a:gd name="T0" fmla="*/ 2147483646 w 38"/>
                  <a:gd name="T1" fmla="*/ 2147483646 h 38"/>
                  <a:gd name="T2" fmla="*/ 0 w 38"/>
                  <a:gd name="T3" fmla="*/ 2147483646 h 38"/>
                  <a:gd name="T4" fmla="*/ 2147483646 w 38"/>
                  <a:gd name="T5" fmla="*/ 0 h 38"/>
                  <a:gd name="T6" fmla="*/ 2147483646 w 38"/>
                  <a:gd name="T7" fmla="*/ 2147483646 h 38"/>
                  <a:gd name="T8" fmla="*/ 2147483646 w 38"/>
                  <a:gd name="T9" fmla="*/ 2147483646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27" y="38"/>
                    </a:moveTo>
                    <a:lnTo>
                      <a:pt x="0" y="12"/>
                    </a:lnTo>
                    <a:lnTo>
                      <a:pt x="12" y="0"/>
                    </a:lnTo>
                    <a:lnTo>
                      <a:pt x="38" y="27"/>
                    </a:lnTo>
                    <a:lnTo>
                      <a:pt x="27" y="38"/>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809" name="Freeform 10"/>
              <p:cNvSpPr>
                <a:spLocks noChangeArrowheads="1"/>
              </p:cNvSpPr>
              <p:nvPr/>
            </p:nvSpPr>
            <p:spPr bwMode="auto">
              <a:xfrm>
                <a:off x="180975" y="165100"/>
                <a:ext cx="134938" cy="136525"/>
              </a:xfrm>
              <a:custGeom>
                <a:avLst/>
                <a:gdLst>
                  <a:gd name="T0" fmla="*/ 2147483646 w 85"/>
                  <a:gd name="T1" fmla="*/ 2147483646 h 86"/>
                  <a:gd name="T2" fmla="*/ 0 w 85"/>
                  <a:gd name="T3" fmla="*/ 2147483646 h 86"/>
                  <a:gd name="T4" fmla="*/ 0 w 85"/>
                  <a:gd name="T5" fmla="*/ 0 h 86"/>
                  <a:gd name="T6" fmla="*/ 2147483646 w 85"/>
                  <a:gd name="T7" fmla="*/ 0 h 86"/>
                  <a:gd name="T8" fmla="*/ 2147483646 w 85"/>
                  <a:gd name="T9" fmla="*/ 2147483646 h 86"/>
                  <a:gd name="T10" fmla="*/ 2147483646 w 85"/>
                  <a:gd name="T11" fmla="*/ 2147483646 h 86"/>
                  <a:gd name="T12" fmla="*/ 2147483646 w 85"/>
                  <a:gd name="T13" fmla="*/ 2147483646 h 86"/>
                  <a:gd name="T14" fmla="*/ 0 60000 65536"/>
                  <a:gd name="T15" fmla="*/ 0 60000 65536"/>
                  <a:gd name="T16" fmla="*/ 0 60000 65536"/>
                  <a:gd name="T17" fmla="*/ 0 60000 65536"/>
                  <a:gd name="T18" fmla="*/ 0 60000 65536"/>
                  <a:gd name="T19" fmla="*/ 0 60000 65536"/>
                  <a:gd name="T20" fmla="*/ 0 60000 65536"/>
                  <a:gd name="T21" fmla="*/ 0 w 85"/>
                  <a:gd name="T22" fmla="*/ 0 h 86"/>
                  <a:gd name="T23" fmla="*/ 85 w 85"/>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86">
                    <a:moveTo>
                      <a:pt x="85" y="86"/>
                    </a:moveTo>
                    <a:lnTo>
                      <a:pt x="0" y="86"/>
                    </a:lnTo>
                    <a:lnTo>
                      <a:pt x="0" y="0"/>
                    </a:lnTo>
                    <a:lnTo>
                      <a:pt x="19" y="0"/>
                    </a:lnTo>
                    <a:lnTo>
                      <a:pt x="19" y="67"/>
                    </a:lnTo>
                    <a:lnTo>
                      <a:pt x="85" y="67"/>
                    </a:lnTo>
                    <a:lnTo>
                      <a:pt x="85" y="86"/>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31765" name="组合 71"/>
          <p:cNvGrpSpPr/>
          <p:nvPr/>
        </p:nvGrpSpPr>
        <p:grpSpPr bwMode="auto">
          <a:xfrm>
            <a:off x="6213475" y="2633663"/>
            <a:ext cx="1944688" cy="1979612"/>
            <a:chOff x="0" y="0"/>
            <a:chExt cx="1944526" cy="1980220"/>
          </a:xfrm>
        </p:grpSpPr>
        <p:grpSp>
          <p:nvGrpSpPr>
            <p:cNvPr id="31788" name="组合 72"/>
            <p:cNvGrpSpPr/>
            <p:nvPr/>
          </p:nvGrpSpPr>
          <p:grpSpPr bwMode="auto">
            <a:xfrm>
              <a:off x="0" y="0"/>
              <a:ext cx="1944526" cy="1980220"/>
              <a:chOff x="0" y="0"/>
              <a:chExt cx="1944526" cy="1980220"/>
            </a:xfrm>
          </p:grpSpPr>
          <p:sp>
            <p:nvSpPr>
              <p:cNvPr id="31797" name="矩形 81"/>
              <p:cNvSpPr>
                <a:spLocks noChangeArrowheads="1"/>
              </p:cNvSpPr>
              <p:nvPr/>
            </p:nvSpPr>
            <p:spPr bwMode="auto">
              <a:xfrm>
                <a:off x="0" y="0"/>
                <a:ext cx="1944526" cy="1980220"/>
              </a:xfrm>
              <a:prstGeom prst="rect">
                <a:avLst/>
              </a:prstGeom>
              <a:solidFill>
                <a:srgbClr val="FFFFFF">
                  <a:alpha val="79999"/>
                </a:srgbClr>
              </a:solidFill>
              <a:ln w="3175">
                <a:solidFill>
                  <a:srgbClr val="D8D8D8">
                    <a:alpha val="29803"/>
                  </a:srgbClr>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98" name="矩形 82"/>
              <p:cNvSpPr>
                <a:spLocks noChangeArrowheads="1"/>
              </p:cNvSpPr>
              <p:nvPr/>
            </p:nvSpPr>
            <p:spPr bwMode="auto">
              <a:xfrm>
                <a:off x="69846" y="115482"/>
                <a:ext cx="13051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800">
                    <a:solidFill>
                      <a:srgbClr val="3F3F3F"/>
                    </a:solidFill>
                    <a:latin typeface="Century Gothic" panose="020B0502020202020204" pitchFamily="34" charset="0"/>
                    <a:sym typeface="Arial" panose="020B0604020202020204" pitchFamily="34" charset="0"/>
                  </a:rPr>
                  <a:t>June 2015</a:t>
                </a:r>
                <a:endParaRPr lang="en-US" altLang="zh-CN" sz="1800">
                  <a:solidFill>
                    <a:srgbClr val="3F3F3F"/>
                  </a:solidFill>
                  <a:latin typeface="Century Gothic" panose="020B0502020202020204" pitchFamily="34" charset="0"/>
                  <a:sym typeface="Arial" panose="020B0604020202020204" pitchFamily="34" charset="0"/>
                </a:endParaRPr>
              </a:p>
            </p:txBody>
          </p:sp>
          <p:sp>
            <p:nvSpPr>
              <p:cNvPr id="31799" name="矩形 83"/>
              <p:cNvSpPr>
                <a:spLocks noChangeArrowheads="1"/>
              </p:cNvSpPr>
              <p:nvPr/>
            </p:nvSpPr>
            <p:spPr bwMode="auto">
              <a:xfrm>
                <a:off x="0" y="490712"/>
                <a:ext cx="1944526" cy="547687"/>
              </a:xfrm>
              <a:prstGeom prst="rect">
                <a:avLst/>
              </a:prstGeom>
              <a:solidFill>
                <a:srgbClr val="CAA818"/>
              </a:solidFill>
              <a:ln>
                <a:noFill/>
              </a:ln>
              <a:extLst>
                <a:ext uri="{91240B29-F687-4F45-9708-019B960494DF}">
                  <a14:hiddenLine xmlns:a14="http://schemas.microsoft.com/office/drawing/2010/main" w="3175">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800" name="矩形 84"/>
              <p:cNvSpPr>
                <a:spLocks noChangeArrowheads="1"/>
              </p:cNvSpPr>
              <p:nvPr/>
            </p:nvSpPr>
            <p:spPr bwMode="auto">
              <a:xfrm>
                <a:off x="93653" y="473646"/>
                <a:ext cx="1366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400">
                    <a:solidFill>
                      <a:schemeClr val="bg1"/>
                    </a:solidFill>
                    <a:latin typeface="Century Gothic" panose="020B0502020202020204" pitchFamily="34" charset="0"/>
                    <a:sym typeface="Arial" panose="020B0604020202020204" pitchFamily="34" charset="0"/>
                  </a:rPr>
                  <a:t>Add your text</a:t>
                </a:r>
                <a:endParaRPr lang="zh-CN" altLang="en-US" sz="1800">
                  <a:latin typeface="Arial" panose="020B0604020202020204" pitchFamily="34" charset="0"/>
                </a:endParaRPr>
              </a:p>
            </p:txBody>
          </p:sp>
          <p:sp>
            <p:nvSpPr>
              <p:cNvPr id="31801" name="矩形 85"/>
              <p:cNvSpPr>
                <a:spLocks noChangeArrowheads="1"/>
              </p:cNvSpPr>
              <p:nvPr/>
            </p:nvSpPr>
            <p:spPr bwMode="auto">
              <a:xfrm>
                <a:off x="93653" y="654983"/>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chemeClr val="bg1"/>
                    </a:solidFill>
                    <a:latin typeface="Century Gothic" panose="020B0502020202020204" pitchFamily="34" charset="0"/>
                    <a:sym typeface="Arial" panose="020B0604020202020204" pitchFamily="34" charset="0"/>
                  </a:rPr>
                  <a:t>30%</a:t>
                </a:r>
                <a:endParaRPr lang="en-US" altLang="zh-CN" sz="2000">
                  <a:solidFill>
                    <a:schemeClr val="bg1"/>
                  </a:solidFill>
                  <a:latin typeface="Century Gothic" panose="020B0502020202020204" pitchFamily="34" charset="0"/>
                  <a:sym typeface="Arial" panose="020B0604020202020204" pitchFamily="34" charset="0"/>
                </a:endParaRPr>
              </a:p>
            </p:txBody>
          </p:sp>
        </p:grpSp>
        <p:grpSp>
          <p:nvGrpSpPr>
            <p:cNvPr id="31789" name="组合 73"/>
            <p:cNvGrpSpPr/>
            <p:nvPr/>
          </p:nvGrpSpPr>
          <p:grpSpPr bwMode="auto">
            <a:xfrm>
              <a:off x="272660" y="1471698"/>
              <a:ext cx="356513" cy="344091"/>
              <a:chOff x="0" y="0"/>
              <a:chExt cx="455613" cy="439738"/>
            </a:xfrm>
          </p:grpSpPr>
          <p:sp>
            <p:nvSpPr>
              <p:cNvPr id="31790" name="Freeform 11"/>
              <p:cNvSpPr>
                <a:spLocks noChangeArrowheads="1"/>
              </p:cNvSpPr>
              <p:nvPr/>
            </p:nvSpPr>
            <p:spPr bwMode="auto">
              <a:xfrm>
                <a:off x="0" y="19050"/>
                <a:ext cx="455613" cy="300038"/>
              </a:xfrm>
              <a:custGeom>
                <a:avLst/>
                <a:gdLst>
                  <a:gd name="T0" fmla="*/ 2147483646 w 287"/>
                  <a:gd name="T1" fmla="*/ 2147483646 h 189"/>
                  <a:gd name="T2" fmla="*/ 2147483646 w 287"/>
                  <a:gd name="T3" fmla="*/ 2147483646 h 189"/>
                  <a:gd name="T4" fmla="*/ 2147483646 w 287"/>
                  <a:gd name="T5" fmla="*/ 2147483646 h 189"/>
                  <a:gd name="T6" fmla="*/ 0 w 287"/>
                  <a:gd name="T7" fmla="*/ 2147483646 h 189"/>
                  <a:gd name="T8" fmla="*/ 0 w 287"/>
                  <a:gd name="T9" fmla="*/ 0 h 189"/>
                  <a:gd name="T10" fmla="*/ 2147483646 w 287"/>
                  <a:gd name="T11" fmla="*/ 0 h 189"/>
                  <a:gd name="T12" fmla="*/ 2147483646 w 287"/>
                  <a:gd name="T13" fmla="*/ 2147483646 h 189"/>
                  <a:gd name="T14" fmla="*/ 2147483646 w 287"/>
                  <a:gd name="T15" fmla="*/ 2147483646 h 189"/>
                  <a:gd name="T16" fmla="*/ 2147483646 w 287"/>
                  <a:gd name="T17" fmla="*/ 2147483646 h 189"/>
                  <a:gd name="T18" fmla="*/ 2147483646 w 287"/>
                  <a:gd name="T19" fmla="*/ 2147483646 h 189"/>
                  <a:gd name="T20" fmla="*/ 2147483646 w 287"/>
                  <a:gd name="T21" fmla="*/ 2147483646 h 189"/>
                  <a:gd name="T22" fmla="*/ 2147483646 w 287"/>
                  <a:gd name="T23" fmla="*/ 2147483646 h 189"/>
                  <a:gd name="T24" fmla="*/ 2147483646 w 287"/>
                  <a:gd name="T25" fmla="*/ 2147483646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
                  <a:gd name="T40" fmla="*/ 0 h 189"/>
                  <a:gd name="T41" fmla="*/ 287 w 287"/>
                  <a:gd name="T42" fmla="*/ 189 h 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91" name="Freeform 12"/>
              <p:cNvSpPr>
                <a:spLocks noEditPoints="1" noChangeArrowheads="1"/>
              </p:cNvSpPr>
              <p:nvPr/>
            </p:nvSpPr>
            <p:spPr bwMode="auto">
              <a:xfrm>
                <a:off x="120650" y="349250"/>
                <a:ext cx="90488" cy="90488"/>
              </a:xfrm>
              <a:custGeom>
                <a:avLst/>
                <a:gdLst>
                  <a:gd name="T0" fmla="*/ 2147483646 w 24"/>
                  <a:gd name="T1" fmla="*/ 2147483646 h 24"/>
                  <a:gd name="T2" fmla="*/ 0 w 24"/>
                  <a:gd name="T3" fmla="*/ 2147483646 h 24"/>
                  <a:gd name="T4" fmla="*/ 2147483646 w 24"/>
                  <a:gd name="T5" fmla="*/ 0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2147483646 w 24"/>
                  <a:gd name="T15" fmla="*/ 2147483646 h 24"/>
                  <a:gd name="T16" fmla="*/ 2147483646 w 24"/>
                  <a:gd name="T17" fmla="*/ 2147483646 h 24"/>
                  <a:gd name="T18" fmla="*/ 2147483646 w 24"/>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4"/>
                  <a:gd name="T32" fmla="*/ 24 w 2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92" name="Freeform 13"/>
              <p:cNvSpPr>
                <a:spLocks noEditPoints="1" noChangeArrowheads="1"/>
              </p:cNvSpPr>
              <p:nvPr/>
            </p:nvSpPr>
            <p:spPr bwMode="auto">
              <a:xfrm>
                <a:off x="315912" y="349250"/>
                <a:ext cx="90488" cy="90488"/>
              </a:xfrm>
              <a:custGeom>
                <a:avLst/>
                <a:gdLst>
                  <a:gd name="T0" fmla="*/ 2147483646 w 24"/>
                  <a:gd name="T1" fmla="*/ 2147483646 h 24"/>
                  <a:gd name="T2" fmla="*/ 0 w 24"/>
                  <a:gd name="T3" fmla="*/ 2147483646 h 24"/>
                  <a:gd name="T4" fmla="*/ 2147483646 w 24"/>
                  <a:gd name="T5" fmla="*/ 0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2147483646 w 24"/>
                  <a:gd name="T15" fmla="*/ 2147483646 h 24"/>
                  <a:gd name="T16" fmla="*/ 2147483646 w 24"/>
                  <a:gd name="T17" fmla="*/ 2147483646 h 24"/>
                  <a:gd name="T18" fmla="*/ 2147483646 w 24"/>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4"/>
                  <a:gd name="T32" fmla="*/ 24 w 2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93" name="Rectangle 14"/>
              <p:cNvSpPr>
                <a:spLocks noChangeArrowheads="1"/>
              </p:cNvSpPr>
              <p:nvPr/>
            </p:nvSpPr>
            <p:spPr bwMode="auto">
              <a:xfrm>
                <a:off x="211137" y="184150"/>
                <a:ext cx="30163" cy="74613"/>
              </a:xfrm>
              <a:prstGeom prst="rect">
                <a:avLst/>
              </a:pr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31794" name="Rectangle 15"/>
              <p:cNvSpPr>
                <a:spLocks noChangeArrowheads="1"/>
              </p:cNvSpPr>
              <p:nvPr/>
            </p:nvSpPr>
            <p:spPr bwMode="auto">
              <a:xfrm>
                <a:off x="301625" y="184150"/>
                <a:ext cx="30163" cy="74613"/>
              </a:xfrm>
              <a:prstGeom prst="rect">
                <a:avLst/>
              </a:pr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31795" name="Freeform 16"/>
              <p:cNvSpPr>
                <a:spLocks noChangeArrowheads="1"/>
              </p:cNvSpPr>
              <p:nvPr/>
            </p:nvSpPr>
            <p:spPr bwMode="auto">
              <a:xfrm>
                <a:off x="180975" y="19050"/>
                <a:ext cx="107950" cy="74613"/>
              </a:xfrm>
              <a:custGeom>
                <a:avLst/>
                <a:gdLst>
                  <a:gd name="T0" fmla="*/ 2147483646 w 68"/>
                  <a:gd name="T1" fmla="*/ 2147483646 h 47"/>
                  <a:gd name="T2" fmla="*/ 0 w 68"/>
                  <a:gd name="T3" fmla="*/ 2147483646 h 47"/>
                  <a:gd name="T4" fmla="*/ 0 w 68"/>
                  <a:gd name="T5" fmla="*/ 2147483646 h 47"/>
                  <a:gd name="T6" fmla="*/ 2147483646 w 68"/>
                  <a:gd name="T7" fmla="*/ 0 h 47"/>
                  <a:gd name="T8" fmla="*/ 2147483646 w 68"/>
                  <a:gd name="T9" fmla="*/ 2147483646 h 47"/>
                  <a:gd name="T10" fmla="*/ 2147483646 w 68"/>
                  <a:gd name="T11" fmla="*/ 2147483646 h 47"/>
                  <a:gd name="T12" fmla="*/ 2147483646 w 68"/>
                  <a:gd name="T13" fmla="*/ 2147483646 h 47"/>
                  <a:gd name="T14" fmla="*/ 0 60000 65536"/>
                  <a:gd name="T15" fmla="*/ 0 60000 65536"/>
                  <a:gd name="T16" fmla="*/ 0 60000 65536"/>
                  <a:gd name="T17" fmla="*/ 0 60000 65536"/>
                  <a:gd name="T18" fmla="*/ 0 60000 65536"/>
                  <a:gd name="T19" fmla="*/ 0 60000 65536"/>
                  <a:gd name="T20" fmla="*/ 0 60000 65536"/>
                  <a:gd name="T21" fmla="*/ 0 w 68"/>
                  <a:gd name="T22" fmla="*/ 0 h 47"/>
                  <a:gd name="T23" fmla="*/ 68 w 6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7">
                    <a:moveTo>
                      <a:pt x="19" y="47"/>
                    </a:moveTo>
                    <a:lnTo>
                      <a:pt x="0" y="47"/>
                    </a:lnTo>
                    <a:lnTo>
                      <a:pt x="0" y="21"/>
                    </a:lnTo>
                    <a:lnTo>
                      <a:pt x="64" y="0"/>
                    </a:lnTo>
                    <a:lnTo>
                      <a:pt x="68" y="18"/>
                    </a:lnTo>
                    <a:lnTo>
                      <a:pt x="19" y="35"/>
                    </a:lnTo>
                    <a:lnTo>
                      <a:pt x="19" y="47"/>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96" name="Freeform 17"/>
              <p:cNvSpPr>
                <a:spLocks noChangeArrowheads="1"/>
              </p:cNvSpPr>
              <p:nvPr/>
            </p:nvSpPr>
            <p:spPr bwMode="auto">
              <a:xfrm>
                <a:off x="271462" y="0"/>
                <a:ext cx="149225" cy="93663"/>
              </a:xfrm>
              <a:custGeom>
                <a:avLst/>
                <a:gdLst>
                  <a:gd name="T0" fmla="*/ 2147483646 w 94"/>
                  <a:gd name="T1" fmla="*/ 2147483646 h 59"/>
                  <a:gd name="T2" fmla="*/ 2147483646 w 94"/>
                  <a:gd name="T3" fmla="*/ 2147483646 h 59"/>
                  <a:gd name="T4" fmla="*/ 2147483646 w 94"/>
                  <a:gd name="T5" fmla="*/ 2147483646 h 59"/>
                  <a:gd name="T6" fmla="*/ 2147483646 w 94"/>
                  <a:gd name="T7" fmla="*/ 2147483646 h 59"/>
                  <a:gd name="T8" fmla="*/ 2147483646 w 94"/>
                  <a:gd name="T9" fmla="*/ 2147483646 h 59"/>
                  <a:gd name="T10" fmla="*/ 0 w 94"/>
                  <a:gd name="T11" fmla="*/ 2147483646 h 59"/>
                  <a:gd name="T12" fmla="*/ 0 w 94"/>
                  <a:gd name="T13" fmla="*/ 0 h 59"/>
                  <a:gd name="T14" fmla="*/ 2147483646 w 94"/>
                  <a:gd name="T15" fmla="*/ 2147483646 h 59"/>
                  <a:gd name="T16" fmla="*/ 2147483646 w 94"/>
                  <a:gd name="T17" fmla="*/ 2147483646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59"/>
                  <a:gd name="T29" fmla="*/ 94 w 9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59">
                    <a:moveTo>
                      <a:pt x="94" y="59"/>
                    </a:moveTo>
                    <a:lnTo>
                      <a:pt x="75" y="59"/>
                    </a:lnTo>
                    <a:lnTo>
                      <a:pt x="75" y="38"/>
                    </a:lnTo>
                    <a:lnTo>
                      <a:pt x="19" y="23"/>
                    </a:lnTo>
                    <a:lnTo>
                      <a:pt x="19" y="59"/>
                    </a:lnTo>
                    <a:lnTo>
                      <a:pt x="0" y="59"/>
                    </a:lnTo>
                    <a:lnTo>
                      <a:pt x="0" y="0"/>
                    </a:lnTo>
                    <a:lnTo>
                      <a:pt x="94" y="23"/>
                    </a:lnTo>
                    <a:lnTo>
                      <a:pt x="94" y="59"/>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31766" name="组合 86"/>
          <p:cNvGrpSpPr/>
          <p:nvPr/>
        </p:nvGrpSpPr>
        <p:grpSpPr bwMode="auto">
          <a:xfrm>
            <a:off x="8277225" y="2633663"/>
            <a:ext cx="1944688" cy="1979612"/>
            <a:chOff x="0" y="0"/>
            <a:chExt cx="1944526" cy="1980220"/>
          </a:xfrm>
        </p:grpSpPr>
        <p:sp>
          <p:nvSpPr>
            <p:cNvPr id="31778" name="矩形 87"/>
            <p:cNvSpPr>
              <a:spLocks noChangeArrowheads="1"/>
            </p:cNvSpPr>
            <p:nvPr/>
          </p:nvSpPr>
          <p:spPr bwMode="auto">
            <a:xfrm>
              <a:off x="0" y="0"/>
              <a:ext cx="1944526" cy="1980220"/>
            </a:xfrm>
            <a:prstGeom prst="rect">
              <a:avLst/>
            </a:prstGeom>
            <a:solidFill>
              <a:srgbClr val="FFFFFF">
                <a:alpha val="79999"/>
              </a:srgbClr>
            </a:solidFill>
            <a:ln w="3175">
              <a:solidFill>
                <a:srgbClr val="D8D8D8">
                  <a:alpha val="29803"/>
                </a:srgbClr>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79" name="矩形 88"/>
            <p:cNvSpPr>
              <a:spLocks noChangeArrowheads="1"/>
            </p:cNvSpPr>
            <p:nvPr/>
          </p:nvSpPr>
          <p:spPr bwMode="auto">
            <a:xfrm>
              <a:off x="22080" y="121416"/>
              <a:ext cx="1183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800">
                  <a:solidFill>
                    <a:srgbClr val="3F3F3F"/>
                  </a:solidFill>
                  <a:latin typeface="Century Gothic" panose="020B0502020202020204" pitchFamily="34" charset="0"/>
                  <a:sym typeface="Arial" panose="020B0604020202020204" pitchFamily="34" charset="0"/>
                </a:rPr>
                <a:t>July 2015</a:t>
              </a:r>
              <a:endParaRPr lang="en-US" altLang="zh-CN" sz="1800">
                <a:solidFill>
                  <a:srgbClr val="3F3F3F"/>
                </a:solidFill>
                <a:latin typeface="Century Gothic" panose="020B0502020202020204" pitchFamily="34" charset="0"/>
                <a:sym typeface="Arial" panose="020B0604020202020204" pitchFamily="34" charset="0"/>
              </a:endParaRPr>
            </a:p>
          </p:txBody>
        </p:sp>
        <p:sp>
          <p:nvSpPr>
            <p:cNvPr id="31780" name="矩形 89"/>
            <p:cNvSpPr>
              <a:spLocks noChangeArrowheads="1"/>
            </p:cNvSpPr>
            <p:nvPr/>
          </p:nvSpPr>
          <p:spPr bwMode="auto">
            <a:xfrm>
              <a:off x="0" y="490712"/>
              <a:ext cx="1944526" cy="547687"/>
            </a:xfrm>
            <a:prstGeom prst="rect">
              <a:avLst/>
            </a:prstGeom>
            <a:solidFill>
              <a:srgbClr val="0F94B3"/>
            </a:solidFill>
            <a:ln>
              <a:noFill/>
            </a:ln>
            <a:extLst>
              <a:ext uri="{91240B29-F687-4F45-9708-019B960494DF}">
                <a14:hiddenLine xmlns:a14="http://schemas.microsoft.com/office/drawing/2010/main" w="3175">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81" name="矩形 90"/>
            <p:cNvSpPr>
              <a:spLocks noChangeArrowheads="1"/>
            </p:cNvSpPr>
            <p:nvPr/>
          </p:nvSpPr>
          <p:spPr bwMode="auto">
            <a:xfrm>
              <a:off x="93653" y="473646"/>
              <a:ext cx="1366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400">
                  <a:solidFill>
                    <a:schemeClr val="bg1"/>
                  </a:solidFill>
                  <a:latin typeface="Century Gothic" panose="020B0502020202020204" pitchFamily="34" charset="0"/>
                  <a:sym typeface="Arial" panose="020B0604020202020204" pitchFamily="34" charset="0"/>
                </a:rPr>
                <a:t>Add your text</a:t>
              </a:r>
              <a:endParaRPr lang="zh-CN" altLang="en-US" sz="1800">
                <a:latin typeface="Arial" panose="020B0604020202020204" pitchFamily="34" charset="0"/>
              </a:endParaRPr>
            </a:p>
          </p:txBody>
        </p:sp>
        <p:sp>
          <p:nvSpPr>
            <p:cNvPr id="31782" name="矩形 91"/>
            <p:cNvSpPr>
              <a:spLocks noChangeArrowheads="1"/>
            </p:cNvSpPr>
            <p:nvPr/>
          </p:nvSpPr>
          <p:spPr bwMode="auto">
            <a:xfrm>
              <a:off x="93653" y="647363"/>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chemeClr val="bg1"/>
                  </a:solidFill>
                  <a:latin typeface="Century Gothic" panose="020B0502020202020204" pitchFamily="34" charset="0"/>
                  <a:sym typeface="Arial" panose="020B0604020202020204" pitchFamily="34" charset="0"/>
                </a:rPr>
                <a:t>30%</a:t>
              </a:r>
              <a:endParaRPr lang="en-US" altLang="zh-CN" sz="2000">
                <a:solidFill>
                  <a:schemeClr val="bg1"/>
                </a:solidFill>
                <a:latin typeface="Century Gothic" panose="020B0502020202020204" pitchFamily="34" charset="0"/>
                <a:sym typeface="Arial" panose="020B0604020202020204" pitchFamily="34" charset="0"/>
              </a:endParaRPr>
            </a:p>
          </p:txBody>
        </p:sp>
        <p:grpSp>
          <p:nvGrpSpPr>
            <p:cNvPr id="31783" name="组合 92"/>
            <p:cNvGrpSpPr/>
            <p:nvPr/>
          </p:nvGrpSpPr>
          <p:grpSpPr bwMode="auto">
            <a:xfrm>
              <a:off x="242329" y="1471698"/>
              <a:ext cx="371420" cy="371419"/>
              <a:chOff x="0" y="0"/>
              <a:chExt cx="474663" cy="474663"/>
            </a:xfrm>
          </p:grpSpPr>
          <p:sp>
            <p:nvSpPr>
              <p:cNvPr id="31784" name="Freeform 18"/>
              <p:cNvSpPr>
                <a:spLocks noChangeArrowheads="1"/>
              </p:cNvSpPr>
              <p:nvPr/>
            </p:nvSpPr>
            <p:spPr bwMode="auto">
              <a:xfrm>
                <a:off x="57150" y="279400"/>
                <a:ext cx="360363" cy="195263"/>
              </a:xfrm>
              <a:custGeom>
                <a:avLst/>
                <a:gdLst>
                  <a:gd name="T0" fmla="*/ 2147483646 w 227"/>
                  <a:gd name="T1" fmla="*/ 2147483646 h 123"/>
                  <a:gd name="T2" fmla="*/ 0 w 227"/>
                  <a:gd name="T3" fmla="*/ 2147483646 h 123"/>
                  <a:gd name="T4" fmla="*/ 0 w 227"/>
                  <a:gd name="T5" fmla="*/ 0 h 123"/>
                  <a:gd name="T6" fmla="*/ 2147483646 w 227"/>
                  <a:gd name="T7" fmla="*/ 0 h 123"/>
                  <a:gd name="T8" fmla="*/ 2147483646 w 227"/>
                  <a:gd name="T9" fmla="*/ 2147483646 h 123"/>
                  <a:gd name="T10" fmla="*/ 2147483646 w 227"/>
                  <a:gd name="T11" fmla="*/ 2147483646 h 123"/>
                  <a:gd name="T12" fmla="*/ 2147483646 w 227"/>
                  <a:gd name="T13" fmla="*/ 0 h 123"/>
                  <a:gd name="T14" fmla="*/ 2147483646 w 227"/>
                  <a:gd name="T15" fmla="*/ 0 h 123"/>
                  <a:gd name="T16" fmla="*/ 2147483646 w 227"/>
                  <a:gd name="T17" fmla="*/ 2147483646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123"/>
                  <a:gd name="T29" fmla="*/ 227 w 227"/>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85" name="Freeform 19"/>
              <p:cNvSpPr>
                <a:spLocks noChangeArrowheads="1"/>
              </p:cNvSpPr>
              <p:nvPr/>
            </p:nvSpPr>
            <p:spPr bwMode="auto">
              <a:xfrm>
                <a:off x="0" y="0"/>
                <a:ext cx="474663" cy="274638"/>
              </a:xfrm>
              <a:custGeom>
                <a:avLst/>
                <a:gdLst>
                  <a:gd name="T0" fmla="*/ 2147483646 w 299"/>
                  <a:gd name="T1" fmla="*/ 2147483646 h 173"/>
                  <a:gd name="T2" fmla="*/ 2147483646 w 299"/>
                  <a:gd name="T3" fmla="*/ 2147483646 h 173"/>
                  <a:gd name="T4" fmla="*/ 2147483646 w 299"/>
                  <a:gd name="T5" fmla="*/ 2147483646 h 173"/>
                  <a:gd name="T6" fmla="*/ 0 w 299"/>
                  <a:gd name="T7" fmla="*/ 2147483646 h 173"/>
                  <a:gd name="T8" fmla="*/ 2147483646 w 299"/>
                  <a:gd name="T9" fmla="*/ 0 h 173"/>
                  <a:gd name="T10" fmla="*/ 2147483646 w 299"/>
                  <a:gd name="T11" fmla="*/ 2147483646 h 173"/>
                  <a:gd name="T12" fmla="*/ 2147483646 w 299"/>
                  <a:gd name="T13" fmla="*/ 2147483646 h 173"/>
                  <a:gd name="T14" fmla="*/ 0 60000 65536"/>
                  <a:gd name="T15" fmla="*/ 0 60000 65536"/>
                  <a:gd name="T16" fmla="*/ 0 60000 65536"/>
                  <a:gd name="T17" fmla="*/ 0 60000 65536"/>
                  <a:gd name="T18" fmla="*/ 0 60000 65536"/>
                  <a:gd name="T19" fmla="*/ 0 60000 65536"/>
                  <a:gd name="T20" fmla="*/ 0 60000 65536"/>
                  <a:gd name="T21" fmla="*/ 0 w 299"/>
                  <a:gd name="T22" fmla="*/ 0 h 173"/>
                  <a:gd name="T23" fmla="*/ 299 w 299"/>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173">
                    <a:moveTo>
                      <a:pt x="284" y="173"/>
                    </a:moveTo>
                    <a:lnTo>
                      <a:pt x="149" y="29"/>
                    </a:lnTo>
                    <a:lnTo>
                      <a:pt x="14" y="173"/>
                    </a:lnTo>
                    <a:lnTo>
                      <a:pt x="0" y="159"/>
                    </a:lnTo>
                    <a:lnTo>
                      <a:pt x="149" y="0"/>
                    </a:lnTo>
                    <a:lnTo>
                      <a:pt x="299" y="159"/>
                    </a:lnTo>
                    <a:lnTo>
                      <a:pt x="284" y="173"/>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86" name="Freeform 20"/>
              <p:cNvSpPr>
                <a:spLocks noChangeArrowheads="1"/>
              </p:cNvSpPr>
              <p:nvPr/>
            </p:nvSpPr>
            <p:spPr bwMode="auto">
              <a:xfrm>
                <a:off x="176212" y="279400"/>
                <a:ext cx="120650" cy="134938"/>
              </a:xfrm>
              <a:custGeom>
                <a:avLst/>
                <a:gdLst>
                  <a:gd name="T0" fmla="*/ 2147483646 w 76"/>
                  <a:gd name="T1" fmla="*/ 2147483646 h 85"/>
                  <a:gd name="T2" fmla="*/ 2147483646 w 76"/>
                  <a:gd name="T3" fmla="*/ 2147483646 h 85"/>
                  <a:gd name="T4" fmla="*/ 2147483646 w 76"/>
                  <a:gd name="T5" fmla="*/ 2147483646 h 85"/>
                  <a:gd name="T6" fmla="*/ 2147483646 w 76"/>
                  <a:gd name="T7" fmla="*/ 2147483646 h 85"/>
                  <a:gd name="T8" fmla="*/ 2147483646 w 76"/>
                  <a:gd name="T9" fmla="*/ 2147483646 h 85"/>
                  <a:gd name="T10" fmla="*/ 0 w 76"/>
                  <a:gd name="T11" fmla="*/ 2147483646 h 85"/>
                  <a:gd name="T12" fmla="*/ 0 w 76"/>
                  <a:gd name="T13" fmla="*/ 0 h 85"/>
                  <a:gd name="T14" fmla="*/ 2147483646 w 76"/>
                  <a:gd name="T15" fmla="*/ 0 h 85"/>
                  <a:gd name="T16" fmla="*/ 2147483646 w 76"/>
                  <a:gd name="T17" fmla="*/ 214748364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5"/>
                  <a:gd name="T29" fmla="*/ 76 w 7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5">
                    <a:moveTo>
                      <a:pt x="76" y="85"/>
                    </a:moveTo>
                    <a:lnTo>
                      <a:pt x="57" y="85"/>
                    </a:lnTo>
                    <a:lnTo>
                      <a:pt x="57" y="19"/>
                    </a:lnTo>
                    <a:lnTo>
                      <a:pt x="19" y="19"/>
                    </a:lnTo>
                    <a:lnTo>
                      <a:pt x="19" y="85"/>
                    </a:lnTo>
                    <a:lnTo>
                      <a:pt x="0" y="85"/>
                    </a:lnTo>
                    <a:lnTo>
                      <a:pt x="0" y="0"/>
                    </a:lnTo>
                    <a:lnTo>
                      <a:pt x="76" y="0"/>
                    </a:lnTo>
                    <a:lnTo>
                      <a:pt x="76" y="85"/>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87" name="Freeform 21"/>
              <p:cNvSpPr>
                <a:spLocks noEditPoints="1" noChangeArrowheads="1"/>
              </p:cNvSpPr>
              <p:nvPr/>
            </p:nvSpPr>
            <p:spPr bwMode="auto">
              <a:xfrm>
                <a:off x="176212" y="128588"/>
                <a:ext cx="120650" cy="120650"/>
              </a:xfrm>
              <a:custGeom>
                <a:avLst/>
                <a:gdLst>
                  <a:gd name="T0" fmla="*/ 2147483646 w 32"/>
                  <a:gd name="T1" fmla="*/ 2147483646 h 32"/>
                  <a:gd name="T2" fmla="*/ 0 w 32"/>
                  <a:gd name="T3" fmla="*/ 2147483646 h 32"/>
                  <a:gd name="T4" fmla="*/ 2147483646 w 32"/>
                  <a:gd name="T5" fmla="*/ 0 h 32"/>
                  <a:gd name="T6" fmla="*/ 2147483646 w 32"/>
                  <a:gd name="T7" fmla="*/ 2147483646 h 32"/>
                  <a:gd name="T8" fmla="*/ 2147483646 w 32"/>
                  <a:gd name="T9" fmla="*/ 2147483646 h 32"/>
                  <a:gd name="T10" fmla="*/ 2147483646 w 32"/>
                  <a:gd name="T11" fmla="*/ 2147483646 h 32"/>
                  <a:gd name="T12" fmla="*/ 2147483646 w 32"/>
                  <a:gd name="T13" fmla="*/ 2147483646 h 32"/>
                  <a:gd name="T14" fmla="*/ 2147483646 w 32"/>
                  <a:gd name="T15" fmla="*/ 2147483646 h 32"/>
                  <a:gd name="T16" fmla="*/ 2147483646 w 32"/>
                  <a:gd name="T17" fmla="*/ 2147483646 h 32"/>
                  <a:gd name="T18" fmla="*/ 2147483646 w 32"/>
                  <a:gd name="T19" fmla="*/ 2147483646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31767" name="组合 97"/>
          <p:cNvGrpSpPr/>
          <p:nvPr/>
        </p:nvGrpSpPr>
        <p:grpSpPr bwMode="auto">
          <a:xfrm>
            <a:off x="2089150" y="2633663"/>
            <a:ext cx="1943100" cy="1979612"/>
            <a:chOff x="0" y="0"/>
            <a:chExt cx="1944526" cy="1980220"/>
          </a:xfrm>
        </p:grpSpPr>
        <p:sp>
          <p:nvSpPr>
            <p:cNvPr id="31768" name="矩形 98"/>
            <p:cNvSpPr>
              <a:spLocks noChangeArrowheads="1"/>
            </p:cNvSpPr>
            <p:nvPr/>
          </p:nvSpPr>
          <p:spPr bwMode="auto">
            <a:xfrm>
              <a:off x="0" y="0"/>
              <a:ext cx="1944526" cy="1980220"/>
            </a:xfrm>
            <a:prstGeom prst="rect">
              <a:avLst/>
            </a:prstGeom>
            <a:solidFill>
              <a:srgbClr val="F2F2F2">
                <a:alpha val="79999"/>
              </a:srgbClr>
            </a:solidFill>
            <a:ln w="3175">
              <a:solidFill>
                <a:srgbClr val="D8D8D8">
                  <a:alpha val="29803"/>
                </a:srgbClr>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69" name="矩形 99"/>
            <p:cNvSpPr>
              <a:spLocks noChangeArrowheads="1"/>
            </p:cNvSpPr>
            <p:nvPr/>
          </p:nvSpPr>
          <p:spPr bwMode="auto">
            <a:xfrm>
              <a:off x="65216" y="112709"/>
              <a:ext cx="1252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800">
                  <a:solidFill>
                    <a:srgbClr val="3F3F3F"/>
                  </a:solidFill>
                  <a:latin typeface="Century Gothic" panose="020B0502020202020204" pitchFamily="34" charset="0"/>
                  <a:sym typeface="Arial" panose="020B0604020202020204" pitchFamily="34" charset="0"/>
                </a:rPr>
                <a:t>April 2015</a:t>
              </a:r>
              <a:endParaRPr lang="en-US" altLang="zh-CN" sz="1800">
                <a:solidFill>
                  <a:srgbClr val="3F3F3F"/>
                </a:solidFill>
                <a:latin typeface="Century Gothic" panose="020B0502020202020204" pitchFamily="34" charset="0"/>
                <a:sym typeface="Arial" panose="020B0604020202020204" pitchFamily="34" charset="0"/>
              </a:endParaRPr>
            </a:p>
          </p:txBody>
        </p:sp>
        <p:sp>
          <p:nvSpPr>
            <p:cNvPr id="31770" name="矩形 100"/>
            <p:cNvSpPr>
              <a:spLocks noChangeArrowheads="1"/>
            </p:cNvSpPr>
            <p:nvPr/>
          </p:nvSpPr>
          <p:spPr bwMode="auto">
            <a:xfrm>
              <a:off x="0" y="490712"/>
              <a:ext cx="1944526" cy="547687"/>
            </a:xfrm>
            <a:prstGeom prst="rect">
              <a:avLst/>
            </a:prstGeom>
            <a:solidFill>
              <a:srgbClr val="7D891D"/>
            </a:solidFill>
            <a:ln>
              <a:noFill/>
            </a:ln>
            <a:extLst>
              <a:ext uri="{91240B29-F687-4F45-9708-019B960494DF}">
                <a14:hiddenLine xmlns:a14="http://schemas.microsoft.com/office/drawing/2010/main" w="3175">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71" name="矩形 101"/>
            <p:cNvSpPr>
              <a:spLocks noChangeArrowheads="1"/>
            </p:cNvSpPr>
            <p:nvPr/>
          </p:nvSpPr>
          <p:spPr bwMode="auto">
            <a:xfrm>
              <a:off x="93653" y="473646"/>
              <a:ext cx="1366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400">
                  <a:solidFill>
                    <a:schemeClr val="bg1"/>
                  </a:solidFill>
                  <a:latin typeface="Century Gothic" panose="020B0502020202020204" pitchFamily="34" charset="0"/>
                  <a:sym typeface="Arial" panose="020B0604020202020204" pitchFamily="34" charset="0"/>
                </a:rPr>
                <a:t>Add your text</a:t>
              </a:r>
              <a:endParaRPr lang="en-US" altLang="zh-CN" sz="1400">
                <a:solidFill>
                  <a:schemeClr val="bg1"/>
                </a:solidFill>
                <a:latin typeface="Century Gothic" panose="020B0502020202020204" pitchFamily="34" charset="0"/>
                <a:sym typeface="Arial" panose="020B0604020202020204" pitchFamily="34" charset="0"/>
              </a:endParaRPr>
            </a:p>
          </p:txBody>
        </p:sp>
        <p:sp>
          <p:nvSpPr>
            <p:cNvPr id="31772" name="矩形 102"/>
            <p:cNvSpPr>
              <a:spLocks noChangeArrowheads="1"/>
            </p:cNvSpPr>
            <p:nvPr/>
          </p:nvSpPr>
          <p:spPr bwMode="auto">
            <a:xfrm>
              <a:off x="93653" y="654983"/>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chemeClr val="bg1"/>
                  </a:solidFill>
                  <a:latin typeface="Century Gothic" panose="020B0502020202020204" pitchFamily="34" charset="0"/>
                  <a:sym typeface="Arial" panose="020B0604020202020204" pitchFamily="34" charset="0"/>
                </a:rPr>
                <a:t>30%</a:t>
              </a:r>
              <a:endParaRPr lang="en-US" altLang="zh-CN" sz="2000">
                <a:solidFill>
                  <a:schemeClr val="bg1"/>
                </a:solidFill>
                <a:latin typeface="Century Gothic" panose="020B0502020202020204" pitchFamily="34" charset="0"/>
                <a:sym typeface="Arial" panose="020B0604020202020204" pitchFamily="34" charset="0"/>
              </a:endParaRPr>
            </a:p>
          </p:txBody>
        </p:sp>
        <p:grpSp>
          <p:nvGrpSpPr>
            <p:cNvPr id="31773" name="组合 103"/>
            <p:cNvGrpSpPr/>
            <p:nvPr/>
          </p:nvGrpSpPr>
          <p:grpSpPr bwMode="auto">
            <a:xfrm flipH="1">
              <a:off x="178097" y="1471698"/>
              <a:ext cx="362725" cy="367692"/>
              <a:chOff x="0" y="0"/>
              <a:chExt cx="463551" cy="469900"/>
            </a:xfrm>
          </p:grpSpPr>
          <p:sp>
            <p:nvSpPr>
              <p:cNvPr id="31774" name="Freeform 22"/>
              <p:cNvSpPr>
                <a:spLocks noChangeArrowheads="1"/>
              </p:cNvSpPr>
              <p:nvPr/>
            </p:nvSpPr>
            <p:spPr bwMode="auto">
              <a:xfrm>
                <a:off x="7938" y="312737"/>
                <a:ext cx="158750" cy="150813"/>
              </a:xfrm>
              <a:custGeom>
                <a:avLst/>
                <a:gdLst>
                  <a:gd name="T0" fmla="*/ 2147483646 w 100"/>
                  <a:gd name="T1" fmla="*/ 2147483646 h 95"/>
                  <a:gd name="T2" fmla="*/ 0 w 100"/>
                  <a:gd name="T3" fmla="*/ 2147483646 h 95"/>
                  <a:gd name="T4" fmla="*/ 2147483646 w 100"/>
                  <a:gd name="T5" fmla="*/ 0 h 95"/>
                  <a:gd name="T6" fmla="*/ 2147483646 w 100"/>
                  <a:gd name="T7" fmla="*/ 2147483646 h 95"/>
                  <a:gd name="T8" fmla="*/ 2147483646 w 100"/>
                  <a:gd name="T9" fmla="*/ 2147483646 h 95"/>
                  <a:gd name="T10" fmla="*/ 0 60000 65536"/>
                  <a:gd name="T11" fmla="*/ 0 60000 65536"/>
                  <a:gd name="T12" fmla="*/ 0 60000 65536"/>
                  <a:gd name="T13" fmla="*/ 0 60000 65536"/>
                  <a:gd name="T14" fmla="*/ 0 60000 65536"/>
                  <a:gd name="T15" fmla="*/ 0 w 100"/>
                  <a:gd name="T16" fmla="*/ 0 h 95"/>
                  <a:gd name="T17" fmla="*/ 100 w 100"/>
                  <a:gd name="T18" fmla="*/ 95 h 95"/>
                </a:gdLst>
                <a:ahLst/>
                <a:cxnLst>
                  <a:cxn ang="T10">
                    <a:pos x="T0" y="T1"/>
                  </a:cxn>
                  <a:cxn ang="T11">
                    <a:pos x="T2" y="T3"/>
                  </a:cxn>
                  <a:cxn ang="T12">
                    <a:pos x="T4" y="T5"/>
                  </a:cxn>
                  <a:cxn ang="T13">
                    <a:pos x="T6" y="T7"/>
                  </a:cxn>
                  <a:cxn ang="T14">
                    <a:pos x="T8" y="T9"/>
                  </a:cxn>
                </a:cxnLst>
                <a:rect l="T15" t="T16" r="T17" b="T18"/>
                <a:pathLst>
                  <a:path w="100" h="95">
                    <a:moveTo>
                      <a:pt x="14" y="95"/>
                    </a:moveTo>
                    <a:lnTo>
                      <a:pt x="0" y="80"/>
                    </a:lnTo>
                    <a:lnTo>
                      <a:pt x="85" y="0"/>
                    </a:lnTo>
                    <a:lnTo>
                      <a:pt x="100" y="14"/>
                    </a:lnTo>
                    <a:lnTo>
                      <a:pt x="14" y="95"/>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75" name="Freeform 23"/>
              <p:cNvSpPr>
                <a:spLocks noEditPoints="1" noChangeArrowheads="1"/>
              </p:cNvSpPr>
              <p:nvPr/>
            </p:nvSpPr>
            <p:spPr bwMode="auto">
              <a:xfrm>
                <a:off x="123825" y="233362"/>
                <a:ext cx="120650" cy="120650"/>
              </a:xfrm>
              <a:custGeom>
                <a:avLst/>
                <a:gdLst>
                  <a:gd name="T0" fmla="*/ 2147483646 w 32"/>
                  <a:gd name="T1" fmla="*/ 2147483646 h 32"/>
                  <a:gd name="T2" fmla="*/ 0 w 32"/>
                  <a:gd name="T3" fmla="*/ 2147483646 h 32"/>
                  <a:gd name="T4" fmla="*/ 2147483646 w 32"/>
                  <a:gd name="T5" fmla="*/ 0 h 32"/>
                  <a:gd name="T6" fmla="*/ 2147483646 w 32"/>
                  <a:gd name="T7" fmla="*/ 2147483646 h 32"/>
                  <a:gd name="T8" fmla="*/ 2147483646 w 32"/>
                  <a:gd name="T9" fmla="*/ 2147483646 h 32"/>
                  <a:gd name="T10" fmla="*/ 2147483646 w 32"/>
                  <a:gd name="T11" fmla="*/ 2147483646 h 32"/>
                  <a:gd name="T12" fmla="*/ 2147483646 w 32"/>
                  <a:gd name="T13" fmla="*/ 2147483646 h 32"/>
                  <a:gd name="T14" fmla="*/ 2147483646 w 32"/>
                  <a:gd name="T15" fmla="*/ 2147483646 h 32"/>
                  <a:gd name="T16" fmla="*/ 2147483646 w 32"/>
                  <a:gd name="T17" fmla="*/ 2147483646 h 32"/>
                  <a:gd name="T18" fmla="*/ 2147483646 w 32"/>
                  <a:gd name="T19" fmla="*/ 2147483646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76" name="Freeform 24"/>
              <p:cNvSpPr>
                <a:spLocks noEditPoints="1" noChangeArrowheads="1"/>
              </p:cNvSpPr>
              <p:nvPr/>
            </p:nvSpPr>
            <p:spPr bwMode="auto">
              <a:xfrm>
                <a:off x="214313" y="0"/>
                <a:ext cx="249238" cy="249238"/>
              </a:xfrm>
              <a:custGeom>
                <a:avLst/>
                <a:gdLst>
                  <a:gd name="T0" fmla="*/ 2147483646 w 66"/>
                  <a:gd name="T1" fmla="*/ 2147483646 h 66"/>
                  <a:gd name="T2" fmla="*/ 2147483646 w 66"/>
                  <a:gd name="T3" fmla="*/ 2147483646 h 66"/>
                  <a:gd name="T4" fmla="*/ 0 w 66"/>
                  <a:gd name="T5" fmla="*/ 2147483646 h 66"/>
                  <a:gd name="T6" fmla="*/ 2147483646 w 66"/>
                  <a:gd name="T7" fmla="*/ 2147483646 h 66"/>
                  <a:gd name="T8" fmla="*/ 2147483646 w 66"/>
                  <a:gd name="T9" fmla="*/ 0 h 66"/>
                  <a:gd name="T10" fmla="*/ 2147483646 w 66"/>
                  <a:gd name="T11" fmla="*/ 2147483646 h 66"/>
                  <a:gd name="T12" fmla="*/ 2147483646 w 66"/>
                  <a:gd name="T13" fmla="*/ 2147483646 h 66"/>
                  <a:gd name="T14" fmla="*/ 2147483646 w 66"/>
                  <a:gd name="T15" fmla="*/ 2147483646 h 66"/>
                  <a:gd name="T16" fmla="*/ 2147483646 w 66"/>
                  <a:gd name="T17" fmla="*/ 2147483646 h 66"/>
                  <a:gd name="T18" fmla="*/ 2147483646 w 66"/>
                  <a:gd name="T19" fmla="*/ 2147483646 h 66"/>
                  <a:gd name="T20" fmla="*/ 2147483646 w 66"/>
                  <a:gd name="T21" fmla="*/ 2147483646 h 66"/>
                  <a:gd name="T22" fmla="*/ 2147483646 w 66"/>
                  <a:gd name="T23" fmla="*/ 2147483646 h 66"/>
                  <a:gd name="T24" fmla="*/ 2147483646 w 66"/>
                  <a:gd name="T25" fmla="*/ 2147483646 h 66"/>
                  <a:gd name="T26" fmla="*/ 2147483646 w 66"/>
                  <a:gd name="T27" fmla="*/ 2147483646 h 66"/>
                  <a:gd name="T28" fmla="*/ 2147483646 w 66"/>
                  <a:gd name="T29" fmla="*/ 2147483646 h 66"/>
                  <a:gd name="T30" fmla="*/ 2147483646 w 66"/>
                  <a:gd name="T31" fmla="*/ 2147483646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66"/>
                  <a:gd name="T50" fmla="*/ 66 w 66"/>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77" name="Freeform 25"/>
              <p:cNvSpPr>
                <a:spLocks noChangeArrowheads="1"/>
              </p:cNvSpPr>
              <p:nvPr/>
            </p:nvSpPr>
            <p:spPr bwMode="auto">
              <a:xfrm>
                <a:off x="0" y="98425"/>
                <a:ext cx="365125" cy="371475"/>
              </a:xfrm>
              <a:custGeom>
                <a:avLst/>
                <a:gdLst>
                  <a:gd name="T0" fmla="*/ 0 w 230"/>
                  <a:gd name="T1" fmla="*/ 2147483646 h 234"/>
                  <a:gd name="T2" fmla="*/ 2147483646 w 230"/>
                  <a:gd name="T3" fmla="*/ 2147483646 h 234"/>
                  <a:gd name="T4" fmla="*/ 2147483646 w 230"/>
                  <a:gd name="T5" fmla="*/ 0 h 234"/>
                  <a:gd name="T6" fmla="*/ 2147483646 w 230"/>
                  <a:gd name="T7" fmla="*/ 2147483646 h 234"/>
                  <a:gd name="T8" fmla="*/ 2147483646 w 230"/>
                  <a:gd name="T9" fmla="*/ 2147483646 h 234"/>
                  <a:gd name="T10" fmla="*/ 2147483646 w 230"/>
                  <a:gd name="T11" fmla="*/ 2147483646 h 234"/>
                  <a:gd name="T12" fmla="*/ 2147483646 w 230"/>
                  <a:gd name="T13" fmla="*/ 2147483646 h 234"/>
                  <a:gd name="T14" fmla="*/ 2147483646 w 230"/>
                  <a:gd name="T15" fmla="*/ 2147483646 h 234"/>
                  <a:gd name="T16" fmla="*/ 2147483646 w 230"/>
                  <a:gd name="T17" fmla="*/ 2147483646 h 234"/>
                  <a:gd name="T18" fmla="*/ 2147483646 w 230"/>
                  <a:gd name="T19" fmla="*/ 2147483646 h 234"/>
                  <a:gd name="T20" fmla="*/ 0 w 230"/>
                  <a:gd name="T21" fmla="*/ 2147483646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0"/>
                  <a:gd name="T34" fmla="*/ 0 h 234"/>
                  <a:gd name="T35" fmla="*/ 230 w 230"/>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solidFill>
                <a:srgbClr val="697E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Tree>
  </p:cSld>
  <p:clrMapOvr>
    <a:masterClrMapping/>
  </p:clrMapOvr>
  <p:transition spd="slow"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灯片编号占位符 4"/>
          <p:cNvSpPr>
            <a:spLocks noGrp="1"/>
          </p:cNvSpPr>
          <p:nvPr>
            <p:ph type="sldNum" sz="quarter" idx="12"/>
          </p:nvPr>
        </p:nvSpPr>
        <p:spPr/>
        <p:txBody>
          <a:bodyPr/>
          <a:lstStyle/>
          <a:p>
            <a:pPr>
              <a:defRPr/>
            </a:pPr>
            <a:fld id="{978CB063-D944-4975-8480-27E28CA1466E}" type="slidenum">
              <a:rPr lang="zh-CN" altLang="en-US"/>
            </a:fld>
            <a:endParaRPr lang="zh-CN" altLang="en-US" sz="1800">
              <a:solidFill>
                <a:schemeClr val="tx1"/>
              </a:solidFill>
              <a:latin typeface="Arial" panose="020B0604020202020204" pitchFamily="34" charset="0"/>
            </a:endParaRPr>
          </a:p>
        </p:txBody>
      </p:sp>
      <p:pic>
        <p:nvPicPr>
          <p:cNvPr id="32771"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73"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2774" name="圆角矩形 24"/>
          <p:cNvSpPr>
            <a:spLocks noChangeArrowheads="1"/>
          </p:cNvSpPr>
          <p:nvPr/>
        </p:nvSpPr>
        <p:spPr bwMode="auto">
          <a:xfrm>
            <a:off x="-44450" y="5986463"/>
            <a:ext cx="665163" cy="8890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75" name="圆角矩形 23"/>
          <p:cNvSpPr>
            <a:spLocks noChangeArrowheads="1"/>
          </p:cNvSpPr>
          <p:nvPr/>
        </p:nvSpPr>
        <p:spPr bwMode="auto">
          <a:xfrm>
            <a:off x="346075" y="5457825"/>
            <a:ext cx="955675" cy="1057275"/>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76" name="圆角矩形 27"/>
          <p:cNvSpPr>
            <a:spLocks noChangeArrowheads="1"/>
          </p:cNvSpPr>
          <p:nvPr/>
        </p:nvSpPr>
        <p:spPr bwMode="auto">
          <a:xfrm>
            <a:off x="169863" y="4772025"/>
            <a:ext cx="568325" cy="922338"/>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77" name="文本框 7"/>
          <p:cNvSpPr>
            <a:spLocks noChangeArrowheads="1"/>
          </p:cNvSpPr>
          <p:nvPr/>
        </p:nvSpPr>
        <p:spPr bwMode="auto">
          <a:xfrm>
            <a:off x="22225" y="5694363"/>
            <a:ext cx="1601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778" name="等腰三角形 36"/>
          <p:cNvSpPr>
            <a:spLocks noChangeArrowheads="1"/>
          </p:cNvSpPr>
          <p:nvPr/>
        </p:nvSpPr>
        <p:spPr bwMode="auto">
          <a:xfrm rot="10800000">
            <a:off x="6361113" y="-44450"/>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79" name="等腰三角形 29"/>
          <p:cNvSpPr>
            <a:spLocks noChangeArrowheads="1"/>
          </p:cNvSpPr>
          <p:nvPr/>
        </p:nvSpPr>
        <p:spPr bwMode="auto">
          <a:xfrm rot="10800000">
            <a:off x="7597775" y="-44450"/>
            <a:ext cx="8016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0" name="等腰三角形 9"/>
          <p:cNvSpPr>
            <a:spLocks noChangeArrowheads="1"/>
          </p:cNvSpPr>
          <p:nvPr/>
        </p:nvSpPr>
        <p:spPr bwMode="auto">
          <a:xfrm rot="10800000">
            <a:off x="8113713" y="-28575"/>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1" name="等腰三角形 34"/>
          <p:cNvSpPr>
            <a:spLocks noChangeArrowheads="1"/>
          </p:cNvSpPr>
          <p:nvPr/>
        </p:nvSpPr>
        <p:spPr bwMode="auto">
          <a:xfrm rot="10800000">
            <a:off x="9105900" y="-31750"/>
            <a:ext cx="2065338"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2" name="等腰三角形 35"/>
          <p:cNvSpPr>
            <a:spLocks noChangeArrowheads="1"/>
          </p:cNvSpPr>
          <p:nvPr/>
        </p:nvSpPr>
        <p:spPr bwMode="auto">
          <a:xfrm rot="10800000">
            <a:off x="10723563" y="-44450"/>
            <a:ext cx="1435100"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3" name="等腰三角形 37"/>
          <p:cNvSpPr>
            <a:spLocks noChangeArrowheads="1"/>
          </p:cNvSpPr>
          <p:nvPr/>
        </p:nvSpPr>
        <p:spPr bwMode="auto">
          <a:xfrm rot="10800000">
            <a:off x="4505325" y="-44450"/>
            <a:ext cx="245427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4" name="等腰三角形 38"/>
          <p:cNvSpPr>
            <a:spLocks noChangeArrowheads="1"/>
          </p:cNvSpPr>
          <p:nvPr/>
        </p:nvSpPr>
        <p:spPr bwMode="auto">
          <a:xfrm rot="10800000">
            <a:off x="3676650" y="-44450"/>
            <a:ext cx="1222375"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5" name="等腰三角形 39"/>
          <p:cNvSpPr>
            <a:spLocks noChangeArrowheads="1"/>
          </p:cNvSpPr>
          <p:nvPr/>
        </p:nvSpPr>
        <p:spPr bwMode="auto">
          <a:xfrm rot="10800000">
            <a:off x="2525713" y="-28575"/>
            <a:ext cx="1762125"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6" name="等腰三角形 40"/>
          <p:cNvSpPr>
            <a:spLocks noChangeArrowheads="1"/>
          </p:cNvSpPr>
          <p:nvPr/>
        </p:nvSpPr>
        <p:spPr bwMode="auto">
          <a:xfrm rot="10800000">
            <a:off x="1944688" y="-44450"/>
            <a:ext cx="800100"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7" name="等腰三角形 41"/>
          <p:cNvSpPr>
            <a:spLocks noChangeArrowheads="1"/>
          </p:cNvSpPr>
          <p:nvPr/>
        </p:nvSpPr>
        <p:spPr bwMode="auto">
          <a:xfrm rot="10800000">
            <a:off x="-44450" y="-444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latin typeface="宋体" panose="02010600030101010101" pitchFamily="2" charset="-122"/>
              <a:sym typeface="宋体" panose="02010600030101010101" pitchFamily="2" charset="-122"/>
            </a:endParaRPr>
          </a:p>
        </p:txBody>
      </p:sp>
      <p:grpSp>
        <p:nvGrpSpPr>
          <p:cNvPr id="32788" name="Group 4"/>
          <p:cNvGrpSpPr/>
          <p:nvPr/>
        </p:nvGrpSpPr>
        <p:grpSpPr bwMode="auto">
          <a:xfrm rot="10800000">
            <a:off x="2276475" y="1736725"/>
            <a:ext cx="3508375" cy="1841500"/>
            <a:chOff x="0" y="0"/>
            <a:chExt cx="3508740" cy="1842368"/>
          </a:xfrm>
        </p:grpSpPr>
        <p:sp>
          <p:nvSpPr>
            <p:cNvPr id="32838" name="Rounded Rectangle 5"/>
            <p:cNvSpPr>
              <a:spLocks noChangeArrowheads="1"/>
            </p:cNvSpPr>
            <p:nvPr/>
          </p:nvSpPr>
          <p:spPr bwMode="auto">
            <a:xfrm>
              <a:off x="0" y="0"/>
              <a:ext cx="3299389" cy="1842368"/>
            </a:xfrm>
            <a:prstGeom prst="roundRect">
              <a:avLst>
                <a:gd name="adj" fmla="val 16667"/>
              </a:avLst>
            </a:prstGeom>
            <a:solidFill>
              <a:srgbClr val="C00000">
                <a:alpha val="29803"/>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sp>
          <p:nvSpPr>
            <p:cNvPr id="32839" name="Isosceles Triangle 6"/>
            <p:cNvSpPr>
              <a:spLocks noChangeArrowheads="1"/>
            </p:cNvSpPr>
            <p:nvPr/>
          </p:nvSpPr>
          <p:spPr bwMode="auto">
            <a:xfrm rot="5400000">
              <a:off x="3265557" y="797578"/>
              <a:ext cx="239151" cy="247212"/>
            </a:xfrm>
            <a:prstGeom prst="triangle">
              <a:avLst>
                <a:gd name="adj" fmla="val 50000"/>
              </a:avLst>
            </a:prstGeom>
            <a:solidFill>
              <a:srgbClr val="C00000">
                <a:alpha val="29803"/>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grpSp>
        <p:nvGrpSpPr>
          <p:cNvPr id="32789" name="Group 7"/>
          <p:cNvGrpSpPr/>
          <p:nvPr/>
        </p:nvGrpSpPr>
        <p:grpSpPr bwMode="auto">
          <a:xfrm rot="10800000">
            <a:off x="2276475" y="3790950"/>
            <a:ext cx="3508375" cy="1841500"/>
            <a:chOff x="0" y="0"/>
            <a:chExt cx="3508740" cy="1842368"/>
          </a:xfrm>
        </p:grpSpPr>
        <p:sp>
          <p:nvSpPr>
            <p:cNvPr id="32836" name="Rounded Rectangle 8"/>
            <p:cNvSpPr>
              <a:spLocks noChangeArrowheads="1"/>
            </p:cNvSpPr>
            <p:nvPr/>
          </p:nvSpPr>
          <p:spPr bwMode="auto">
            <a:xfrm>
              <a:off x="0" y="0"/>
              <a:ext cx="3299389" cy="1842368"/>
            </a:xfrm>
            <a:prstGeom prst="roundRect">
              <a:avLst>
                <a:gd name="adj" fmla="val 16667"/>
              </a:avLst>
            </a:prstGeom>
            <a:solidFill>
              <a:srgbClr val="7D891D">
                <a:alpha val="50195"/>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sp>
          <p:nvSpPr>
            <p:cNvPr id="32837" name="Isosceles Triangle 9"/>
            <p:cNvSpPr>
              <a:spLocks noChangeArrowheads="1"/>
            </p:cNvSpPr>
            <p:nvPr/>
          </p:nvSpPr>
          <p:spPr bwMode="auto">
            <a:xfrm rot="5400000">
              <a:off x="3265557" y="797578"/>
              <a:ext cx="239151" cy="247212"/>
            </a:xfrm>
            <a:prstGeom prst="triangle">
              <a:avLst>
                <a:gd name="adj" fmla="val 50000"/>
              </a:avLst>
            </a:prstGeom>
            <a:solidFill>
              <a:srgbClr val="7D891D">
                <a:alpha val="50195"/>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sp>
        <p:nvSpPr>
          <p:cNvPr id="32790" name="Oval 10"/>
          <p:cNvSpPr>
            <a:spLocks noChangeAspect="1" noChangeArrowheads="1"/>
          </p:cNvSpPr>
          <p:nvPr/>
        </p:nvSpPr>
        <p:spPr bwMode="auto">
          <a:xfrm>
            <a:off x="850900" y="1787525"/>
            <a:ext cx="1260475" cy="1260475"/>
          </a:xfrm>
          <a:prstGeom prst="ellipse">
            <a:avLst/>
          </a:prstGeom>
          <a:solidFill>
            <a:srgbClr val="7F7F7F"/>
          </a:solidFill>
          <a:ln>
            <a:noFill/>
          </a:ln>
          <a:extLst>
            <a:ext uri="{91240B29-F687-4F45-9708-019B960494DF}">
              <a14:hiddenLine xmlns:a14="http://schemas.microsoft.com/office/drawing/2010/main" w="508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nvGrpSpPr>
          <p:cNvPr id="32791" name="Group 11"/>
          <p:cNvGrpSpPr/>
          <p:nvPr/>
        </p:nvGrpSpPr>
        <p:grpSpPr bwMode="auto">
          <a:xfrm rot="10800000">
            <a:off x="7845425" y="1736725"/>
            <a:ext cx="3508375" cy="1841500"/>
            <a:chOff x="0" y="0"/>
            <a:chExt cx="3508740" cy="1842368"/>
          </a:xfrm>
        </p:grpSpPr>
        <p:sp>
          <p:nvSpPr>
            <p:cNvPr id="32834" name="Rounded Rectangle 12"/>
            <p:cNvSpPr>
              <a:spLocks noChangeArrowheads="1"/>
            </p:cNvSpPr>
            <p:nvPr/>
          </p:nvSpPr>
          <p:spPr bwMode="auto">
            <a:xfrm>
              <a:off x="0" y="0"/>
              <a:ext cx="3299389" cy="1842368"/>
            </a:xfrm>
            <a:prstGeom prst="roundRect">
              <a:avLst>
                <a:gd name="adj" fmla="val 16667"/>
              </a:avLst>
            </a:prstGeom>
            <a:solidFill>
              <a:srgbClr val="CAA818">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sp>
          <p:nvSpPr>
            <p:cNvPr id="32835" name="Isosceles Triangle 13"/>
            <p:cNvSpPr>
              <a:spLocks noChangeArrowheads="1"/>
            </p:cNvSpPr>
            <p:nvPr/>
          </p:nvSpPr>
          <p:spPr bwMode="auto">
            <a:xfrm rot="5400000">
              <a:off x="3265557" y="797578"/>
              <a:ext cx="239151" cy="247212"/>
            </a:xfrm>
            <a:prstGeom prst="triangle">
              <a:avLst>
                <a:gd name="adj" fmla="val 50000"/>
              </a:avLst>
            </a:prstGeom>
            <a:solidFill>
              <a:srgbClr val="CAA818">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grpSp>
        <p:nvGrpSpPr>
          <p:cNvPr id="32792" name="Group 14"/>
          <p:cNvGrpSpPr/>
          <p:nvPr/>
        </p:nvGrpSpPr>
        <p:grpSpPr bwMode="auto">
          <a:xfrm rot="10800000">
            <a:off x="7845425" y="3790950"/>
            <a:ext cx="3508375" cy="1841500"/>
            <a:chOff x="0" y="0"/>
            <a:chExt cx="3508740" cy="1842368"/>
          </a:xfrm>
        </p:grpSpPr>
        <p:sp>
          <p:nvSpPr>
            <p:cNvPr id="32832" name="Rounded Rectangle 15"/>
            <p:cNvSpPr>
              <a:spLocks noChangeArrowheads="1"/>
            </p:cNvSpPr>
            <p:nvPr/>
          </p:nvSpPr>
          <p:spPr bwMode="auto">
            <a:xfrm>
              <a:off x="0" y="0"/>
              <a:ext cx="3299389" cy="1842368"/>
            </a:xfrm>
            <a:prstGeom prst="roundRect">
              <a:avLst>
                <a:gd name="adj" fmla="val 16667"/>
              </a:avLst>
            </a:prstGeom>
            <a:solidFill>
              <a:srgbClr val="0F94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sp>
          <p:nvSpPr>
            <p:cNvPr id="32833" name="Isosceles Triangle 16"/>
            <p:cNvSpPr>
              <a:spLocks noChangeArrowheads="1"/>
            </p:cNvSpPr>
            <p:nvPr/>
          </p:nvSpPr>
          <p:spPr bwMode="auto">
            <a:xfrm rot="5400000">
              <a:off x="3265557" y="797578"/>
              <a:ext cx="239151" cy="247212"/>
            </a:xfrm>
            <a:prstGeom prst="triangle">
              <a:avLst>
                <a:gd name="adj" fmla="val 50000"/>
              </a:avLst>
            </a:prstGeom>
            <a:solidFill>
              <a:srgbClr val="0F94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sp>
        <p:nvSpPr>
          <p:cNvPr id="32793" name="Content Placeholder 7"/>
          <p:cNvSpPr>
            <a:spLocks noChangeAspect="1" noChangeArrowheads="1"/>
          </p:cNvSpPr>
          <p:nvPr/>
        </p:nvSpPr>
        <p:spPr bwMode="auto">
          <a:xfrm>
            <a:off x="846138" y="3236913"/>
            <a:ext cx="1258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794" name="Group 18"/>
          <p:cNvGrpSpPr/>
          <p:nvPr/>
        </p:nvGrpSpPr>
        <p:grpSpPr bwMode="auto">
          <a:xfrm>
            <a:off x="1025525" y="3146425"/>
            <a:ext cx="911225" cy="92075"/>
            <a:chOff x="0" y="0"/>
            <a:chExt cx="3298056" cy="334606"/>
          </a:xfrm>
        </p:grpSpPr>
        <p:sp>
          <p:nvSpPr>
            <p:cNvPr id="32827" name="Straight Connector 19"/>
            <p:cNvSpPr>
              <a:spLocks noChangeShapeType="1"/>
            </p:cNvSpPr>
            <p:nvPr/>
          </p:nvSpPr>
          <p:spPr bwMode="auto">
            <a:xfrm>
              <a:off x="0" y="0"/>
              <a:ext cx="1080000" cy="1"/>
            </a:xfrm>
            <a:prstGeom prst="line">
              <a:avLst/>
            </a:prstGeom>
            <a:noFill/>
            <a:ln w="76200">
              <a:solidFill>
                <a:srgbClr val="FF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2828" name="Straight Connector 20"/>
            <p:cNvSpPr>
              <a:spLocks noChangeShapeType="1"/>
            </p:cNvSpPr>
            <p:nvPr/>
          </p:nvSpPr>
          <p:spPr bwMode="auto">
            <a:xfrm>
              <a:off x="2218056" y="0"/>
              <a:ext cx="1080000" cy="1"/>
            </a:xfrm>
            <a:prstGeom prst="line">
              <a:avLst/>
            </a:prstGeom>
            <a:noFill/>
            <a:ln w="76200">
              <a:solidFill>
                <a:srgbClr val="FF0000"/>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32829" name="Group 21"/>
            <p:cNvGrpSpPr/>
            <p:nvPr/>
          </p:nvGrpSpPr>
          <p:grpSpPr bwMode="auto">
            <a:xfrm>
              <a:off x="1109028" y="0"/>
              <a:ext cx="1080000" cy="334606"/>
              <a:chOff x="0" y="0"/>
              <a:chExt cx="1080000" cy="334606"/>
            </a:xfrm>
          </p:grpSpPr>
          <p:sp>
            <p:nvSpPr>
              <p:cNvPr id="32830" name="Straight Connector 22"/>
              <p:cNvSpPr>
                <a:spLocks noChangeShapeType="1"/>
              </p:cNvSpPr>
              <p:nvPr/>
            </p:nvSpPr>
            <p:spPr bwMode="auto">
              <a:xfrm>
                <a:off x="0" y="0"/>
                <a:ext cx="1080000" cy="1"/>
              </a:xfrm>
              <a:prstGeom prst="line">
                <a:avLst/>
              </a:prstGeom>
              <a:noFill/>
              <a:ln w="76200">
                <a:solidFill>
                  <a:srgbClr val="C0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2831" name="Flowchart: Merge 23"/>
              <p:cNvSpPr>
                <a:spLocks noChangeAspect="1" noChangeArrowheads="1"/>
              </p:cNvSpPr>
              <p:nvPr/>
            </p:nvSpPr>
            <p:spPr bwMode="auto">
              <a:xfrm>
                <a:off x="336425" y="73671"/>
                <a:ext cx="486154" cy="260935"/>
              </a:xfrm>
              <a:prstGeom prst="flowChartMerge">
                <a:avLst/>
              </a:prstGeom>
              <a:solidFill>
                <a:srgbClr val="7C891D"/>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grpSp>
      <p:sp>
        <p:nvSpPr>
          <p:cNvPr id="32795" name="Oval 24"/>
          <p:cNvSpPr>
            <a:spLocks noChangeAspect="1" noChangeArrowheads="1"/>
          </p:cNvSpPr>
          <p:nvPr/>
        </p:nvSpPr>
        <p:spPr bwMode="auto">
          <a:xfrm>
            <a:off x="6419850" y="1787525"/>
            <a:ext cx="1260475" cy="1260475"/>
          </a:xfrm>
          <a:prstGeom prst="ellipse">
            <a:avLst/>
          </a:prstGeom>
          <a:solidFill>
            <a:srgbClr val="7F7F7F">
              <a:alpha val="54117"/>
            </a:srgbClr>
          </a:solidFill>
          <a:ln>
            <a:noFill/>
          </a:ln>
          <a:extLst>
            <a:ext uri="{91240B29-F687-4F45-9708-019B960494DF}">
              <a14:hiddenLine xmlns:a14="http://schemas.microsoft.com/office/drawing/2010/main" w="508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sp>
        <p:nvSpPr>
          <p:cNvPr id="32796" name="Content Placeholder 7"/>
          <p:cNvSpPr>
            <a:spLocks noChangeAspect="1" noChangeArrowheads="1"/>
          </p:cNvSpPr>
          <p:nvPr/>
        </p:nvSpPr>
        <p:spPr bwMode="auto">
          <a:xfrm>
            <a:off x="6419850" y="3246438"/>
            <a:ext cx="1260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797" name="Group 26"/>
          <p:cNvGrpSpPr/>
          <p:nvPr/>
        </p:nvGrpSpPr>
        <p:grpSpPr bwMode="auto">
          <a:xfrm>
            <a:off x="6594475" y="3146425"/>
            <a:ext cx="909638" cy="92075"/>
            <a:chOff x="0" y="0"/>
            <a:chExt cx="3298056" cy="334606"/>
          </a:xfrm>
        </p:grpSpPr>
        <p:sp>
          <p:nvSpPr>
            <p:cNvPr id="32822" name="Straight Connector 27"/>
            <p:cNvSpPr>
              <a:spLocks noChangeShapeType="1"/>
            </p:cNvSpPr>
            <p:nvPr/>
          </p:nvSpPr>
          <p:spPr bwMode="auto">
            <a:xfrm>
              <a:off x="0" y="0"/>
              <a:ext cx="1080000" cy="1"/>
            </a:xfrm>
            <a:prstGeom prst="line">
              <a:avLst/>
            </a:prstGeom>
            <a:noFill/>
            <a:ln w="76200">
              <a:solidFill>
                <a:srgbClr val="FFFF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2823" name="Straight Connector 28"/>
            <p:cNvSpPr>
              <a:spLocks noChangeShapeType="1"/>
            </p:cNvSpPr>
            <p:nvPr/>
          </p:nvSpPr>
          <p:spPr bwMode="auto">
            <a:xfrm>
              <a:off x="2218056" y="0"/>
              <a:ext cx="1080000" cy="1"/>
            </a:xfrm>
            <a:prstGeom prst="line">
              <a:avLst/>
            </a:prstGeom>
            <a:noFill/>
            <a:ln w="76200">
              <a:solidFill>
                <a:srgbClr val="FFFF00"/>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32824" name="Group 29"/>
            <p:cNvGrpSpPr/>
            <p:nvPr/>
          </p:nvGrpSpPr>
          <p:grpSpPr bwMode="auto">
            <a:xfrm>
              <a:off x="1109028" y="0"/>
              <a:ext cx="1080000" cy="334606"/>
              <a:chOff x="0" y="0"/>
              <a:chExt cx="1080000" cy="334606"/>
            </a:xfrm>
          </p:grpSpPr>
          <p:sp>
            <p:nvSpPr>
              <p:cNvPr id="32825" name="Straight Connector 30"/>
              <p:cNvSpPr>
                <a:spLocks noChangeShapeType="1"/>
              </p:cNvSpPr>
              <p:nvPr/>
            </p:nvSpPr>
            <p:spPr bwMode="auto">
              <a:xfrm>
                <a:off x="0" y="0"/>
                <a:ext cx="1080000" cy="1"/>
              </a:xfrm>
              <a:prstGeom prst="line">
                <a:avLst/>
              </a:prstGeom>
              <a:noFill/>
              <a:ln w="76200">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2826" name="Flowchart: Merge 31"/>
              <p:cNvSpPr>
                <a:spLocks noChangeAspect="1" noChangeArrowheads="1"/>
              </p:cNvSpPr>
              <p:nvPr/>
            </p:nvSpPr>
            <p:spPr bwMode="auto">
              <a:xfrm>
                <a:off x="336425" y="73671"/>
                <a:ext cx="486154" cy="260935"/>
              </a:xfrm>
              <a:prstGeom prst="flowChartMerge">
                <a:avLst/>
              </a:prstGeom>
              <a:solidFill>
                <a:srgbClr val="B86D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grpSp>
      <p:sp>
        <p:nvSpPr>
          <p:cNvPr id="32798" name="Oval 32"/>
          <p:cNvSpPr>
            <a:spLocks noChangeAspect="1" noChangeArrowheads="1"/>
          </p:cNvSpPr>
          <p:nvPr/>
        </p:nvSpPr>
        <p:spPr bwMode="auto">
          <a:xfrm>
            <a:off x="850900" y="3863975"/>
            <a:ext cx="1260475" cy="1260475"/>
          </a:xfrm>
          <a:prstGeom prst="ellipse">
            <a:avLst/>
          </a:prstGeom>
          <a:solidFill>
            <a:srgbClr val="7F7F7F">
              <a:alpha val="54117"/>
            </a:srgbClr>
          </a:solidFill>
          <a:ln>
            <a:noFill/>
          </a:ln>
          <a:extLst>
            <a:ext uri="{91240B29-F687-4F45-9708-019B960494DF}">
              <a14:hiddenLine xmlns:a14="http://schemas.microsoft.com/office/drawing/2010/main" w="508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sp>
        <p:nvSpPr>
          <p:cNvPr id="32799" name="Content Placeholder 7"/>
          <p:cNvSpPr>
            <a:spLocks noChangeAspect="1" noChangeArrowheads="1"/>
          </p:cNvSpPr>
          <p:nvPr/>
        </p:nvSpPr>
        <p:spPr bwMode="auto">
          <a:xfrm>
            <a:off x="850900" y="5322888"/>
            <a:ext cx="1260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800" name="Group 34"/>
          <p:cNvGrpSpPr/>
          <p:nvPr/>
        </p:nvGrpSpPr>
        <p:grpSpPr bwMode="auto">
          <a:xfrm>
            <a:off x="1025525" y="5222875"/>
            <a:ext cx="911225" cy="92075"/>
            <a:chOff x="0" y="0"/>
            <a:chExt cx="3298056" cy="334606"/>
          </a:xfrm>
        </p:grpSpPr>
        <p:sp>
          <p:nvSpPr>
            <p:cNvPr id="32817" name="Straight Connector 35"/>
            <p:cNvSpPr>
              <a:spLocks noChangeShapeType="1"/>
            </p:cNvSpPr>
            <p:nvPr/>
          </p:nvSpPr>
          <p:spPr bwMode="auto">
            <a:xfrm>
              <a:off x="0" y="0"/>
              <a:ext cx="1080000" cy="1"/>
            </a:xfrm>
            <a:prstGeom prst="line">
              <a:avLst/>
            </a:prstGeom>
            <a:noFill/>
            <a:ln w="76200">
              <a:solidFill>
                <a:srgbClr val="7D891D"/>
              </a:solidFill>
              <a:bevel/>
            </a:ln>
            <a:extLst>
              <a:ext uri="{909E8E84-426E-40DD-AFC4-6F175D3DCCD1}">
                <a14:hiddenFill xmlns:a14="http://schemas.microsoft.com/office/drawing/2010/main">
                  <a:noFill/>
                </a14:hiddenFill>
              </a:ext>
            </a:extLst>
          </p:spPr>
          <p:txBody>
            <a:bodyPr/>
            <a:lstStyle/>
            <a:p>
              <a:endParaRPr lang="zh-CN" altLang="en-US"/>
            </a:p>
          </p:txBody>
        </p:sp>
        <p:sp>
          <p:nvSpPr>
            <p:cNvPr id="32818" name="Straight Connector 36"/>
            <p:cNvSpPr>
              <a:spLocks noChangeShapeType="1"/>
            </p:cNvSpPr>
            <p:nvPr/>
          </p:nvSpPr>
          <p:spPr bwMode="auto">
            <a:xfrm>
              <a:off x="2218056" y="0"/>
              <a:ext cx="1080000" cy="1"/>
            </a:xfrm>
            <a:prstGeom prst="line">
              <a:avLst/>
            </a:prstGeom>
            <a:noFill/>
            <a:ln w="76200">
              <a:solidFill>
                <a:srgbClr val="7D891D"/>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32819" name="Group 37"/>
            <p:cNvGrpSpPr/>
            <p:nvPr/>
          </p:nvGrpSpPr>
          <p:grpSpPr bwMode="auto">
            <a:xfrm>
              <a:off x="1109028" y="0"/>
              <a:ext cx="1080000" cy="334606"/>
              <a:chOff x="0" y="0"/>
              <a:chExt cx="1080000" cy="334606"/>
            </a:xfrm>
          </p:grpSpPr>
          <p:sp>
            <p:nvSpPr>
              <p:cNvPr id="32820" name="Straight Connector 38"/>
              <p:cNvSpPr>
                <a:spLocks noChangeShapeType="1"/>
              </p:cNvSpPr>
              <p:nvPr/>
            </p:nvSpPr>
            <p:spPr bwMode="auto">
              <a:xfrm>
                <a:off x="0" y="0"/>
                <a:ext cx="1080000" cy="1"/>
              </a:xfrm>
              <a:prstGeom prst="line">
                <a:avLst/>
              </a:prstGeom>
              <a:noFill/>
              <a:ln w="76200">
                <a:solidFill>
                  <a:srgbClr val="1E925E"/>
                </a:solidFill>
                <a:bevel/>
              </a:ln>
              <a:extLst>
                <a:ext uri="{909E8E84-426E-40DD-AFC4-6F175D3DCCD1}">
                  <a14:hiddenFill xmlns:a14="http://schemas.microsoft.com/office/drawing/2010/main">
                    <a:noFill/>
                  </a14:hiddenFill>
                </a:ext>
              </a:extLst>
            </p:spPr>
            <p:txBody>
              <a:bodyPr/>
              <a:lstStyle/>
              <a:p>
                <a:endParaRPr lang="zh-CN" altLang="en-US"/>
              </a:p>
            </p:txBody>
          </p:sp>
          <p:sp>
            <p:nvSpPr>
              <p:cNvPr id="32821" name="Flowchart: Merge 39"/>
              <p:cNvSpPr>
                <a:spLocks noChangeAspect="1" noChangeArrowheads="1"/>
              </p:cNvSpPr>
              <p:nvPr/>
            </p:nvSpPr>
            <p:spPr bwMode="auto">
              <a:xfrm>
                <a:off x="336425" y="73671"/>
                <a:ext cx="486154" cy="260935"/>
              </a:xfrm>
              <a:prstGeom prst="flowChartMerge">
                <a:avLst/>
              </a:prstGeom>
              <a:solidFill>
                <a:srgbClr val="626262"/>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grpSp>
      <p:sp>
        <p:nvSpPr>
          <p:cNvPr id="32801" name="Oval 40"/>
          <p:cNvSpPr>
            <a:spLocks noChangeAspect="1" noChangeArrowheads="1"/>
          </p:cNvSpPr>
          <p:nvPr/>
        </p:nvSpPr>
        <p:spPr bwMode="auto">
          <a:xfrm>
            <a:off x="6405563" y="3863975"/>
            <a:ext cx="1260475" cy="1260475"/>
          </a:xfrm>
          <a:prstGeom prst="ellipse">
            <a:avLst/>
          </a:prstGeom>
          <a:solidFill>
            <a:srgbClr val="7F7F7F">
              <a:alpha val="54117"/>
            </a:srgbClr>
          </a:solidFill>
          <a:ln>
            <a:noFill/>
          </a:ln>
          <a:extLst>
            <a:ext uri="{91240B29-F687-4F45-9708-019B960494DF}">
              <a14:hiddenLine xmlns:a14="http://schemas.microsoft.com/office/drawing/2010/main" w="508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sp>
        <p:nvSpPr>
          <p:cNvPr id="32802" name="Content Placeholder 7"/>
          <p:cNvSpPr>
            <a:spLocks noChangeAspect="1" noChangeArrowheads="1"/>
          </p:cNvSpPr>
          <p:nvPr/>
        </p:nvSpPr>
        <p:spPr bwMode="auto">
          <a:xfrm>
            <a:off x="6405563" y="5322888"/>
            <a:ext cx="1260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803" name="Group 42"/>
          <p:cNvGrpSpPr/>
          <p:nvPr/>
        </p:nvGrpSpPr>
        <p:grpSpPr bwMode="auto">
          <a:xfrm>
            <a:off x="6580188" y="5222875"/>
            <a:ext cx="909637" cy="92075"/>
            <a:chOff x="0" y="0"/>
            <a:chExt cx="3298056" cy="334606"/>
          </a:xfrm>
        </p:grpSpPr>
        <p:sp>
          <p:nvSpPr>
            <p:cNvPr id="32812" name="Straight Connector 43"/>
            <p:cNvSpPr>
              <a:spLocks noChangeShapeType="1"/>
            </p:cNvSpPr>
            <p:nvPr/>
          </p:nvSpPr>
          <p:spPr bwMode="auto">
            <a:xfrm>
              <a:off x="0" y="0"/>
              <a:ext cx="1080000" cy="1"/>
            </a:xfrm>
            <a:prstGeom prst="line">
              <a:avLst/>
            </a:prstGeom>
            <a:noFill/>
            <a:ln w="76200">
              <a:solidFill>
                <a:srgbClr val="0F94B3"/>
              </a:solidFill>
              <a:bevel/>
            </a:ln>
            <a:extLst>
              <a:ext uri="{909E8E84-426E-40DD-AFC4-6F175D3DCCD1}">
                <a14:hiddenFill xmlns:a14="http://schemas.microsoft.com/office/drawing/2010/main">
                  <a:noFill/>
                </a14:hiddenFill>
              </a:ext>
            </a:extLst>
          </p:spPr>
          <p:txBody>
            <a:bodyPr/>
            <a:lstStyle/>
            <a:p>
              <a:endParaRPr lang="zh-CN" altLang="en-US"/>
            </a:p>
          </p:txBody>
        </p:sp>
        <p:sp>
          <p:nvSpPr>
            <p:cNvPr id="32813" name="Straight Connector 44"/>
            <p:cNvSpPr>
              <a:spLocks noChangeShapeType="1"/>
            </p:cNvSpPr>
            <p:nvPr/>
          </p:nvSpPr>
          <p:spPr bwMode="auto">
            <a:xfrm>
              <a:off x="2218056" y="0"/>
              <a:ext cx="1080000" cy="1"/>
            </a:xfrm>
            <a:prstGeom prst="line">
              <a:avLst/>
            </a:prstGeom>
            <a:noFill/>
            <a:ln w="76200">
              <a:solidFill>
                <a:srgbClr val="0F94B3"/>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32814" name="Group 45"/>
            <p:cNvGrpSpPr/>
            <p:nvPr/>
          </p:nvGrpSpPr>
          <p:grpSpPr bwMode="auto">
            <a:xfrm>
              <a:off x="1109028" y="0"/>
              <a:ext cx="1080000" cy="334606"/>
              <a:chOff x="0" y="0"/>
              <a:chExt cx="1080000" cy="334606"/>
            </a:xfrm>
          </p:grpSpPr>
          <p:sp>
            <p:nvSpPr>
              <p:cNvPr id="32815" name="Straight Connector 46"/>
              <p:cNvSpPr>
                <a:spLocks noChangeShapeType="1"/>
              </p:cNvSpPr>
              <p:nvPr/>
            </p:nvSpPr>
            <p:spPr bwMode="auto">
              <a:xfrm>
                <a:off x="0" y="0"/>
                <a:ext cx="1080000" cy="1"/>
              </a:xfrm>
              <a:prstGeom prst="line">
                <a:avLst/>
              </a:prstGeom>
              <a:noFill/>
              <a:ln w="76200">
                <a:solidFill>
                  <a:srgbClr val="3B6887"/>
                </a:solidFill>
                <a:bevel/>
              </a:ln>
              <a:extLst>
                <a:ext uri="{909E8E84-426E-40DD-AFC4-6F175D3DCCD1}">
                  <a14:hiddenFill xmlns:a14="http://schemas.microsoft.com/office/drawing/2010/main">
                    <a:noFill/>
                  </a14:hiddenFill>
                </a:ext>
              </a:extLst>
            </p:spPr>
            <p:txBody>
              <a:bodyPr/>
              <a:lstStyle/>
              <a:p>
                <a:endParaRPr lang="zh-CN" altLang="en-US"/>
              </a:p>
            </p:txBody>
          </p:sp>
          <p:sp>
            <p:nvSpPr>
              <p:cNvPr id="32816" name="Flowchart: Merge 47"/>
              <p:cNvSpPr>
                <a:spLocks noChangeAspect="1" noChangeArrowheads="1"/>
              </p:cNvSpPr>
              <p:nvPr/>
            </p:nvSpPr>
            <p:spPr bwMode="auto">
              <a:xfrm>
                <a:off x="336425" y="73671"/>
                <a:ext cx="486154" cy="260935"/>
              </a:xfrm>
              <a:prstGeom prst="flowChartMerge">
                <a:avLst/>
              </a:prstGeom>
              <a:solidFill>
                <a:srgbClr val="AB3C19"/>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000">
                  <a:solidFill>
                    <a:srgbClr val="FFFFFF"/>
                  </a:solidFill>
                  <a:latin typeface="Arial" panose="020B0604020202020204" pitchFamily="34" charset="0"/>
                </a:endParaRPr>
              </a:p>
            </p:txBody>
          </p:sp>
        </p:grpSp>
      </p:grpSp>
      <p:sp>
        <p:nvSpPr>
          <p:cNvPr id="32804" name="Content Placeholder 2"/>
          <p:cNvSpPr>
            <a:spLocks noChangeArrowheads="1"/>
          </p:cNvSpPr>
          <p:nvPr/>
        </p:nvSpPr>
        <p:spPr bwMode="auto">
          <a:xfrm>
            <a:off x="2649538" y="1993900"/>
            <a:ext cx="32893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endParaRPr lang="zh-CN" altLang="en-US" sz="1400">
              <a:solidFill>
                <a:srgbClr val="F2F2F2"/>
              </a:solidFill>
            </a:endParaRPr>
          </a:p>
        </p:txBody>
      </p:sp>
      <p:sp>
        <p:nvSpPr>
          <p:cNvPr id="32805" name="Content Placeholder 2"/>
          <p:cNvSpPr>
            <a:spLocks noChangeArrowheads="1"/>
          </p:cNvSpPr>
          <p:nvPr/>
        </p:nvSpPr>
        <p:spPr bwMode="auto">
          <a:xfrm>
            <a:off x="8259763" y="1993900"/>
            <a:ext cx="29987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endParaRPr lang="zh-CN" altLang="en-US" sz="1400">
              <a:solidFill>
                <a:srgbClr val="F2F2F2"/>
              </a:solidFill>
            </a:endParaRPr>
          </a:p>
        </p:txBody>
      </p:sp>
      <p:sp>
        <p:nvSpPr>
          <p:cNvPr id="32806" name="Content Placeholder 2"/>
          <p:cNvSpPr>
            <a:spLocks noChangeArrowheads="1"/>
          </p:cNvSpPr>
          <p:nvPr/>
        </p:nvSpPr>
        <p:spPr bwMode="auto">
          <a:xfrm>
            <a:off x="8261350" y="4043363"/>
            <a:ext cx="29987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endParaRPr lang="zh-CN" altLang="en-US" sz="1400">
              <a:solidFill>
                <a:srgbClr val="F2F2F2"/>
              </a:solidFill>
            </a:endParaRPr>
          </a:p>
        </p:txBody>
      </p:sp>
      <p:sp>
        <p:nvSpPr>
          <p:cNvPr id="32807" name="Content Placeholder 2"/>
          <p:cNvSpPr>
            <a:spLocks noChangeArrowheads="1"/>
          </p:cNvSpPr>
          <p:nvPr/>
        </p:nvSpPr>
        <p:spPr bwMode="auto">
          <a:xfrm>
            <a:off x="2659063" y="4043363"/>
            <a:ext cx="29987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endParaRPr lang="zh-CN" altLang="en-US" sz="1400">
              <a:solidFill>
                <a:srgbClr val="F2F2F2"/>
              </a:solidFill>
            </a:endParaRPr>
          </a:p>
        </p:txBody>
      </p:sp>
      <p:sp>
        <p:nvSpPr>
          <p:cNvPr id="32808" name="Freeform 115"/>
          <p:cNvSpPr>
            <a:spLocks noEditPoints="1" noChangeArrowheads="1"/>
          </p:cNvSpPr>
          <p:nvPr/>
        </p:nvSpPr>
        <p:spPr bwMode="auto">
          <a:xfrm>
            <a:off x="1150938" y="2225675"/>
            <a:ext cx="681037" cy="385763"/>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185"/>
              <a:gd name="T113" fmla="*/ 317 w 317"/>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809" name="Freeform 153"/>
          <p:cNvSpPr>
            <a:spLocks noEditPoints="1" noChangeArrowheads="1"/>
          </p:cNvSpPr>
          <p:nvPr/>
        </p:nvSpPr>
        <p:spPr bwMode="auto">
          <a:xfrm>
            <a:off x="1136650" y="4259263"/>
            <a:ext cx="723900" cy="452437"/>
          </a:xfrm>
          <a:custGeom>
            <a:avLst/>
            <a:gdLst>
              <a:gd name="T0" fmla="*/ 2147483646 w 443"/>
              <a:gd name="T1" fmla="*/ 2147483646 h 232"/>
              <a:gd name="T2" fmla="*/ 2147483646 w 443"/>
              <a:gd name="T3" fmla="*/ 2147483646 h 232"/>
              <a:gd name="T4" fmla="*/ 2147483646 w 443"/>
              <a:gd name="T5" fmla="*/ 2147483646 h 232"/>
              <a:gd name="T6" fmla="*/ 2147483646 w 443"/>
              <a:gd name="T7" fmla="*/ 2147483646 h 232"/>
              <a:gd name="T8" fmla="*/ 2147483646 w 443"/>
              <a:gd name="T9" fmla="*/ 2147483646 h 232"/>
              <a:gd name="T10" fmla="*/ 2147483646 w 443"/>
              <a:gd name="T11" fmla="*/ 2147483646 h 232"/>
              <a:gd name="T12" fmla="*/ 2147483646 w 443"/>
              <a:gd name="T13" fmla="*/ 0 h 232"/>
              <a:gd name="T14" fmla="*/ 2147483646 w 443"/>
              <a:gd name="T15" fmla="*/ 2147483646 h 232"/>
              <a:gd name="T16" fmla="*/ 2147483646 w 443"/>
              <a:gd name="T17" fmla="*/ 2147483646 h 232"/>
              <a:gd name="T18" fmla="*/ 2147483646 w 443"/>
              <a:gd name="T19" fmla="*/ 2147483646 h 232"/>
              <a:gd name="T20" fmla="*/ 2147483646 w 443"/>
              <a:gd name="T21" fmla="*/ 2147483646 h 232"/>
              <a:gd name="T22" fmla="*/ 2147483646 w 443"/>
              <a:gd name="T23" fmla="*/ 2147483646 h 232"/>
              <a:gd name="T24" fmla="*/ 2147483646 w 443"/>
              <a:gd name="T25" fmla="*/ 2147483646 h 232"/>
              <a:gd name="T26" fmla="*/ 2147483646 w 443"/>
              <a:gd name="T27" fmla="*/ 2147483646 h 232"/>
              <a:gd name="T28" fmla="*/ 2147483646 w 443"/>
              <a:gd name="T29" fmla="*/ 2147483646 h 232"/>
              <a:gd name="T30" fmla="*/ 0 w 443"/>
              <a:gd name="T31" fmla="*/ 2147483646 h 232"/>
              <a:gd name="T32" fmla="*/ 2147483646 w 443"/>
              <a:gd name="T33" fmla="*/ 2147483646 h 232"/>
              <a:gd name="T34" fmla="*/ 2147483646 w 443"/>
              <a:gd name="T35" fmla="*/ 2147483646 h 232"/>
              <a:gd name="T36" fmla="*/ 2147483646 w 443"/>
              <a:gd name="T37" fmla="*/ 2147483646 h 232"/>
              <a:gd name="T38" fmla="*/ 2147483646 w 443"/>
              <a:gd name="T39" fmla="*/ 2147483646 h 232"/>
              <a:gd name="T40" fmla="*/ 2147483646 w 443"/>
              <a:gd name="T41" fmla="*/ 2147483646 h 232"/>
              <a:gd name="T42" fmla="*/ 2147483646 w 443"/>
              <a:gd name="T43" fmla="*/ 2147483646 h 232"/>
              <a:gd name="T44" fmla="*/ 2147483646 w 443"/>
              <a:gd name="T45" fmla="*/ 2147483646 h 232"/>
              <a:gd name="T46" fmla="*/ 2147483646 w 443"/>
              <a:gd name="T47" fmla="*/ 2147483646 h 232"/>
              <a:gd name="T48" fmla="*/ 2147483646 w 443"/>
              <a:gd name="T49" fmla="*/ 2147483646 h 232"/>
              <a:gd name="T50" fmla="*/ 2147483646 w 443"/>
              <a:gd name="T51" fmla="*/ 2147483646 h 232"/>
              <a:gd name="T52" fmla="*/ 2147483646 w 443"/>
              <a:gd name="T53" fmla="*/ 2147483646 h 232"/>
              <a:gd name="T54" fmla="*/ 2147483646 w 443"/>
              <a:gd name="T55" fmla="*/ 2147483646 h 232"/>
              <a:gd name="T56" fmla="*/ 2147483646 w 443"/>
              <a:gd name="T57" fmla="*/ 2147483646 h 232"/>
              <a:gd name="T58" fmla="*/ 2147483646 w 443"/>
              <a:gd name="T59" fmla="*/ 2147483646 h 232"/>
              <a:gd name="T60" fmla="*/ 2147483646 w 443"/>
              <a:gd name="T61" fmla="*/ 2147483646 h 232"/>
              <a:gd name="T62" fmla="*/ 2147483646 w 443"/>
              <a:gd name="T63" fmla="*/ 2147483646 h 232"/>
              <a:gd name="T64" fmla="*/ 2147483646 w 443"/>
              <a:gd name="T65" fmla="*/ 2147483646 h 232"/>
              <a:gd name="T66" fmla="*/ 2147483646 w 443"/>
              <a:gd name="T67" fmla="*/ 2147483646 h 232"/>
              <a:gd name="T68" fmla="*/ 2147483646 w 443"/>
              <a:gd name="T69" fmla="*/ 2147483646 h 232"/>
              <a:gd name="T70" fmla="*/ 2147483646 w 443"/>
              <a:gd name="T71" fmla="*/ 2147483646 h 232"/>
              <a:gd name="T72" fmla="*/ 2147483646 w 443"/>
              <a:gd name="T73" fmla="*/ 2147483646 h 232"/>
              <a:gd name="T74" fmla="*/ 2147483646 w 443"/>
              <a:gd name="T75" fmla="*/ 2147483646 h 232"/>
              <a:gd name="T76" fmla="*/ 2147483646 w 443"/>
              <a:gd name="T77" fmla="*/ 2147483646 h 232"/>
              <a:gd name="T78" fmla="*/ 2147483646 w 443"/>
              <a:gd name="T79" fmla="*/ 2147483646 h 232"/>
              <a:gd name="T80" fmla="*/ 2147483646 w 443"/>
              <a:gd name="T81" fmla="*/ 2147483646 h 232"/>
              <a:gd name="T82" fmla="*/ 2147483646 w 443"/>
              <a:gd name="T83" fmla="*/ 2147483646 h 232"/>
              <a:gd name="T84" fmla="*/ 2147483646 w 443"/>
              <a:gd name="T85" fmla="*/ 2147483646 h 232"/>
              <a:gd name="T86" fmla="*/ 2147483646 w 443"/>
              <a:gd name="T87" fmla="*/ 2147483646 h 232"/>
              <a:gd name="T88" fmla="*/ 2147483646 w 443"/>
              <a:gd name="T89" fmla="*/ 2147483646 h 232"/>
              <a:gd name="T90" fmla="*/ 2147483646 w 443"/>
              <a:gd name="T91" fmla="*/ 2147483646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3"/>
              <a:gd name="T139" fmla="*/ 0 h 232"/>
              <a:gd name="T140" fmla="*/ 443 w 443"/>
              <a:gd name="T141" fmla="*/ 232 h 2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810" name="Freeform 69"/>
          <p:cNvSpPr>
            <a:spLocks noEditPoints="1" noChangeArrowheads="1"/>
          </p:cNvSpPr>
          <p:nvPr/>
        </p:nvSpPr>
        <p:spPr bwMode="auto">
          <a:xfrm>
            <a:off x="6731000" y="2278063"/>
            <a:ext cx="692150" cy="312737"/>
          </a:xfrm>
          <a:custGeom>
            <a:avLst/>
            <a:gdLst>
              <a:gd name="T0" fmla="*/ 2147483646 w 373"/>
              <a:gd name="T1" fmla="*/ 2147483646 h 159"/>
              <a:gd name="T2" fmla="*/ 2147483646 w 373"/>
              <a:gd name="T3" fmla="*/ 0 h 159"/>
              <a:gd name="T4" fmla="*/ 0 w 373"/>
              <a:gd name="T5" fmla="*/ 2147483646 h 159"/>
              <a:gd name="T6" fmla="*/ 2147483646 w 373"/>
              <a:gd name="T7" fmla="*/ 2147483646 h 159"/>
              <a:gd name="T8" fmla="*/ 2147483646 w 373"/>
              <a:gd name="T9" fmla="*/ 2147483646 h 159"/>
              <a:gd name="T10" fmla="*/ 2147483646 w 373"/>
              <a:gd name="T11" fmla="*/ 2147483646 h 159"/>
              <a:gd name="T12" fmla="*/ 2147483646 w 373"/>
              <a:gd name="T13" fmla="*/ 2147483646 h 159"/>
              <a:gd name="T14" fmla="*/ 2147483646 w 373"/>
              <a:gd name="T15" fmla="*/ 2147483646 h 159"/>
              <a:gd name="T16" fmla="*/ 2147483646 w 373"/>
              <a:gd name="T17" fmla="*/ 2147483646 h 159"/>
              <a:gd name="T18" fmla="*/ 2147483646 w 373"/>
              <a:gd name="T19" fmla="*/ 2147483646 h 159"/>
              <a:gd name="T20" fmla="*/ 2147483646 w 373"/>
              <a:gd name="T21" fmla="*/ 2147483646 h 159"/>
              <a:gd name="T22" fmla="*/ 2147483646 w 373"/>
              <a:gd name="T23" fmla="*/ 2147483646 h 159"/>
              <a:gd name="T24" fmla="*/ 2147483646 w 373"/>
              <a:gd name="T25" fmla="*/ 2147483646 h 159"/>
              <a:gd name="T26" fmla="*/ 2147483646 w 373"/>
              <a:gd name="T27" fmla="*/ 2147483646 h 159"/>
              <a:gd name="T28" fmla="*/ 2147483646 w 373"/>
              <a:gd name="T29" fmla="*/ 2147483646 h 159"/>
              <a:gd name="T30" fmla="*/ 2147483646 w 373"/>
              <a:gd name="T31" fmla="*/ 2147483646 h 159"/>
              <a:gd name="T32" fmla="*/ 2147483646 w 373"/>
              <a:gd name="T33" fmla="*/ 2147483646 h 159"/>
              <a:gd name="T34" fmla="*/ 2147483646 w 373"/>
              <a:gd name="T35" fmla="*/ 2147483646 h 159"/>
              <a:gd name="T36" fmla="*/ 2147483646 w 373"/>
              <a:gd name="T37" fmla="*/ 2147483646 h 159"/>
              <a:gd name="T38" fmla="*/ 2147483646 w 373"/>
              <a:gd name="T39" fmla="*/ 2147483646 h 159"/>
              <a:gd name="T40" fmla="*/ 2147483646 w 373"/>
              <a:gd name="T41" fmla="*/ 2147483646 h 159"/>
              <a:gd name="T42" fmla="*/ 2147483646 w 373"/>
              <a:gd name="T43" fmla="*/ 2147483646 h 159"/>
              <a:gd name="T44" fmla="*/ 2147483646 w 373"/>
              <a:gd name="T45" fmla="*/ 2147483646 h 159"/>
              <a:gd name="T46" fmla="*/ 2147483646 w 373"/>
              <a:gd name="T47" fmla="*/ 2147483646 h 159"/>
              <a:gd name="T48" fmla="*/ 2147483646 w 373"/>
              <a:gd name="T49" fmla="*/ 2147483646 h 159"/>
              <a:gd name="T50" fmla="*/ 2147483646 w 373"/>
              <a:gd name="T51" fmla="*/ 2147483646 h 159"/>
              <a:gd name="T52" fmla="*/ 2147483646 w 373"/>
              <a:gd name="T53" fmla="*/ 2147483646 h 159"/>
              <a:gd name="T54" fmla="*/ 2147483646 w 373"/>
              <a:gd name="T55" fmla="*/ 2147483646 h 159"/>
              <a:gd name="T56" fmla="*/ 2147483646 w 373"/>
              <a:gd name="T57" fmla="*/ 2147483646 h 159"/>
              <a:gd name="T58" fmla="*/ 2147483646 w 373"/>
              <a:gd name="T59" fmla="*/ 2147483646 h 159"/>
              <a:gd name="T60" fmla="*/ 2147483646 w 373"/>
              <a:gd name="T61" fmla="*/ 2147483646 h 159"/>
              <a:gd name="T62" fmla="*/ 2147483646 w 373"/>
              <a:gd name="T63" fmla="*/ 2147483646 h 159"/>
              <a:gd name="T64" fmla="*/ 2147483646 w 373"/>
              <a:gd name="T65" fmla="*/ 2147483646 h 159"/>
              <a:gd name="T66" fmla="*/ 2147483646 w 373"/>
              <a:gd name="T67" fmla="*/ 2147483646 h 159"/>
              <a:gd name="T68" fmla="*/ 2147483646 w 373"/>
              <a:gd name="T69" fmla="*/ 2147483646 h 159"/>
              <a:gd name="T70" fmla="*/ 2147483646 w 373"/>
              <a:gd name="T71" fmla="*/ 2147483646 h 159"/>
              <a:gd name="T72" fmla="*/ 2147483646 w 373"/>
              <a:gd name="T73" fmla="*/ 2147483646 h 159"/>
              <a:gd name="T74" fmla="*/ 2147483646 w 373"/>
              <a:gd name="T75" fmla="*/ 2147483646 h 159"/>
              <a:gd name="T76" fmla="*/ 2147483646 w 373"/>
              <a:gd name="T77" fmla="*/ 2147483646 h 159"/>
              <a:gd name="T78" fmla="*/ 2147483646 w 373"/>
              <a:gd name="T79" fmla="*/ 2147483646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3"/>
              <a:gd name="T121" fmla="*/ 0 h 159"/>
              <a:gd name="T122" fmla="*/ 373 w 373"/>
              <a:gd name="T123" fmla="*/ 159 h 1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811" name="Freeform 117"/>
          <p:cNvSpPr>
            <a:spLocks noEditPoints="1" noChangeArrowheads="1"/>
          </p:cNvSpPr>
          <p:nvPr/>
        </p:nvSpPr>
        <p:spPr bwMode="auto">
          <a:xfrm>
            <a:off x="6756400" y="4302125"/>
            <a:ext cx="587375" cy="366713"/>
          </a:xfrm>
          <a:custGeom>
            <a:avLst/>
            <a:gdLst>
              <a:gd name="T0" fmla="*/ 2147483646 w 312"/>
              <a:gd name="T1" fmla="*/ 2147483646 h 195"/>
              <a:gd name="T2" fmla="*/ 2147483646 w 312"/>
              <a:gd name="T3" fmla="*/ 2147483646 h 195"/>
              <a:gd name="T4" fmla="*/ 2147483646 w 312"/>
              <a:gd name="T5" fmla="*/ 2147483646 h 195"/>
              <a:gd name="T6" fmla="*/ 2147483646 w 312"/>
              <a:gd name="T7" fmla="*/ 2147483646 h 195"/>
              <a:gd name="T8" fmla="*/ 2147483646 w 312"/>
              <a:gd name="T9" fmla="*/ 2147483646 h 195"/>
              <a:gd name="T10" fmla="*/ 2147483646 w 312"/>
              <a:gd name="T11" fmla="*/ 2147483646 h 195"/>
              <a:gd name="T12" fmla="*/ 2147483646 w 312"/>
              <a:gd name="T13" fmla="*/ 2147483646 h 195"/>
              <a:gd name="T14" fmla="*/ 2147483646 w 312"/>
              <a:gd name="T15" fmla="*/ 2147483646 h 195"/>
              <a:gd name="T16" fmla="*/ 2147483646 w 312"/>
              <a:gd name="T17" fmla="*/ 2147483646 h 195"/>
              <a:gd name="T18" fmla="*/ 2147483646 w 312"/>
              <a:gd name="T19" fmla="*/ 2147483646 h 195"/>
              <a:gd name="T20" fmla="*/ 2147483646 w 312"/>
              <a:gd name="T21" fmla="*/ 2147483646 h 195"/>
              <a:gd name="T22" fmla="*/ 2147483646 w 312"/>
              <a:gd name="T23" fmla="*/ 2147483646 h 195"/>
              <a:gd name="T24" fmla="*/ 2147483646 w 312"/>
              <a:gd name="T25" fmla="*/ 2147483646 h 195"/>
              <a:gd name="T26" fmla="*/ 2147483646 w 312"/>
              <a:gd name="T27" fmla="*/ 2147483646 h 195"/>
              <a:gd name="T28" fmla="*/ 2147483646 w 312"/>
              <a:gd name="T29" fmla="*/ 2147483646 h 195"/>
              <a:gd name="T30" fmla="*/ 2147483646 w 312"/>
              <a:gd name="T31" fmla="*/ 2147483646 h 195"/>
              <a:gd name="T32" fmla="*/ 2147483646 w 312"/>
              <a:gd name="T33" fmla="*/ 2147483646 h 195"/>
              <a:gd name="T34" fmla="*/ 2147483646 w 312"/>
              <a:gd name="T35" fmla="*/ 2147483646 h 195"/>
              <a:gd name="T36" fmla="*/ 2147483646 w 312"/>
              <a:gd name="T37" fmla="*/ 2147483646 h 195"/>
              <a:gd name="T38" fmla="*/ 2147483646 w 312"/>
              <a:gd name="T39" fmla="*/ 2147483646 h 195"/>
              <a:gd name="T40" fmla="*/ 2147483646 w 312"/>
              <a:gd name="T41" fmla="*/ 2147483646 h 195"/>
              <a:gd name="T42" fmla="*/ 2147483646 w 312"/>
              <a:gd name="T43" fmla="*/ 2147483646 h 195"/>
              <a:gd name="T44" fmla="*/ 2147483646 w 312"/>
              <a:gd name="T45" fmla="*/ 2147483646 h 195"/>
              <a:gd name="T46" fmla="*/ 2147483646 w 312"/>
              <a:gd name="T47" fmla="*/ 2147483646 h 195"/>
              <a:gd name="T48" fmla="*/ 2147483646 w 312"/>
              <a:gd name="T49" fmla="*/ 2147483646 h 195"/>
              <a:gd name="T50" fmla="*/ 2147483646 w 312"/>
              <a:gd name="T51" fmla="*/ 2147483646 h 195"/>
              <a:gd name="T52" fmla="*/ 2147483646 w 312"/>
              <a:gd name="T53" fmla="*/ 2147483646 h 195"/>
              <a:gd name="T54" fmla="*/ 2147483646 w 312"/>
              <a:gd name="T55" fmla="*/ 2147483646 h 195"/>
              <a:gd name="T56" fmla="*/ 2147483646 w 312"/>
              <a:gd name="T57" fmla="*/ 2147483646 h 195"/>
              <a:gd name="T58" fmla="*/ 2147483646 w 312"/>
              <a:gd name="T59" fmla="*/ 2147483646 h 195"/>
              <a:gd name="T60" fmla="*/ 2147483646 w 312"/>
              <a:gd name="T61" fmla="*/ 2147483646 h 195"/>
              <a:gd name="T62" fmla="*/ 2147483646 w 312"/>
              <a:gd name="T63" fmla="*/ 2147483646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195"/>
              <a:gd name="T98" fmla="*/ 312 w 312"/>
              <a:gd name="T99" fmla="*/ 195 h 1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195">
                <a:moveTo>
                  <a:pt x="55" y="152"/>
                </a:moveTo>
                <a:cubicBezTo>
                  <a:pt x="55" y="145"/>
                  <a:pt x="50" y="140"/>
                  <a:pt x="43" y="140"/>
                </a:cubicBezTo>
                <a:cubicBezTo>
                  <a:pt x="37" y="140"/>
                  <a:pt x="32" y="145"/>
                  <a:pt x="32" y="152"/>
                </a:cubicBezTo>
                <a:cubicBezTo>
                  <a:pt x="32" y="158"/>
                  <a:pt x="37" y="163"/>
                  <a:pt x="43" y="163"/>
                </a:cubicBezTo>
                <a:cubicBezTo>
                  <a:pt x="50" y="163"/>
                  <a:pt x="55" y="158"/>
                  <a:pt x="55" y="152"/>
                </a:cubicBezTo>
                <a:close/>
                <a:moveTo>
                  <a:pt x="25" y="113"/>
                </a:moveTo>
                <a:cubicBezTo>
                  <a:pt x="29" y="116"/>
                  <a:pt x="33" y="120"/>
                  <a:pt x="37" y="124"/>
                </a:cubicBezTo>
                <a:cubicBezTo>
                  <a:pt x="24" y="127"/>
                  <a:pt x="15" y="138"/>
                  <a:pt x="15" y="152"/>
                </a:cubicBezTo>
                <a:cubicBezTo>
                  <a:pt x="15" y="167"/>
                  <a:pt x="28" y="180"/>
                  <a:pt x="43" y="180"/>
                </a:cubicBezTo>
                <a:cubicBezTo>
                  <a:pt x="57" y="180"/>
                  <a:pt x="69" y="169"/>
                  <a:pt x="71" y="156"/>
                </a:cubicBezTo>
                <a:cubicBezTo>
                  <a:pt x="75" y="159"/>
                  <a:pt x="79" y="163"/>
                  <a:pt x="83" y="167"/>
                </a:cubicBezTo>
                <a:cubicBezTo>
                  <a:pt x="77" y="183"/>
                  <a:pt x="62" y="195"/>
                  <a:pt x="43" y="195"/>
                </a:cubicBezTo>
                <a:cubicBezTo>
                  <a:pt x="20" y="195"/>
                  <a:pt x="0" y="175"/>
                  <a:pt x="0" y="152"/>
                </a:cubicBezTo>
                <a:cubicBezTo>
                  <a:pt x="0" y="134"/>
                  <a:pt x="10" y="120"/>
                  <a:pt x="25" y="113"/>
                </a:cubicBezTo>
                <a:close/>
                <a:moveTo>
                  <a:pt x="101" y="168"/>
                </a:moveTo>
                <a:cubicBezTo>
                  <a:pt x="155" y="168"/>
                  <a:pt x="215" y="168"/>
                  <a:pt x="215" y="168"/>
                </a:cubicBezTo>
                <a:cubicBezTo>
                  <a:pt x="215" y="153"/>
                  <a:pt x="215" y="153"/>
                  <a:pt x="215" y="153"/>
                </a:cubicBezTo>
                <a:cubicBezTo>
                  <a:pt x="215" y="153"/>
                  <a:pt x="215" y="153"/>
                  <a:pt x="215" y="153"/>
                </a:cubicBezTo>
                <a:cubicBezTo>
                  <a:pt x="215" y="152"/>
                  <a:pt x="215" y="152"/>
                  <a:pt x="215" y="152"/>
                </a:cubicBezTo>
                <a:cubicBezTo>
                  <a:pt x="215" y="133"/>
                  <a:pt x="224" y="117"/>
                  <a:pt x="238" y="107"/>
                </a:cubicBezTo>
                <a:cubicBezTo>
                  <a:pt x="243" y="117"/>
                  <a:pt x="243" y="117"/>
                  <a:pt x="243" y="117"/>
                </a:cubicBezTo>
                <a:cubicBezTo>
                  <a:pt x="233" y="125"/>
                  <a:pt x="226" y="137"/>
                  <a:pt x="226" y="152"/>
                </a:cubicBezTo>
                <a:cubicBezTo>
                  <a:pt x="226" y="175"/>
                  <a:pt x="245" y="195"/>
                  <a:pt x="269" y="195"/>
                </a:cubicBezTo>
                <a:cubicBezTo>
                  <a:pt x="293" y="195"/>
                  <a:pt x="312" y="175"/>
                  <a:pt x="312" y="152"/>
                </a:cubicBezTo>
                <a:cubicBezTo>
                  <a:pt x="312" y="128"/>
                  <a:pt x="293" y="109"/>
                  <a:pt x="269" y="109"/>
                </a:cubicBezTo>
                <a:cubicBezTo>
                  <a:pt x="263" y="109"/>
                  <a:pt x="258" y="110"/>
                  <a:pt x="253" y="111"/>
                </a:cubicBezTo>
                <a:cubicBezTo>
                  <a:pt x="248" y="101"/>
                  <a:pt x="248" y="101"/>
                  <a:pt x="248" y="101"/>
                </a:cubicBezTo>
                <a:cubicBezTo>
                  <a:pt x="254" y="99"/>
                  <a:pt x="261" y="97"/>
                  <a:pt x="269" y="97"/>
                </a:cubicBezTo>
                <a:cubicBezTo>
                  <a:pt x="275" y="97"/>
                  <a:pt x="281" y="98"/>
                  <a:pt x="286" y="100"/>
                </a:cubicBezTo>
                <a:cubicBezTo>
                  <a:pt x="285" y="81"/>
                  <a:pt x="252" y="57"/>
                  <a:pt x="212" y="20"/>
                </a:cubicBezTo>
                <a:cubicBezTo>
                  <a:pt x="212" y="20"/>
                  <a:pt x="196" y="32"/>
                  <a:pt x="191" y="48"/>
                </a:cubicBezTo>
                <a:cubicBezTo>
                  <a:pt x="187" y="63"/>
                  <a:pt x="191" y="72"/>
                  <a:pt x="203" y="104"/>
                </a:cubicBezTo>
                <a:cubicBezTo>
                  <a:pt x="192" y="125"/>
                  <a:pt x="192" y="125"/>
                  <a:pt x="192" y="125"/>
                </a:cubicBezTo>
                <a:cubicBezTo>
                  <a:pt x="181" y="145"/>
                  <a:pt x="171" y="143"/>
                  <a:pt x="148" y="143"/>
                </a:cubicBezTo>
                <a:cubicBezTo>
                  <a:pt x="139" y="135"/>
                  <a:pt x="131" y="128"/>
                  <a:pt x="124" y="121"/>
                </a:cubicBezTo>
                <a:cubicBezTo>
                  <a:pt x="1" y="60"/>
                  <a:pt x="1" y="60"/>
                  <a:pt x="1" y="60"/>
                </a:cubicBezTo>
                <a:cubicBezTo>
                  <a:pt x="7" y="86"/>
                  <a:pt x="35" y="105"/>
                  <a:pt x="101" y="168"/>
                </a:cubicBezTo>
                <a:close/>
                <a:moveTo>
                  <a:pt x="251" y="130"/>
                </a:moveTo>
                <a:cubicBezTo>
                  <a:pt x="259" y="146"/>
                  <a:pt x="259" y="146"/>
                  <a:pt x="259" y="146"/>
                </a:cubicBezTo>
                <a:cubicBezTo>
                  <a:pt x="258" y="147"/>
                  <a:pt x="258" y="149"/>
                  <a:pt x="258" y="152"/>
                </a:cubicBezTo>
                <a:cubicBezTo>
                  <a:pt x="258" y="158"/>
                  <a:pt x="263" y="163"/>
                  <a:pt x="269" y="163"/>
                </a:cubicBezTo>
                <a:cubicBezTo>
                  <a:pt x="275" y="163"/>
                  <a:pt x="280" y="158"/>
                  <a:pt x="280" y="152"/>
                </a:cubicBezTo>
                <a:cubicBezTo>
                  <a:pt x="280" y="145"/>
                  <a:pt x="275" y="140"/>
                  <a:pt x="269" y="140"/>
                </a:cubicBezTo>
                <a:cubicBezTo>
                  <a:pt x="261" y="125"/>
                  <a:pt x="261" y="125"/>
                  <a:pt x="261" y="125"/>
                </a:cubicBezTo>
                <a:cubicBezTo>
                  <a:pt x="263" y="124"/>
                  <a:pt x="266" y="123"/>
                  <a:pt x="269" y="123"/>
                </a:cubicBezTo>
                <a:cubicBezTo>
                  <a:pt x="284" y="123"/>
                  <a:pt x="297" y="136"/>
                  <a:pt x="297" y="152"/>
                </a:cubicBezTo>
                <a:cubicBezTo>
                  <a:pt x="297" y="167"/>
                  <a:pt x="284" y="180"/>
                  <a:pt x="269" y="180"/>
                </a:cubicBezTo>
                <a:cubicBezTo>
                  <a:pt x="253" y="180"/>
                  <a:pt x="241" y="167"/>
                  <a:pt x="241" y="152"/>
                </a:cubicBezTo>
                <a:cubicBezTo>
                  <a:pt x="241" y="143"/>
                  <a:pt x="245" y="135"/>
                  <a:pt x="251" y="130"/>
                </a:cubicBezTo>
                <a:close/>
                <a:moveTo>
                  <a:pt x="122" y="107"/>
                </a:moveTo>
                <a:cubicBezTo>
                  <a:pt x="11" y="53"/>
                  <a:pt x="11" y="53"/>
                  <a:pt x="11" y="53"/>
                </a:cubicBezTo>
                <a:cubicBezTo>
                  <a:pt x="103" y="53"/>
                  <a:pt x="103" y="53"/>
                  <a:pt x="103" y="53"/>
                </a:cubicBezTo>
                <a:cubicBezTo>
                  <a:pt x="108" y="53"/>
                  <a:pt x="112" y="51"/>
                  <a:pt x="115" y="47"/>
                </a:cubicBezTo>
                <a:cubicBezTo>
                  <a:pt x="130" y="49"/>
                  <a:pt x="145" y="62"/>
                  <a:pt x="135" y="84"/>
                </a:cubicBezTo>
                <a:lnTo>
                  <a:pt x="122" y="107"/>
                </a:lnTo>
                <a:close/>
                <a:moveTo>
                  <a:pt x="190" y="26"/>
                </a:moveTo>
                <a:cubicBezTo>
                  <a:pt x="187" y="19"/>
                  <a:pt x="187" y="19"/>
                  <a:pt x="187" y="19"/>
                </a:cubicBezTo>
                <a:cubicBezTo>
                  <a:pt x="163" y="19"/>
                  <a:pt x="163" y="19"/>
                  <a:pt x="163" y="19"/>
                </a:cubicBezTo>
                <a:cubicBezTo>
                  <a:pt x="160" y="19"/>
                  <a:pt x="157" y="17"/>
                  <a:pt x="157" y="14"/>
                </a:cubicBezTo>
                <a:cubicBezTo>
                  <a:pt x="157" y="10"/>
                  <a:pt x="160" y="8"/>
                  <a:pt x="163" y="8"/>
                </a:cubicBezTo>
                <a:cubicBezTo>
                  <a:pt x="183" y="8"/>
                  <a:pt x="183" y="8"/>
                  <a:pt x="183" y="8"/>
                </a:cubicBezTo>
                <a:cubicBezTo>
                  <a:pt x="183" y="6"/>
                  <a:pt x="185" y="3"/>
                  <a:pt x="187" y="2"/>
                </a:cubicBezTo>
                <a:cubicBezTo>
                  <a:pt x="191" y="0"/>
                  <a:pt x="196" y="1"/>
                  <a:pt x="198" y="5"/>
                </a:cubicBezTo>
                <a:cubicBezTo>
                  <a:pt x="203" y="13"/>
                  <a:pt x="203" y="13"/>
                  <a:pt x="203" y="13"/>
                </a:cubicBezTo>
                <a:cubicBezTo>
                  <a:pt x="200" y="15"/>
                  <a:pt x="195" y="20"/>
                  <a:pt x="190" y="2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Tree>
  </p:cSld>
  <p:clrMapOvr>
    <a:masterClrMapping/>
  </p:clrMapOvr>
  <p:transition spd="slow"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灯片编号占位符 4"/>
          <p:cNvSpPr>
            <a:spLocks noGrp="1"/>
          </p:cNvSpPr>
          <p:nvPr>
            <p:ph type="sldNum" sz="quarter" idx="12"/>
          </p:nvPr>
        </p:nvSpPr>
        <p:spPr/>
        <p:txBody>
          <a:bodyPr/>
          <a:lstStyle/>
          <a:p>
            <a:pPr>
              <a:defRPr/>
            </a:pPr>
            <a:fld id="{553F1F4F-6D7F-414B-B32A-C6DA6FBC63CA}" type="slidenum">
              <a:rPr lang="zh-CN" altLang="en-US"/>
            </a:fld>
            <a:endParaRPr lang="zh-CN" altLang="en-US" sz="1800">
              <a:solidFill>
                <a:schemeClr val="tx1"/>
              </a:solidFill>
              <a:latin typeface="Arial" panose="020B0604020202020204" pitchFamily="34" charset="0"/>
            </a:endParaRPr>
          </a:p>
        </p:txBody>
      </p:sp>
      <p:pic>
        <p:nvPicPr>
          <p:cNvPr id="33795"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797"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3798" name="圆角矩形 24"/>
          <p:cNvSpPr>
            <a:spLocks noChangeArrowheads="1"/>
          </p:cNvSpPr>
          <p:nvPr/>
        </p:nvSpPr>
        <p:spPr bwMode="auto">
          <a:xfrm>
            <a:off x="-44450" y="5986463"/>
            <a:ext cx="665163" cy="8890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799" name="圆角矩形 23"/>
          <p:cNvSpPr>
            <a:spLocks noChangeArrowheads="1"/>
          </p:cNvSpPr>
          <p:nvPr/>
        </p:nvSpPr>
        <p:spPr bwMode="auto">
          <a:xfrm>
            <a:off x="346075" y="5457825"/>
            <a:ext cx="955675" cy="1057275"/>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0" name="圆角矩形 27"/>
          <p:cNvSpPr>
            <a:spLocks noChangeArrowheads="1"/>
          </p:cNvSpPr>
          <p:nvPr/>
        </p:nvSpPr>
        <p:spPr bwMode="auto">
          <a:xfrm>
            <a:off x="169863" y="4772025"/>
            <a:ext cx="568325" cy="922338"/>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1" name="文本框 7"/>
          <p:cNvSpPr>
            <a:spLocks noChangeArrowheads="1"/>
          </p:cNvSpPr>
          <p:nvPr/>
        </p:nvSpPr>
        <p:spPr bwMode="auto">
          <a:xfrm>
            <a:off x="22225" y="5694363"/>
            <a:ext cx="1601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802" name="等腰三角形 36"/>
          <p:cNvSpPr>
            <a:spLocks noChangeArrowheads="1"/>
          </p:cNvSpPr>
          <p:nvPr/>
        </p:nvSpPr>
        <p:spPr bwMode="auto">
          <a:xfrm rot="10800000">
            <a:off x="6361113" y="-44450"/>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3" name="等腰三角形 29"/>
          <p:cNvSpPr>
            <a:spLocks noChangeArrowheads="1"/>
          </p:cNvSpPr>
          <p:nvPr/>
        </p:nvSpPr>
        <p:spPr bwMode="auto">
          <a:xfrm rot="10800000">
            <a:off x="7597775" y="-44450"/>
            <a:ext cx="8016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4" name="等腰三角形 9"/>
          <p:cNvSpPr>
            <a:spLocks noChangeArrowheads="1"/>
          </p:cNvSpPr>
          <p:nvPr/>
        </p:nvSpPr>
        <p:spPr bwMode="auto">
          <a:xfrm rot="10800000">
            <a:off x="8113713" y="-28575"/>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5" name="等腰三角形 34"/>
          <p:cNvSpPr>
            <a:spLocks noChangeArrowheads="1"/>
          </p:cNvSpPr>
          <p:nvPr/>
        </p:nvSpPr>
        <p:spPr bwMode="auto">
          <a:xfrm rot="10800000">
            <a:off x="9105900" y="-31750"/>
            <a:ext cx="2065338"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6" name="等腰三角形 35"/>
          <p:cNvSpPr>
            <a:spLocks noChangeArrowheads="1"/>
          </p:cNvSpPr>
          <p:nvPr/>
        </p:nvSpPr>
        <p:spPr bwMode="auto">
          <a:xfrm rot="10800000">
            <a:off x="10723563" y="-44450"/>
            <a:ext cx="1435100"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7" name="等腰三角形 37"/>
          <p:cNvSpPr>
            <a:spLocks noChangeArrowheads="1"/>
          </p:cNvSpPr>
          <p:nvPr/>
        </p:nvSpPr>
        <p:spPr bwMode="auto">
          <a:xfrm rot="10800000">
            <a:off x="4505325" y="-44450"/>
            <a:ext cx="245427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8" name="等腰三角形 38"/>
          <p:cNvSpPr>
            <a:spLocks noChangeArrowheads="1"/>
          </p:cNvSpPr>
          <p:nvPr/>
        </p:nvSpPr>
        <p:spPr bwMode="auto">
          <a:xfrm rot="10800000">
            <a:off x="3676650" y="-44450"/>
            <a:ext cx="1222375"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09" name="等腰三角形 39"/>
          <p:cNvSpPr>
            <a:spLocks noChangeArrowheads="1"/>
          </p:cNvSpPr>
          <p:nvPr/>
        </p:nvSpPr>
        <p:spPr bwMode="auto">
          <a:xfrm rot="10800000">
            <a:off x="2525713" y="-28575"/>
            <a:ext cx="1762125"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10" name="等腰三角形 40"/>
          <p:cNvSpPr>
            <a:spLocks noChangeArrowheads="1"/>
          </p:cNvSpPr>
          <p:nvPr/>
        </p:nvSpPr>
        <p:spPr bwMode="auto">
          <a:xfrm rot="10800000">
            <a:off x="1944688" y="-44450"/>
            <a:ext cx="800100"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811" name="等腰三角形 41"/>
          <p:cNvSpPr>
            <a:spLocks noChangeArrowheads="1"/>
          </p:cNvSpPr>
          <p:nvPr/>
        </p:nvSpPr>
        <p:spPr bwMode="auto">
          <a:xfrm rot="10800000">
            <a:off x="-44450" y="-444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latin typeface="宋体" panose="02010600030101010101" pitchFamily="2" charset="-122"/>
              <a:sym typeface="宋体" panose="02010600030101010101" pitchFamily="2" charset="-122"/>
            </a:endParaRPr>
          </a:p>
        </p:txBody>
      </p:sp>
      <p:grpSp>
        <p:nvGrpSpPr>
          <p:cNvPr id="33812" name="组合 19"/>
          <p:cNvGrpSpPr/>
          <p:nvPr/>
        </p:nvGrpSpPr>
        <p:grpSpPr bwMode="auto">
          <a:xfrm>
            <a:off x="1165225" y="4192588"/>
            <a:ext cx="2438400" cy="752475"/>
            <a:chOff x="0" y="0"/>
            <a:chExt cx="2437765" cy="752138"/>
          </a:xfrm>
        </p:grpSpPr>
        <p:sp>
          <p:nvSpPr>
            <p:cNvPr id="33856" name="TextBox 11"/>
            <p:cNvSpPr>
              <a:spLocks noChangeArrowheads="1"/>
            </p:cNvSpPr>
            <p:nvPr/>
          </p:nvSpPr>
          <p:spPr bwMode="auto">
            <a:xfrm>
              <a:off x="0" y="0"/>
              <a:ext cx="2437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57" name="TextBox 12"/>
            <p:cNvSpPr>
              <a:spLocks noChangeArrowheads="1"/>
            </p:cNvSpPr>
            <p:nvPr/>
          </p:nvSpPr>
          <p:spPr bwMode="auto">
            <a:xfrm>
              <a:off x="0" y="382806"/>
              <a:ext cx="2437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13" name="Freeform 6"/>
          <p:cNvSpPr>
            <a:spLocks noChangeArrowheads="1"/>
          </p:cNvSpPr>
          <p:nvPr/>
        </p:nvSpPr>
        <p:spPr bwMode="auto">
          <a:xfrm>
            <a:off x="1412875" y="1914525"/>
            <a:ext cx="1943100" cy="1847850"/>
          </a:xfrm>
          <a:custGeom>
            <a:avLst/>
            <a:gdLst>
              <a:gd name="T0" fmla="*/ 2147483646 w 1580"/>
              <a:gd name="T1" fmla="*/ 2147483646 h 1503"/>
              <a:gd name="T2" fmla="*/ 2147483646 w 1580"/>
              <a:gd name="T3" fmla="*/ 2147483646 h 1503"/>
              <a:gd name="T4" fmla="*/ 2147483646 w 1580"/>
              <a:gd name="T5" fmla="*/ 2147483646 h 1503"/>
              <a:gd name="T6" fmla="*/ 2147483646 w 1580"/>
              <a:gd name="T7" fmla="*/ 2147483646 h 1503"/>
              <a:gd name="T8" fmla="*/ 2147483646 w 1580"/>
              <a:gd name="T9" fmla="*/ 2147483646 h 1503"/>
              <a:gd name="T10" fmla="*/ 2147483646 w 1580"/>
              <a:gd name="T11" fmla="*/ 2147483646 h 1503"/>
              <a:gd name="T12" fmla="*/ 2147483646 w 1580"/>
              <a:gd name="T13" fmla="*/ 2147483646 h 1503"/>
              <a:gd name="T14" fmla="*/ 2147483646 w 1580"/>
              <a:gd name="T15" fmla="*/ 2147483646 h 1503"/>
              <a:gd name="T16" fmla="*/ 2147483646 w 1580"/>
              <a:gd name="T17" fmla="*/ 2147483646 h 1503"/>
              <a:gd name="T18" fmla="*/ 2147483646 w 1580"/>
              <a:gd name="T19" fmla="*/ 2147483646 h 1503"/>
              <a:gd name="T20" fmla="*/ 0 w 1580"/>
              <a:gd name="T21" fmla="*/ 2147483646 h 1503"/>
              <a:gd name="T22" fmla="*/ 2147483646 w 1580"/>
              <a:gd name="T23" fmla="*/ 2147483646 h 1503"/>
              <a:gd name="T24" fmla="*/ 2147483646 w 1580"/>
              <a:gd name="T25" fmla="*/ 2147483646 h 1503"/>
              <a:gd name="T26" fmla="*/ 2147483646 w 1580"/>
              <a:gd name="T27" fmla="*/ 2147483646 h 1503"/>
              <a:gd name="T28" fmla="*/ 2147483646 w 1580"/>
              <a:gd name="T29" fmla="*/ 0 h 1503"/>
              <a:gd name="T30" fmla="*/ 2147483646 w 1580"/>
              <a:gd name="T31" fmla="*/ 2147483646 h 1503"/>
              <a:gd name="T32" fmla="*/ 2147483646 w 1580"/>
              <a:gd name="T33" fmla="*/ 0 h 1503"/>
              <a:gd name="T34" fmla="*/ 2147483646 w 1580"/>
              <a:gd name="T35" fmla="*/ 2147483646 h 1503"/>
              <a:gd name="T36" fmla="*/ 2147483646 w 1580"/>
              <a:gd name="T37" fmla="*/ 2147483646 h 1503"/>
              <a:gd name="T38" fmla="*/ 2147483646 w 1580"/>
              <a:gd name="T39" fmla="*/ 2147483646 h 1503"/>
              <a:gd name="T40" fmla="*/ 2147483646 w 1580"/>
              <a:gd name="T41" fmla="*/ 2147483646 h 1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0"/>
              <a:gd name="T64" fmla="*/ 0 h 1503"/>
              <a:gd name="T65" fmla="*/ 1580 w 1580"/>
              <a:gd name="T66" fmla="*/ 1503 h 1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0" h="1503">
                <a:moveTo>
                  <a:pt x="1580" y="753"/>
                </a:moveTo>
                <a:lnTo>
                  <a:pt x="1423" y="957"/>
                </a:lnTo>
                <a:lnTo>
                  <a:pt x="1428" y="1216"/>
                </a:lnTo>
                <a:lnTo>
                  <a:pt x="1181" y="1292"/>
                </a:lnTo>
                <a:lnTo>
                  <a:pt x="1034" y="1503"/>
                </a:lnTo>
                <a:lnTo>
                  <a:pt x="790" y="1418"/>
                </a:lnTo>
                <a:lnTo>
                  <a:pt x="545" y="1503"/>
                </a:lnTo>
                <a:lnTo>
                  <a:pt x="398" y="1292"/>
                </a:lnTo>
                <a:lnTo>
                  <a:pt x="151" y="1216"/>
                </a:lnTo>
                <a:lnTo>
                  <a:pt x="156" y="957"/>
                </a:lnTo>
                <a:lnTo>
                  <a:pt x="0" y="753"/>
                </a:lnTo>
                <a:lnTo>
                  <a:pt x="156" y="546"/>
                </a:lnTo>
                <a:lnTo>
                  <a:pt x="151" y="288"/>
                </a:lnTo>
                <a:lnTo>
                  <a:pt x="398" y="214"/>
                </a:lnTo>
                <a:lnTo>
                  <a:pt x="545" y="0"/>
                </a:lnTo>
                <a:lnTo>
                  <a:pt x="790" y="86"/>
                </a:lnTo>
                <a:lnTo>
                  <a:pt x="1034" y="0"/>
                </a:lnTo>
                <a:lnTo>
                  <a:pt x="1181" y="214"/>
                </a:lnTo>
                <a:lnTo>
                  <a:pt x="1428" y="288"/>
                </a:lnTo>
                <a:lnTo>
                  <a:pt x="1423" y="546"/>
                </a:lnTo>
                <a:lnTo>
                  <a:pt x="1580" y="753"/>
                </a:lnTo>
                <a:close/>
              </a:path>
            </a:pathLst>
          </a:custGeom>
          <a:solidFill>
            <a:srgbClr val="018CCC">
              <a:alpha val="69019"/>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33814" name="组合 30"/>
          <p:cNvGrpSpPr/>
          <p:nvPr/>
        </p:nvGrpSpPr>
        <p:grpSpPr bwMode="auto">
          <a:xfrm>
            <a:off x="1968500" y="3295650"/>
            <a:ext cx="831850" cy="833438"/>
            <a:chOff x="0" y="0"/>
            <a:chExt cx="832962" cy="832962"/>
          </a:xfrm>
        </p:grpSpPr>
        <p:sp>
          <p:nvSpPr>
            <p:cNvPr id="33854" name="椭圆 31"/>
            <p:cNvSpPr>
              <a:spLocks noChangeArrowheads="1"/>
            </p:cNvSpPr>
            <p:nvPr/>
          </p:nvSpPr>
          <p:spPr bwMode="auto">
            <a:xfrm>
              <a:off x="0" y="0"/>
              <a:ext cx="832962" cy="832962"/>
            </a:xfrm>
            <a:prstGeom prst="ellipse">
              <a:avLst/>
            </a:prstGeom>
            <a:solidFill>
              <a:srgbClr val="351F10">
                <a:alpha val="56078"/>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chemeClr val="bg1"/>
                  </a:solidFill>
                </a:rPr>
                <a:t> </a:t>
              </a:r>
              <a:endParaRPr lang="zh-CN" altLang="en-US" sz="1800">
                <a:solidFill>
                  <a:schemeClr val="bg1"/>
                </a:solidFill>
                <a:latin typeface="宋体" panose="02010600030101010101" pitchFamily="2" charset="-122"/>
                <a:sym typeface="宋体" panose="02010600030101010101" pitchFamily="2" charset="-122"/>
              </a:endParaRPr>
            </a:p>
          </p:txBody>
        </p:sp>
        <p:sp>
          <p:nvSpPr>
            <p:cNvPr id="33855" name="文本框 49"/>
            <p:cNvSpPr>
              <a:spLocks noChangeArrowheads="1"/>
            </p:cNvSpPr>
            <p:nvPr/>
          </p:nvSpPr>
          <p:spPr bwMode="auto">
            <a:xfrm>
              <a:off x="140350" y="208732"/>
              <a:ext cx="5522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815" name="组合 33"/>
          <p:cNvGrpSpPr/>
          <p:nvPr/>
        </p:nvGrpSpPr>
        <p:grpSpPr bwMode="auto">
          <a:xfrm>
            <a:off x="3638550" y="4192588"/>
            <a:ext cx="2438400" cy="752475"/>
            <a:chOff x="0" y="0"/>
            <a:chExt cx="2437765" cy="752138"/>
          </a:xfrm>
        </p:grpSpPr>
        <p:sp>
          <p:nvSpPr>
            <p:cNvPr id="33852" name="TextBox 11"/>
            <p:cNvSpPr>
              <a:spLocks noChangeArrowheads="1"/>
            </p:cNvSpPr>
            <p:nvPr/>
          </p:nvSpPr>
          <p:spPr bwMode="auto">
            <a:xfrm>
              <a:off x="0" y="0"/>
              <a:ext cx="2437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53" name="TextBox 12"/>
            <p:cNvSpPr>
              <a:spLocks noChangeArrowheads="1"/>
            </p:cNvSpPr>
            <p:nvPr/>
          </p:nvSpPr>
          <p:spPr bwMode="auto">
            <a:xfrm>
              <a:off x="0" y="382806"/>
              <a:ext cx="2437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16" name="Freeform 6"/>
          <p:cNvSpPr>
            <a:spLocks noChangeArrowheads="1"/>
          </p:cNvSpPr>
          <p:nvPr/>
        </p:nvSpPr>
        <p:spPr bwMode="auto">
          <a:xfrm>
            <a:off x="3886200" y="1914525"/>
            <a:ext cx="1943100" cy="1847850"/>
          </a:xfrm>
          <a:custGeom>
            <a:avLst/>
            <a:gdLst>
              <a:gd name="T0" fmla="*/ 2147483646 w 1580"/>
              <a:gd name="T1" fmla="*/ 2147483646 h 1503"/>
              <a:gd name="T2" fmla="*/ 2147483646 w 1580"/>
              <a:gd name="T3" fmla="*/ 2147483646 h 1503"/>
              <a:gd name="T4" fmla="*/ 2147483646 w 1580"/>
              <a:gd name="T5" fmla="*/ 2147483646 h 1503"/>
              <a:gd name="T6" fmla="*/ 2147483646 w 1580"/>
              <a:gd name="T7" fmla="*/ 2147483646 h 1503"/>
              <a:gd name="T8" fmla="*/ 2147483646 w 1580"/>
              <a:gd name="T9" fmla="*/ 2147483646 h 1503"/>
              <a:gd name="T10" fmla="*/ 2147483646 w 1580"/>
              <a:gd name="T11" fmla="*/ 2147483646 h 1503"/>
              <a:gd name="T12" fmla="*/ 2147483646 w 1580"/>
              <a:gd name="T13" fmla="*/ 2147483646 h 1503"/>
              <a:gd name="T14" fmla="*/ 2147483646 w 1580"/>
              <a:gd name="T15" fmla="*/ 2147483646 h 1503"/>
              <a:gd name="T16" fmla="*/ 2147483646 w 1580"/>
              <a:gd name="T17" fmla="*/ 2147483646 h 1503"/>
              <a:gd name="T18" fmla="*/ 2147483646 w 1580"/>
              <a:gd name="T19" fmla="*/ 2147483646 h 1503"/>
              <a:gd name="T20" fmla="*/ 0 w 1580"/>
              <a:gd name="T21" fmla="*/ 2147483646 h 1503"/>
              <a:gd name="T22" fmla="*/ 2147483646 w 1580"/>
              <a:gd name="T23" fmla="*/ 2147483646 h 1503"/>
              <a:gd name="T24" fmla="*/ 2147483646 w 1580"/>
              <a:gd name="T25" fmla="*/ 2147483646 h 1503"/>
              <a:gd name="T26" fmla="*/ 2147483646 w 1580"/>
              <a:gd name="T27" fmla="*/ 2147483646 h 1503"/>
              <a:gd name="T28" fmla="*/ 2147483646 w 1580"/>
              <a:gd name="T29" fmla="*/ 0 h 1503"/>
              <a:gd name="T30" fmla="*/ 2147483646 w 1580"/>
              <a:gd name="T31" fmla="*/ 2147483646 h 1503"/>
              <a:gd name="T32" fmla="*/ 2147483646 w 1580"/>
              <a:gd name="T33" fmla="*/ 0 h 1503"/>
              <a:gd name="T34" fmla="*/ 2147483646 w 1580"/>
              <a:gd name="T35" fmla="*/ 2147483646 h 1503"/>
              <a:gd name="T36" fmla="*/ 2147483646 w 1580"/>
              <a:gd name="T37" fmla="*/ 2147483646 h 1503"/>
              <a:gd name="T38" fmla="*/ 2147483646 w 1580"/>
              <a:gd name="T39" fmla="*/ 2147483646 h 1503"/>
              <a:gd name="T40" fmla="*/ 2147483646 w 1580"/>
              <a:gd name="T41" fmla="*/ 2147483646 h 1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0"/>
              <a:gd name="T64" fmla="*/ 0 h 1503"/>
              <a:gd name="T65" fmla="*/ 1580 w 1580"/>
              <a:gd name="T66" fmla="*/ 1503 h 1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0" h="1503">
                <a:moveTo>
                  <a:pt x="1580" y="753"/>
                </a:moveTo>
                <a:lnTo>
                  <a:pt x="1423" y="957"/>
                </a:lnTo>
                <a:lnTo>
                  <a:pt x="1428" y="1216"/>
                </a:lnTo>
                <a:lnTo>
                  <a:pt x="1181" y="1292"/>
                </a:lnTo>
                <a:lnTo>
                  <a:pt x="1034" y="1503"/>
                </a:lnTo>
                <a:lnTo>
                  <a:pt x="790" y="1418"/>
                </a:lnTo>
                <a:lnTo>
                  <a:pt x="545" y="1503"/>
                </a:lnTo>
                <a:lnTo>
                  <a:pt x="398" y="1292"/>
                </a:lnTo>
                <a:lnTo>
                  <a:pt x="151" y="1216"/>
                </a:lnTo>
                <a:lnTo>
                  <a:pt x="156" y="957"/>
                </a:lnTo>
                <a:lnTo>
                  <a:pt x="0" y="753"/>
                </a:lnTo>
                <a:lnTo>
                  <a:pt x="156" y="546"/>
                </a:lnTo>
                <a:lnTo>
                  <a:pt x="151" y="288"/>
                </a:lnTo>
                <a:lnTo>
                  <a:pt x="398" y="214"/>
                </a:lnTo>
                <a:lnTo>
                  <a:pt x="545" y="0"/>
                </a:lnTo>
                <a:lnTo>
                  <a:pt x="790" y="86"/>
                </a:lnTo>
                <a:lnTo>
                  <a:pt x="1034" y="0"/>
                </a:lnTo>
                <a:lnTo>
                  <a:pt x="1181" y="214"/>
                </a:lnTo>
                <a:lnTo>
                  <a:pt x="1428" y="288"/>
                </a:lnTo>
                <a:lnTo>
                  <a:pt x="1423" y="546"/>
                </a:lnTo>
                <a:lnTo>
                  <a:pt x="1580" y="753"/>
                </a:lnTo>
                <a:close/>
              </a:path>
            </a:pathLst>
          </a:custGeom>
          <a:solidFill>
            <a:srgbClr val="C00000">
              <a:alpha val="69019"/>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33817" name="组合 45"/>
          <p:cNvGrpSpPr/>
          <p:nvPr/>
        </p:nvGrpSpPr>
        <p:grpSpPr bwMode="auto">
          <a:xfrm>
            <a:off x="4441825" y="3295650"/>
            <a:ext cx="833438" cy="833438"/>
            <a:chOff x="0" y="0"/>
            <a:chExt cx="832962" cy="832962"/>
          </a:xfrm>
        </p:grpSpPr>
        <p:sp>
          <p:nvSpPr>
            <p:cNvPr id="33850" name="椭圆 46"/>
            <p:cNvSpPr>
              <a:spLocks noChangeArrowheads="1"/>
            </p:cNvSpPr>
            <p:nvPr/>
          </p:nvSpPr>
          <p:spPr bwMode="auto">
            <a:xfrm>
              <a:off x="0" y="0"/>
              <a:ext cx="832962" cy="832962"/>
            </a:xfrm>
            <a:prstGeom prst="ellipse">
              <a:avLst/>
            </a:prstGeom>
            <a:solidFill>
              <a:srgbClr val="351F10">
                <a:alpha val="56078"/>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chemeClr val="bg1"/>
                  </a:solidFill>
                </a:rPr>
                <a:t> </a:t>
              </a:r>
              <a:endParaRPr lang="zh-CN" altLang="en-US" sz="1800">
                <a:solidFill>
                  <a:schemeClr val="bg1"/>
                </a:solidFill>
                <a:latin typeface="宋体" panose="02010600030101010101" pitchFamily="2" charset="-122"/>
                <a:sym typeface="宋体" panose="02010600030101010101" pitchFamily="2" charset="-122"/>
              </a:endParaRPr>
            </a:p>
          </p:txBody>
        </p:sp>
        <p:sp>
          <p:nvSpPr>
            <p:cNvPr id="33851" name="文本框 69"/>
            <p:cNvSpPr>
              <a:spLocks noChangeArrowheads="1"/>
            </p:cNvSpPr>
            <p:nvPr/>
          </p:nvSpPr>
          <p:spPr bwMode="auto">
            <a:xfrm>
              <a:off x="140350" y="208732"/>
              <a:ext cx="5522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818" name="组合 48"/>
          <p:cNvGrpSpPr/>
          <p:nvPr/>
        </p:nvGrpSpPr>
        <p:grpSpPr bwMode="auto">
          <a:xfrm>
            <a:off x="6113463" y="4192588"/>
            <a:ext cx="2436812" cy="752475"/>
            <a:chOff x="0" y="0"/>
            <a:chExt cx="2437765" cy="752138"/>
          </a:xfrm>
        </p:grpSpPr>
        <p:sp>
          <p:nvSpPr>
            <p:cNvPr id="33848" name="TextBox 11"/>
            <p:cNvSpPr>
              <a:spLocks noChangeArrowheads="1"/>
            </p:cNvSpPr>
            <p:nvPr/>
          </p:nvSpPr>
          <p:spPr bwMode="auto">
            <a:xfrm>
              <a:off x="0" y="0"/>
              <a:ext cx="2437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49" name="TextBox 12"/>
            <p:cNvSpPr>
              <a:spLocks noChangeArrowheads="1"/>
            </p:cNvSpPr>
            <p:nvPr/>
          </p:nvSpPr>
          <p:spPr bwMode="auto">
            <a:xfrm>
              <a:off x="0" y="382806"/>
              <a:ext cx="2437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19" name="Freeform 6"/>
          <p:cNvSpPr>
            <a:spLocks noChangeArrowheads="1"/>
          </p:cNvSpPr>
          <p:nvPr/>
        </p:nvSpPr>
        <p:spPr bwMode="auto">
          <a:xfrm>
            <a:off x="6361113" y="1914525"/>
            <a:ext cx="1941512" cy="1847850"/>
          </a:xfrm>
          <a:custGeom>
            <a:avLst/>
            <a:gdLst>
              <a:gd name="T0" fmla="*/ 2147483646 w 1580"/>
              <a:gd name="T1" fmla="*/ 2147483646 h 1503"/>
              <a:gd name="T2" fmla="*/ 2147483646 w 1580"/>
              <a:gd name="T3" fmla="*/ 2147483646 h 1503"/>
              <a:gd name="T4" fmla="*/ 2147483646 w 1580"/>
              <a:gd name="T5" fmla="*/ 2147483646 h 1503"/>
              <a:gd name="T6" fmla="*/ 2147483646 w 1580"/>
              <a:gd name="T7" fmla="*/ 2147483646 h 1503"/>
              <a:gd name="T8" fmla="*/ 2147483646 w 1580"/>
              <a:gd name="T9" fmla="*/ 2147483646 h 1503"/>
              <a:gd name="T10" fmla="*/ 2147483646 w 1580"/>
              <a:gd name="T11" fmla="*/ 2147483646 h 1503"/>
              <a:gd name="T12" fmla="*/ 2147483646 w 1580"/>
              <a:gd name="T13" fmla="*/ 2147483646 h 1503"/>
              <a:gd name="T14" fmla="*/ 2147483646 w 1580"/>
              <a:gd name="T15" fmla="*/ 2147483646 h 1503"/>
              <a:gd name="T16" fmla="*/ 2147483646 w 1580"/>
              <a:gd name="T17" fmla="*/ 2147483646 h 1503"/>
              <a:gd name="T18" fmla="*/ 2147483646 w 1580"/>
              <a:gd name="T19" fmla="*/ 2147483646 h 1503"/>
              <a:gd name="T20" fmla="*/ 0 w 1580"/>
              <a:gd name="T21" fmla="*/ 2147483646 h 1503"/>
              <a:gd name="T22" fmla="*/ 2147483646 w 1580"/>
              <a:gd name="T23" fmla="*/ 2147483646 h 1503"/>
              <a:gd name="T24" fmla="*/ 2147483646 w 1580"/>
              <a:gd name="T25" fmla="*/ 2147483646 h 1503"/>
              <a:gd name="T26" fmla="*/ 2147483646 w 1580"/>
              <a:gd name="T27" fmla="*/ 2147483646 h 1503"/>
              <a:gd name="T28" fmla="*/ 2147483646 w 1580"/>
              <a:gd name="T29" fmla="*/ 0 h 1503"/>
              <a:gd name="T30" fmla="*/ 2147483646 w 1580"/>
              <a:gd name="T31" fmla="*/ 2147483646 h 1503"/>
              <a:gd name="T32" fmla="*/ 2147483646 w 1580"/>
              <a:gd name="T33" fmla="*/ 0 h 1503"/>
              <a:gd name="T34" fmla="*/ 2147483646 w 1580"/>
              <a:gd name="T35" fmla="*/ 2147483646 h 1503"/>
              <a:gd name="T36" fmla="*/ 2147483646 w 1580"/>
              <a:gd name="T37" fmla="*/ 2147483646 h 1503"/>
              <a:gd name="T38" fmla="*/ 2147483646 w 1580"/>
              <a:gd name="T39" fmla="*/ 2147483646 h 1503"/>
              <a:gd name="T40" fmla="*/ 2147483646 w 1580"/>
              <a:gd name="T41" fmla="*/ 2147483646 h 1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0"/>
              <a:gd name="T64" fmla="*/ 0 h 1503"/>
              <a:gd name="T65" fmla="*/ 1580 w 1580"/>
              <a:gd name="T66" fmla="*/ 1503 h 1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0" h="1503">
                <a:moveTo>
                  <a:pt x="1580" y="753"/>
                </a:moveTo>
                <a:lnTo>
                  <a:pt x="1423" y="957"/>
                </a:lnTo>
                <a:lnTo>
                  <a:pt x="1428" y="1216"/>
                </a:lnTo>
                <a:lnTo>
                  <a:pt x="1181" y="1292"/>
                </a:lnTo>
                <a:lnTo>
                  <a:pt x="1034" y="1503"/>
                </a:lnTo>
                <a:lnTo>
                  <a:pt x="790" y="1418"/>
                </a:lnTo>
                <a:lnTo>
                  <a:pt x="545" y="1503"/>
                </a:lnTo>
                <a:lnTo>
                  <a:pt x="398" y="1292"/>
                </a:lnTo>
                <a:lnTo>
                  <a:pt x="151" y="1216"/>
                </a:lnTo>
                <a:lnTo>
                  <a:pt x="156" y="957"/>
                </a:lnTo>
                <a:lnTo>
                  <a:pt x="0" y="753"/>
                </a:lnTo>
                <a:lnTo>
                  <a:pt x="156" y="546"/>
                </a:lnTo>
                <a:lnTo>
                  <a:pt x="151" y="288"/>
                </a:lnTo>
                <a:lnTo>
                  <a:pt x="398" y="214"/>
                </a:lnTo>
                <a:lnTo>
                  <a:pt x="545" y="0"/>
                </a:lnTo>
                <a:lnTo>
                  <a:pt x="790" y="86"/>
                </a:lnTo>
                <a:lnTo>
                  <a:pt x="1034" y="0"/>
                </a:lnTo>
                <a:lnTo>
                  <a:pt x="1181" y="214"/>
                </a:lnTo>
                <a:lnTo>
                  <a:pt x="1428" y="288"/>
                </a:lnTo>
                <a:lnTo>
                  <a:pt x="1423" y="546"/>
                </a:lnTo>
                <a:lnTo>
                  <a:pt x="1580" y="753"/>
                </a:lnTo>
                <a:close/>
              </a:path>
            </a:pathLst>
          </a:custGeom>
          <a:solidFill>
            <a:srgbClr val="CAA818">
              <a:alpha val="69019"/>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33820" name="组合 52"/>
          <p:cNvGrpSpPr/>
          <p:nvPr/>
        </p:nvGrpSpPr>
        <p:grpSpPr bwMode="auto">
          <a:xfrm>
            <a:off x="6915150" y="3295650"/>
            <a:ext cx="833438" cy="833438"/>
            <a:chOff x="0" y="0"/>
            <a:chExt cx="832962" cy="832962"/>
          </a:xfrm>
        </p:grpSpPr>
        <p:sp>
          <p:nvSpPr>
            <p:cNvPr id="33846" name="椭圆 53"/>
            <p:cNvSpPr>
              <a:spLocks noChangeArrowheads="1"/>
            </p:cNvSpPr>
            <p:nvPr/>
          </p:nvSpPr>
          <p:spPr bwMode="auto">
            <a:xfrm>
              <a:off x="0" y="0"/>
              <a:ext cx="832962" cy="832962"/>
            </a:xfrm>
            <a:prstGeom prst="ellipse">
              <a:avLst/>
            </a:prstGeom>
            <a:solidFill>
              <a:srgbClr val="351F10">
                <a:alpha val="56078"/>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chemeClr val="bg1"/>
                  </a:solidFill>
                </a:rPr>
                <a:t> </a:t>
              </a:r>
              <a:endParaRPr lang="zh-CN" altLang="en-US" sz="1800">
                <a:solidFill>
                  <a:schemeClr val="bg1"/>
                </a:solidFill>
                <a:latin typeface="宋体" panose="02010600030101010101" pitchFamily="2" charset="-122"/>
                <a:sym typeface="宋体" panose="02010600030101010101" pitchFamily="2" charset="-122"/>
              </a:endParaRPr>
            </a:p>
          </p:txBody>
        </p:sp>
        <p:sp>
          <p:nvSpPr>
            <p:cNvPr id="33847" name="文本框 126"/>
            <p:cNvSpPr>
              <a:spLocks noChangeArrowheads="1"/>
            </p:cNvSpPr>
            <p:nvPr/>
          </p:nvSpPr>
          <p:spPr bwMode="auto">
            <a:xfrm>
              <a:off x="140350" y="208732"/>
              <a:ext cx="5522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821" name="组合 55"/>
          <p:cNvGrpSpPr/>
          <p:nvPr/>
        </p:nvGrpSpPr>
        <p:grpSpPr bwMode="auto">
          <a:xfrm>
            <a:off x="8588375" y="4192588"/>
            <a:ext cx="2436813" cy="752475"/>
            <a:chOff x="0" y="0"/>
            <a:chExt cx="2437765" cy="752138"/>
          </a:xfrm>
        </p:grpSpPr>
        <p:sp>
          <p:nvSpPr>
            <p:cNvPr id="33844" name="TextBox 11"/>
            <p:cNvSpPr>
              <a:spLocks noChangeArrowheads="1"/>
            </p:cNvSpPr>
            <p:nvPr/>
          </p:nvSpPr>
          <p:spPr bwMode="auto">
            <a:xfrm>
              <a:off x="0" y="0"/>
              <a:ext cx="2437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45" name="TextBox 12"/>
            <p:cNvSpPr>
              <a:spLocks noChangeArrowheads="1"/>
            </p:cNvSpPr>
            <p:nvPr/>
          </p:nvSpPr>
          <p:spPr bwMode="auto">
            <a:xfrm>
              <a:off x="0" y="382806"/>
              <a:ext cx="2437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22" name="Freeform 6"/>
          <p:cNvSpPr>
            <a:spLocks noChangeArrowheads="1"/>
          </p:cNvSpPr>
          <p:nvPr/>
        </p:nvSpPr>
        <p:spPr bwMode="auto">
          <a:xfrm>
            <a:off x="8836025" y="1914525"/>
            <a:ext cx="1941513" cy="1847850"/>
          </a:xfrm>
          <a:custGeom>
            <a:avLst/>
            <a:gdLst>
              <a:gd name="T0" fmla="*/ 2147483646 w 1580"/>
              <a:gd name="T1" fmla="*/ 2147483646 h 1503"/>
              <a:gd name="T2" fmla="*/ 2147483646 w 1580"/>
              <a:gd name="T3" fmla="*/ 2147483646 h 1503"/>
              <a:gd name="T4" fmla="*/ 2147483646 w 1580"/>
              <a:gd name="T5" fmla="*/ 2147483646 h 1503"/>
              <a:gd name="T6" fmla="*/ 2147483646 w 1580"/>
              <a:gd name="T7" fmla="*/ 2147483646 h 1503"/>
              <a:gd name="T8" fmla="*/ 2147483646 w 1580"/>
              <a:gd name="T9" fmla="*/ 2147483646 h 1503"/>
              <a:gd name="T10" fmla="*/ 2147483646 w 1580"/>
              <a:gd name="T11" fmla="*/ 2147483646 h 1503"/>
              <a:gd name="T12" fmla="*/ 2147483646 w 1580"/>
              <a:gd name="T13" fmla="*/ 2147483646 h 1503"/>
              <a:gd name="T14" fmla="*/ 2147483646 w 1580"/>
              <a:gd name="T15" fmla="*/ 2147483646 h 1503"/>
              <a:gd name="T16" fmla="*/ 2147483646 w 1580"/>
              <a:gd name="T17" fmla="*/ 2147483646 h 1503"/>
              <a:gd name="T18" fmla="*/ 2147483646 w 1580"/>
              <a:gd name="T19" fmla="*/ 2147483646 h 1503"/>
              <a:gd name="T20" fmla="*/ 0 w 1580"/>
              <a:gd name="T21" fmla="*/ 2147483646 h 1503"/>
              <a:gd name="T22" fmla="*/ 2147483646 w 1580"/>
              <a:gd name="T23" fmla="*/ 2147483646 h 1503"/>
              <a:gd name="T24" fmla="*/ 2147483646 w 1580"/>
              <a:gd name="T25" fmla="*/ 2147483646 h 1503"/>
              <a:gd name="T26" fmla="*/ 2147483646 w 1580"/>
              <a:gd name="T27" fmla="*/ 2147483646 h 1503"/>
              <a:gd name="T28" fmla="*/ 2147483646 w 1580"/>
              <a:gd name="T29" fmla="*/ 0 h 1503"/>
              <a:gd name="T30" fmla="*/ 2147483646 w 1580"/>
              <a:gd name="T31" fmla="*/ 2147483646 h 1503"/>
              <a:gd name="T32" fmla="*/ 2147483646 w 1580"/>
              <a:gd name="T33" fmla="*/ 0 h 1503"/>
              <a:gd name="T34" fmla="*/ 2147483646 w 1580"/>
              <a:gd name="T35" fmla="*/ 2147483646 h 1503"/>
              <a:gd name="T36" fmla="*/ 2147483646 w 1580"/>
              <a:gd name="T37" fmla="*/ 2147483646 h 1503"/>
              <a:gd name="T38" fmla="*/ 2147483646 w 1580"/>
              <a:gd name="T39" fmla="*/ 2147483646 h 1503"/>
              <a:gd name="T40" fmla="*/ 2147483646 w 1580"/>
              <a:gd name="T41" fmla="*/ 2147483646 h 1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0"/>
              <a:gd name="T64" fmla="*/ 0 h 1503"/>
              <a:gd name="T65" fmla="*/ 1580 w 1580"/>
              <a:gd name="T66" fmla="*/ 1503 h 1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0" h="1503">
                <a:moveTo>
                  <a:pt x="1580" y="753"/>
                </a:moveTo>
                <a:lnTo>
                  <a:pt x="1423" y="957"/>
                </a:lnTo>
                <a:lnTo>
                  <a:pt x="1428" y="1216"/>
                </a:lnTo>
                <a:lnTo>
                  <a:pt x="1181" y="1292"/>
                </a:lnTo>
                <a:lnTo>
                  <a:pt x="1034" y="1503"/>
                </a:lnTo>
                <a:lnTo>
                  <a:pt x="790" y="1418"/>
                </a:lnTo>
                <a:lnTo>
                  <a:pt x="545" y="1503"/>
                </a:lnTo>
                <a:lnTo>
                  <a:pt x="398" y="1292"/>
                </a:lnTo>
                <a:lnTo>
                  <a:pt x="151" y="1216"/>
                </a:lnTo>
                <a:lnTo>
                  <a:pt x="156" y="957"/>
                </a:lnTo>
                <a:lnTo>
                  <a:pt x="0" y="753"/>
                </a:lnTo>
                <a:lnTo>
                  <a:pt x="156" y="546"/>
                </a:lnTo>
                <a:lnTo>
                  <a:pt x="151" y="288"/>
                </a:lnTo>
                <a:lnTo>
                  <a:pt x="398" y="214"/>
                </a:lnTo>
                <a:lnTo>
                  <a:pt x="545" y="0"/>
                </a:lnTo>
                <a:lnTo>
                  <a:pt x="790" y="86"/>
                </a:lnTo>
                <a:lnTo>
                  <a:pt x="1034" y="0"/>
                </a:lnTo>
                <a:lnTo>
                  <a:pt x="1181" y="214"/>
                </a:lnTo>
                <a:lnTo>
                  <a:pt x="1428" y="288"/>
                </a:lnTo>
                <a:lnTo>
                  <a:pt x="1423" y="546"/>
                </a:lnTo>
                <a:lnTo>
                  <a:pt x="1580" y="753"/>
                </a:lnTo>
                <a:close/>
              </a:path>
            </a:pathLst>
          </a:custGeom>
          <a:solidFill>
            <a:srgbClr val="1E925E">
              <a:alpha val="69019"/>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33823" name="组合 59"/>
          <p:cNvGrpSpPr/>
          <p:nvPr/>
        </p:nvGrpSpPr>
        <p:grpSpPr bwMode="auto">
          <a:xfrm>
            <a:off x="9390063" y="3295650"/>
            <a:ext cx="833437" cy="833438"/>
            <a:chOff x="0" y="0"/>
            <a:chExt cx="832962" cy="832962"/>
          </a:xfrm>
        </p:grpSpPr>
        <p:sp>
          <p:nvSpPr>
            <p:cNvPr id="33842" name="椭圆 60"/>
            <p:cNvSpPr>
              <a:spLocks noChangeArrowheads="1"/>
            </p:cNvSpPr>
            <p:nvPr/>
          </p:nvSpPr>
          <p:spPr bwMode="auto">
            <a:xfrm>
              <a:off x="0" y="0"/>
              <a:ext cx="832962" cy="832962"/>
            </a:xfrm>
            <a:prstGeom prst="ellipse">
              <a:avLst/>
            </a:prstGeom>
            <a:solidFill>
              <a:srgbClr val="351F10">
                <a:alpha val="56078"/>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chemeClr val="bg1"/>
                  </a:solidFill>
                </a:rPr>
                <a:t> </a:t>
              </a:r>
              <a:endParaRPr lang="zh-CN" altLang="en-US" sz="1800">
                <a:solidFill>
                  <a:schemeClr val="bg1"/>
                </a:solidFill>
                <a:latin typeface="宋体" panose="02010600030101010101" pitchFamily="2" charset="-122"/>
                <a:sym typeface="宋体" panose="02010600030101010101" pitchFamily="2" charset="-122"/>
              </a:endParaRPr>
            </a:p>
          </p:txBody>
        </p:sp>
        <p:sp>
          <p:nvSpPr>
            <p:cNvPr id="33843" name="文本框 140"/>
            <p:cNvSpPr>
              <a:spLocks noChangeArrowheads="1"/>
            </p:cNvSpPr>
            <p:nvPr/>
          </p:nvSpPr>
          <p:spPr bwMode="auto">
            <a:xfrm>
              <a:off x="140350" y="208732"/>
              <a:ext cx="5522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24" name="Freeform 89"/>
          <p:cNvSpPr>
            <a:spLocks noEditPoints="1" noChangeArrowheads="1"/>
          </p:cNvSpPr>
          <p:nvPr/>
        </p:nvSpPr>
        <p:spPr bwMode="auto">
          <a:xfrm>
            <a:off x="1962150" y="2501900"/>
            <a:ext cx="844550" cy="673100"/>
          </a:xfrm>
          <a:custGeom>
            <a:avLst/>
            <a:gdLst>
              <a:gd name="T0" fmla="*/ 2147483646 w 280"/>
              <a:gd name="T1" fmla="*/ 2147483646 h 224"/>
              <a:gd name="T2" fmla="*/ 2147483646 w 280"/>
              <a:gd name="T3" fmla="*/ 2147483646 h 224"/>
              <a:gd name="T4" fmla="*/ 2147483646 w 280"/>
              <a:gd name="T5" fmla="*/ 2147483646 h 224"/>
              <a:gd name="T6" fmla="*/ 2147483646 w 280"/>
              <a:gd name="T7" fmla="*/ 2147483646 h 224"/>
              <a:gd name="T8" fmla="*/ 0 w 280"/>
              <a:gd name="T9" fmla="*/ 2147483646 h 224"/>
              <a:gd name="T10" fmla="*/ 0 w 280"/>
              <a:gd name="T11" fmla="*/ 2147483646 h 224"/>
              <a:gd name="T12" fmla="*/ 0 w 280"/>
              <a:gd name="T13" fmla="*/ 2147483646 h 224"/>
              <a:gd name="T14" fmla="*/ 0 w 280"/>
              <a:gd name="T15" fmla="*/ 2147483646 h 224"/>
              <a:gd name="T16" fmla="*/ 2147483646 w 280"/>
              <a:gd name="T17" fmla="*/ 2147483646 h 224"/>
              <a:gd name="T18" fmla="*/ 2147483646 w 280"/>
              <a:gd name="T19" fmla="*/ 2147483646 h 224"/>
              <a:gd name="T20" fmla="*/ 2147483646 w 280"/>
              <a:gd name="T21" fmla="*/ 2147483646 h 224"/>
              <a:gd name="T22" fmla="*/ 2147483646 w 280"/>
              <a:gd name="T23" fmla="*/ 2147483646 h 224"/>
              <a:gd name="T24" fmla="*/ 2147483646 w 280"/>
              <a:gd name="T25" fmla="*/ 2147483646 h 224"/>
              <a:gd name="T26" fmla="*/ 2147483646 w 280"/>
              <a:gd name="T27" fmla="*/ 2147483646 h 224"/>
              <a:gd name="T28" fmla="*/ 2147483646 w 280"/>
              <a:gd name="T29" fmla="*/ 2147483646 h 224"/>
              <a:gd name="T30" fmla="*/ 2147483646 w 280"/>
              <a:gd name="T31" fmla="*/ 2147483646 h 224"/>
              <a:gd name="T32" fmla="*/ 2147483646 w 280"/>
              <a:gd name="T33" fmla="*/ 2147483646 h 224"/>
              <a:gd name="T34" fmla="*/ 2147483646 w 280"/>
              <a:gd name="T35" fmla="*/ 2147483646 h 224"/>
              <a:gd name="T36" fmla="*/ 2147483646 w 280"/>
              <a:gd name="T37" fmla="*/ 2147483646 h 224"/>
              <a:gd name="T38" fmla="*/ 2147483646 w 280"/>
              <a:gd name="T39" fmla="*/ 2147483646 h 224"/>
              <a:gd name="T40" fmla="*/ 2147483646 w 280"/>
              <a:gd name="T41" fmla="*/ 2147483646 h 224"/>
              <a:gd name="T42" fmla="*/ 2147483646 w 280"/>
              <a:gd name="T43" fmla="*/ 2147483646 h 224"/>
              <a:gd name="T44" fmla="*/ 2147483646 w 280"/>
              <a:gd name="T45" fmla="*/ 2147483646 h 224"/>
              <a:gd name="T46" fmla="*/ 2147483646 w 280"/>
              <a:gd name="T47" fmla="*/ 2147483646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0"/>
              <a:gd name="T73" fmla="*/ 0 h 224"/>
              <a:gd name="T74" fmla="*/ 280 w 280"/>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0" h="224">
                <a:moveTo>
                  <a:pt x="273" y="75"/>
                </a:moveTo>
                <a:cubicBezTo>
                  <a:pt x="273" y="75"/>
                  <a:pt x="273" y="75"/>
                  <a:pt x="273" y="75"/>
                </a:cubicBezTo>
                <a:cubicBezTo>
                  <a:pt x="5" y="1"/>
                  <a:pt x="5" y="1"/>
                  <a:pt x="5" y="1"/>
                </a:cubicBezTo>
                <a:cubicBezTo>
                  <a:pt x="5" y="1"/>
                  <a:pt x="4" y="1"/>
                  <a:pt x="4" y="1"/>
                </a:cubicBezTo>
                <a:cubicBezTo>
                  <a:pt x="0" y="0"/>
                  <a:pt x="0" y="1"/>
                  <a:pt x="0" y="2"/>
                </a:cubicBezTo>
                <a:cubicBezTo>
                  <a:pt x="0" y="4"/>
                  <a:pt x="0" y="4"/>
                  <a:pt x="0" y="4"/>
                </a:cubicBezTo>
                <a:cubicBezTo>
                  <a:pt x="0" y="4"/>
                  <a:pt x="0" y="4"/>
                  <a:pt x="0" y="4"/>
                </a:cubicBezTo>
                <a:cubicBezTo>
                  <a:pt x="0" y="4"/>
                  <a:pt x="0" y="4"/>
                  <a:pt x="0" y="4"/>
                </a:cubicBezTo>
                <a:cubicBezTo>
                  <a:pt x="84" y="217"/>
                  <a:pt x="84" y="217"/>
                  <a:pt x="84" y="217"/>
                </a:cubicBezTo>
                <a:cubicBezTo>
                  <a:pt x="84" y="217"/>
                  <a:pt x="84" y="217"/>
                  <a:pt x="84" y="217"/>
                </a:cubicBezTo>
                <a:cubicBezTo>
                  <a:pt x="84" y="217"/>
                  <a:pt x="87" y="224"/>
                  <a:pt x="94" y="219"/>
                </a:cubicBezTo>
                <a:cubicBezTo>
                  <a:pt x="165" y="165"/>
                  <a:pt x="165" y="165"/>
                  <a:pt x="165" y="165"/>
                </a:cubicBezTo>
                <a:cubicBezTo>
                  <a:pt x="213" y="194"/>
                  <a:pt x="213" y="194"/>
                  <a:pt x="213" y="194"/>
                </a:cubicBezTo>
                <a:cubicBezTo>
                  <a:pt x="213" y="194"/>
                  <a:pt x="213" y="194"/>
                  <a:pt x="213" y="194"/>
                </a:cubicBezTo>
                <a:cubicBezTo>
                  <a:pt x="213" y="194"/>
                  <a:pt x="218" y="199"/>
                  <a:pt x="218" y="193"/>
                </a:cubicBezTo>
                <a:cubicBezTo>
                  <a:pt x="217" y="125"/>
                  <a:pt x="217" y="125"/>
                  <a:pt x="217" y="125"/>
                </a:cubicBezTo>
                <a:cubicBezTo>
                  <a:pt x="274" y="81"/>
                  <a:pt x="274" y="81"/>
                  <a:pt x="274" y="81"/>
                </a:cubicBezTo>
                <a:cubicBezTo>
                  <a:pt x="274" y="81"/>
                  <a:pt x="274" y="81"/>
                  <a:pt x="274" y="81"/>
                </a:cubicBezTo>
                <a:cubicBezTo>
                  <a:pt x="280" y="76"/>
                  <a:pt x="273" y="75"/>
                  <a:pt x="273" y="75"/>
                </a:cubicBezTo>
                <a:close/>
                <a:moveTo>
                  <a:pt x="194" y="157"/>
                </a:moveTo>
                <a:cubicBezTo>
                  <a:pt x="157" y="134"/>
                  <a:pt x="157" y="134"/>
                  <a:pt x="157" y="134"/>
                </a:cubicBezTo>
                <a:cubicBezTo>
                  <a:pt x="16" y="16"/>
                  <a:pt x="16" y="16"/>
                  <a:pt x="16" y="16"/>
                </a:cubicBezTo>
                <a:cubicBezTo>
                  <a:pt x="194" y="108"/>
                  <a:pt x="194" y="108"/>
                  <a:pt x="194" y="108"/>
                </a:cubicBezTo>
                <a:lnTo>
                  <a:pt x="194" y="15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25" name="Freeform 174"/>
          <p:cNvSpPr>
            <a:spLocks noEditPoints="1" noChangeArrowheads="1"/>
          </p:cNvSpPr>
          <p:nvPr/>
        </p:nvSpPr>
        <p:spPr bwMode="auto">
          <a:xfrm>
            <a:off x="4303713" y="2554288"/>
            <a:ext cx="1108075" cy="566737"/>
          </a:xfrm>
          <a:custGeom>
            <a:avLst/>
            <a:gdLst>
              <a:gd name="T0" fmla="*/ 2147483646 w 255"/>
              <a:gd name="T1" fmla="*/ 2147483646 h 131"/>
              <a:gd name="T2" fmla="*/ 2147483646 w 255"/>
              <a:gd name="T3" fmla="*/ 2147483646 h 131"/>
              <a:gd name="T4" fmla="*/ 2147483646 w 255"/>
              <a:gd name="T5" fmla="*/ 2147483646 h 131"/>
              <a:gd name="T6" fmla="*/ 2147483646 w 255"/>
              <a:gd name="T7" fmla="*/ 2147483646 h 131"/>
              <a:gd name="T8" fmla="*/ 2147483646 w 255"/>
              <a:gd name="T9" fmla="*/ 2147483646 h 131"/>
              <a:gd name="T10" fmla="*/ 0 w 255"/>
              <a:gd name="T11" fmla="*/ 2147483646 h 131"/>
              <a:gd name="T12" fmla="*/ 2147483646 w 255"/>
              <a:gd name="T13" fmla="*/ 2147483646 h 131"/>
              <a:gd name="T14" fmla="*/ 2147483646 w 255"/>
              <a:gd name="T15" fmla="*/ 2147483646 h 131"/>
              <a:gd name="T16" fmla="*/ 2147483646 w 255"/>
              <a:gd name="T17" fmla="*/ 2147483646 h 131"/>
              <a:gd name="T18" fmla="*/ 2147483646 w 255"/>
              <a:gd name="T19" fmla="*/ 2147483646 h 131"/>
              <a:gd name="T20" fmla="*/ 2147483646 w 255"/>
              <a:gd name="T21" fmla="*/ 2147483646 h 131"/>
              <a:gd name="T22" fmla="*/ 2147483646 w 255"/>
              <a:gd name="T23" fmla="*/ 2147483646 h 131"/>
              <a:gd name="T24" fmla="*/ 2147483646 w 255"/>
              <a:gd name="T25" fmla="*/ 2147483646 h 131"/>
              <a:gd name="T26" fmla="*/ 2147483646 w 255"/>
              <a:gd name="T27" fmla="*/ 2147483646 h 131"/>
              <a:gd name="T28" fmla="*/ 2147483646 w 255"/>
              <a:gd name="T29" fmla="*/ 2147483646 h 131"/>
              <a:gd name="T30" fmla="*/ 2147483646 w 255"/>
              <a:gd name="T31" fmla="*/ 2147483646 h 131"/>
              <a:gd name="T32" fmla="*/ 2147483646 w 255"/>
              <a:gd name="T33" fmla="*/ 2147483646 h 131"/>
              <a:gd name="T34" fmla="*/ 2147483646 w 255"/>
              <a:gd name="T35" fmla="*/ 2147483646 h 131"/>
              <a:gd name="T36" fmla="*/ 2147483646 w 255"/>
              <a:gd name="T37" fmla="*/ 2147483646 h 131"/>
              <a:gd name="T38" fmla="*/ 2147483646 w 255"/>
              <a:gd name="T39" fmla="*/ 2147483646 h 131"/>
              <a:gd name="T40" fmla="*/ 2147483646 w 255"/>
              <a:gd name="T41" fmla="*/ 2147483646 h 131"/>
              <a:gd name="T42" fmla="*/ 2147483646 w 255"/>
              <a:gd name="T43" fmla="*/ 2147483646 h 131"/>
              <a:gd name="T44" fmla="*/ 2147483646 w 255"/>
              <a:gd name="T45" fmla="*/ 2147483646 h 131"/>
              <a:gd name="T46" fmla="*/ 2147483646 w 255"/>
              <a:gd name="T47" fmla="*/ 2147483646 h 131"/>
              <a:gd name="T48" fmla="*/ 2147483646 w 255"/>
              <a:gd name="T49" fmla="*/ 2147483646 h 131"/>
              <a:gd name="T50" fmla="*/ 2147483646 w 255"/>
              <a:gd name="T51" fmla="*/ 2147483646 h 131"/>
              <a:gd name="T52" fmla="*/ 2147483646 w 255"/>
              <a:gd name="T53" fmla="*/ 2147483646 h 131"/>
              <a:gd name="T54" fmla="*/ 2147483646 w 255"/>
              <a:gd name="T55" fmla="*/ 2147483646 h 131"/>
              <a:gd name="T56" fmla="*/ 2147483646 w 255"/>
              <a:gd name="T57" fmla="*/ 2147483646 h 131"/>
              <a:gd name="T58" fmla="*/ 2147483646 w 255"/>
              <a:gd name="T59" fmla="*/ 2147483646 h 131"/>
              <a:gd name="T60" fmla="*/ 2147483646 w 255"/>
              <a:gd name="T61" fmla="*/ 2147483646 h 131"/>
              <a:gd name="T62" fmla="*/ 2147483646 w 255"/>
              <a:gd name="T63" fmla="*/ 2147483646 h 131"/>
              <a:gd name="T64" fmla="*/ 2147483646 w 255"/>
              <a:gd name="T65" fmla="*/ 2147483646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31"/>
              <a:gd name="T101" fmla="*/ 255 w 255"/>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31">
                <a:moveTo>
                  <a:pt x="230" y="6"/>
                </a:moveTo>
                <a:cubicBezTo>
                  <a:pt x="186" y="17"/>
                  <a:pt x="186" y="17"/>
                  <a:pt x="186" y="17"/>
                </a:cubicBezTo>
                <a:cubicBezTo>
                  <a:pt x="186" y="20"/>
                  <a:pt x="186" y="20"/>
                  <a:pt x="186" y="20"/>
                </a:cubicBezTo>
                <a:cubicBezTo>
                  <a:pt x="182" y="14"/>
                  <a:pt x="176" y="12"/>
                  <a:pt x="176" y="12"/>
                </a:cubicBezTo>
                <a:cubicBezTo>
                  <a:pt x="141" y="3"/>
                  <a:pt x="141" y="3"/>
                  <a:pt x="141" y="3"/>
                </a:cubicBezTo>
                <a:cubicBezTo>
                  <a:pt x="137" y="1"/>
                  <a:pt x="131" y="3"/>
                  <a:pt x="125" y="6"/>
                </a:cubicBezTo>
                <a:cubicBezTo>
                  <a:pt x="124" y="5"/>
                  <a:pt x="124" y="5"/>
                  <a:pt x="124" y="5"/>
                </a:cubicBezTo>
                <a:cubicBezTo>
                  <a:pt x="72" y="6"/>
                  <a:pt x="72" y="6"/>
                  <a:pt x="72" y="6"/>
                </a:cubicBezTo>
                <a:cubicBezTo>
                  <a:pt x="72" y="7"/>
                  <a:pt x="72" y="7"/>
                  <a:pt x="72" y="7"/>
                </a:cubicBezTo>
                <a:cubicBezTo>
                  <a:pt x="71" y="7"/>
                  <a:pt x="68" y="7"/>
                  <a:pt x="66" y="10"/>
                </a:cubicBezTo>
                <a:cubicBezTo>
                  <a:pt x="37" y="0"/>
                  <a:pt x="37" y="0"/>
                  <a:pt x="37" y="0"/>
                </a:cubicBezTo>
                <a:cubicBezTo>
                  <a:pt x="0" y="95"/>
                  <a:pt x="0" y="95"/>
                  <a:pt x="0" y="95"/>
                </a:cubicBezTo>
                <a:cubicBezTo>
                  <a:pt x="44" y="115"/>
                  <a:pt x="44" y="115"/>
                  <a:pt x="44" y="115"/>
                </a:cubicBezTo>
                <a:cubicBezTo>
                  <a:pt x="57" y="111"/>
                  <a:pt x="61" y="93"/>
                  <a:pt x="63" y="84"/>
                </a:cubicBezTo>
                <a:cubicBezTo>
                  <a:pt x="66" y="86"/>
                  <a:pt x="66" y="86"/>
                  <a:pt x="66" y="86"/>
                </a:cubicBezTo>
                <a:cubicBezTo>
                  <a:pt x="68" y="87"/>
                  <a:pt x="68" y="87"/>
                  <a:pt x="68" y="87"/>
                </a:cubicBezTo>
                <a:cubicBezTo>
                  <a:pt x="68" y="93"/>
                  <a:pt x="69" y="100"/>
                  <a:pt x="80" y="98"/>
                </a:cubicBezTo>
                <a:cubicBezTo>
                  <a:pt x="80" y="98"/>
                  <a:pt x="81" y="120"/>
                  <a:pt x="97" y="108"/>
                </a:cubicBezTo>
                <a:cubicBezTo>
                  <a:pt x="97" y="108"/>
                  <a:pt x="98" y="124"/>
                  <a:pt x="112" y="118"/>
                </a:cubicBezTo>
                <a:cubicBezTo>
                  <a:pt x="112" y="118"/>
                  <a:pt x="115" y="131"/>
                  <a:pt x="130" y="124"/>
                </a:cubicBezTo>
                <a:cubicBezTo>
                  <a:pt x="132" y="125"/>
                  <a:pt x="132" y="125"/>
                  <a:pt x="132" y="125"/>
                </a:cubicBezTo>
                <a:cubicBezTo>
                  <a:pt x="133" y="126"/>
                  <a:pt x="133" y="126"/>
                  <a:pt x="133" y="126"/>
                </a:cubicBezTo>
                <a:cubicBezTo>
                  <a:pt x="133" y="126"/>
                  <a:pt x="141" y="128"/>
                  <a:pt x="147" y="127"/>
                </a:cubicBezTo>
                <a:cubicBezTo>
                  <a:pt x="150" y="126"/>
                  <a:pt x="153" y="126"/>
                  <a:pt x="155" y="124"/>
                </a:cubicBezTo>
                <a:cubicBezTo>
                  <a:pt x="159" y="123"/>
                  <a:pt x="169" y="122"/>
                  <a:pt x="173" y="115"/>
                </a:cubicBezTo>
                <a:cubicBezTo>
                  <a:pt x="174" y="115"/>
                  <a:pt x="175" y="115"/>
                  <a:pt x="176" y="115"/>
                </a:cubicBezTo>
                <a:cubicBezTo>
                  <a:pt x="182" y="114"/>
                  <a:pt x="186" y="112"/>
                  <a:pt x="189" y="109"/>
                </a:cubicBezTo>
                <a:cubicBezTo>
                  <a:pt x="190" y="107"/>
                  <a:pt x="191" y="104"/>
                  <a:pt x="191" y="102"/>
                </a:cubicBezTo>
                <a:cubicBezTo>
                  <a:pt x="191" y="102"/>
                  <a:pt x="201" y="119"/>
                  <a:pt x="215" y="120"/>
                </a:cubicBezTo>
                <a:cubicBezTo>
                  <a:pt x="255" y="100"/>
                  <a:pt x="255" y="100"/>
                  <a:pt x="255" y="100"/>
                </a:cubicBezTo>
                <a:lnTo>
                  <a:pt x="230" y="6"/>
                </a:lnTo>
                <a:close/>
                <a:moveTo>
                  <a:pt x="186" y="95"/>
                </a:moveTo>
                <a:cubicBezTo>
                  <a:pt x="182" y="96"/>
                  <a:pt x="182" y="96"/>
                  <a:pt x="182" y="96"/>
                </a:cubicBezTo>
                <a:cubicBezTo>
                  <a:pt x="183" y="99"/>
                  <a:pt x="183" y="99"/>
                  <a:pt x="183" y="99"/>
                </a:cubicBezTo>
                <a:cubicBezTo>
                  <a:pt x="183" y="102"/>
                  <a:pt x="182" y="103"/>
                  <a:pt x="182" y="104"/>
                </a:cubicBezTo>
                <a:cubicBezTo>
                  <a:pt x="181" y="105"/>
                  <a:pt x="179" y="106"/>
                  <a:pt x="175" y="107"/>
                </a:cubicBezTo>
                <a:cubicBezTo>
                  <a:pt x="173" y="107"/>
                  <a:pt x="171" y="107"/>
                  <a:pt x="171" y="107"/>
                </a:cubicBezTo>
                <a:cubicBezTo>
                  <a:pt x="168" y="106"/>
                  <a:pt x="168" y="106"/>
                  <a:pt x="168" y="106"/>
                </a:cubicBezTo>
                <a:cubicBezTo>
                  <a:pt x="167" y="110"/>
                  <a:pt x="167" y="110"/>
                  <a:pt x="167" y="110"/>
                </a:cubicBezTo>
                <a:cubicBezTo>
                  <a:pt x="166" y="113"/>
                  <a:pt x="159" y="115"/>
                  <a:pt x="153" y="116"/>
                </a:cubicBezTo>
                <a:cubicBezTo>
                  <a:pt x="153" y="116"/>
                  <a:pt x="152" y="116"/>
                  <a:pt x="152" y="116"/>
                </a:cubicBezTo>
                <a:cubicBezTo>
                  <a:pt x="150" y="116"/>
                  <a:pt x="150" y="116"/>
                  <a:pt x="150" y="116"/>
                </a:cubicBezTo>
                <a:cubicBezTo>
                  <a:pt x="149" y="117"/>
                  <a:pt x="149" y="117"/>
                  <a:pt x="149" y="117"/>
                </a:cubicBezTo>
                <a:cubicBezTo>
                  <a:pt x="149" y="118"/>
                  <a:pt x="148" y="118"/>
                  <a:pt x="146" y="118"/>
                </a:cubicBezTo>
                <a:cubicBezTo>
                  <a:pt x="142" y="119"/>
                  <a:pt x="137" y="118"/>
                  <a:pt x="136" y="118"/>
                </a:cubicBezTo>
                <a:cubicBezTo>
                  <a:pt x="128" y="113"/>
                  <a:pt x="128" y="113"/>
                  <a:pt x="128" y="113"/>
                </a:cubicBezTo>
                <a:cubicBezTo>
                  <a:pt x="127" y="110"/>
                  <a:pt x="125" y="106"/>
                  <a:pt x="120" y="106"/>
                </a:cubicBezTo>
                <a:cubicBezTo>
                  <a:pt x="120" y="106"/>
                  <a:pt x="119" y="88"/>
                  <a:pt x="105" y="97"/>
                </a:cubicBezTo>
                <a:cubicBezTo>
                  <a:pt x="105" y="97"/>
                  <a:pt x="100" y="83"/>
                  <a:pt x="88" y="89"/>
                </a:cubicBezTo>
                <a:cubicBezTo>
                  <a:pt x="71" y="79"/>
                  <a:pt x="71" y="79"/>
                  <a:pt x="71" y="79"/>
                </a:cubicBezTo>
                <a:cubicBezTo>
                  <a:pt x="58" y="71"/>
                  <a:pt x="58" y="71"/>
                  <a:pt x="58" y="71"/>
                </a:cubicBezTo>
                <a:cubicBezTo>
                  <a:pt x="57" y="70"/>
                  <a:pt x="57" y="70"/>
                  <a:pt x="57" y="70"/>
                </a:cubicBezTo>
                <a:cubicBezTo>
                  <a:pt x="57" y="70"/>
                  <a:pt x="57" y="70"/>
                  <a:pt x="57" y="70"/>
                </a:cubicBezTo>
                <a:cubicBezTo>
                  <a:pt x="57" y="69"/>
                  <a:pt x="57" y="69"/>
                  <a:pt x="57" y="69"/>
                </a:cubicBezTo>
                <a:cubicBezTo>
                  <a:pt x="57" y="69"/>
                  <a:pt x="57" y="69"/>
                  <a:pt x="57" y="69"/>
                </a:cubicBezTo>
                <a:cubicBezTo>
                  <a:pt x="58" y="68"/>
                  <a:pt x="58" y="68"/>
                  <a:pt x="58" y="68"/>
                </a:cubicBezTo>
                <a:cubicBezTo>
                  <a:pt x="58" y="67"/>
                  <a:pt x="70" y="20"/>
                  <a:pt x="71" y="16"/>
                </a:cubicBezTo>
                <a:cubicBezTo>
                  <a:pt x="72" y="16"/>
                  <a:pt x="73" y="15"/>
                  <a:pt x="73" y="15"/>
                </a:cubicBezTo>
                <a:cubicBezTo>
                  <a:pt x="109" y="14"/>
                  <a:pt x="109" y="14"/>
                  <a:pt x="109" y="14"/>
                </a:cubicBezTo>
                <a:cubicBezTo>
                  <a:pt x="106" y="16"/>
                  <a:pt x="105" y="17"/>
                  <a:pt x="105" y="17"/>
                </a:cubicBezTo>
                <a:cubicBezTo>
                  <a:pt x="99" y="22"/>
                  <a:pt x="97" y="45"/>
                  <a:pt x="97" y="45"/>
                </a:cubicBezTo>
                <a:cubicBezTo>
                  <a:pt x="95" y="50"/>
                  <a:pt x="101" y="54"/>
                  <a:pt x="101" y="54"/>
                </a:cubicBezTo>
                <a:cubicBezTo>
                  <a:pt x="112" y="61"/>
                  <a:pt x="123" y="35"/>
                  <a:pt x="123" y="35"/>
                </a:cubicBezTo>
                <a:cubicBezTo>
                  <a:pt x="128" y="30"/>
                  <a:pt x="138" y="33"/>
                  <a:pt x="148" y="39"/>
                </a:cubicBezTo>
                <a:cubicBezTo>
                  <a:pt x="166" y="56"/>
                  <a:pt x="187" y="75"/>
                  <a:pt x="193" y="82"/>
                </a:cubicBezTo>
                <a:cubicBezTo>
                  <a:pt x="194" y="84"/>
                  <a:pt x="195" y="86"/>
                  <a:pt x="195" y="88"/>
                </a:cubicBezTo>
                <a:cubicBezTo>
                  <a:pt x="194" y="91"/>
                  <a:pt x="188" y="94"/>
                  <a:pt x="186" y="9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33826" name="组合 64"/>
          <p:cNvGrpSpPr/>
          <p:nvPr/>
        </p:nvGrpSpPr>
        <p:grpSpPr bwMode="auto">
          <a:xfrm>
            <a:off x="9536113" y="2417763"/>
            <a:ext cx="541337" cy="811212"/>
            <a:chOff x="0" y="0"/>
            <a:chExt cx="326416" cy="488537"/>
          </a:xfrm>
        </p:grpSpPr>
        <p:sp>
          <p:nvSpPr>
            <p:cNvPr id="33838" name="Freeform 121"/>
            <p:cNvSpPr>
              <a:spLocks noEditPoints="1" noChangeArrowheads="1"/>
            </p:cNvSpPr>
            <p:nvPr/>
          </p:nvSpPr>
          <p:spPr bwMode="auto">
            <a:xfrm>
              <a:off x="0" y="0"/>
              <a:ext cx="326416" cy="269837"/>
            </a:xfrm>
            <a:custGeom>
              <a:avLst/>
              <a:gdLst>
                <a:gd name="T0" fmla="*/ 2147483646 w 185"/>
                <a:gd name="T1" fmla="*/ 2147483646 h 153"/>
                <a:gd name="T2" fmla="*/ 2147483646 w 185"/>
                <a:gd name="T3" fmla="*/ 0 h 153"/>
                <a:gd name="T4" fmla="*/ 2147483646 w 185"/>
                <a:gd name="T5" fmla="*/ 2147483646 h 153"/>
                <a:gd name="T6" fmla="*/ 2147483646 w 185"/>
                <a:gd name="T7" fmla="*/ 2147483646 h 153"/>
                <a:gd name="T8" fmla="*/ 2147483646 w 185"/>
                <a:gd name="T9" fmla="*/ 2147483646 h 153"/>
                <a:gd name="T10" fmla="*/ 2147483646 w 185"/>
                <a:gd name="T11" fmla="*/ 2147483646 h 153"/>
                <a:gd name="T12" fmla="*/ 0 w 185"/>
                <a:gd name="T13" fmla="*/ 2147483646 h 153"/>
                <a:gd name="T14" fmla="*/ 2147483646 w 185"/>
                <a:gd name="T15" fmla="*/ 2147483646 h 153"/>
                <a:gd name="T16" fmla="*/ 2147483646 w 185"/>
                <a:gd name="T17" fmla="*/ 2147483646 h 153"/>
                <a:gd name="T18" fmla="*/ 2147483646 w 185"/>
                <a:gd name="T19" fmla="*/ 2147483646 h 153"/>
                <a:gd name="T20" fmla="*/ 2147483646 w 185"/>
                <a:gd name="T21" fmla="*/ 2147483646 h 153"/>
                <a:gd name="T22" fmla="*/ 2147483646 w 185"/>
                <a:gd name="T23" fmla="*/ 2147483646 h 153"/>
                <a:gd name="T24" fmla="*/ 2147483646 w 185"/>
                <a:gd name="T25" fmla="*/ 2147483646 h 153"/>
                <a:gd name="T26" fmla="*/ 2147483646 w 185"/>
                <a:gd name="T27" fmla="*/ 2147483646 h 153"/>
                <a:gd name="T28" fmla="*/ 2147483646 w 185"/>
                <a:gd name="T29" fmla="*/ 2147483646 h 153"/>
                <a:gd name="T30" fmla="*/ 2147483646 w 185"/>
                <a:gd name="T31" fmla="*/ 2147483646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5"/>
                <a:gd name="T49" fmla="*/ 0 h 153"/>
                <a:gd name="T50" fmla="*/ 185 w 185"/>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5" h="153">
                  <a:moveTo>
                    <a:pt x="179" y="61"/>
                  </a:moveTo>
                  <a:cubicBezTo>
                    <a:pt x="185" y="0"/>
                    <a:pt x="185" y="0"/>
                    <a:pt x="185" y="0"/>
                  </a:cubicBezTo>
                  <a:cubicBezTo>
                    <a:pt x="143" y="11"/>
                    <a:pt x="143" y="11"/>
                    <a:pt x="143" y="11"/>
                  </a:cubicBezTo>
                  <a:cubicBezTo>
                    <a:pt x="157" y="26"/>
                    <a:pt x="157" y="26"/>
                    <a:pt x="157" y="26"/>
                  </a:cubicBezTo>
                  <a:cubicBezTo>
                    <a:pt x="157" y="26"/>
                    <a:pt x="98" y="97"/>
                    <a:pt x="23" y="83"/>
                  </a:cubicBezTo>
                  <a:cubicBezTo>
                    <a:pt x="37" y="105"/>
                    <a:pt x="37" y="105"/>
                    <a:pt x="37" y="105"/>
                  </a:cubicBezTo>
                  <a:cubicBezTo>
                    <a:pt x="0" y="132"/>
                    <a:pt x="0" y="132"/>
                    <a:pt x="0" y="132"/>
                  </a:cubicBezTo>
                  <a:cubicBezTo>
                    <a:pt x="0" y="132"/>
                    <a:pt x="106" y="153"/>
                    <a:pt x="168" y="38"/>
                  </a:cubicBezTo>
                  <a:lnTo>
                    <a:pt x="179" y="61"/>
                  </a:lnTo>
                  <a:close/>
                  <a:moveTo>
                    <a:pt x="26" y="125"/>
                  </a:moveTo>
                  <a:cubicBezTo>
                    <a:pt x="46" y="109"/>
                    <a:pt x="46" y="109"/>
                    <a:pt x="46" y="109"/>
                  </a:cubicBezTo>
                  <a:cubicBezTo>
                    <a:pt x="46" y="109"/>
                    <a:pt x="47" y="109"/>
                    <a:pt x="49" y="109"/>
                  </a:cubicBezTo>
                  <a:cubicBezTo>
                    <a:pt x="49" y="110"/>
                    <a:pt x="49" y="110"/>
                    <a:pt x="49" y="110"/>
                  </a:cubicBezTo>
                  <a:cubicBezTo>
                    <a:pt x="50" y="110"/>
                    <a:pt x="50" y="110"/>
                    <a:pt x="50" y="110"/>
                  </a:cubicBezTo>
                  <a:cubicBezTo>
                    <a:pt x="62" y="110"/>
                    <a:pt x="92" y="107"/>
                    <a:pt x="129" y="80"/>
                  </a:cubicBezTo>
                  <a:cubicBezTo>
                    <a:pt x="129" y="80"/>
                    <a:pt x="90" y="124"/>
                    <a:pt x="26" y="1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9" name="Freeform 122"/>
            <p:cNvSpPr>
              <a:spLocks noChangeArrowheads="1"/>
            </p:cNvSpPr>
            <p:nvPr/>
          </p:nvSpPr>
          <p:spPr bwMode="auto">
            <a:xfrm>
              <a:off x="139271" y="251340"/>
              <a:ext cx="77252" cy="237196"/>
            </a:xfrm>
            <a:custGeom>
              <a:avLst/>
              <a:gdLst>
                <a:gd name="T0" fmla="*/ 2147483646 w 44"/>
                <a:gd name="T1" fmla="*/ 0 h 134"/>
                <a:gd name="T2" fmla="*/ 2147483646 w 44"/>
                <a:gd name="T3" fmla="*/ 0 h 134"/>
                <a:gd name="T4" fmla="*/ 0 w 44"/>
                <a:gd name="T5" fmla="*/ 2147483646 h 134"/>
                <a:gd name="T6" fmla="*/ 0 w 44"/>
                <a:gd name="T7" fmla="*/ 2147483646 h 134"/>
                <a:gd name="T8" fmla="*/ 2147483646 w 44"/>
                <a:gd name="T9" fmla="*/ 2147483646 h 134"/>
                <a:gd name="T10" fmla="*/ 2147483646 w 44"/>
                <a:gd name="T11" fmla="*/ 2147483646 h 134"/>
                <a:gd name="T12" fmla="*/ 2147483646 w 44"/>
                <a:gd name="T13" fmla="*/ 0 h 134"/>
                <a:gd name="T14" fmla="*/ 0 60000 65536"/>
                <a:gd name="T15" fmla="*/ 0 60000 65536"/>
                <a:gd name="T16" fmla="*/ 0 60000 65536"/>
                <a:gd name="T17" fmla="*/ 0 60000 65536"/>
                <a:gd name="T18" fmla="*/ 0 60000 65536"/>
                <a:gd name="T19" fmla="*/ 0 60000 65536"/>
                <a:gd name="T20" fmla="*/ 0 60000 65536"/>
                <a:gd name="T21" fmla="*/ 0 w 44"/>
                <a:gd name="T22" fmla="*/ 0 h 134"/>
                <a:gd name="T23" fmla="*/ 44 w 44"/>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34">
                  <a:moveTo>
                    <a:pt x="35" y="0"/>
                  </a:moveTo>
                  <a:cubicBezTo>
                    <a:pt x="9" y="0"/>
                    <a:pt x="9" y="0"/>
                    <a:pt x="9" y="0"/>
                  </a:cubicBezTo>
                  <a:cubicBezTo>
                    <a:pt x="4" y="0"/>
                    <a:pt x="0" y="5"/>
                    <a:pt x="0" y="10"/>
                  </a:cubicBezTo>
                  <a:cubicBezTo>
                    <a:pt x="0" y="134"/>
                    <a:pt x="0" y="134"/>
                    <a:pt x="0" y="134"/>
                  </a:cubicBezTo>
                  <a:cubicBezTo>
                    <a:pt x="44" y="134"/>
                    <a:pt x="44" y="134"/>
                    <a:pt x="44" y="134"/>
                  </a:cubicBezTo>
                  <a:cubicBezTo>
                    <a:pt x="44" y="10"/>
                    <a:pt x="44" y="10"/>
                    <a:pt x="44" y="10"/>
                  </a:cubicBezTo>
                  <a:cubicBezTo>
                    <a:pt x="44" y="5"/>
                    <a:pt x="40" y="0"/>
                    <a:pt x="3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40" name="Freeform 123"/>
            <p:cNvSpPr>
              <a:spLocks noChangeArrowheads="1"/>
            </p:cNvSpPr>
            <p:nvPr/>
          </p:nvSpPr>
          <p:spPr bwMode="auto">
            <a:xfrm>
              <a:off x="36994" y="295951"/>
              <a:ext cx="77252" cy="192586"/>
            </a:xfrm>
            <a:custGeom>
              <a:avLst/>
              <a:gdLst>
                <a:gd name="T0" fmla="*/ 2147483646 w 44"/>
                <a:gd name="T1" fmla="*/ 0 h 109"/>
                <a:gd name="T2" fmla="*/ 2147483646 w 44"/>
                <a:gd name="T3" fmla="*/ 0 h 109"/>
                <a:gd name="T4" fmla="*/ 0 w 44"/>
                <a:gd name="T5" fmla="*/ 2147483646 h 109"/>
                <a:gd name="T6" fmla="*/ 0 w 44"/>
                <a:gd name="T7" fmla="*/ 2147483646 h 109"/>
                <a:gd name="T8" fmla="*/ 2147483646 w 44"/>
                <a:gd name="T9" fmla="*/ 2147483646 h 109"/>
                <a:gd name="T10" fmla="*/ 2147483646 w 44"/>
                <a:gd name="T11" fmla="*/ 2147483646 h 109"/>
                <a:gd name="T12" fmla="*/ 2147483646 w 44"/>
                <a:gd name="T13" fmla="*/ 0 h 109"/>
                <a:gd name="T14" fmla="*/ 0 60000 65536"/>
                <a:gd name="T15" fmla="*/ 0 60000 65536"/>
                <a:gd name="T16" fmla="*/ 0 60000 65536"/>
                <a:gd name="T17" fmla="*/ 0 60000 65536"/>
                <a:gd name="T18" fmla="*/ 0 60000 65536"/>
                <a:gd name="T19" fmla="*/ 0 60000 65536"/>
                <a:gd name="T20" fmla="*/ 0 60000 65536"/>
                <a:gd name="T21" fmla="*/ 0 w 44"/>
                <a:gd name="T22" fmla="*/ 0 h 109"/>
                <a:gd name="T23" fmla="*/ 44 w 44"/>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9">
                  <a:moveTo>
                    <a:pt x="35" y="0"/>
                  </a:moveTo>
                  <a:cubicBezTo>
                    <a:pt x="9" y="0"/>
                    <a:pt x="9" y="0"/>
                    <a:pt x="9" y="0"/>
                  </a:cubicBezTo>
                  <a:cubicBezTo>
                    <a:pt x="4" y="0"/>
                    <a:pt x="0" y="4"/>
                    <a:pt x="0" y="8"/>
                  </a:cubicBezTo>
                  <a:cubicBezTo>
                    <a:pt x="0" y="109"/>
                    <a:pt x="0" y="109"/>
                    <a:pt x="0" y="109"/>
                  </a:cubicBezTo>
                  <a:cubicBezTo>
                    <a:pt x="44" y="109"/>
                    <a:pt x="44" y="109"/>
                    <a:pt x="44" y="109"/>
                  </a:cubicBezTo>
                  <a:cubicBezTo>
                    <a:pt x="44" y="8"/>
                    <a:pt x="44" y="8"/>
                    <a:pt x="44" y="8"/>
                  </a:cubicBezTo>
                  <a:cubicBezTo>
                    <a:pt x="44" y="4"/>
                    <a:pt x="40" y="0"/>
                    <a:pt x="3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41" name="Freeform 124"/>
            <p:cNvSpPr>
              <a:spLocks noChangeArrowheads="1"/>
            </p:cNvSpPr>
            <p:nvPr/>
          </p:nvSpPr>
          <p:spPr bwMode="auto">
            <a:xfrm>
              <a:off x="241549" y="190409"/>
              <a:ext cx="77252" cy="298127"/>
            </a:xfrm>
            <a:custGeom>
              <a:avLst/>
              <a:gdLst>
                <a:gd name="T0" fmla="*/ 2147483646 w 44"/>
                <a:gd name="T1" fmla="*/ 0 h 169"/>
                <a:gd name="T2" fmla="*/ 2147483646 w 44"/>
                <a:gd name="T3" fmla="*/ 0 h 169"/>
                <a:gd name="T4" fmla="*/ 0 w 44"/>
                <a:gd name="T5" fmla="*/ 2147483646 h 169"/>
                <a:gd name="T6" fmla="*/ 0 w 44"/>
                <a:gd name="T7" fmla="*/ 2147483646 h 169"/>
                <a:gd name="T8" fmla="*/ 2147483646 w 44"/>
                <a:gd name="T9" fmla="*/ 2147483646 h 169"/>
                <a:gd name="T10" fmla="*/ 2147483646 w 44"/>
                <a:gd name="T11" fmla="*/ 2147483646 h 169"/>
                <a:gd name="T12" fmla="*/ 2147483646 w 44"/>
                <a:gd name="T13" fmla="*/ 0 h 169"/>
                <a:gd name="T14" fmla="*/ 0 60000 65536"/>
                <a:gd name="T15" fmla="*/ 0 60000 65536"/>
                <a:gd name="T16" fmla="*/ 0 60000 65536"/>
                <a:gd name="T17" fmla="*/ 0 60000 65536"/>
                <a:gd name="T18" fmla="*/ 0 60000 65536"/>
                <a:gd name="T19" fmla="*/ 0 60000 65536"/>
                <a:gd name="T20" fmla="*/ 0 60000 65536"/>
                <a:gd name="T21" fmla="*/ 0 w 44"/>
                <a:gd name="T22" fmla="*/ 0 h 169"/>
                <a:gd name="T23" fmla="*/ 44 w 44"/>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69">
                  <a:moveTo>
                    <a:pt x="35" y="0"/>
                  </a:moveTo>
                  <a:cubicBezTo>
                    <a:pt x="9" y="0"/>
                    <a:pt x="9" y="0"/>
                    <a:pt x="9" y="0"/>
                  </a:cubicBezTo>
                  <a:cubicBezTo>
                    <a:pt x="4" y="0"/>
                    <a:pt x="0" y="4"/>
                    <a:pt x="0" y="9"/>
                  </a:cubicBezTo>
                  <a:cubicBezTo>
                    <a:pt x="0" y="169"/>
                    <a:pt x="0" y="169"/>
                    <a:pt x="0" y="169"/>
                  </a:cubicBezTo>
                  <a:cubicBezTo>
                    <a:pt x="44" y="169"/>
                    <a:pt x="44" y="169"/>
                    <a:pt x="44" y="169"/>
                  </a:cubicBezTo>
                  <a:cubicBezTo>
                    <a:pt x="44" y="9"/>
                    <a:pt x="44" y="9"/>
                    <a:pt x="44" y="9"/>
                  </a:cubicBezTo>
                  <a:cubicBezTo>
                    <a:pt x="44" y="4"/>
                    <a:pt x="40" y="0"/>
                    <a:pt x="3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33827" name="组合 69"/>
          <p:cNvGrpSpPr/>
          <p:nvPr/>
        </p:nvGrpSpPr>
        <p:grpSpPr bwMode="auto">
          <a:xfrm>
            <a:off x="7062788" y="2392363"/>
            <a:ext cx="538162" cy="860425"/>
            <a:chOff x="0" y="0"/>
            <a:chExt cx="305372" cy="488372"/>
          </a:xfrm>
        </p:grpSpPr>
        <p:sp>
          <p:nvSpPr>
            <p:cNvPr id="33828" name="Freeform 108"/>
            <p:cNvSpPr>
              <a:spLocks noChangeArrowheads="1"/>
            </p:cNvSpPr>
            <p:nvPr/>
          </p:nvSpPr>
          <p:spPr bwMode="auto">
            <a:xfrm>
              <a:off x="222293" y="182999"/>
              <a:ext cx="83079" cy="76343"/>
            </a:xfrm>
            <a:custGeom>
              <a:avLst/>
              <a:gdLst>
                <a:gd name="T0" fmla="*/ 2147483646 w 46"/>
                <a:gd name="T1" fmla="*/ 0 h 42"/>
                <a:gd name="T2" fmla="*/ 2147483646 w 46"/>
                <a:gd name="T3" fmla="*/ 0 h 42"/>
                <a:gd name="T4" fmla="*/ 0 w 46"/>
                <a:gd name="T5" fmla="*/ 2147483646 h 42"/>
                <a:gd name="T6" fmla="*/ 0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2"/>
                <a:gd name="T29" fmla="*/ 46 w 4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2">
                  <a:moveTo>
                    <a:pt x="35" y="0"/>
                  </a:moveTo>
                  <a:cubicBezTo>
                    <a:pt x="12" y="0"/>
                    <a:pt x="12" y="0"/>
                    <a:pt x="12" y="0"/>
                  </a:cubicBezTo>
                  <a:cubicBezTo>
                    <a:pt x="5" y="0"/>
                    <a:pt x="0" y="5"/>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5"/>
                    <a:pt x="41" y="0"/>
                    <a:pt x="3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29" name="Freeform 109"/>
            <p:cNvSpPr>
              <a:spLocks noChangeArrowheads="1"/>
            </p:cNvSpPr>
            <p:nvPr/>
          </p:nvSpPr>
          <p:spPr bwMode="auto">
            <a:xfrm>
              <a:off x="0" y="182999"/>
              <a:ext cx="84202" cy="76343"/>
            </a:xfrm>
            <a:custGeom>
              <a:avLst/>
              <a:gdLst>
                <a:gd name="T0" fmla="*/ 2147483646 w 46"/>
                <a:gd name="T1" fmla="*/ 2147483646 h 42"/>
                <a:gd name="T2" fmla="*/ 2147483646 w 46"/>
                <a:gd name="T3" fmla="*/ 2147483646 h 42"/>
                <a:gd name="T4" fmla="*/ 2147483646 w 46"/>
                <a:gd name="T5" fmla="*/ 2147483646 h 42"/>
                <a:gd name="T6" fmla="*/ 2147483646 w 46"/>
                <a:gd name="T7" fmla="*/ 0 h 42"/>
                <a:gd name="T8" fmla="*/ 2147483646 w 46"/>
                <a:gd name="T9" fmla="*/ 0 h 42"/>
                <a:gd name="T10" fmla="*/ 0 w 46"/>
                <a:gd name="T11" fmla="*/ 2147483646 h 42"/>
                <a:gd name="T12" fmla="*/ 0 w 46"/>
                <a:gd name="T13" fmla="*/ 2147483646 h 42"/>
                <a:gd name="T14" fmla="*/ 2147483646 w 46"/>
                <a:gd name="T15" fmla="*/ 2147483646 h 42"/>
                <a:gd name="T16" fmla="*/ 2147483646 w 46"/>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2"/>
                <a:gd name="T29" fmla="*/ 46 w 4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2">
                  <a:moveTo>
                    <a:pt x="34" y="42"/>
                  </a:moveTo>
                  <a:cubicBezTo>
                    <a:pt x="41" y="42"/>
                    <a:pt x="46" y="37"/>
                    <a:pt x="46" y="31"/>
                  </a:cubicBezTo>
                  <a:cubicBezTo>
                    <a:pt x="46" y="12"/>
                    <a:pt x="46" y="12"/>
                    <a:pt x="46" y="12"/>
                  </a:cubicBezTo>
                  <a:cubicBezTo>
                    <a:pt x="46" y="5"/>
                    <a:pt x="41" y="0"/>
                    <a:pt x="34" y="0"/>
                  </a:cubicBezTo>
                  <a:cubicBezTo>
                    <a:pt x="11" y="0"/>
                    <a:pt x="11" y="0"/>
                    <a:pt x="11" y="0"/>
                  </a:cubicBezTo>
                  <a:cubicBezTo>
                    <a:pt x="5" y="0"/>
                    <a:pt x="0" y="5"/>
                    <a:pt x="0" y="12"/>
                  </a:cubicBezTo>
                  <a:cubicBezTo>
                    <a:pt x="0" y="31"/>
                    <a:pt x="0" y="31"/>
                    <a:pt x="0" y="31"/>
                  </a:cubicBezTo>
                  <a:cubicBezTo>
                    <a:pt x="0" y="37"/>
                    <a:pt x="5" y="42"/>
                    <a:pt x="11" y="42"/>
                  </a:cubicBezTo>
                  <a:lnTo>
                    <a:pt x="34" y="4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0" name="Freeform 110"/>
            <p:cNvSpPr>
              <a:spLocks noChangeArrowheads="1"/>
            </p:cNvSpPr>
            <p:nvPr/>
          </p:nvSpPr>
          <p:spPr bwMode="auto">
            <a:xfrm>
              <a:off x="222293" y="92061"/>
              <a:ext cx="83079" cy="76343"/>
            </a:xfrm>
            <a:custGeom>
              <a:avLst/>
              <a:gdLst>
                <a:gd name="T0" fmla="*/ 2147483646 w 46"/>
                <a:gd name="T1" fmla="*/ 0 h 42"/>
                <a:gd name="T2" fmla="*/ 2147483646 w 46"/>
                <a:gd name="T3" fmla="*/ 0 h 42"/>
                <a:gd name="T4" fmla="*/ 0 w 46"/>
                <a:gd name="T5" fmla="*/ 2147483646 h 42"/>
                <a:gd name="T6" fmla="*/ 0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2"/>
                <a:gd name="T29" fmla="*/ 46 w 4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2">
                  <a:moveTo>
                    <a:pt x="35" y="0"/>
                  </a:moveTo>
                  <a:cubicBezTo>
                    <a:pt x="12" y="0"/>
                    <a:pt x="12" y="0"/>
                    <a:pt x="12" y="0"/>
                  </a:cubicBezTo>
                  <a:cubicBezTo>
                    <a:pt x="5" y="0"/>
                    <a:pt x="0" y="5"/>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5"/>
                    <a:pt x="41" y="0"/>
                    <a:pt x="3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1" name="Freeform 111"/>
            <p:cNvSpPr>
              <a:spLocks noChangeArrowheads="1"/>
            </p:cNvSpPr>
            <p:nvPr/>
          </p:nvSpPr>
          <p:spPr bwMode="auto">
            <a:xfrm>
              <a:off x="0" y="92061"/>
              <a:ext cx="84202" cy="76343"/>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0 h 42"/>
                <a:gd name="T10" fmla="*/ 2147483646 w 46"/>
                <a:gd name="T11" fmla="*/ 0 h 42"/>
                <a:gd name="T12" fmla="*/ 0 w 46"/>
                <a:gd name="T13" fmla="*/ 2147483646 h 42"/>
                <a:gd name="T14" fmla="*/ 0 w 46"/>
                <a:gd name="T15" fmla="*/ 2147483646 h 42"/>
                <a:gd name="T16" fmla="*/ 2147483646 w 46"/>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2"/>
                <a:gd name="T29" fmla="*/ 46 w 4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2">
                  <a:moveTo>
                    <a:pt x="11" y="42"/>
                  </a:moveTo>
                  <a:cubicBezTo>
                    <a:pt x="34" y="42"/>
                    <a:pt x="34" y="42"/>
                    <a:pt x="34" y="42"/>
                  </a:cubicBezTo>
                  <a:cubicBezTo>
                    <a:pt x="41" y="42"/>
                    <a:pt x="46" y="37"/>
                    <a:pt x="46" y="31"/>
                  </a:cubicBezTo>
                  <a:cubicBezTo>
                    <a:pt x="46" y="12"/>
                    <a:pt x="46" y="12"/>
                    <a:pt x="46" y="12"/>
                  </a:cubicBezTo>
                  <a:cubicBezTo>
                    <a:pt x="46" y="5"/>
                    <a:pt x="41" y="0"/>
                    <a:pt x="34" y="0"/>
                  </a:cubicBezTo>
                  <a:cubicBezTo>
                    <a:pt x="11" y="0"/>
                    <a:pt x="11" y="0"/>
                    <a:pt x="11" y="0"/>
                  </a:cubicBezTo>
                  <a:cubicBezTo>
                    <a:pt x="5" y="0"/>
                    <a:pt x="0" y="5"/>
                    <a:pt x="0" y="12"/>
                  </a:cubicBezTo>
                  <a:cubicBezTo>
                    <a:pt x="0" y="31"/>
                    <a:pt x="0" y="31"/>
                    <a:pt x="0" y="31"/>
                  </a:cubicBezTo>
                  <a:cubicBezTo>
                    <a:pt x="0" y="37"/>
                    <a:pt x="5" y="42"/>
                    <a:pt x="11" y="4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2" name="Freeform 112"/>
            <p:cNvSpPr>
              <a:spLocks noChangeArrowheads="1"/>
            </p:cNvSpPr>
            <p:nvPr/>
          </p:nvSpPr>
          <p:spPr bwMode="auto">
            <a:xfrm>
              <a:off x="222293" y="0"/>
              <a:ext cx="83079" cy="77466"/>
            </a:xfrm>
            <a:custGeom>
              <a:avLst/>
              <a:gdLst>
                <a:gd name="T0" fmla="*/ 2147483646 w 46"/>
                <a:gd name="T1" fmla="*/ 0 h 42"/>
                <a:gd name="T2" fmla="*/ 2147483646 w 46"/>
                <a:gd name="T3" fmla="*/ 0 h 42"/>
                <a:gd name="T4" fmla="*/ 0 w 46"/>
                <a:gd name="T5" fmla="*/ 2147483646 h 42"/>
                <a:gd name="T6" fmla="*/ 0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2"/>
                <a:gd name="T29" fmla="*/ 46 w 4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2">
                  <a:moveTo>
                    <a:pt x="35" y="0"/>
                  </a:moveTo>
                  <a:cubicBezTo>
                    <a:pt x="12" y="0"/>
                    <a:pt x="12" y="0"/>
                    <a:pt x="12" y="0"/>
                  </a:cubicBezTo>
                  <a:cubicBezTo>
                    <a:pt x="5" y="0"/>
                    <a:pt x="0" y="6"/>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6"/>
                    <a:pt x="41" y="0"/>
                    <a:pt x="3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3" name="Freeform 113"/>
            <p:cNvSpPr>
              <a:spLocks noChangeArrowheads="1"/>
            </p:cNvSpPr>
            <p:nvPr/>
          </p:nvSpPr>
          <p:spPr bwMode="auto">
            <a:xfrm>
              <a:off x="111147" y="0"/>
              <a:ext cx="84202" cy="77466"/>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0 h 42"/>
                <a:gd name="T10" fmla="*/ 2147483646 w 46"/>
                <a:gd name="T11" fmla="*/ 0 h 42"/>
                <a:gd name="T12" fmla="*/ 0 w 46"/>
                <a:gd name="T13" fmla="*/ 2147483646 h 42"/>
                <a:gd name="T14" fmla="*/ 0 w 46"/>
                <a:gd name="T15" fmla="*/ 2147483646 h 42"/>
                <a:gd name="T16" fmla="*/ 2147483646 w 46"/>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2"/>
                <a:gd name="T29" fmla="*/ 46 w 4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2">
                  <a:moveTo>
                    <a:pt x="12" y="42"/>
                  </a:moveTo>
                  <a:cubicBezTo>
                    <a:pt x="35" y="42"/>
                    <a:pt x="35" y="42"/>
                    <a:pt x="35" y="42"/>
                  </a:cubicBezTo>
                  <a:cubicBezTo>
                    <a:pt x="41" y="42"/>
                    <a:pt x="46" y="37"/>
                    <a:pt x="46" y="31"/>
                  </a:cubicBezTo>
                  <a:cubicBezTo>
                    <a:pt x="46" y="12"/>
                    <a:pt x="46" y="12"/>
                    <a:pt x="46" y="12"/>
                  </a:cubicBezTo>
                  <a:cubicBezTo>
                    <a:pt x="46" y="6"/>
                    <a:pt x="41" y="0"/>
                    <a:pt x="35" y="0"/>
                  </a:cubicBezTo>
                  <a:cubicBezTo>
                    <a:pt x="12" y="0"/>
                    <a:pt x="12" y="0"/>
                    <a:pt x="12" y="0"/>
                  </a:cubicBezTo>
                  <a:cubicBezTo>
                    <a:pt x="5" y="0"/>
                    <a:pt x="0" y="6"/>
                    <a:pt x="0" y="12"/>
                  </a:cubicBezTo>
                  <a:cubicBezTo>
                    <a:pt x="0" y="31"/>
                    <a:pt x="0" y="31"/>
                    <a:pt x="0" y="31"/>
                  </a:cubicBezTo>
                  <a:cubicBezTo>
                    <a:pt x="0" y="37"/>
                    <a:pt x="5" y="42"/>
                    <a:pt x="12" y="4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4" name="Freeform 114"/>
            <p:cNvSpPr>
              <a:spLocks noChangeArrowheads="1"/>
            </p:cNvSpPr>
            <p:nvPr/>
          </p:nvSpPr>
          <p:spPr bwMode="auto">
            <a:xfrm>
              <a:off x="0" y="0"/>
              <a:ext cx="84202" cy="77466"/>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0 h 42"/>
                <a:gd name="T10" fmla="*/ 2147483646 w 46"/>
                <a:gd name="T11" fmla="*/ 0 h 42"/>
                <a:gd name="T12" fmla="*/ 0 w 46"/>
                <a:gd name="T13" fmla="*/ 2147483646 h 42"/>
                <a:gd name="T14" fmla="*/ 0 w 46"/>
                <a:gd name="T15" fmla="*/ 2147483646 h 42"/>
                <a:gd name="T16" fmla="*/ 2147483646 w 46"/>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2"/>
                <a:gd name="T29" fmla="*/ 46 w 4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2">
                  <a:moveTo>
                    <a:pt x="11" y="42"/>
                  </a:moveTo>
                  <a:cubicBezTo>
                    <a:pt x="34" y="42"/>
                    <a:pt x="34" y="42"/>
                    <a:pt x="34" y="42"/>
                  </a:cubicBezTo>
                  <a:cubicBezTo>
                    <a:pt x="41" y="42"/>
                    <a:pt x="46" y="37"/>
                    <a:pt x="46" y="31"/>
                  </a:cubicBezTo>
                  <a:cubicBezTo>
                    <a:pt x="46" y="12"/>
                    <a:pt x="46" y="12"/>
                    <a:pt x="46" y="12"/>
                  </a:cubicBezTo>
                  <a:cubicBezTo>
                    <a:pt x="46" y="6"/>
                    <a:pt x="41" y="0"/>
                    <a:pt x="34" y="0"/>
                  </a:cubicBezTo>
                  <a:cubicBezTo>
                    <a:pt x="11" y="0"/>
                    <a:pt x="11" y="0"/>
                    <a:pt x="11" y="0"/>
                  </a:cubicBezTo>
                  <a:cubicBezTo>
                    <a:pt x="5" y="0"/>
                    <a:pt x="0" y="6"/>
                    <a:pt x="0" y="12"/>
                  </a:cubicBezTo>
                  <a:cubicBezTo>
                    <a:pt x="0" y="31"/>
                    <a:pt x="0" y="31"/>
                    <a:pt x="0" y="31"/>
                  </a:cubicBezTo>
                  <a:cubicBezTo>
                    <a:pt x="0" y="37"/>
                    <a:pt x="5" y="42"/>
                    <a:pt x="11" y="4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5" name="Freeform 115"/>
            <p:cNvSpPr>
              <a:spLocks noChangeArrowheads="1"/>
            </p:cNvSpPr>
            <p:nvPr/>
          </p:nvSpPr>
          <p:spPr bwMode="auto">
            <a:xfrm>
              <a:off x="14595" y="131355"/>
              <a:ext cx="275060" cy="357017"/>
            </a:xfrm>
            <a:custGeom>
              <a:avLst/>
              <a:gdLst>
                <a:gd name="T0" fmla="*/ 2147483646 w 151"/>
                <a:gd name="T1" fmla="*/ 2147483646 h 196"/>
                <a:gd name="T2" fmla="*/ 2147483646 w 151"/>
                <a:gd name="T3" fmla="*/ 2147483646 h 196"/>
                <a:gd name="T4" fmla="*/ 2147483646 w 151"/>
                <a:gd name="T5" fmla="*/ 2147483646 h 196"/>
                <a:gd name="T6" fmla="*/ 2147483646 w 151"/>
                <a:gd name="T7" fmla="*/ 2147483646 h 196"/>
                <a:gd name="T8" fmla="*/ 2147483646 w 151"/>
                <a:gd name="T9" fmla="*/ 0 h 196"/>
                <a:gd name="T10" fmla="*/ 2147483646 w 151"/>
                <a:gd name="T11" fmla="*/ 2147483646 h 196"/>
                <a:gd name="T12" fmla="*/ 2147483646 w 151"/>
                <a:gd name="T13" fmla="*/ 2147483646 h 196"/>
                <a:gd name="T14" fmla="*/ 2147483646 w 151"/>
                <a:gd name="T15" fmla="*/ 2147483646 h 196"/>
                <a:gd name="T16" fmla="*/ 2147483646 w 151"/>
                <a:gd name="T17" fmla="*/ 2147483646 h 196"/>
                <a:gd name="T18" fmla="*/ 2147483646 w 151"/>
                <a:gd name="T19" fmla="*/ 2147483646 h 196"/>
                <a:gd name="T20" fmla="*/ 2147483646 w 151"/>
                <a:gd name="T21" fmla="*/ 2147483646 h 196"/>
                <a:gd name="T22" fmla="*/ 2147483646 w 151"/>
                <a:gd name="T23" fmla="*/ 2147483646 h 196"/>
                <a:gd name="T24" fmla="*/ 2147483646 w 151"/>
                <a:gd name="T25" fmla="*/ 2147483646 h 196"/>
                <a:gd name="T26" fmla="*/ 2147483646 w 151"/>
                <a:gd name="T27" fmla="*/ 2147483646 h 196"/>
                <a:gd name="T28" fmla="*/ 2147483646 w 151"/>
                <a:gd name="T29" fmla="*/ 2147483646 h 1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1"/>
                <a:gd name="T46" fmla="*/ 0 h 196"/>
                <a:gd name="T47" fmla="*/ 151 w 151"/>
                <a:gd name="T48" fmla="*/ 196 h 1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1" h="196">
                  <a:moveTo>
                    <a:pt x="141" y="76"/>
                  </a:moveTo>
                  <a:cubicBezTo>
                    <a:pt x="141" y="76"/>
                    <a:pt x="117" y="76"/>
                    <a:pt x="116" y="92"/>
                  </a:cubicBezTo>
                  <a:cubicBezTo>
                    <a:pt x="116" y="92"/>
                    <a:pt x="117" y="118"/>
                    <a:pt x="106" y="120"/>
                  </a:cubicBezTo>
                  <a:cubicBezTo>
                    <a:pt x="108" y="15"/>
                    <a:pt x="108" y="15"/>
                    <a:pt x="108" y="15"/>
                  </a:cubicBezTo>
                  <a:cubicBezTo>
                    <a:pt x="108" y="15"/>
                    <a:pt x="110" y="0"/>
                    <a:pt x="92" y="0"/>
                  </a:cubicBezTo>
                  <a:cubicBezTo>
                    <a:pt x="92" y="0"/>
                    <a:pt x="77" y="0"/>
                    <a:pt x="77" y="13"/>
                  </a:cubicBezTo>
                  <a:cubicBezTo>
                    <a:pt x="76" y="77"/>
                    <a:pt x="76" y="77"/>
                    <a:pt x="76" y="77"/>
                  </a:cubicBezTo>
                  <a:cubicBezTo>
                    <a:pt x="76" y="77"/>
                    <a:pt x="64" y="78"/>
                    <a:pt x="50" y="80"/>
                  </a:cubicBezTo>
                  <a:cubicBezTo>
                    <a:pt x="50" y="80"/>
                    <a:pt x="0" y="86"/>
                    <a:pt x="1" y="108"/>
                  </a:cubicBezTo>
                  <a:cubicBezTo>
                    <a:pt x="1" y="108"/>
                    <a:pt x="6" y="152"/>
                    <a:pt x="11" y="168"/>
                  </a:cubicBezTo>
                  <a:cubicBezTo>
                    <a:pt x="11" y="168"/>
                    <a:pt x="15" y="185"/>
                    <a:pt x="13" y="195"/>
                  </a:cubicBezTo>
                  <a:cubicBezTo>
                    <a:pt x="110" y="196"/>
                    <a:pt x="110" y="196"/>
                    <a:pt x="110" y="196"/>
                  </a:cubicBezTo>
                  <a:cubicBezTo>
                    <a:pt x="110" y="196"/>
                    <a:pt x="121" y="193"/>
                    <a:pt x="129" y="180"/>
                  </a:cubicBezTo>
                  <a:cubicBezTo>
                    <a:pt x="129" y="180"/>
                    <a:pt x="146" y="151"/>
                    <a:pt x="146" y="96"/>
                  </a:cubicBezTo>
                  <a:cubicBezTo>
                    <a:pt x="146" y="96"/>
                    <a:pt x="151" y="76"/>
                    <a:pt x="141" y="7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6" name="Freeform 116"/>
            <p:cNvSpPr>
              <a:spLocks noChangeArrowheads="1"/>
            </p:cNvSpPr>
            <p:nvPr/>
          </p:nvSpPr>
          <p:spPr bwMode="auto">
            <a:xfrm>
              <a:off x="111147" y="182999"/>
              <a:ext cx="31435" cy="76343"/>
            </a:xfrm>
            <a:custGeom>
              <a:avLst/>
              <a:gdLst>
                <a:gd name="T0" fmla="*/ 2147483646 w 17"/>
                <a:gd name="T1" fmla="*/ 2147483646 h 42"/>
                <a:gd name="T2" fmla="*/ 2147483646 w 17"/>
                <a:gd name="T3" fmla="*/ 2147483646 h 42"/>
                <a:gd name="T4" fmla="*/ 2147483646 w 17"/>
                <a:gd name="T5" fmla="*/ 0 h 42"/>
                <a:gd name="T6" fmla="*/ 2147483646 w 17"/>
                <a:gd name="T7" fmla="*/ 0 h 42"/>
                <a:gd name="T8" fmla="*/ 0 w 17"/>
                <a:gd name="T9" fmla="*/ 2147483646 h 42"/>
                <a:gd name="T10" fmla="*/ 0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 name="T21" fmla="*/ 0 w 17"/>
                <a:gd name="T22" fmla="*/ 0 h 42"/>
                <a:gd name="T23" fmla="*/ 17 w 1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2">
                  <a:moveTo>
                    <a:pt x="12" y="42"/>
                  </a:moveTo>
                  <a:cubicBezTo>
                    <a:pt x="16" y="42"/>
                    <a:pt x="16" y="42"/>
                    <a:pt x="16" y="42"/>
                  </a:cubicBezTo>
                  <a:cubicBezTo>
                    <a:pt x="17" y="0"/>
                    <a:pt x="17" y="0"/>
                    <a:pt x="17" y="0"/>
                  </a:cubicBezTo>
                  <a:cubicBezTo>
                    <a:pt x="12" y="0"/>
                    <a:pt x="12" y="0"/>
                    <a:pt x="12" y="0"/>
                  </a:cubicBezTo>
                  <a:cubicBezTo>
                    <a:pt x="5" y="0"/>
                    <a:pt x="0" y="5"/>
                    <a:pt x="0" y="12"/>
                  </a:cubicBezTo>
                  <a:cubicBezTo>
                    <a:pt x="0" y="31"/>
                    <a:pt x="0" y="31"/>
                    <a:pt x="0" y="31"/>
                  </a:cubicBezTo>
                  <a:cubicBezTo>
                    <a:pt x="0" y="37"/>
                    <a:pt x="5" y="42"/>
                    <a:pt x="12" y="4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37" name="Freeform 117"/>
            <p:cNvSpPr>
              <a:spLocks noChangeArrowheads="1"/>
            </p:cNvSpPr>
            <p:nvPr/>
          </p:nvSpPr>
          <p:spPr bwMode="auto">
            <a:xfrm>
              <a:off x="111147" y="92061"/>
              <a:ext cx="84202" cy="76343"/>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0 h 42"/>
                <a:gd name="T14" fmla="*/ 2147483646 w 46"/>
                <a:gd name="T15" fmla="*/ 0 h 42"/>
                <a:gd name="T16" fmla="*/ 0 w 46"/>
                <a:gd name="T17" fmla="*/ 2147483646 h 42"/>
                <a:gd name="T18" fmla="*/ 0 w 46"/>
                <a:gd name="T19" fmla="*/ 2147483646 h 42"/>
                <a:gd name="T20" fmla="*/ 2147483646 w 46"/>
                <a:gd name="T21" fmla="*/ 214748364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42"/>
                <a:gd name="T35" fmla="*/ 46 w 46"/>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42">
                  <a:moveTo>
                    <a:pt x="12" y="42"/>
                  </a:moveTo>
                  <a:cubicBezTo>
                    <a:pt x="17" y="42"/>
                    <a:pt x="17" y="42"/>
                    <a:pt x="17" y="42"/>
                  </a:cubicBezTo>
                  <a:cubicBezTo>
                    <a:pt x="17" y="37"/>
                    <a:pt x="17" y="37"/>
                    <a:pt x="17" y="37"/>
                  </a:cubicBezTo>
                  <a:cubicBezTo>
                    <a:pt x="17" y="21"/>
                    <a:pt x="30" y="15"/>
                    <a:pt x="39" y="15"/>
                  </a:cubicBezTo>
                  <a:cubicBezTo>
                    <a:pt x="42" y="15"/>
                    <a:pt x="44" y="15"/>
                    <a:pt x="46" y="16"/>
                  </a:cubicBezTo>
                  <a:cubicBezTo>
                    <a:pt x="46" y="12"/>
                    <a:pt x="46" y="12"/>
                    <a:pt x="46" y="12"/>
                  </a:cubicBezTo>
                  <a:cubicBezTo>
                    <a:pt x="46" y="5"/>
                    <a:pt x="41" y="0"/>
                    <a:pt x="35" y="0"/>
                  </a:cubicBezTo>
                  <a:cubicBezTo>
                    <a:pt x="12" y="0"/>
                    <a:pt x="12" y="0"/>
                    <a:pt x="12" y="0"/>
                  </a:cubicBezTo>
                  <a:cubicBezTo>
                    <a:pt x="5" y="0"/>
                    <a:pt x="0" y="5"/>
                    <a:pt x="0" y="12"/>
                  </a:cubicBezTo>
                  <a:cubicBezTo>
                    <a:pt x="0" y="31"/>
                    <a:pt x="0" y="31"/>
                    <a:pt x="0" y="31"/>
                  </a:cubicBezTo>
                  <a:cubicBezTo>
                    <a:pt x="0" y="37"/>
                    <a:pt x="5" y="42"/>
                    <a:pt x="12" y="4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p:transition spd="slow"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p:cNvSpPr>
            <a:spLocks noGrp="1"/>
          </p:cNvSpPr>
          <p:nvPr>
            <p:ph type="sldNum" sz="quarter" idx="12"/>
          </p:nvPr>
        </p:nvSpPr>
        <p:spPr/>
        <p:txBody>
          <a:bodyPr/>
          <a:lstStyle/>
          <a:p>
            <a:pPr>
              <a:defRPr/>
            </a:pPr>
            <a:fld id="{0A53A8F3-70B3-4CBA-8FE9-BA50D3F001A3}" type="slidenum">
              <a:rPr lang="zh-CN" altLang="en-US"/>
            </a:fld>
            <a:endParaRPr lang="zh-CN" altLang="en-US" sz="1800">
              <a:solidFill>
                <a:schemeClr val="tx1"/>
              </a:solidFill>
              <a:latin typeface="Arial" panose="020B0604020202020204" pitchFamily="34" charset="0"/>
            </a:endParaRPr>
          </a:p>
        </p:txBody>
      </p:sp>
      <p:pic>
        <p:nvPicPr>
          <p:cNvPr id="16387"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矩形 1"/>
          <p:cNvSpPr>
            <a:spLocks noChangeArrowheads="1"/>
          </p:cNvSpPr>
          <p:nvPr/>
        </p:nvSpPr>
        <p:spPr bwMode="auto">
          <a:xfrm>
            <a:off x="0" y="-28575"/>
            <a:ext cx="12206288"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89" name="任意多边形 19"/>
          <p:cNvSpPr>
            <a:spLocks noChangeArrowheads="1"/>
          </p:cNvSpPr>
          <p:nvPr/>
        </p:nvSpPr>
        <p:spPr bwMode="auto">
          <a:xfrm>
            <a:off x="6361113" y="-28575"/>
            <a:ext cx="5845175" cy="2252663"/>
          </a:xfrm>
          <a:custGeom>
            <a:avLst/>
            <a:gdLst>
              <a:gd name="T0" fmla="*/ 0 w 2589644"/>
              <a:gd name="T1" fmla="*/ 18781 h 3116489"/>
              <a:gd name="T2" fmla="*/ 0 w 2589644"/>
              <a:gd name="T3" fmla="*/ 18781 h 3116489"/>
              <a:gd name="T4" fmla="*/ 12617983 w 2589644"/>
              <a:gd name="T5" fmla="*/ 13469 h 3116489"/>
              <a:gd name="T6" fmla="*/ 16985748 w 2589644"/>
              <a:gd name="T7" fmla="*/ 18781 h 3116489"/>
              <a:gd name="T8" fmla="*/ 27177185 w 2589644"/>
              <a:gd name="T9" fmla="*/ 13469 h 3116489"/>
              <a:gd name="T10" fmla="*/ 27824262 w 2589644"/>
              <a:gd name="T11" fmla="*/ 8156 h 3116489"/>
              <a:gd name="T12" fmla="*/ 29765499 w 2589644"/>
              <a:gd name="T13" fmla="*/ 13469 h 3116489"/>
              <a:gd name="T14" fmla="*/ 28729696 w 2589644"/>
              <a:gd name="T15" fmla="*/ 18781 h 3116489"/>
              <a:gd name="T16" fmla="*/ 29441953 w 2589644"/>
              <a:gd name="T17" fmla="*/ 29407 h 3116489"/>
              <a:gd name="T18" fmla="*/ 29441953 w 2589644"/>
              <a:gd name="T19" fmla="*/ 18781 h 3116489"/>
              <a:gd name="T20" fmla="*/ 29441953 w 2589644"/>
              <a:gd name="T21" fmla="*/ 1176949 h 3116489"/>
              <a:gd name="T22" fmla="*/ 0 w 2589644"/>
              <a:gd name="T23" fmla="*/ 18781 h 31164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9644"/>
              <a:gd name="T37" fmla="*/ 0 h 3116489"/>
              <a:gd name="T38" fmla="*/ 2589644 w 2589644"/>
              <a:gd name="T39" fmla="*/ 3116489 h 31164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9644" h="3116489">
                <a:moveTo>
                  <a:pt x="0" y="49732"/>
                </a:moveTo>
                <a:lnTo>
                  <a:pt x="0" y="49732"/>
                </a:lnTo>
                <a:cubicBezTo>
                  <a:pt x="449062" y="-40079"/>
                  <a:pt x="121702" y="15126"/>
                  <a:pt x="1097280" y="35664"/>
                </a:cubicBezTo>
                <a:cubicBezTo>
                  <a:pt x="1223948" y="38331"/>
                  <a:pt x="1350499" y="45043"/>
                  <a:pt x="1477108" y="49732"/>
                </a:cubicBezTo>
                <a:lnTo>
                  <a:pt x="2363372" y="35664"/>
                </a:lnTo>
                <a:cubicBezTo>
                  <a:pt x="2382698" y="35087"/>
                  <a:pt x="2400309" y="21597"/>
                  <a:pt x="2419643" y="21597"/>
                </a:cubicBezTo>
                <a:cubicBezTo>
                  <a:pt x="2476109" y="21597"/>
                  <a:pt x="2532185" y="30975"/>
                  <a:pt x="2588456" y="35664"/>
                </a:cubicBezTo>
                <a:cubicBezTo>
                  <a:pt x="2602524" y="40353"/>
                  <a:pt x="2486802" y="40469"/>
                  <a:pt x="2498381" y="49732"/>
                </a:cubicBezTo>
                <a:cubicBezTo>
                  <a:pt x="2587407" y="120953"/>
                  <a:pt x="2549997" y="77867"/>
                  <a:pt x="2560320" y="77867"/>
                </a:cubicBezTo>
                <a:cubicBezTo>
                  <a:pt x="2570643" y="77867"/>
                  <a:pt x="2560320" y="59110"/>
                  <a:pt x="2560320" y="49732"/>
                </a:cubicBezTo>
                <a:lnTo>
                  <a:pt x="2560320" y="3116489"/>
                </a:lnTo>
                <a:lnTo>
                  <a:pt x="0" y="49732"/>
                </a:lnTo>
                <a:close/>
              </a:path>
            </a:pathLst>
          </a:custGeom>
          <a:solidFill>
            <a:srgbClr val="FF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6390" name="任意多边形 20"/>
          <p:cNvSpPr>
            <a:spLocks noChangeArrowheads="1"/>
          </p:cNvSpPr>
          <p:nvPr/>
        </p:nvSpPr>
        <p:spPr bwMode="auto">
          <a:xfrm>
            <a:off x="10145713" y="211138"/>
            <a:ext cx="2060575" cy="5546725"/>
          </a:xfrm>
          <a:custGeom>
            <a:avLst/>
            <a:gdLst>
              <a:gd name="T0" fmla="*/ 2499288 w 1871003"/>
              <a:gd name="T1" fmla="*/ 0 h 4276578"/>
              <a:gd name="T2" fmla="*/ 0 w 1871003"/>
              <a:gd name="T3" fmla="*/ 5586180 h 4276578"/>
              <a:gd name="T4" fmla="*/ 2480497 w 1871003"/>
              <a:gd name="T5" fmla="*/ 9330762 h 4276578"/>
              <a:gd name="T6" fmla="*/ 2499288 w 1871003"/>
              <a:gd name="T7" fmla="*/ 0 h 4276578"/>
              <a:gd name="T8" fmla="*/ 0 60000 65536"/>
              <a:gd name="T9" fmla="*/ 0 60000 65536"/>
              <a:gd name="T10" fmla="*/ 0 60000 65536"/>
              <a:gd name="T11" fmla="*/ 0 60000 65536"/>
              <a:gd name="T12" fmla="*/ 0 w 1871003"/>
              <a:gd name="T13" fmla="*/ 0 h 4276578"/>
              <a:gd name="T14" fmla="*/ 1871003 w 1871003"/>
              <a:gd name="T15" fmla="*/ 4276578 h 4276578"/>
            </a:gdLst>
            <a:ahLst/>
            <a:cxnLst>
              <a:cxn ang="T8">
                <a:pos x="T0" y="T1"/>
              </a:cxn>
              <a:cxn ang="T9">
                <a:pos x="T2" y="T3"/>
              </a:cxn>
              <a:cxn ang="T10">
                <a:pos x="T4" y="T5"/>
              </a:cxn>
              <a:cxn ang="T11">
                <a:pos x="T6" y="T7"/>
              </a:cxn>
            </a:cxnLst>
            <a:rect l="T12" t="T13" r="T14" b="T15"/>
            <a:pathLst>
              <a:path w="1871003" h="4276578">
                <a:moveTo>
                  <a:pt x="1871003" y="0"/>
                </a:moveTo>
                <a:lnTo>
                  <a:pt x="0" y="2560320"/>
                </a:lnTo>
                <a:lnTo>
                  <a:pt x="1856935" y="4276578"/>
                </a:lnTo>
                <a:cubicBezTo>
                  <a:pt x="1861624" y="2851052"/>
                  <a:pt x="1866314" y="1425526"/>
                  <a:pt x="1871003" y="0"/>
                </a:cubicBez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6391" name="任意多边形 25"/>
          <p:cNvSpPr>
            <a:spLocks noChangeArrowheads="1"/>
          </p:cNvSpPr>
          <p:nvPr/>
        </p:nvSpPr>
        <p:spPr bwMode="auto">
          <a:xfrm>
            <a:off x="9404350" y="4413250"/>
            <a:ext cx="2787650" cy="2460625"/>
          </a:xfrm>
          <a:custGeom>
            <a:avLst/>
            <a:gdLst>
              <a:gd name="T0" fmla="*/ 1436923 w 3868616"/>
              <a:gd name="T1" fmla="*/ 0 h 2447779"/>
              <a:gd name="T2" fmla="*/ 0 w 3868616"/>
              <a:gd name="T3" fmla="*/ 2486519 h 2447779"/>
              <a:gd name="T4" fmla="*/ 1447450 w 3868616"/>
              <a:gd name="T5" fmla="*/ 2457938 h 2447779"/>
              <a:gd name="T6" fmla="*/ 1436923 w 3868616"/>
              <a:gd name="T7" fmla="*/ 0 h 2447779"/>
              <a:gd name="T8" fmla="*/ 0 60000 65536"/>
              <a:gd name="T9" fmla="*/ 0 60000 65536"/>
              <a:gd name="T10" fmla="*/ 0 60000 65536"/>
              <a:gd name="T11" fmla="*/ 0 60000 65536"/>
              <a:gd name="T12" fmla="*/ 0 w 3868616"/>
              <a:gd name="T13" fmla="*/ 0 h 2447779"/>
              <a:gd name="T14" fmla="*/ 3868616 w 3868616"/>
              <a:gd name="T15" fmla="*/ 2447779 h 2447779"/>
            </a:gdLst>
            <a:ahLst/>
            <a:cxnLst>
              <a:cxn ang="T8">
                <a:pos x="T0" y="T1"/>
              </a:cxn>
              <a:cxn ang="T9">
                <a:pos x="T2" y="T3"/>
              </a:cxn>
              <a:cxn ang="T10">
                <a:pos x="T4" y="T5"/>
              </a:cxn>
              <a:cxn ang="T11">
                <a:pos x="T6" y="T7"/>
              </a:cxn>
            </a:cxnLst>
            <a:rect l="T12" t="T13" r="T14" b="T15"/>
            <a:pathLst>
              <a:path w="3868616" h="2447779">
                <a:moveTo>
                  <a:pt x="3840480" y="0"/>
                </a:moveTo>
                <a:lnTo>
                  <a:pt x="0" y="2447779"/>
                </a:lnTo>
                <a:lnTo>
                  <a:pt x="3868616" y="2419643"/>
                </a:lnTo>
                <a:lnTo>
                  <a:pt x="3840480" y="0"/>
                </a:lnTo>
                <a:close/>
              </a:path>
            </a:pathLst>
          </a:custGeom>
          <a:solidFill>
            <a:srgbClr val="418A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6392"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6393" name="圆角矩形 23"/>
          <p:cNvSpPr>
            <a:spLocks noChangeArrowheads="1"/>
          </p:cNvSpPr>
          <p:nvPr/>
        </p:nvSpPr>
        <p:spPr bwMode="auto">
          <a:xfrm>
            <a:off x="700088" y="1019175"/>
            <a:ext cx="1601787" cy="1855788"/>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4" name="圆角矩形 24"/>
          <p:cNvSpPr>
            <a:spLocks noChangeArrowheads="1"/>
          </p:cNvSpPr>
          <p:nvPr/>
        </p:nvSpPr>
        <p:spPr bwMode="auto">
          <a:xfrm>
            <a:off x="-12700" y="-28575"/>
            <a:ext cx="1428750" cy="1709738"/>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5" name="圆角矩形 27"/>
          <p:cNvSpPr>
            <a:spLocks noChangeArrowheads="1"/>
          </p:cNvSpPr>
          <p:nvPr/>
        </p:nvSpPr>
        <p:spPr bwMode="auto">
          <a:xfrm>
            <a:off x="288925" y="2301875"/>
            <a:ext cx="823913" cy="1146175"/>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6" name="文本框 7"/>
          <p:cNvSpPr>
            <a:spLocks noChangeArrowheads="1"/>
          </p:cNvSpPr>
          <p:nvPr/>
        </p:nvSpPr>
        <p:spPr bwMode="auto">
          <a:xfrm>
            <a:off x="938213" y="1654175"/>
            <a:ext cx="11255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目录</a:t>
            </a:r>
            <a:endParaRPr lang="zh-CN" altLang="en-US" sz="1800">
              <a:latin typeface="Arial" panose="020B0604020202020204" pitchFamily="34" charset="0"/>
            </a:endParaRPr>
          </a:p>
        </p:txBody>
      </p:sp>
      <p:sp>
        <p:nvSpPr>
          <p:cNvPr id="16397" name="文本框 17"/>
          <p:cNvSpPr>
            <a:spLocks noChangeArrowheads="1"/>
          </p:cNvSpPr>
          <p:nvPr/>
        </p:nvSpPr>
        <p:spPr bwMode="auto">
          <a:xfrm>
            <a:off x="762000" y="2220913"/>
            <a:ext cx="1479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2400" i="1">
                <a:solidFill>
                  <a:schemeClr val="bg1"/>
                </a:solidFill>
              </a:rPr>
              <a:t>Contents</a:t>
            </a:r>
            <a:endParaRPr lang="zh-CN" altLang="en-US" sz="2400" i="1">
              <a:solidFill>
                <a:schemeClr val="bg1"/>
              </a:solidFill>
            </a:endParaRPr>
          </a:p>
        </p:txBody>
      </p:sp>
      <p:sp>
        <p:nvSpPr>
          <p:cNvPr id="16398" name="文本框 10"/>
          <p:cNvSpPr>
            <a:spLocks noChangeArrowheads="1"/>
          </p:cNvSpPr>
          <p:nvPr/>
        </p:nvSpPr>
        <p:spPr bwMode="auto">
          <a:xfrm>
            <a:off x="2933700" y="212883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1</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16399" name="文本框 10"/>
          <p:cNvSpPr>
            <a:spLocks noChangeArrowheads="1"/>
          </p:cNvSpPr>
          <p:nvPr/>
        </p:nvSpPr>
        <p:spPr bwMode="auto">
          <a:xfrm>
            <a:off x="2933700" y="2900363"/>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2</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16400" name="文本框 10"/>
          <p:cNvSpPr>
            <a:spLocks noChangeArrowheads="1"/>
          </p:cNvSpPr>
          <p:nvPr/>
        </p:nvSpPr>
        <p:spPr bwMode="auto">
          <a:xfrm>
            <a:off x="2933700" y="364648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3</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16401" name="文本框 10"/>
          <p:cNvSpPr>
            <a:spLocks noChangeArrowheads="1"/>
          </p:cNvSpPr>
          <p:nvPr/>
        </p:nvSpPr>
        <p:spPr bwMode="auto">
          <a:xfrm>
            <a:off x="2933700" y="4384675"/>
            <a:ext cx="449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4</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Tree>
  </p:cSld>
  <p:clrMapOvr>
    <a:masterClrMapping/>
  </p:clrMapOvr>
  <p:transition spd="slow" advTm="3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4"/>
          <p:cNvSpPr>
            <a:spLocks noGrp="1"/>
          </p:cNvSpPr>
          <p:nvPr>
            <p:ph type="sldNum" sz="quarter" idx="12"/>
          </p:nvPr>
        </p:nvSpPr>
        <p:spPr/>
        <p:txBody>
          <a:bodyPr/>
          <a:lstStyle/>
          <a:p>
            <a:pPr>
              <a:defRPr/>
            </a:pPr>
            <a:fld id="{02E70C22-51B6-4631-8270-C6AAE4B1A0D6}" type="slidenum">
              <a:rPr lang="zh-CN" altLang="en-US"/>
            </a:fld>
            <a:endParaRPr lang="zh-CN" altLang="en-US" sz="1800">
              <a:solidFill>
                <a:schemeClr val="tx1"/>
              </a:solidFill>
              <a:latin typeface="Arial" panose="020B0604020202020204" pitchFamily="34" charset="0"/>
            </a:endParaRPr>
          </a:p>
        </p:txBody>
      </p:sp>
      <p:pic>
        <p:nvPicPr>
          <p:cNvPr id="34819"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矩形 1"/>
          <p:cNvSpPr>
            <a:spLocks noChangeArrowheads="1"/>
          </p:cNvSpPr>
          <p:nvPr/>
        </p:nvSpPr>
        <p:spPr bwMode="auto">
          <a:xfrm>
            <a:off x="-17463" y="-15875"/>
            <a:ext cx="12204701" cy="6902450"/>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21"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4822" name="圆角矩形 24"/>
          <p:cNvSpPr>
            <a:spLocks noChangeArrowheads="1"/>
          </p:cNvSpPr>
          <p:nvPr/>
        </p:nvSpPr>
        <p:spPr bwMode="auto">
          <a:xfrm>
            <a:off x="-44450" y="5986463"/>
            <a:ext cx="665163" cy="8890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23" name="圆角矩形 23"/>
          <p:cNvSpPr>
            <a:spLocks noChangeArrowheads="1"/>
          </p:cNvSpPr>
          <p:nvPr/>
        </p:nvSpPr>
        <p:spPr bwMode="auto">
          <a:xfrm>
            <a:off x="346075" y="5457825"/>
            <a:ext cx="955675" cy="1057275"/>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24" name="圆角矩形 27"/>
          <p:cNvSpPr>
            <a:spLocks noChangeArrowheads="1"/>
          </p:cNvSpPr>
          <p:nvPr/>
        </p:nvSpPr>
        <p:spPr bwMode="auto">
          <a:xfrm>
            <a:off x="169863" y="4772025"/>
            <a:ext cx="568325" cy="922338"/>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25" name="文本框 7"/>
          <p:cNvSpPr>
            <a:spLocks noChangeArrowheads="1"/>
          </p:cNvSpPr>
          <p:nvPr/>
        </p:nvSpPr>
        <p:spPr bwMode="auto">
          <a:xfrm>
            <a:off x="22225" y="5694363"/>
            <a:ext cx="1601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26" name="等腰三角形 36"/>
          <p:cNvSpPr>
            <a:spLocks noChangeArrowheads="1"/>
          </p:cNvSpPr>
          <p:nvPr/>
        </p:nvSpPr>
        <p:spPr bwMode="auto">
          <a:xfrm rot="10800000">
            <a:off x="6361113" y="-44450"/>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27" name="等腰三角形 29"/>
          <p:cNvSpPr>
            <a:spLocks noChangeArrowheads="1"/>
          </p:cNvSpPr>
          <p:nvPr/>
        </p:nvSpPr>
        <p:spPr bwMode="auto">
          <a:xfrm rot="10800000">
            <a:off x="7597775" y="-44450"/>
            <a:ext cx="8016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28" name="等腰三角形 9"/>
          <p:cNvSpPr>
            <a:spLocks noChangeArrowheads="1"/>
          </p:cNvSpPr>
          <p:nvPr/>
        </p:nvSpPr>
        <p:spPr bwMode="auto">
          <a:xfrm rot="10800000">
            <a:off x="8113713" y="-28575"/>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29" name="等腰三角形 34"/>
          <p:cNvSpPr>
            <a:spLocks noChangeArrowheads="1"/>
          </p:cNvSpPr>
          <p:nvPr/>
        </p:nvSpPr>
        <p:spPr bwMode="auto">
          <a:xfrm rot="10800000">
            <a:off x="9105900" y="-31750"/>
            <a:ext cx="2065338"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0" name="等腰三角形 35"/>
          <p:cNvSpPr>
            <a:spLocks noChangeArrowheads="1"/>
          </p:cNvSpPr>
          <p:nvPr/>
        </p:nvSpPr>
        <p:spPr bwMode="auto">
          <a:xfrm rot="10800000">
            <a:off x="10723563" y="-44450"/>
            <a:ext cx="1435100"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1" name="等腰三角形 37"/>
          <p:cNvSpPr>
            <a:spLocks noChangeArrowheads="1"/>
          </p:cNvSpPr>
          <p:nvPr/>
        </p:nvSpPr>
        <p:spPr bwMode="auto">
          <a:xfrm rot="10800000">
            <a:off x="4505325" y="-44450"/>
            <a:ext cx="245427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2" name="等腰三角形 38"/>
          <p:cNvSpPr>
            <a:spLocks noChangeArrowheads="1"/>
          </p:cNvSpPr>
          <p:nvPr/>
        </p:nvSpPr>
        <p:spPr bwMode="auto">
          <a:xfrm rot="10800000">
            <a:off x="3676650" y="-44450"/>
            <a:ext cx="1222375"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3" name="等腰三角形 39"/>
          <p:cNvSpPr>
            <a:spLocks noChangeArrowheads="1"/>
          </p:cNvSpPr>
          <p:nvPr/>
        </p:nvSpPr>
        <p:spPr bwMode="auto">
          <a:xfrm rot="10800000">
            <a:off x="2525713" y="-28575"/>
            <a:ext cx="1762125"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4" name="等腰三角形 40"/>
          <p:cNvSpPr>
            <a:spLocks noChangeArrowheads="1"/>
          </p:cNvSpPr>
          <p:nvPr/>
        </p:nvSpPr>
        <p:spPr bwMode="auto">
          <a:xfrm rot="10800000">
            <a:off x="1944688" y="-44450"/>
            <a:ext cx="800100"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5" name="等腰三角形 41"/>
          <p:cNvSpPr>
            <a:spLocks noChangeArrowheads="1"/>
          </p:cNvSpPr>
          <p:nvPr/>
        </p:nvSpPr>
        <p:spPr bwMode="auto">
          <a:xfrm rot="10800000">
            <a:off x="-44450" y="-444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latin typeface="宋体" panose="02010600030101010101" pitchFamily="2" charset="-122"/>
              <a:sym typeface="宋体" panose="02010600030101010101" pitchFamily="2" charset="-122"/>
            </a:endParaRPr>
          </a:p>
        </p:txBody>
      </p:sp>
      <p:sp>
        <p:nvSpPr>
          <p:cNvPr id="34836" name="Freeform 4"/>
          <p:cNvSpPr>
            <a:spLocks noChangeArrowheads="1"/>
          </p:cNvSpPr>
          <p:nvPr/>
        </p:nvSpPr>
        <p:spPr bwMode="auto">
          <a:xfrm rot="-5400000">
            <a:off x="2986882" y="2521743"/>
            <a:ext cx="4191000" cy="2106613"/>
          </a:xfrm>
          <a:custGeom>
            <a:avLst/>
            <a:gdLst>
              <a:gd name="T0" fmla="*/ 2147483646 w 1717"/>
              <a:gd name="T1" fmla="*/ 2147483646 h 887"/>
              <a:gd name="T2" fmla="*/ 2147483646 w 1717"/>
              <a:gd name="T3" fmla="*/ 2147483646 h 887"/>
              <a:gd name="T4" fmla="*/ 2147483646 w 1717"/>
              <a:gd name="T5" fmla="*/ 2147483646 h 887"/>
              <a:gd name="T6" fmla="*/ 2147483646 w 1717"/>
              <a:gd name="T7" fmla="*/ 2147483646 h 887"/>
              <a:gd name="T8" fmla="*/ 2147483646 w 1717"/>
              <a:gd name="T9" fmla="*/ 2147483646 h 887"/>
              <a:gd name="T10" fmla="*/ 2147483646 w 1717"/>
              <a:gd name="T11" fmla="*/ 2147483646 h 887"/>
              <a:gd name="T12" fmla="*/ 2147483646 w 1717"/>
              <a:gd name="T13" fmla="*/ 2147483646 h 887"/>
              <a:gd name="T14" fmla="*/ 2147483646 w 1717"/>
              <a:gd name="T15" fmla="*/ 2147483646 h 887"/>
              <a:gd name="T16" fmla="*/ 2147483646 w 1717"/>
              <a:gd name="T17" fmla="*/ 2147483646 h 887"/>
              <a:gd name="T18" fmla="*/ 2147483646 w 1717"/>
              <a:gd name="T19" fmla="*/ 0 h 887"/>
              <a:gd name="T20" fmla="*/ 2147483646 w 1717"/>
              <a:gd name="T21" fmla="*/ 2147483646 h 887"/>
              <a:gd name="T22" fmla="*/ 2147483646 w 1717"/>
              <a:gd name="T23" fmla="*/ 2147483646 h 887"/>
              <a:gd name="T24" fmla="*/ 2147483646 w 1717"/>
              <a:gd name="T25" fmla="*/ 2147483646 h 887"/>
              <a:gd name="T26" fmla="*/ 2147483646 w 1717"/>
              <a:gd name="T27" fmla="*/ 2147483646 h 887"/>
              <a:gd name="T28" fmla="*/ 2147483646 w 1717"/>
              <a:gd name="T29" fmla="*/ 2147483646 h 887"/>
              <a:gd name="T30" fmla="*/ 2147483646 w 1717"/>
              <a:gd name="T31" fmla="*/ 2147483646 h 887"/>
              <a:gd name="T32" fmla="*/ 2147483646 w 1717"/>
              <a:gd name="T33" fmla="*/ 2147483646 h 887"/>
              <a:gd name="T34" fmla="*/ 2147483646 w 1717"/>
              <a:gd name="T35" fmla="*/ 2147483646 h 887"/>
              <a:gd name="T36" fmla="*/ 2147483646 w 1717"/>
              <a:gd name="T37" fmla="*/ 2147483646 h 887"/>
              <a:gd name="T38" fmla="*/ 0 w 1717"/>
              <a:gd name="T39" fmla="*/ 2147483646 h 887"/>
              <a:gd name="T40" fmla="*/ 2147483646 w 1717"/>
              <a:gd name="T41" fmla="*/ 2147483646 h 887"/>
              <a:gd name="T42" fmla="*/ 2147483646 w 1717"/>
              <a:gd name="T43" fmla="*/ 2147483646 h 887"/>
              <a:gd name="T44" fmla="*/ 2147483646 w 1717"/>
              <a:gd name="T45" fmla="*/ 2147483646 h 887"/>
              <a:gd name="T46" fmla="*/ 2147483646 w 1717"/>
              <a:gd name="T47" fmla="*/ 2147483646 h 887"/>
              <a:gd name="T48" fmla="*/ 2147483646 w 1717"/>
              <a:gd name="T49" fmla="*/ 2147483646 h 887"/>
              <a:gd name="T50" fmla="*/ 2147483646 w 1717"/>
              <a:gd name="T51" fmla="*/ 2147483646 h 887"/>
              <a:gd name="T52" fmla="*/ 2147483646 w 1717"/>
              <a:gd name="T53" fmla="*/ 2147483646 h 887"/>
              <a:gd name="T54" fmla="*/ 2147483646 w 1717"/>
              <a:gd name="T55" fmla="*/ 2147483646 h 887"/>
              <a:gd name="T56" fmla="*/ 2147483646 w 1717"/>
              <a:gd name="T57" fmla="*/ 2147483646 h 887"/>
              <a:gd name="T58" fmla="*/ 2147483646 w 1717"/>
              <a:gd name="T59" fmla="*/ 2147483646 h 887"/>
              <a:gd name="T60" fmla="*/ 2147483646 w 1717"/>
              <a:gd name="T61" fmla="*/ 2147483646 h 887"/>
              <a:gd name="T62" fmla="*/ 2147483646 w 1717"/>
              <a:gd name="T63" fmla="*/ 2147483646 h 887"/>
              <a:gd name="T64" fmla="*/ 2147483646 w 1717"/>
              <a:gd name="T65" fmla="*/ 2147483646 h 887"/>
              <a:gd name="T66" fmla="*/ 2147483646 w 1717"/>
              <a:gd name="T67" fmla="*/ 2147483646 h 887"/>
              <a:gd name="T68" fmla="*/ 2147483646 w 1717"/>
              <a:gd name="T69" fmla="*/ 2147483646 h 8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7"/>
              <a:gd name="T106" fmla="*/ 0 h 887"/>
              <a:gd name="T107" fmla="*/ 1717 w 1717"/>
              <a:gd name="T108" fmla="*/ 887 h 8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7" h="887">
                <a:moveTo>
                  <a:pt x="1606" y="646"/>
                </a:moveTo>
                <a:lnTo>
                  <a:pt x="1591" y="589"/>
                </a:lnTo>
                <a:lnTo>
                  <a:pt x="1573" y="534"/>
                </a:lnTo>
                <a:lnTo>
                  <a:pt x="1551" y="480"/>
                </a:lnTo>
                <a:lnTo>
                  <a:pt x="1525" y="428"/>
                </a:lnTo>
                <a:lnTo>
                  <a:pt x="1495" y="378"/>
                </a:lnTo>
                <a:lnTo>
                  <a:pt x="1463" y="330"/>
                </a:lnTo>
                <a:lnTo>
                  <a:pt x="1426" y="284"/>
                </a:lnTo>
                <a:lnTo>
                  <a:pt x="1386" y="241"/>
                </a:lnTo>
                <a:lnTo>
                  <a:pt x="1344" y="201"/>
                </a:lnTo>
                <a:lnTo>
                  <a:pt x="1298" y="165"/>
                </a:lnTo>
                <a:lnTo>
                  <a:pt x="1251" y="131"/>
                </a:lnTo>
                <a:lnTo>
                  <a:pt x="1201" y="102"/>
                </a:lnTo>
                <a:lnTo>
                  <a:pt x="1149" y="75"/>
                </a:lnTo>
                <a:lnTo>
                  <a:pt x="1095" y="52"/>
                </a:lnTo>
                <a:lnTo>
                  <a:pt x="1039" y="34"/>
                </a:lnTo>
                <a:lnTo>
                  <a:pt x="983" y="20"/>
                </a:lnTo>
                <a:lnTo>
                  <a:pt x="926" y="9"/>
                </a:lnTo>
                <a:lnTo>
                  <a:pt x="867" y="2"/>
                </a:lnTo>
                <a:lnTo>
                  <a:pt x="809" y="0"/>
                </a:lnTo>
                <a:lnTo>
                  <a:pt x="752" y="2"/>
                </a:lnTo>
                <a:lnTo>
                  <a:pt x="694" y="9"/>
                </a:lnTo>
                <a:lnTo>
                  <a:pt x="636" y="19"/>
                </a:lnTo>
                <a:lnTo>
                  <a:pt x="579" y="33"/>
                </a:lnTo>
                <a:lnTo>
                  <a:pt x="523" y="51"/>
                </a:lnTo>
                <a:lnTo>
                  <a:pt x="470" y="74"/>
                </a:lnTo>
                <a:lnTo>
                  <a:pt x="418" y="99"/>
                </a:lnTo>
                <a:lnTo>
                  <a:pt x="367" y="130"/>
                </a:lnTo>
                <a:lnTo>
                  <a:pt x="320" y="163"/>
                </a:lnTo>
                <a:lnTo>
                  <a:pt x="275" y="199"/>
                </a:lnTo>
                <a:lnTo>
                  <a:pt x="231" y="239"/>
                </a:lnTo>
                <a:lnTo>
                  <a:pt x="192" y="282"/>
                </a:lnTo>
                <a:lnTo>
                  <a:pt x="155" y="326"/>
                </a:lnTo>
                <a:lnTo>
                  <a:pt x="122" y="374"/>
                </a:lnTo>
                <a:lnTo>
                  <a:pt x="93" y="425"/>
                </a:lnTo>
                <a:lnTo>
                  <a:pt x="66" y="477"/>
                </a:lnTo>
                <a:lnTo>
                  <a:pt x="44" y="530"/>
                </a:lnTo>
                <a:lnTo>
                  <a:pt x="25" y="586"/>
                </a:lnTo>
                <a:lnTo>
                  <a:pt x="11" y="643"/>
                </a:lnTo>
                <a:lnTo>
                  <a:pt x="0" y="699"/>
                </a:lnTo>
                <a:lnTo>
                  <a:pt x="120" y="623"/>
                </a:lnTo>
                <a:lnTo>
                  <a:pt x="237" y="543"/>
                </a:lnTo>
                <a:lnTo>
                  <a:pt x="426" y="697"/>
                </a:lnTo>
                <a:lnTo>
                  <a:pt x="442" y="660"/>
                </a:lnTo>
                <a:lnTo>
                  <a:pt x="461" y="624"/>
                </a:lnTo>
                <a:lnTo>
                  <a:pt x="484" y="591"/>
                </a:lnTo>
                <a:lnTo>
                  <a:pt x="510" y="560"/>
                </a:lnTo>
                <a:lnTo>
                  <a:pt x="540" y="531"/>
                </a:lnTo>
                <a:lnTo>
                  <a:pt x="572" y="506"/>
                </a:lnTo>
                <a:lnTo>
                  <a:pt x="605" y="485"/>
                </a:lnTo>
                <a:lnTo>
                  <a:pt x="641" y="466"/>
                </a:lnTo>
                <a:lnTo>
                  <a:pt x="679" y="451"/>
                </a:lnTo>
                <a:lnTo>
                  <a:pt x="718" y="440"/>
                </a:lnTo>
                <a:lnTo>
                  <a:pt x="758" y="432"/>
                </a:lnTo>
                <a:lnTo>
                  <a:pt x="798" y="429"/>
                </a:lnTo>
                <a:lnTo>
                  <a:pt x="839" y="430"/>
                </a:lnTo>
                <a:lnTo>
                  <a:pt x="879" y="435"/>
                </a:lnTo>
                <a:lnTo>
                  <a:pt x="919" y="444"/>
                </a:lnTo>
                <a:lnTo>
                  <a:pt x="958" y="456"/>
                </a:lnTo>
                <a:lnTo>
                  <a:pt x="995" y="473"/>
                </a:lnTo>
                <a:lnTo>
                  <a:pt x="1030" y="493"/>
                </a:lnTo>
                <a:lnTo>
                  <a:pt x="1063" y="516"/>
                </a:lnTo>
                <a:lnTo>
                  <a:pt x="1094" y="543"/>
                </a:lnTo>
                <a:lnTo>
                  <a:pt x="1121" y="573"/>
                </a:lnTo>
                <a:lnTo>
                  <a:pt x="1146" y="605"/>
                </a:lnTo>
                <a:lnTo>
                  <a:pt x="1168" y="640"/>
                </a:lnTo>
                <a:lnTo>
                  <a:pt x="1171" y="646"/>
                </a:lnTo>
                <a:lnTo>
                  <a:pt x="1041" y="646"/>
                </a:lnTo>
                <a:lnTo>
                  <a:pt x="1382" y="886"/>
                </a:lnTo>
                <a:lnTo>
                  <a:pt x="1716" y="646"/>
                </a:lnTo>
                <a:lnTo>
                  <a:pt x="1606" y="646"/>
                </a:lnTo>
              </a:path>
            </a:pathLst>
          </a:custGeom>
          <a:solidFill>
            <a:srgbClr val="FFC000"/>
          </a:solidFill>
          <a:ln>
            <a:noFill/>
          </a:ln>
          <a:extLst>
            <a:ext uri="{91240B29-F687-4F45-9708-019B960494DF}">
              <a14:hiddenLine xmlns:a14="http://schemas.microsoft.com/office/drawing/2010/main" w="12700">
                <a:solidFill>
                  <a:srgbClr val="000000"/>
                </a:solidFill>
                <a:bevel/>
              </a14:hiddenLine>
            </a:ext>
          </a:extLst>
        </p:spPr>
        <p:txBody>
          <a:bodyPr/>
          <a:lstStyle/>
          <a:p>
            <a:endParaRPr lang="zh-CN" altLang="en-US"/>
          </a:p>
        </p:txBody>
      </p:sp>
      <p:sp>
        <p:nvSpPr>
          <p:cNvPr id="34837" name="Freeform 5"/>
          <p:cNvSpPr>
            <a:spLocks noChangeArrowheads="1"/>
          </p:cNvSpPr>
          <p:nvPr/>
        </p:nvSpPr>
        <p:spPr bwMode="auto">
          <a:xfrm rot="-5400000">
            <a:off x="4598194" y="2550319"/>
            <a:ext cx="4335463" cy="2600325"/>
          </a:xfrm>
          <a:custGeom>
            <a:avLst/>
            <a:gdLst>
              <a:gd name="T0" fmla="*/ 2147483646 w 1776"/>
              <a:gd name="T1" fmla="*/ 2147483646 h 1095"/>
              <a:gd name="T2" fmla="*/ 2147483646 w 1776"/>
              <a:gd name="T3" fmla="*/ 2147483646 h 1095"/>
              <a:gd name="T4" fmla="*/ 2147483646 w 1776"/>
              <a:gd name="T5" fmla="*/ 2147483646 h 1095"/>
              <a:gd name="T6" fmla="*/ 2147483646 w 1776"/>
              <a:gd name="T7" fmla="*/ 2147483646 h 1095"/>
              <a:gd name="T8" fmla="*/ 2147483646 w 1776"/>
              <a:gd name="T9" fmla="*/ 2147483646 h 1095"/>
              <a:gd name="T10" fmla="*/ 2147483646 w 1776"/>
              <a:gd name="T11" fmla="*/ 2147483646 h 1095"/>
              <a:gd name="T12" fmla="*/ 2147483646 w 1776"/>
              <a:gd name="T13" fmla="*/ 2147483646 h 1095"/>
              <a:gd name="T14" fmla="*/ 2147483646 w 1776"/>
              <a:gd name="T15" fmla="*/ 2147483646 h 1095"/>
              <a:gd name="T16" fmla="*/ 2147483646 w 1776"/>
              <a:gd name="T17" fmla="*/ 2147483646 h 1095"/>
              <a:gd name="T18" fmla="*/ 2147483646 w 1776"/>
              <a:gd name="T19" fmla="*/ 2147483646 h 1095"/>
              <a:gd name="T20" fmla="*/ 2147483646 w 1776"/>
              <a:gd name="T21" fmla="*/ 2147483646 h 1095"/>
              <a:gd name="T22" fmla="*/ 2147483646 w 1776"/>
              <a:gd name="T23" fmla="*/ 2147483646 h 1095"/>
              <a:gd name="T24" fmla="*/ 2147483646 w 1776"/>
              <a:gd name="T25" fmla="*/ 2147483646 h 1095"/>
              <a:gd name="T26" fmla="*/ 2147483646 w 1776"/>
              <a:gd name="T27" fmla="*/ 2147483646 h 1095"/>
              <a:gd name="T28" fmla="*/ 2147483646 w 1776"/>
              <a:gd name="T29" fmla="*/ 2147483646 h 1095"/>
              <a:gd name="T30" fmla="*/ 2147483646 w 1776"/>
              <a:gd name="T31" fmla="*/ 2147483646 h 1095"/>
              <a:gd name="T32" fmla="*/ 2147483646 w 1776"/>
              <a:gd name="T33" fmla="*/ 2147483646 h 1095"/>
              <a:gd name="T34" fmla="*/ 2147483646 w 1776"/>
              <a:gd name="T35" fmla="*/ 0 h 1095"/>
              <a:gd name="T36" fmla="*/ 2147483646 w 1776"/>
              <a:gd name="T37" fmla="*/ 2147483646 h 1095"/>
              <a:gd name="T38" fmla="*/ 2147483646 w 1776"/>
              <a:gd name="T39" fmla="*/ 2147483646 h 1095"/>
              <a:gd name="T40" fmla="*/ 2147483646 w 1776"/>
              <a:gd name="T41" fmla="*/ 2147483646 h 1095"/>
              <a:gd name="T42" fmla="*/ 2147483646 w 1776"/>
              <a:gd name="T43" fmla="*/ 2147483646 h 1095"/>
              <a:gd name="T44" fmla="*/ 2147483646 w 1776"/>
              <a:gd name="T45" fmla="*/ 2147483646 h 1095"/>
              <a:gd name="T46" fmla="*/ 2147483646 w 1776"/>
              <a:gd name="T47" fmla="*/ 2147483646 h 1095"/>
              <a:gd name="T48" fmla="*/ 2147483646 w 1776"/>
              <a:gd name="T49" fmla="*/ 2147483646 h 1095"/>
              <a:gd name="T50" fmla="*/ 2147483646 w 1776"/>
              <a:gd name="T51" fmla="*/ 2147483646 h 1095"/>
              <a:gd name="T52" fmla="*/ 2147483646 w 1776"/>
              <a:gd name="T53" fmla="*/ 2147483646 h 1095"/>
              <a:gd name="T54" fmla="*/ 2147483646 w 1776"/>
              <a:gd name="T55" fmla="*/ 2147483646 h 1095"/>
              <a:gd name="T56" fmla="*/ 2147483646 w 1776"/>
              <a:gd name="T57" fmla="*/ 2147483646 h 1095"/>
              <a:gd name="T58" fmla="*/ 2147483646 w 1776"/>
              <a:gd name="T59" fmla="*/ 2147483646 h 1095"/>
              <a:gd name="T60" fmla="*/ 2147483646 w 1776"/>
              <a:gd name="T61" fmla="*/ 2147483646 h 1095"/>
              <a:gd name="T62" fmla="*/ 2147483646 w 1776"/>
              <a:gd name="T63" fmla="*/ 2147483646 h 1095"/>
              <a:gd name="T64" fmla="*/ 2147483646 w 1776"/>
              <a:gd name="T65" fmla="*/ 2147483646 h 1095"/>
              <a:gd name="T66" fmla="*/ 2147483646 w 1776"/>
              <a:gd name="T67" fmla="*/ 2147483646 h 1095"/>
              <a:gd name="T68" fmla="*/ 2147483646 w 1776"/>
              <a:gd name="T69" fmla="*/ 2147483646 h 1095"/>
              <a:gd name="T70" fmla="*/ 2147483646 w 1776"/>
              <a:gd name="T71" fmla="*/ 2147483646 h 1095"/>
              <a:gd name="T72" fmla="*/ 2147483646 w 1776"/>
              <a:gd name="T73" fmla="*/ 2147483646 h 1095"/>
              <a:gd name="T74" fmla="*/ 2147483646 w 1776"/>
              <a:gd name="T75" fmla="*/ 2147483646 h 1095"/>
              <a:gd name="T76" fmla="*/ 2147483646 w 1776"/>
              <a:gd name="T77" fmla="*/ 2147483646 h 1095"/>
              <a:gd name="T78" fmla="*/ 2147483646 w 1776"/>
              <a:gd name="T79" fmla="*/ 2147483646 h 1095"/>
              <a:gd name="T80" fmla="*/ 2147483646 w 1776"/>
              <a:gd name="T81" fmla="*/ 2147483646 h 1095"/>
              <a:gd name="T82" fmla="*/ 2147483646 w 1776"/>
              <a:gd name="T83" fmla="*/ 2147483646 h 1095"/>
              <a:gd name="T84" fmla="*/ 2147483646 w 1776"/>
              <a:gd name="T85" fmla="*/ 2147483646 h 10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6"/>
              <a:gd name="T130" fmla="*/ 0 h 1095"/>
              <a:gd name="T131" fmla="*/ 1776 w 1776"/>
              <a:gd name="T132" fmla="*/ 1095 h 10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6" h="1095">
                <a:moveTo>
                  <a:pt x="1361" y="222"/>
                </a:moveTo>
                <a:lnTo>
                  <a:pt x="1365" y="265"/>
                </a:lnTo>
                <a:lnTo>
                  <a:pt x="1365" y="306"/>
                </a:lnTo>
                <a:lnTo>
                  <a:pt x="1360" y="349"/>
                </a:lnTo>
                <a:lnTo>
                  <a:pt x="1351" y="389"/>
                </a:lnTo>
                <a:lnTo>
                  <a:pt x="1337" y="429"/>
                </a:lnTo>
                <a:lnTo>
                  <a:pt x="1321" y="468"/>
                </a:lnTo>
                <a:lnTo>
                  <a:pt x="1299" y="504"/>
                </a:lnTo>
                <a:lnTo>
                  <a:pt x="1275" y="539"/>
                </a:lnTo>
                <a:lnTo>
                  <a:pt x="1247" y="569"/>
                </a:lnTo>
                <a:lnTo>
                  <a:pt x="1216" y="597"/>
                </a:lnTo>
                <a:lnTo>
                  <a:pt x="1183" y="624"/>
                </a:lnTo>
                <a:lnTo>
                  <a:pt x="1146" y="644"/>
                </a:lnTo>
                <a:lnTo>
                  <a:pt x="1108" y="663"/>
                </a:lnTo>
                <a:lnTo>
                  <a:pt x="1069" y="676"/>
                </a:lnTo>
                <a:lnTo>
                  <a:pt x="1028" y="686"/>
                </a:lnTo>
                <a:lnTo>
                  <a:pt x="986" y="691"/>
                </a:lnTo>
                <a:lnTo>
                  <a:pt x="945" y="692"/>
                </a:lnTo>
                <a:lnTo>
                  <a:pt x="902" y="689"/>
                </a:lnTo>
                <a:lnTo>
                  <a:pt x="861" y="682"/>
                </a:lnTo>
                <a:lnTo>
                  <a:pt x="820" y="670"/>
                </a:lnTo>
                <a:lnTo>
                  <a:pt x="782" y="655"/>
                </a:lnTo>
                <a:lnTo>
                  <a:pt x="744" y="636"/>
                </a:lnTo>
                <a:lnTo>
                  <a:pt x="709" y="613"/>
                </a:lnTo>
                <a:lnTo>
                  <a:pt x="676" y="585"/>
                </a:lnTo>
                <a:lnTo>
                  <a:pt x="647" y="556"/>
                </a:lnTo>
                <a:lnTo>
                  <a:pt x="621" y="523"/>
                </a:lnTo>
                <a:lnTo>
                  <a:pt x="598" y="488"/>
                </a:lnTo>
                <a:lnTo>
                  <a:pt x="578" y="451"/>
                </a:lnTo>
                <a:lnTo>
                  <a:pt x="563" y="412"/>
                </a:lnTo>
                <a:lnTo>
                  <a:pt x="552" y="372"/>
                </a:lnTo>
                <a:lnTo>
                  <a:pt x="544" y="330"/>
                </a:lnTo>
                <a:lnTo>
                  <a:pt x="542" y="288"/>
                </a:lnTo>
                <a:lnTo>
                  <a:pt x="543" y="246"/>
                </a:lnTo>
                <a:lnTo>
                  <a:pt x="680" y="246"/>
                </a:lnTo>
                <a:lnTo>
                  <a:pt x="379" y="0"/>
                </a:lnTo>
                <a:lnTo>
                  <a:pt x="0" y="237"/>
                </a:lnTo>
                <a:lnTo>
                  <a:pt x="134" y="238"/>
                </a:lnTo>
                <a:lnTo>
                  <a:pt x="134" y="297"/>
                </a:lnTo>
                <a:lnTo>
                  <a:pt x="138" y="357"/>
                </a:lnTo>
                <a:lnTo>
                  <a:pt x="146" y="415"/>
                </a:lnTo>
                <a:lnTo>
                  <a:pt x="158" y="473"/>
                </a:lnTo>
                <a:lnTo>
                  <a:pt x="175" y="530"/>
                </a:lnTo>
                <a:lnTo>
                  <a:pt x="195" y="585"/>
                </a:lnTo>
                <a:lnTo>
                  <a:pt x="219" y="640"/>
                </a:lnTo>
                <a:lnTo>
                  <a:pt x="248" y="691"/>
                </a:lnTo>
                <a:lnTo>
                  <a:pt x="280" y="741"/>
                </a:lnTo>
                <a:lnTo>
                  <a:pt x="315" y="788"/>
                </a:lnTo>
                <a:lnTo>
                  <a:pt x="355" y="833"/>
                </a:lnTo>
                <a:lnTo>
                  <a:pt x="396" y="875"/>
                </a:lnTo>
                <a:lnTo>
                  <a:pt x="441" y="914"/>
                </a:lnTo>
                <a:lnTo>
                  <a:pt x="489" y="949"/>
                </a:lnTo>
                <a:lnTo>
                  <a:pt x="538" y="980"/>
                </a:lnTo>
                <a:lnTo>
                  <a:pt x="590" y="1009"/>
                </a:lnTo>
                <a:lnTo>
                  <a:pt x="645" y="1033"/>
                </a:lnTo>
                <a:lnTo>
                  <a:pt x="699" y="1053"/>
                </a:lnTo>
                <a:lnTo>
                  <a:pt x="757" y="1070"/>
                </a:lnTo>
                <a:lnTo>
                  <a:pt x="815" y="1082"/>
                </a:lnTo>
                <a:lnTo>
                  <a:pt x="873" y="1089"/>
                </a:lnTo>
                <a:lnTo>
                  <a:pt x="932" y="1094"/>
                </a:lnTo>
                <a:lnTo>
                  <a:pt x="992" y="1093"/>
                </a:lnTo>
                <a:lnTo>
                  <a:pt x="1051" y="1088"/>
                </a:lnTo>
                <a:lnTo>
                  <a:pt x="1108" y="1080"/>
                </a:lnTo>
                <a:lnTo>
                  <a:pt x="1166" y="1067"/>
                </a:lnTo>
                <a:lnTo>
                  <a:pt x="1223" y="1049"/>
                </a:lnTo>
                <a:lnTo>
                  <a:pt x="1279" y="1027"/>
                </a:lnTo>
                <a:lnTo>
                  <a:pt x="1332" y="1002"/>
                </a:lnTo>
                <a:lnTo>
                  <a:pt x="1383" y="973"/>
                </a:lnTo>
                <a:lnTo>
                  <a:pt x="1432" y="940"/>
                </a:lnTo>
                <a:lnTo>
                  <a:pt x="1479" y="904"/>
                </a:lnTo>
                <a:lnTo>
                  <a:pt x="1523" y="865"/>
                </a:lnTo>
                <a:lnTo>
                  <a:pt x="1564" y="822"/>
                </a:lnTo>
                <a:lnTo>
                  <a:pt x="1602" y="776"/>
                </a:lnTo>
                <a:lnTo>
                  <a:pt x="1636" y="728"/>
                </a:lnTo>
                <a:lnTo>
                  <a:pt x="1668" y="678"/>
                </a:lnTo>
                <a:lnTo>
                  <a:pt x="1695" y="626"/>
                </a:lnTo>
                <a:lnTo>
                  <a:pt x="1719" y="571"/>
                </a:lnTo>
                <a:lnTo>
                  <a:pt x="1738" y="516"/>
                </a:lnTo>
                <a:lnTo>
                  <a:pt x="1754" y="459"/>
                </a:lnTo>
                <a:lnTo>
                  <a:pt x="1765" y="400"/>
                </a:lnTo>
                <a:lnTo>
                  <a:pt x="1772" y="342"/>
                </a:lnTo>
                <a:lnTo>
                  <a:pt x="1775" y="282"/>
                </a:lnTo>
                <a:lnTo>
                  <a:pt x="1774" y="223"/>
                </a:lnTo>
                <a:lnTo>
                  <a:pt x="1767" y="164"/>
                </a:lnTo>
                <a:lnTo>
                  <a:pt x="1529" y="342"/>
                </a:lnTo>
                <a:lnTo>
                  <a:pt x="1361" y="222"/>
                </a:lnTo>
              </a:path>
            </a:pathLst>
          </a:custGeom>
          <a:solidFill>
            <a:srgbClr val="C00000"/>
          </a:solidFill>
          <a:ln>
            <a:noFill/>
          </a:ln>
          <a:extLst>
            <a:ext uri="{91240B29-F687-4F45-9708-019B960494DF}">
              <a14:hiddenLine xmlns:a14="http://schemas.microsoft.com/office/drawing/2010/main" w="12700">
                <a:solidFill>
                  <a:srgbClr val="000000"/>
                </a:solidFill>
                <a:bevel/>
              </a14:hiddenLine>
            </a:ext>
          </a:extLst>
        </p:spPr>
        <p:txBody>
          <a:bodyPr/>
          <a:lstStyle/>
          <a:p>
            <a:endParaRPr lang="zh-CN" altLang="en-US"/>
          </a:p>
        </p:txBody>
      </p:sp>
      <p:sp>
        <p:nvSpPr>
          <p:cNvPr id="34838" name="文本框 70"/>
          <p:cNvSpPr>
            <a:spLocks noChangeArrowheads="1"/>
          </p:cNvSpPr>
          <p:nvPr/>
        </p:nvSpPr>
        <p:spPr bwMode="auto">
          <a:xfrm>
            <a:off x="4956175" y="3251200"/>
            <a:ext cx="21732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39" name="文本框 71"/>
          <p:cNvSpPr>
            <a:spLocks noChangeArrowheads="1"/>
          </p:cNvSpPr>
          <p:nvPr/>
        </p:nvSpPr>
        <p:spPr bwMode="auto">
          <a:xfrm>
            <a:off x="560388" y="3263900"/>
            <a:ext cx="333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请在此添加标题</a:t>
            </a:r>
            <a:endParaRPr lang="zh-CN" altLang="en-US" sz="1800">
              <a:latin typeface="Arial" panose="020B0604020202020204" pitchFamily="34" charset="0"/>
            </a:endParaRPr>
          </a:p>
        </p:txBody>
      </p:sp>
      <p:sp>
        <p:nvSpPr>
          <p:cNvPr id="34840" name="文本框 72"/>
          <p:cNvSpPr>
            <a:spLocks noChangeArrowheads="1"/>
          </p:cNvSpPr>
          <p:nvPr/>
        </p:nvSpPr>
        <p:spPr bwMode="auto">
          <a:xfrm>
            <a:off x="8293100" y="1827213"/>
            <a:ext cx="2692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请在此添加标题</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41" name="文本框 73"/>
          <p:cNvSpPr>
            <a:spLocks noChangeArrowheads="1"/>
          </p:cNvSpPr>
          <p:nvPr/>
        </p:nvSpPr>
        <p:spPr bwMode="auto">
          <a:xfrm>
            <a:off x="454025" y="3851275"/>
            <a:ext cx="3305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42" name="文本框 74"/>
          <p:cNvSpPr>
            <a:spLocks noChangeArrowheads="1"/>
          </p:cNvSpPr>
          <p:nvPr/>
        </p:nvSpPr>
        <p:spPr bwMode="auto">
          <a:xfrm>
            <a:off x="8247063" y="2613025"/>
            <a:ext cx="3014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灯片编号占位符 4"/>
          <p:cNvSpPr>
            <a:spLocks noGrp="1"/>
          </p:cNvSpPr>
          <p:nvPr>
            <p:ph type="sldNum" sz="quarter" idx="12"/>
          </p:nvPr>
        </p:nvSpPr>
        <p:spPr/>
        <p:txBody>
          <a:bodyPr/>
          <a:lstStyle/>
          <a:p>
            <a:pPr>
              <a:defRPr/>
            </a:pPr>
            <a:fld id="{09EC49DA-2E78-45DA-863E-836919F8FEF6}" type="slidenum">
              <a:rPr lang="zh-CN" altLang="en-US"/>
            </a:fld>
            <a:endParaRPr lang="zh-CN" altLang="en-US" sz="1800">
              <a:solidFill>
                <a:schemeClr val="tx1"/>
              </a:solidFill>
              <a:latin typeface="Arial" panose="020B0604020202020204" pitchFamily="34" charset="0"/>
            </a:endParaRPr>
          </a:p>
        </p:txBody>
      </p:sp>
      <p:pic>
        <p:nvPicPr>
          <p:cNvPr id="35843"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45"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5846" name="圆角矩形 24"/>
          <p:cNvSpPr>
            <a:spLocks noChangeArrowheads="1"/>
          </p:cNvSpPr>
          <p:nvPr/>
        </p:nvSpPr>
        <p:spPr bwMode="auto">
          <a:xfrm>
            <a:off x="-44450" y="5986463"/>
            <a:ext cx="665163" cy="8890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47" name="圆角矩形 23"/>
          <p:cNvSpPr>
            <a:spLocks noChangeArrowheads="1"/>
          </p:cNvSpPr>
          <p:nvPr/>
        </p:nvSpPr>
        <p:spPr bwMode="auto">
          <a:xfrm>
            <a:off x="346075" y="5457825"/>
            <a:ext cx="955675" cy="1057275"/>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48" name="圆角矩形 27"/>
          <p:cNvSpPr>
            <a:spLocks noChangeArrowheads="1"/>
          </p:cNvSpPr>
          <p:nvPr/>
        </p:nvSpPr>
        <p:spPr bwMode="auto">
          <a:xfrm>
            <a:off x="169863" y="4772025"/>
            <a:ext cx="568325" cy="922338"/>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49" name="文本框 7"/>
          <p:cNvSpPr>
            <a:spLocks noChangeArrowheads="1"/>
          </p:cNvSpPr>
          <p:nvPr/>
        </p:nvSpPr>
        <p:spPr bwMode="auto">
          <a:xfrm>
            <a:off x="22225" y="5694363"/>
            <a:ext cx="1601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850" name="等腰三角形 36"/>
          <p:cNvSpPr>
            <a:spLocks noChangeArrowheads="1"/>
          </p:cNvSpPr>
          <p:nvPr/>
        </p:nvSpPr>
        <p:spPr bwMode="auto">
          <a:xfrm rot="10800000">
            <a:off x="6361113" y="-44450"/>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1" name="等腰三角形 29"/>
          <p:cNvSpPr>
            <a:spLocks noChangeArrowheads="1"/>
          </p:cNvSpPr>
          <p:nvPr/>
        </p:nvSpPr>
        <p:spPr bwMode="auto">
          <a:xfrm rot="10800000">
            <a:off x="7597775" y="-44450"/>
            <a:ext cx="8016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2" name="等腰三角形 9"/>
          <p:cNvSpPr>
            <a:spLocks noChangeArrowheads="1"/>
          </p:cNvSpPr>
          <p:nvPr/>
        </p:nvSpPr>
        <p:spPr bwMode="auto">
          <a:xfrm rot="10800000">
            <a:off x="8113713" y="-28575"/>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3" name="等腰三角形 34"/>
          <p:cNvSpPr>
            <a:spLocks noChangeArrowheads="1"/>
          </p:cNvSpPr>
          <p:nvPr/>
        </p:nvSpPr>
        <p:spPr bwMode="auto">
          <a:xfrm rot="10800000">
            <a:off x="9105900" y="-31750"/>
            <a:ext cx="2065338"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4" name="等腰三角形 35"/>
          <p:cNvSpPr>
            <a:spLocks noChangeArrowheads="1"/>
          </p:cNvSpPr>
          <p:nvPr/>
        </p:nvSpPr>
        <p:spPr bwMode="auto">
          <a:xfrm rot="10800000">
            <a:off x="10723563" y="-44450"/>
            <a:ext cx="1435100"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5" name="等腰三角形 37"/>
          <p:cNvSpPr>
            <a:spLocks noChangeArrowheads="1"/>
          </p:cNvSpPr>
          <p:nvPr/>
        </p:nvSpPr>
        <p:spPr bwMode="auto">
          <a:xfrm rot="10800000">
            <a:off x="4505325" y="-44450"/>
            <a:ext cx="245427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6" name="等腰三角形 38"/>
          <p:cNvSpPr>
            <a:spLocks noChangeArrowheads="1"/>
          </p:cNvSpPr>
          <p:nvPr/>
        </p:nvSpPr>
        <p:spPr bwMode="auto">
          <a:xfrm rot="10800000">
            <a:off x="3676650" y="-44450"/>
            <a:ext cx="1222375"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7" name="等腰三角形 39"/>
          <p:cNvSpPr>
            <a:spLocks noChangeArrowheads="1"/>
          </p:cNvSpPr>
          <p:nvPr/>
        </p:nvSpPr>
        <p:spPr bwMode="auto">
          <a:xfrm rot="10800000">
            <a:off x="2525713" y="-28575"/>
            <a:ext cx="1762125"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8" name="等腰三角形 40"/>
          <p:cNvSpPr>
            <a:spLocks noChangeArrowheads="1"/>
          </p:cNvSpPr>
          <p:nvPr/>
        </p:nvSpPr>
        <p:spPr bwMode="auto">
          <a:xfrm rot="10800000">
            <a:off x="1944688" y="-44450"/>
            <a:ext cx="800100"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9" name="等腰三角形 41"/>
          <p:cNvSpPr>
            <a:spLocks noChangeArrowheads="1"/>
          </p:cNvSpPr>
          <p:nvPr/>
        </p:nvSpPr>
        <p:spPr bwMode="auto">
          <a:xfrm rot="10800000">
            <a:off x="-44450" y="-444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latin typeface="宋体" panose="02010600030101010101" pitchFamily="2" charset="-122"/>
              <a:sym typeface="宋体" panose="02010600030101010101" pitchFamily="2" charset="-122"/>
            </a:endParaRPr>
          </a:p>
        </p:txBody>
      </p:sp>
      <p:grpSp>
        <p:nvGrpSpPr>
          <p:cNvPr id="35860" name="Group 9"/>
          <p:cNvGrpSpPr/>
          <p:nvPr/>
        </p:nvGrpSpPr>
        <p:grpSpPr bwMode="auto">
          <a:xfrm>
            <a:off x="1741488" y="5032375"/>
            <a:ext cx="3521075" cy="1833563"/>
            <a:chOff x="0" y="0"/>
            <a:chExt cx="3521682" cy="1833517"/>
          </a:xfrm>
        </p:grpSpPr>
        <p:sp>
          <p:nvSpPr>
            <p:cNvPr id="35911" name="Rectangle 12"/>
            <p:cNvSpPr>
              <a:spLocks noChangeArrowheads="1"/>
            </p:cNvSpPr>
            <p:nvPr/>
          </p:nvSpPr>
          <p:spPr bwMode="auto">
            <a:xfrm rot="5400000">
              <a:off x="10210" y="901880"/>
              <a:ext cx="921426" cy="941845"/>
            </a:xfrm>
            <a:prstGeom prst="rect">
              <a:avLst/>
            </a:prstGeom>
            <a:solidFill>
              <a:schemeClr val="accent2"/>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sp>
          <p:nvSpPr>
            <p:cNvPr id="35912" name="Rectangle 13"/>
            <p:cNvSpPr>
              <a:spLocks noChangeArrowheads="1"/>
            </p:cNvSpPr>
            <p:nvPr/>
          </p:nvSpPr>
          <p:spPr bwMode="auto">
            <a:xfrm rot="5400000">
              <a:off x="1329345" y="-374513"/>
              <a:ext cx="913710" cy="1673027"/>
            </a:xfrm>
            <a:prstGeom prst="rect">
              <a:avLst/>
            </a:prstGeom>
            <a:solidFill>
              <a:schemeClr val="accent2"/>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grpSp>
      <p:grpSp>
        <p:nvGrpSpPr>
          <p:cNvPr id="35861" name="Group 14"/>
          <p:cNvGrpSpPr/>
          <p:nvPr/>
        </p:nvGrpSpPr>
        <p:grpSpPr bwMode="auto">
          <a:xfrm>
            <a:off x="4349750" y="4117975"/>
            <a:ext cx="3513138" cy="917575"/>
            <a:chOff x="0" y="0"/>
            <a:chExt cx="3513851" cy="916281"/>
          </a:xfrm>
        </p:grpSpPr>
        <p:sp>
          <p:nvSpPr>
            <p:cNvPr id="35910" name="Rectangle 17"/>
            <p:cNvSpPr>
              <a:spLocks noChangeArrowheads="1"/>
            </p:cNvSpPr>
            <p:nvPr/>
          </p:nvSpPr>
          <p:spPr bwMode="auto">
            <a:xfrm rot="5400000">
              <a:off x="1304442" y="-390734"/>
              <a:ext cx="913710" cy="1695175"/>
            </a:xfrm>
            <a:prstGeom prst="rect">
              <a:avLst/>
            </a:prstGeom>
            <a:solidFill>
              <a:srgbClr val="C000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grpSp>
      <p:grpSp>
        <p:nvGrpSpPr>
          <p:cNvPr id="35862" name="Group 18"/>
          <p:cNvGrpSpPr/>
          <p:nvPr/>
        </p:nvGrpSpPr>
        <p:grpSpPr bwMode="auto">
          <a:xfrm>
            <a:off x="6970713" y="3201988"/>
            <a:ext cx="3506787" cy="919162"/>
            <a:chOff x="0" y="0"/>
            <a:chExt cx="3507111" cy="918773"/>
          </a:xfrm>
        </p:grpSpPr>
        <p:sp>
          <p:nvSpPr>
            <p:cNvPr id="35909" name="Rectangle 21"/>
            <p:cNvSpPr>
              <a:spLocks noChangeArrowheads="1"/>
            </p:cNvSpPr>
            <p:nvPr/>
          </p:nvSpPr>
          <p:spPr bwMode="auto">
            <a:xfrm rot="5400000">
              <a:off x="1304443" y="-390734"/>
              <a:ext cx="913710" cy="1695175"/>
            </a:xfrm>
            <a:prstGeom prst="rect">
              <a:avLst/>
            </a:prstGeom>
            <a:solidFill>
              <a:srgbClr val="0F94B3"/>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grpSp>
      <p:grpSp>
        <p:nvGrpSpPr>
          <p:cNvPr id="35863" name="Group 22"/>
          <p:cNvGrpSpPr/>
          <p:nvPr/>
        </p:nvGrpSpPr>
        <p:grpSpPr bwMode="auto">
          <a:xfrm>
            <a:off x="9563100" y="2301875"/>
            <a:ext cx="2628900" cy="912813"/>
            <a:chOff x="0" y="0"/>
            <a:chExt cx="2628198" cy="913711"/>
          </a:xfrm>
        </p:grpSpPr>
        <p:sp>
          <p:nvSpPr>
            <p:cNvPr id="35908" name="Rectangle 24"/>
            <p:cNvSpPr>
              <a:spLocks noChangeArrowheads="1"/>
            </p:cNvSpPr>
            <p:nvPr/>
          </p:nvSpPr>
          <p:spPr bwMode="auto">
            <a:xfrm rot="5400000">
              <a:off x="1314099" y="-400388"/>
              <a:ext cx="913710" cy="1714488"/>
            </a:xfrm>
            <a:prstGeom prst="rect">
              <a:avLst/>
            </a:prstGeom>
            <a:solidFill>
              <a:srgbClr val="FEC306"/>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grpSp>
      <p:grpSp>
        <p:nvGrpSpPr>
          <p:cNvPr id="35864" name="Group 25"/>
          <p:cNvGrpSpPr/>
          <p:nvPr/>
        </p:nvGrpSpPr>
        <p:grpSpPr bwMode="auto">
          <a:xfrm>
            <a:off x="1044575" y="3862388"/>
            <a:ext cx="2054225" cy="977900"/>
            <a:chOff x="0" y="0"/>
            <a:chExt cx="658283" cy="244541"/>
          </a:xfrm>
        </p:grpSpPr>
        <p:sp>
          <p:nvSpPr>
            <p:cNvPr id="35906" name="Straight Connector 26"/>
            <p:cNvSpPr>
              <a:spLocks noChangeShapeType="1"/>
            </p:cNvSpPr>
            <p:nvPr/>
          </p:nvSpPr>
          <p:spPr bwMode="auto">
            <a:xfrm flipH="1">
              <a:off x="0" y="0"/>
              <a:ext cx="653391" cy="1"/>
            </a:xfrm>
            <a:prstGeom prst="line">
              <a:avLst/>
            </a:prstGeom>
            <a:noFill/>
            <a:ln w="12700">
              <a:solidFill>
                <a:srgbClr val="BFBFBF"/>
              </a:solidFill>
              <a:prstDash val="sysDash"/>
              <a:bevel/>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5907" name="Straight Connector 27"/>
            <p:cNvSpPr>
              <a:spLocks noChangeShapeType="1"/>
            </p:cNvSpPr>
            <p:nvPr/>
          </p:nvSpPr>
          <p:spPr bwMode="auto">
            <a:xfrm>
              <a:off x="658283" y="0"/>
              <a:ext cx="1" cy="244541"/>
            </a:xfrm>
            <a:prstGeom prst="line">
              <a:avLst/>
            </a:prstGeom>
            <a:noFill/>
            <a:ln w="12700">
              <a:solidFill>
                <a:srgbClr val="BFBFB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35865" name="Group 28"/>
          <p:cNvGrpSpPr/>
          <p:nvPr/>
        </p:nvGrpSpPr>
        <p:grpSpPr bwMode="auto">
          <a:xfrm>
            <a:off x="3616325" y="2987675"/>
            <a:ext cx="2054225" cy="936625"/>
            <a:chOff x="0" y="0"/>
            <a:chExt cx="658283" cy="234227"/>
          </a:xfrm>
        </p:grpSpPr>
        <p:sp>
          <p:nvSpPr>
            <p:cNvPr id="35904" name="Straight Connector 29"/>
            <p:cNvSpPr>
              <a:spLocks noChangeShapeType="1"/>
            </p:cNvSpPr>
            <p:nvPr/>
          </p:nvSpPr>
          <p:spPr bwMode="auto">
            <a:xfrm flipH="1">
              <a:off x="0" y="0"/>
              <a:ext cx="653391" cy="1"/>
            </a:xfrm>
            <a:prstGeom prst="line">
              <a:avLst/>
            </a:prstGeom>
            <a:noFill/>
            <a:ln w="12700">
              <a:solidFill>
                <a:srgbClr val="BFBFBF"/>
              </a:solidFill>
              <a:prstDash val="sysDash"/>
              <a:bevel/>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5905" name="Straight Connector 30"/>
            <p:cNvSpPr>
              <a:spLocks noChangeShapeType="1"/>
            </p:cNvSpPr>
            <p:nvPr/>
          </p:nvSpPr>
          <p:spPr bwMode="auto">
            <a:xfrm>
              <a:off x="658283" y="1028"/>
              <a:ext cx="1" cy="233199"/>
            </a:xfrm>
            <a:prstGeom prst="line">
              <a:avLst/>
            </a:prstGeom>
            <a:noFill/>
            <a:ln w="12700">
              <a:solidFill>
                <a:srgbClr val="BFBFB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35866" name="Group 31"/>
          <p:cNvGrpSpPr/>
          <p:nvPr/>
        </p:nvGrpSpPr>
        <p:grpSpPr bwMode="auto">
          <a:xfrm>
            <a:off x="6245225" y="2101850"/>
            <a:ext cx="2054225" cy="936625"/>
            <a:chOff x="0" y="0"/>
            <a:chExt cx="658283" cy="234227"/>
          </a:xfrm>
        </p:grpSpPr>
        <p:sp>
          <p:nvSpPr>
            <p:cNvPr id="35902" name="Straight Connector 32"/>
            <p:cNvSpPr>
              <a:spLocks noChangeShapeType="1"/>
            </p:cNvSpPr>
            <p:nvPr/>
          </p:nvSpPr>
          <p:spPr bwMode="auto">
            <a:xfrm flipH="1">
              <a:off x="0" y="0"/>
              <a:ext cx="653391" cy="1"/>
            </a:xfrm>
            <a:prstGeom prst="line">
              <a:avLst/>
            </a:prstGeom>
            <a:noFill/>
            <a:ln w="12700">
              <a:solidFill>
                <a:srgbClr val="BFBFBF"/>
              </a:solidFill>
              <a:prstDash val="sysDash"/>
              <a:bevel/>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5903" name="Straight Connector 33"/>
            <p:cNvSpPr>
              <a:spLocks noChangeShapeType="1"/>
            </p:cNvSpPr>
            <p:nvPr/>
          </p:nvSpPr>
          <p:spPr bwMode="auto">
            <a:xfrm>
              <a:off x="658283" y="1028"/>
              <a:ext cx="1" cy="233199"/>
            </a:xfrm>
            <a:prstGeom prst="line">
              <a:avLst/>
            </a:prstGeom>
            <a:noFill/>
            <a:ln w="12700">
              <a:solidFill>
                <a:srgbClr val="BFBFB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35867" name="Group 34"/>
          <p:cNvGrpSpPr/>
          <p:nvPr/>
        </p:nvGrpSpPr>
        <p:grpSpPr bwMode="auto">
          <a:xfrm>
            <a:off x="8850313" y="1220788"/>
            <a:ext cx="2054225" cy="936625"/>
            <a:chOff x="0" y="0"/>
            <a:chExt cx="658283" cy="234227"/>
          </a:xfrm>
        </p:grpSpPr>
        <p:sp>
          <p:nvSpPr>
            <p:cNvPr id="35900" name="Straight Connector 35"/>
            <p:cNvSpPr>
              <a:spLocks noChangeShapeType="1"/>
            </p:cNvSpPr>
            <p:nvPr/>
          </p:nvSpPr>
          <p:spPr bwMode="auto">
            <a:xfrm flipH="1">
              <a:off x="0" y="0"/>
              <a:ext cx="653391" cy="1"/>
            </a:xfrm>
            <a:prstGeom prst="line">
              <a:avLst/>
            </a:prstGeom>
            <a:noFill/>
            <a:ln w="12700">
              <a:solidFill>
                <a:srgbClr val="BFBFBF"/>
              </a:solidFill>
              <a:prstDash val="sysDash"/>
              <a:bevel/>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5901" name="Straight Connector 36"/>
            <p:cNvSpPr>
              <a:spLocks noChangeShapeType="1"/>
            </p:cNvSpPr>
            <p:nvPr/>
          </p:nvSpPr>
          <p:spPr bwMode="auto">
            <a:xfrm>
              <a:off x="658283" y="1028"/>
              <a:ext cx="1" cy="233199"/>
            </a:xfrm>
            <a:prstGeom prst="line">
              <a:avLst/>
            </a:prstGeom>
            <a:noFill/>
            <a:ln w="12700">
              <a:solidFill>
                <a:srgbClr val="BFBFB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35868" name="Group 45"/>
          <p:cNvGrpSpPr/>
          <p:nvPr/>
        </p:nvGrpSpPr>
        <p:grpSpPr bwMode="auto">
          <a:xfrm>
            <a:off x="2682875" y="4910138"/>
            <a:ext cx="850900" cy="1033462"/>
            <a:chOff x="0" y="0"/>
            <a:chExt cx="850209" cy="1033862"/>
          </a:xfrm>
        </p:grpSpPr>
        <p:grpSp>
          <p:nvGrpSpPr>
            <p:cNvPr id="35894" name="Group 46"/>
            <p:cNvGrpSpPr/>
            <p:nvPr/>
          </p:nvGrpSpPr>
          <p:grpSpPr bwMode="auto">
            <a:xfrm rot="-5400000">
              <a:off x="-91826" y="91825"/>
              <a:ext cx="1033862" cy="850209"/>
              <a:chOff x="0" y="0"/>
              <a:chExt cx="1033862" cy="850209"/>
            </a:xfrm>
          </p:grpSpPr>
          <p:sp>
            <p:nvSpPr>
              <p:cNvPr id="35898" name="Rectangle 50"/>
              <p:cNvSpPr>
                <a:spLocks noChangeArrowheads="1"/>
              </p:cNvSpPr>
              <p:nvPr/>
            </p:nvSpPr>
            <p:spPr bwMode="auto">
              <a:xfrm>
                <a:off x="0" y="0"/>
                <a:ext cx="913710" cy="850209"/>
              </a:xfrm>
              <a:prstGeom prst="rect">
                <a:avLst/>
              </a:prstGeom>
              <a:solidFill>
                <a:srgbClr val="7C891D"/>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sp>
            <p:nvSpPr>
              <p:cNvPr id="35899" name="Isosceles Triangle 51"/>
              <p:cNvSpPr>
                <a:spLocks noChangeArrowheads="1"/>
              </p:cNvSpPr>
              <p:nvPr/>
            </p:nvSpPr>
            <p:spPr bwMode="auto">
              <a:xfrm rot="5400000">
                <a:off x="868287" y="363742"/>
                <a:ext cx="208428" cy="122723"/>
              </a:xfrm>
              <a:prstGeom prst="triangle">
                <a:avLst>
                  <a:gd name="adj" fmla="val 50000"/>
                </a:avLst>
              </a:prstGeom>
              <a:solidFill>
                <a:srgbClr val="7C891D"/>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grpSp>
        <p:grpSp>
          <p:nvGrpSpPr>
            <p:cNvPr id="35895" name="Group 47"/>
            <p:cNvGrpSpPr/>
            <p:nvPr/>
          </p:nvGrpSpPr>
          <p:grpSpPr bwMode="auto">
            <a:xfrm>
              <a:off x="234511" y="335405"/>
              <a:ext cx="376386" cy="572696"/>
              <a:chOff x="0" y="0"/>
              <a:chExt cx="376386" cy="572696"/>
            </a:xfrm>
          </p:grpSpPr>
          <p:sp>
            <p:nvSpPr>
              <p:cNvPr id="35896" name="Freeform 16"/>
              <p:cNvSpPr>
                <a:spLocks noEditPoints="1" noChangeArrowheads="1"/>
              </p:cNvSpPr>
              <p:nvPr/>
            </p:nvSpPr>
            <p:spPr bwMode="auto">
              <a:xfrm>
                <a:off x="25339" y="0"/>
                <a:ext cx="325709" cy="326475"/>
              </a:xfrm>
              <a:custGeom>
                <a:avLst/>
                <a:gdLst>
                  <a:gd name="T0" fmla="*/ 2147483646 w 360"/>
                  <a:gd name="T1" fmla="*/ 2147483646 h 361"/>
                  <a:gd name="T2" fmla="*/ 2147483646 w 360"/>
                  <a:gd name="T3" fmla="*/ 2147483646 h 361"/>
                  <a:gd name="T4" fmla="*/ 2147483646 w 360"/>
                  <a:gd name="T5" fmla="*/ 2147483646 h 361"/>
                  <a:gd name="T6" fmla="*/ 2147483646 w 360"/>
                  <a:gd name="T7" fmla="*/ 2147483646 h 361"/>
                  <a:gd name="T8" fmla="*/ 2147483646 w 360"/>
                  <a:gd name="T9" fmla="*/ 2147483646 h 361"/>
                  <a:gd name="T10" fmla="*/ 2147483646 w 360"/>
                  <a:gd name="T11" fmla="*/ 2147483646 h 361"/>
                  <a:gd name="T12" fmla="*/ 2147483646 w 360"/>
                  <a:gd name="T13" fmla="*/ 2147483646 h 361"/>
                  <a:gd name="T14" fmla="*/ 2147483646 w 360"/>
                  <a:gd name="T15" fmla="*/ 2147483646 h 361"/>
                  <a:gd name="T16" fmla="*/ 2147483646 w 360"/>
                  <a:gd name="T17" fmla="*/ 2147483646 h 361"/>
                  <a:gd name="T18" fmla="*/ 2147483646 w 360"/>
                  <a:gd name="T19" fmla="*/ 2147483646 h 361"/>
                  <a:gd name="T20" fmla="*/ 2147483646 w 360"/>
                  <a:gd name="T21" fmla="*/ 2147483646 h 361"/>
                  <a:gd name="T22" fmla="*/ 2147483646 w 360"/>
                  <a:gd name="T23" fmla="*/ 1479530438 h 361"/>
                  <a:gd name="T24" fmla="*/ 2147483646 w 360"/>
                  <a:gd name="T25" fmla="*/ 2147483646 h 361"/>
                  <a:gd name="T26" fmla="*/ 2147483646 w 360"/>
                  <a:gd name="T27" fmla="*/ 1479530438 h 361"/>
                  <a:gd name="T28" fmla="*/ 2147483646 w 360"/>
                  <a:gd name="T29" fmla="*/ 2147483646 h 361"/>
                  <a:gd name="T30" fmla="*/ 0 w 360"/>
                  <a:gd name="T31" fmla="*/ 2147483646 h 361"/>
                  <a:gd name="T32" fmla="*/ 0 w 360"/>
                  <a:gd name="T33" fmla="*/ 2147483646 h 361"/>
                  <a:gd name="T34" fmla="*/ 2147483646 w 360"/>
                  <a:gd name="T35" fmla="*/ 2147483646 h 361"/>
                  <a:gd name="T36" fmla="*/ 2147483646 w 360"/>
                  <a:gd name="T37" fmla="*/ 2147483646 h 361"/>
                  <a:gd name="T38" fmla="*/ 2147483646 w 360"/>
                  <a:gd name="T39" fmla="*/ 2147483646 h 361"/>
                  <a:gd name="T40" fmla="*/ 2147483646 w 360"/>
                  <a:gd name="T41" fmla="*/ 2147483646 h 361"/>
                  <a:gd name="T42" fmla="*/ 2147483646 w 360"/>
                  <a:gd name="T43" fmla="*/ 2147483646 h 361"/>
                  <a:gd name="T44" fmla="*/ 2147483646 w 360"/>
                  <a:gd name="T45" fmla="*/ 2147483646 h 361"/>
                  <a:gd name="T46" fmla="*/ 2147483646 w 360"/>
                  <a:gd name="T47" fmla="*/ 2147483646 h 361"/>
                  <a:gd name="T48" fmla="*/ 2147483646 w 360"/>
                  <a:gd name="T49" fmla="*/ 2147483646 h 361"/>
                  <a:gd name="T50" fmla="*/ 2147483646 w 360"/>
                  <a:gd name="T51" fmla="*/ 2147483646 h 361"/>
                  <a:gd name="T52" fmla="*/ 2147483646 w 360"/>
                  <a:gd name="T53" fmla="*/ 2147483646 h 361"/>
                  <a:gd name="T54" fmla="*/ 2147483646 w 360"/>
                  <a:gd name="T55" fmla="*/ 2147483646 h 361"/>
                  <a:gd name="T56" fmla="*/ 2147483646 w 360"/>
                  <a:gd name="T57" fmla="*/ 2147483646 h 361"/>
                  <a:gd name="T58" fmla="*/ 2147483646 w 360"/>
                  <a:gd name="T59" fmla="*/ 2147483646 h 361"/>
                  <a:gd name="T60" fmla="*/ 2147483646 w 360"/>
                  <a:gd name="T61" fmla="*/ 2147483646 h 361"/>
                  <a:gd name="T62" fmla="*/ 2147483646 w 360"/>
                  <a:gd name="T63" fmla="*/ 2147483646 h 361"/>
                  <a:gd name="T64" fmla="*/ 2147483646 w 360"/>
                  <a:gd name="T65" fmla="*/ 2147483646 h 361"/>
                  <a:gd name="T66" fmla="*/ 2147483646 w 360"/>
                  <a:gd name="T67" fmla="*/ 2147483646 h 361"/>
                  <a:gd name="T68" fmla="*/ 2147483646 w 360"/>
                  <a:gd name="T69" fmla="*/ 2147483646 h 361"/>
                  <a:gd name="T70" fmla="*/ 2147483646 w 360"/>
                  <a:gd name="T71" fmla="*/ 2147483646 h 361"/>
                  <a:gd name="T72" fmla="*/ 2147483646 w 360"/>
                  <a:gd name="T73" fmla="*/ 2147483646 h 361"/>
                  <a:gd name="T74" fmla="*/ 2147483646 w 360"/>
                  <a:gd name="T75" fmla="*/ 2147483646 h 361"/>
                  <a:gd name="T76" fmla="*/ 2147483646 w 360"/>
                  <a:gd name="T77" fmla="*/ 2147483646 h 361"/>
                  <a:gd name="T78" fmla="*/ 2147483646 w 360"/>
                  <a:gd name="T79" fmla="*/ 2147483646 h 361"/>
                  <a:gd name="T80" fmla="*/ 2147483646 w 360"/>
                  <a:gd name="T81" fmla="*/ 2147483646 h 361"/>
                  <a:gd name="T82" fmla="*/ 2147483646 w 360"/>
                  <a:gd name="T83" fmla="*/ 2147483646 h 361"/>
                  <a:gd name="T84" fmla="*/ 2147483646 w 360"/>
                  <a:gd name="T85" fmla="*/ 2147483646 h 361"/>
                  <a:gd name="T86" fmla="*/ 2147483646 w 360"/>
                  <a:gd name="T87" fmla="*/ 2147483646 h 361"/>
                  <a:gd name="T88" fmla="*/ 2147483646 w 360"/>
                  <a:gd name="T89" fmla="*/ 2147483646 h 361"/>
                  <a:gd name="T90" fmla="*/ 2147483646 w 360"/>
                  <a:gd name="T91" fmla="*/ 2147483646 h 361"/>
                  <a:gd name="T92" fmla="*/ 2147483646 w 360"/>
                  <a:gd name="T93" fmla="*/ 2147483646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0"/>
                  <a:gd name="T142" fmla="*/ 0 h 361"/>
                  <a:gd name="T143" fmla="*/ 360 w 360"/>
                  <a:gd name="T144" fmla="*/ 361 h 3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897" name="Rectangle 1436"/>
              <p:cNvSpPr>
                <a:spLocks noChangeArrowheads="1"/>
              </p:cNvSpPr>
              <p:nvPr/>
            </p:nvSpPr>
            <p:spPr bwMode="auto">
              <a:xfrm>
                <a:off x="0" y="326475"/>
                <a:ext cx="3763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600">
                    <a:solidFill>
                      <a:schemeClr val="bg1"/>
                    </a:solidFill>
                    <a:latin typeface="Arial" panose="020B0604020202020204" pitchFamily="34" charset="0"/>
                    <a:sym typeface="Arial" panose="020B0604020202020204" pitchFamily="34" charset="0"/>
                  </a:rPr>
                  <a:t>Text</a:t>
                </a:r>
                <a:endParaRPr lang="zh-CN" altLang="en-US" sz="1800">
                  <a:latin typeface="Arial" panose="020B0604020202020204" pitchFamily="34" charset="0"/>
                </a:endParaRPr>
              </a:p>
            </p:txBody>
          </p:sp>
        </p:grpSp>
      </p:grpSp>
      <p:grpSp>
        <p:nvGrpSpPr>
          <p:cNvPr id="35869" name="Group 52"/>
          <p:cNvGrpSpPr/>
          <p:nvPr/>
        </p:nvGrpSpPr>
        <p:grpSpPr bwMode="auto">
          <a:xfrm>
            <a:off x="5254625" y="4000500"/>
            <a:ext cx="850900" cy="1033463"/>
            <a:chOff x="0" y="0"/>
            <a:chExt cx="850209" cy="1033862"/>
          </a:xfrm>
        </p:grpSpPr>
        <p:grpSp>
          <p:nvGrpSpPr>
            <p:cNvPr id="35888" name="Group 53"/>
            <p:cNvGrpSpPr/>
            <p:nvPr/>
          </p:nvGrpSpPr>
          <p:grpSpPr bwMode="auto">
            <a:xfrm rot="-5400000">
              <a:off x="-91826" y="91825"/>
              <a:ext cx="1033862" cy="850209"/>
              <a:chOff x="0" y="0"/>
              <a:chExt cx="1033862" cy="850209"/>
            </a:xfrm>
          </p:grpSpPr>
          <p:sp>
            <p:nvSpPr>
              <p:cNvPr id="35892" name="Rectangle 57"/>
              <p:cNvSpPr>
                <a:spLocks noChangeArrowheads="1"/>
              </p:cNvSpPr>
              <p:nvPr/>
            </p:nvSpPr>
            <p:spPr bwMode="auto">
              <a:xfrm>
                <a:off x="0" y="0"/>
                <a:ext cx="913710" cy="850209"/>
              </a:xfrm>
              <a:prstGeom prst="rect">
                <a:avLst/>
              </a:prstGeom>
              <a:solidFill>
                <a:srgbClr val="FF00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sp>
            <p:nvSpPr>
              <p:cNvPr id="35893" name="Isosceles Triangle 58"/>
              <p:cNvSpPr>
                <a:spLocks noChangeArrowheads="1"/>
              </p:cNvSpPr>
              <p:nvPr/>
            </p:nvSpPr>
            <p:spPr bwMode="auto">
              <a:xfrm rot="5400000">
                <a:off x="868287" y="363742"/>
                <a:ext cx="208428" cy="122723"/>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grpSp>
        <p:grpSp>
          <p:nvGrpSpPr>
            <p:cNvPr id="35889" name="Group 54"/>
            <p:cNvGrpSpPr/>
            <p:nvPr/>
          </p:nvGrpSpPr>
          <p:grpSpPr bwMode="auto">
            <a:xfrm>
              <a:off x="171051" y="352784"/>
              <a:ext cx="475926" cy="528018"/>
              <a:chOff x="0" y="0"/>
              <a:chExt cx="475926" cy="528018"/>
            </a:xfrm>
          </p:grpSpPr>
          <p:sp>
            <p:nvSpPr>
              <p:cNvPr id="35890" name="Rectangle 1436"/>
              <p:cNvSpPr>
                <a:spLocks noChangeArrowheads="1"/>
              </p:cNvSpPr>
              <p:nvPr/>
            </p:nvSpPr>
            <p:spPr bwMode="auto">
              <a:xfrm>
                <a:off x="64471" y="281797"/>
                <a:ext cx="3763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600">
                    <a:solidFill>
                      <a:schemeClr val="bg1"/>
                    </a:solidFill>
                    <a:latin typeface="Arial" panose="020B0604020202020204" pitchFamily="34" charset="0"/>
                    <a:sym typeface="Arial" panose="020B0604020202020204" pitchFamily="34" charset="0"/>
                  </a:rPr>
                  <a:t>Text</a:t>
                </a:r>
                <a:endParaRPr lang="zh-CN" altLang="en-US" sz="1800">
                  <a:latin typeface="Arial" panose="020B0604020202020204" pitchFamily="34" charset="0"/>
                </a:endParaRPr>
              </a:p>
            </p:txBody>
          </p:sp>
          <p:sp>
            <p:nvSpPr>
              <p:cNvPr id="35891" name="Freeform 36"/>
              <p:cNvSpPr>
                <a:spLocks noEditPoints="1" noChangeArrowheads="1"/>
              </p:cNvSpPr>
              <p:nvPr/>
            </p:nvSpPr>
            <p:spPr bwMode="auto">
              <a:xfrm>
                <a:off x="0" y="0"/>
                <a:ext cx="475926" cy="266700"/>
              </a:xfrm>
              <a:custGeom>
                <a:avLst/>
                <a:gdLst>
                  <a:gd name="T0" fmla="*/ 2147483646 w 400"/>
                  <a:gd name="T1" fmla="*/ 0 h 224"/>
                  <a:gd name="T2" fmla="*/ 0 w 400"/>
                  <a:gd name="T3" fmla="*/ 2147483646 h 224"/>
                  <a:gd name="T4" fmla="*/ 2147483646 w 400"/>
                  <a:gd name="T5" fmla="*/ 2147483646 h 224"/>
                  <a:gd name="T6" fmla="*/ 2147483646 w 400"/>
                  <a:gd name="T7" fmla="*/ 2147483646 h 224"/>
                  <a:gd name="T8" fmla="*/ 2147483646 w 400"/>
                  <a:gd name="T9" fmla="*/ 0 h 224"/>
                  <a:gd name="T10" fmla="*/ 2147483646 w 400"/>
                  <a:gd name="T11" fmla="*/ 2147483646 h 224"/>
                  <a:gd name="T12" fmla="*/ 2147483646 w 400"/>
                  <a:gd name="T13" fmla="*/ 2147483646 h 224"/>
                  <a:gd name="T14" fmla="*/ 2147483646 w 400"/>
                  <a:gd name="T15" fmla="*/ 2147483646 h 224"/>
                  <a:gd name="T16" fmla="*/ 2147483646 w 400"/>
                  <a:gd name="T17" fmla="*/ 2147483646 h 224"/>
                  <a:gd name="T18" fmla="*/ 2147483646 w 400"/>
                  <a:gd name="T19" fmla="*/ 2147483646 h 224"/>
                  <a:gd name="T20" fmla="*/ 2147483646 w 400"/>
                  <a:gd name="T21" fmla="*/ 2147483646 h 224"/>
                  <a:gd name="T22" fmla="*/ 2147483646 w 400"/>
                  <a:gd name="T23" fmla="*/ 2147483646 h 224"/>
                  <a:gd name="T24" fmla="*/ 2147483646 w 400"/>
                  <a:gd name="T25" fmla="*/ 2147483646 h 224"/>
                  <a:gd name="T26" fmla="*/ 2147483646 w 400"/>
                  <a:gd name="T27" fmla="*/ 2147483646 h 224"/>
                  <a:gd name="T28" fmla="*/ 2147483646 w 400"/>
                  <a:gd name="T29" fmla="*/ 2147483646 h 224"/>
                  <a:gd name="T30" fmla="*/ 2147483646 w 400"/>
                  <a:gd name="T31" fmla="*/ 2147483646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0"/>
                  <a:gd name="T49" fmla="*/ 0 h 224"/>
                  <a:gd name="T50" fmla="*/ 400 w 400"/>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35870" name="Group 59"/>
          <p:cNvGrpSpPr/>
          <p:nvPr/>
        </p:nvGrpSpPr>
        <p:grpSpPr bwMode="auto">
          <a:xfrm>
            <a:off x="7877175" y="3086100"/>
            <a:ext cx="849313" cy="1033463"/>
            <a:chOff x="0" y="0"/>
            <a:chExt cx="850209" cy="1033862"/>
          </a:xfrm>
        </p:grpSpPr>
        <p:grpSp>
          <p:nvGrpSpPr>
            <p:cNvPr id="35882" name="Group 60"/>
            <p:cNvGrpSpPr/>
            <p:nvPr/>
          </p:nvGrpSpPr>
          <p:grpSpPr bwMode="auto">
            <a:xfrm rot="-5400000">
              <a:off x="-91826" y="91825"/>
              <a:ext cx="1033862" cy="850209"/>
              <a:chOff x="0" y="0"/>
              <a:chExt cx="1033862" cy="850209"/>
            </a:xfrm>
          </p:grpSpPr>
          <p:sp>
            <p:nvSpPr>
              <p:cNvPr id="35886" name="Rectangle 64"/>
              <p:cNvSpPr>
                <a:spLocks noChangeArrowheads="1"/>
              </p:cNvSpPr>
              <p:nvPr/>
            </p:nvSpPr>
            <p:spPr bwMode="auto">
              <a:xfrm>
                <a:off x="0" y="0"/>
                <a:ext cx="913710" cy="850209"/>
              </a:xfrm>
              <a:prstGeom prst="rect">
                <a:avLst/>
              </a:prstGeom>
              <a:solidFill>
                <a:srgbClr val="2E4B63"/>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sp>
            <p:nvSpPr>
              <p:cNvPr id="35887" name="Isosceles Triangle 65"/>
              <p:cNvSpPr>
                <a:spLocks noChangeArrowheads="1"/>
              </p:cNvSpPr>
              <p:nvPr/>
            </p:nvSpPr>
            <p:spPr bwMode="auto">
              <a:xfrm rot="5400000">
                <a:off x="868287" y="363742"/>
                <a:ext cx="208428" cy="122723"/>
              </a:xfrm>
              <a:prstGeom prst="triangle">
                <a:avLst>
                  <a:gd name="adj" fmla="val 50000"/>
                </a:avLst>
              </a:prstGeom>
              <a:solidFill>
                <a:srgbClr val="2E4B63"/>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grpSp>
        <p:grpSp>
          <p:nvGrpSpPr>
            <p:cNvPr id="35883" name="Group 61"/>
            <p:cNvGrpSpPr/>
            <p:nvPr/>
          </p:nvGrpSpPr>
          <p:grpSpPr bwMode="auto">
            <a:xfrm>
              <a:off x="236912" y="322372"/>
              <a:ext cx="376386" cy="593986"/>
              <a:chOff x="0" y="0"/>
              <a:chExt cx="376386" cy="593986"/>
            </a:xfrm>
          </p:grpSpPr>
          <p:sp>
            <p:nvSpPr>
              <p:cNvPr id="35884" name="Rectangle 1436"/>
              <p:cNvSpPr>
                <a:spLocks noChangeArrowheads="1"/>
              </p:cNvSpPr>
              <p:nvPr/>
            </p:nvSpPr>
            <p:spPr bwMode="auto">
              <a:xfrm>
                <a:off x="0" y="347765"/>
                <a:ext cx="3763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1"/>
                    </a:solidFill>
                    <a:latin typeface="Arial" panose="020B0604020202020204" pitchFamily="34" charset="0"/>
                    <a:sym typeface="Arial" panose="020B0604020202020204" pitchFamily="34" charset="0"/>
                  </a:rPr>
                  <a:t>Text</a:t>
                </a:r>
                <a:endParaRPr lang="en-US" altLang="zh-CN" sz="1600" i="1">
                  <a:solidFill>
                    <a:schemeClr val="bg1"/>
                  </a:solidFill>
                  <a:latin typeface="Arial" panose="020B0604020202020204" pitchFamily="34" charset="0"/>
                  <a:sym typeface="Arial" panose="020B0604020202020204" pitchFamily="34" charset="0"/>
                </a:endParaRPr>
              </a:p>
            </p:txBody>
          </p:sp>
          <p:sp>
            <p:nvSpPr>
              <p:cNvPr id="35885" name="Freeform 31"/>
              <p:cNvSpPr>
                <a:spLocks noEditPoints="1" noChangeArrowheads="1"/>
              </p:cNvSpPr>
              <p:nvPr/>
            </p:nvSpPr>
            <p:spPr bwMode="auto">
              <a:xfrm>
                <a:off x="65955" y="0"/>
                <a:ext cx="244475" cy="333375"/>
              </a:xfrm>
              <a:custGeom>
                <a:avLst/>
                <a:gdLst>
                  <a:gd name="T0" fmla="*/ 2147483646 w 293"/>
                  <a:gd name="T1" fmla="*/ 2147483646 h 400"/>
                  <a:gd name="T2" fmla="*/ 2147483646 w 293"/>
                  <a:gd name="T3" fmla="*/ 2147483646 h 400"/>
                  <a:gd name="T4" fmla="*/ 2147483646 w 293"/>
                  <a:gd name="T5" fmla="*/ 2147483646 h 400"/>
                  <a:gd name="T6" fmla="*/ 2147483646 w 293"/>
                  <a:gd name="T7" fmla="*/ 2147483646 h 400"/>
                  <a:gd name="T8" fmla="*/ 2147483646 w 293"/>
                  <a:gd name="T9" fmla="*/ 2147483646 h 400"/>
                  <a:gd name="T10" fmla="*/ 2147483646 w 293"/>
                  <a:gd name="T11" fmla="*/ 2147483646 h 400"/>
                  <a:gd name="T12" fmla="*/ 2147483646 w 293"/>
                  <a:gd name="T13" fmla="*/ 2147483646 h 400"/>
                  <a:gd name="T14" fmla="*/ 2147483646 w 293"/>
                  <a:gd name="T15" fmla="*/ 2147483646 h 400"/>
                  <a:gd name="T16" fmla="*/ 2147483646 w 293"/>
                  <a:gd name="T17" fmla="*/ 0 h 400"/>
                  <a:gd name="T18" fmla="*/ 2147483646 w 293"/>
                  <a:gd name="T19" fmla="*/ 2147483646 h 400"/>
                  <a:gd name="T20" fmla="*/ 2147483646 w 293"/>
                  <a:gd name="T21" fmla="*/ 2147483646 h 400"/>
                  <a:gd name="T22" fmla="*/ 2147483646 w 293"/>
                  <a:gd name="T23" fmla="*/ 2147483646 h 400"/>
                  <a:gd name="T24" fmla="*/ 2147483646 w 293"/>
                  <a:gd name="T25" fmla="*/ 2147483646 h 400"/>
                  <a:gd name="T26" fmla="*/ 2147483646 w 293"/>
                  <a:gd name="T27" fmla="*/ 2147483646 h 400"/>
                  <a:gd name="T28" fmla="*/ 2147483646 w 293"/>
                  <a:gd name="T29" fmla="*/ 2147483646 h 400"/>
                  <a:gd name="T30" fmla="*/ 2147483646 w 293"/>
                  <a:gd name="T31" fmla="*/ 2147483646 h 400"/>
                  <a:gd name="T32" fmla="*/ 2147483646 w 293"/>
                  <a:gd name="T33" fmla="*/ 2147483646 h 400"/>
                  <a:gd name="T34" fmla="*/ 2147483646 w 293"/>
                  <a:gd name="T35" fmla="*/ 2147483646 h 400"/>
                  <a:gd name="T36" fmla="*/ 2147483646 w 293"/>
                  <a:gd name="T37" fmla="*/ 2147483646 h 400"/>
                  <a:gd name="T38" fmla="*/ 2147483646 w 293"/>
                  <a:gd name="T39" fmla="*/ 2147483646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
                  <a:gd name="T61" fmla="*/ 0 h 400"/>
                  <a:gd name="T62" fmla="*/ 293 w 293"/>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35871" name="Group 66"/>
          <p:cNvGrpSpPr/>
          <p:nvPr/>
        </p:nvGrpSpPr>
        <p:grpSpPr bwMode="auto">
          <a:xfrm>
            <a:off x="10477500" y="2189163"/>
            <a:ext cx="863600" cy="1033462"/>
            <a:chOff x="0" y="0"/>
            <a:chExt cx="864281" cy="1033861"/>
          </a:xfrm>
        </p:grpSpPr>
        <p:grpSp>
          <p:nvGrpSpPr>
            <p:cNvPr id="35876" name="Group 67"/>
            <p:cNvGrpSpPr/>
            <p:nvPr/>
          </p:nvGrpSpPr>
          <p:grpSpPr bwMode="auto">
            <a:xfrm rot="-5400000">
              <a:off x="-84790" y="84790"/>
              <a:ext cx="1033861" cy="864281"/>
              <a:chOff x="0" y="0"/>
              <a:chExt cx="1033861" cy="864281"/>
            </a:xfrm>
          </p:grpSpPr>
          <p:sp>
            <p:nvSpPr>
              <p:cNvPr id="35880" name="Rectangle 71"/>
              <p:cNvSpPr>
                <a:spLocks noChangeArrowheads="1"/>
              </p:cNvSpPr>
              <p:nvPr/>
            </p:nvSpPr>
            <p:spPr bwMode="auto">
              <a:xfrm>
                <a:off x="0" y="0"/>
                <a:ext cx="913710" cy="864281"/>
              </a:xfrm>
              <a:prstGeom prst="rect">
                <a:avLst/>
              </a:prstGeom>
              <a:solidFill>
                <a:srgbClr val="C294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sp>
            <p:nvSpPr>
              <p:cNvPr id="35881" name="Isosceles Triangle 72"/>
              <p:cNvSpPr>
                <a:spLocks noChangeArrowheads="1"/>
              </p:cNvSpPr>
              <p:nvPr/>
            </p:nvSpPr>
            <p:spPr bwMode="auto">
              <a:xfrm rot="5400000">
                <a:off x="868286" y="369999"/>
                <a:ext cx="208428" cy="122723"/>
              </a:xfrm>
              <a:prstGeom prst="triangle">
                <a:avLst>
                  <a:gd name="adj" fmla="val 50000"/>
                </a:avLst>
              </a:prstGeom>
              <a:solidFill>
                <a:srgbClr val="C294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endParaRPr>
              </a:p>
            </p:txBody>
          </p:sp>
        </p:grpSp>
        <p:grpSp>
          <p:nvGrpSpPr>
            <p:cNvPr id="35877" name="Group 68"/>
            <p:cNvGrpSpPr/>
            <p:nvPr/>
          </p:nvGrpSpPr>
          <p:grpSpPr bwMode="auto">
            <a:xfrm>
              <a:off x="219478" y="293426"/>
              <a:ext cx="391774" cy="623735"/>
              <a:chOff x="0" y="0"/>
              <a:chExt cx="391774" cy="623735"/>
            </a:xfrm>
          </p:grpSpPr>
          <p:sp>
            <p:nvSpPr>
              <p:cNvPr id="35878" name="Rectangle 1436"/>
              <p:cNvSpPr>
                <a:spLocks noChangeArrowheads="1"/>
              </p:cNvSpPr>
              <p:nvPr/>
            </p:nvSpPr>
            <p:spPr bwMode="auto">
              <a:xfrm>
                <a:off x="0" y="377514"/>
                <a:ext cx="3763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600">
                    <a:solidFill>
                      <a:schemeClr val="bg1"/>
                    </a:solidFill>
                    <a:latin typeface="Arial" panose="020B0604020202020204" pitchFamily="34" charset="0"/>
                    <a:sym typeface="Arial" panose="020B0604020202020204" pitchFamily="34" charset="0"/>
                  </a:rPr>
                  <a:t>Text</a:t>
                </a:r>
                <a:endParaRPr lang="zh-CN" altLang="en-US" sz="1800">
                  <a:latin typeface="Arial" panose="020B0604020202020204" pitchFamily="34" charset="0"/>
                </a:endParaRPr>
              </a:p>
            </p:txBody>
          </p:sp>
          <p:sp>
            <p:nvSpPr>
              <p:cNvPr id="35879" name="Freeform 21"/>
              <p:cNvSpPr>
                <a:spLocks noEditPoints="1" noChangeArrowheads="1"/>
              </p:cNvSpPr>
              <p:nvPr/>
            </p:nvSpPr>
            <p:spPr bwMode="auto">
              <a:xfrm>
                <a:off x="23289" y="0"/>
                <a:ext cx="368485" cy="377514"/>
              </a:xfrm>
              <a:custGeom>
                <a:avLst/>
                <a:gdLst>
                  <a:gd name="T0" fmla="*/ 2147483646 w 363"/>
                  <a:gd name="T1" fmla="*/ 2147483646 h 372"/>
                  <a:gd name="T2" fmla="*/ 2147483646 w 363"/>
                  <a:gd name="T3" fmla="*/ 2147483646 h 372"/>
                  <a:gd name="T4" fmla="*/ 2147483646 w 363"/>
                  <a:gd name="T5" fmla="*/ 2147483646 h 372"/>
                  <a:gd name="T6" fmla="*/ 2147483646 w 363"/>
                  <a:gd name="T7" fmla="*/ 2147483646 h 372"/>
                  <a:gd name="T8" fmla="*/ 2147483646 w 363"/>
                  <a:gd name="T9" fmla="*/ 2147483646 h 372"/>
                  <a:gd name="T10" fmla="*/ 2147483646 w 363"/>
                  <a:gd name="T11" fmla="*/ 2147483646 h 372"/>
                  <a:gd name="T12" fmla="*/ 2147483646 w 363"/>
                  <a:gd name="T13" fmla="*/ 2147483646 h 372"/>
                  <a:gd name="T14" fmla="*/ 2147483646 w 363"/>
                  <a:gd name="T15" fmla="*/ 2147483646 h 372"/>
                  <a:gd name="T16" fmla="*/ 2147483646 w 363"/>
                  <a:gd name="T17" fmla="*/ 2147483646 h 372"/>
                  <a:gd name="T18" fmla="*/ 2147483646 w 363"/>
                  <a:gd name="T19" fmla="*/ 2147483646 h 372"/>
                  <a:gd name="T20" fmla="*/ 2147483646 w 363"/>
                  <a:gd name="T21" fmla="*/ 2147483646 h 372"/>
                  <a:gd name="T22" fmla="*/ 2147483646 w 363"/>
                  <a:gd name="T23" fmla="*/ 2147483646 h 372"/>
                  <a:gd name="T24" fmla="*/ 2147483646 w 363"/>
                  <a:gd name="T25" fmla="*/ 2147483646 h 372"/>
                  <a:gd name="T26" fmla="*/ 2147483646 w 363"/>
                  <a:gd name="T27" fmla="*/ 2147483646 h 372"/>
                  <a:gd name="T28" fmla="*/ 2147483646 w 363"/>
                  <a:gd name="T29" fmla="*/ 2147483646 h 372"/>
                  <a:gd name="T30" fmla="*/ 2147483646 w 363"/>
                  <a:gd name="T31" fmla="*/ 2147483646 h 372"/>
                  <a:gd name="T32" fmla="*/ 2147483646 w 363"/>
                  <a:gd name="T33" fmla="*/ 2147483646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372"/>
                  <a:gd name="T53" fmla="*/ 363 w 363"/>
                  <a:gd name="T54" fmla="*/ 372 h 3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35872" name="TextBox 7"/>
          <p:cNvSpPr>
            <a:spLocks noChangeArrowheads="1"/>
          </p:cNvSpPr>
          <p:nvPr/>
        </p:nvSpPr>
        <p:spPr bwMode="auto">
          <a:xfrm>
            <a:off x="744538" y="3925888"/>
            <a:ext cx="26654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73" name="TextBox 7"/>
          <p:cNvSpPr>
            <a:spLocks noChangeArrowheads="1"/>
          </p:cNvSpPr>
          <p:nvPr/>
        </p:nvSpPr>
        <p:spPr bwMode="auto">
          <a:xfrm>
            <a:off x="3533775" y="3032125"/>
            <a:ext cx="26654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74" name="TextBox 7"/>
          <p:cNvSpPr>
            <a:spLocks noChangeArrowheads="1"/>
          </p:cNvSpPr>
          <p:nvPr/>
        </p:nvSpPr>
        <p:spPr bwMode="auto">
          <a:xfrm>
            <a:off x="5932488" y="2120900"/>
            <a:ext cx="26654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75" name="TextBox 7"/>
          <p:cNvSpPr>
            <a:spLocks noChangeArrowheads="1"/>
          </p:cNvSpPr>
          <p:nvPr/>
        </p:nvSpPr>
        <p:spPr bwMode="auto">
          <a:xfrm>
            <a:off x="8731250" y="1255713"/>
            <a:ext cx="2667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p:cNvSpPr>
            <a:spLocks noGrp="1"/>
          </p:cNvSpPr>
          <p:nvPr>
            <p:ph type="sldNum" sz="quarter" idx="12"/>
          </p:nvPr>
        </p:nvSpPr>
        <p:spPr/>
        <p:txBody>
          <a:bodyPr/>
          <a:lstStyle/>
          <a:p>
            <a:pPr>
              <a:defRPr/>
            </a:pPr>
            <a:fld id="{9E5D83BE-1BA9-49C7-A924-8BC22EF6E5AB}" type="slidenum">
              <a:rPr lang="zh-CN" altLang="en-US"/>
            </a:fld>
            <a:endParaRPr lang="zh-CN" altLang="en-US" sz="1800">
              <a:solidFill>
                <a:schemeClr val="tx1"/>
              </a:solidFill>
              <a:latin typeface="Arial" panose="020B0604020202020204" pitchFamily="34" charset="0"/>
            </a:endParaRPr>
          </a:p>
        </p:txBody>
      </p:sp>
      <p:pic>
        <p:nvPicPr>
          <p:cNvPr id="36867"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矩形 1"/>
          <p:cNvSpPr>
            <a:spLocks noChangeArrowheads="1"/>
          </p:cNvSpPr>
          <p:nvPr/>
        </p:nvSpPr>
        <p:spPr bwMode="auto">
          <a:xfrm>
            <a:off x="0" y="-28575"/>
            <a:ext cx="12206288"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6869" name="任意多边形 19"/>
          <p:cNvSpPr>
            <a:spLocks noChangeArrowheads="1"/>
          </p:cNvSpPr>
          <p:nvPr/>
        </p:nvSpPr>
        <p:spPr bwMode="auto">
          <a:xfrm>
            <a:off x="6361113" y="-28575"/>
            <a:ext cx="5845175" cy="2252663"/>
          </a:xfrm>
          <a:custGeom>
            <a:avLst/>
            <a:gdLst>
              <a:gd name="T0" fmla="*/ 0 w 2589644"/>
              <a:gd name="T1" fmla="*/ 18781 h 3116489"/>
              <a:gd name="T2" fmla="*/ 0 w 2589644"/>
              <a:gd name="T3" fmla="*/ 18781 h 3116489"/>
              <a:gd name="T4" fmla="*/ 12617983 w 2589644"/>
              <a:gd name="T5" fmla="*/ 13469 h 3116489"/>
              <a:gd name="T6" fmla="*/ 16985748 w 2589644"/>
              <a:gd name="T7" fmla="*/ 18781 h 3116489"/>
              <a:gd name="T8" fmla="*/ 27177185 w 2589644"/>
              <a:gd name="T9" fmla="*/ 13469 h 3116489"/>
              <a:gd name="T10" fmla="*/ 27824262 w 2589644"/>
              <a:gd name="T11" fmla="*/ 8156 h 3116489"/>
              <a:gd name="T12" fmla="*/ 29765499 w 2589644"/>
              <a:gd name="T13" fmla="*/ 13469 h 3116489"/>
              <a:gd name="T14" fmla="*/ 28729696 w 2589644"/>
              <a:gd name="T15" fmla="*/ 18781 h 3116489"/>
              <a:gd name="T16" fmla="*/ 29441953 w 2589644"/>
              <a:gd name="T17" fmla="*/ 29407 h 3116489"/>
              <a:gd name="T18" fmla="*/ 29441953 w 2589644"/>
              <a:gd name="T19" fmla="*/ 18781 h 3116489"/>
              <a:gd name="T20" fmla="*/ 29441953 w 2589644"/>
              <a:gd name="T21" fmla="*/ 1176949 h 3116489"/>
              <a:gd name="T22" fmla="*/ 0 w 2589644"/>
              <a:gd name="T23" fmla="*/ 18781 h 31164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9644"/>
              <a:gd name="T37" fmla="*/ 0 h 3116489"/>
              <a:gd name="T38" fmla="*/ 2589644 w 2589644"/>
              <a:gd name="T39" fmla="*/ 3116489 h 31164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9644" h="3116489">
                <a:moveTo>
                  <a:pt x="0" y="49732"/>
                </a:moveTo>
                <a:lnTo>
                  <a:pt x="0" y="49732"/>
                </a:lnTo>
                <a:cubicBezTo>
                  <a:pt x="449062" y="-40079"/>
                  <a:pt x="121702" y="15126"/>
                  <a:pt x="1097280" y="35664"/>
                </a:cubicBezTo>
                <a:cubicBezTo>
                  <a:pt x="1223948" y="38331"/>
                  <a:pt x="1350499" y="45043"/>
                  <a:pt x="1477108" y="49732"/>
                </a:cubicBezTo>
                <a:lnTo>
                  <a:pt x="2363372" y="35664"/>
                </a:lnTo>
                <a:cubicBezTo>
                  <a:pt x="2382698" y="35087"/>
                  <a:pt x="2400309" y="21597"/>
                  <a:pt x="2419643" y="21597"/>
                </a:cubicBezTo>
                <a:cubicBezTo>
                  <a:pt x="2476109" y="21597"/>
                  <a:pt x="2532185" y="30975"/>
                  <a:pt x="2588456" y="35664"/>
                </a:cubicBezTo>
                <a:cubicBezTo>
                  <a:pt x="2602524" y="40353"/>
                  <a:pt x="2486802" y="40469"/>
                  <a:pt x="2498381" y="49732"/>
                </a:cubicBezTo>
                <a:cubicBezTo>
                  <a:pt x="2587407" y="120953"/>
                  <a:pt x="2549997" y="77867"/>
                  <a:pt x="2560320" y="77867"/>
                </a:cubicBezTo>
                <a:cubicBezTo>
                  <a:pt x="2570643" y="77867"/>
                  <a:pt x="2560320" y="59110"/>
                  <a:pt x="2560320" y="49732"/>
                </a:cubicBezTo>
                <a:lnTo>
                  <a:pt x="2560320" y="3116489"/>
                </a:lnTo>
                <a:lnTo>
                  <a:pt x="0" y="49732"/>
                </a:lnTo>
                <a:close/>
              </a:path>
            </a:pathLst>
          </a:custGeom>
          <a:solidFill>
            <a:srgbClr val="FF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6870" name="任意多边形 20"/>
          <p:cNvSpPr>
            <a:spLocks noChangeArrowheads="1"/>
          </p:cNvSpPr>
          <p:nvPr/>
        </p:nvSpPr>
        <p:spPr bwMode="auto">
          <a:xfrm>
            <a:off x="10145713" y="211138"/>
            <a:ext cx="2060575" cy="5546725"/>
          </a:xfrm>
          <a:custGeom>
            <a:avLst/>
            <a:gdLst>
              <a:gd name="T0" fmla="*/ 2499288 w 1871003"/>
              <a:gd name="T1" fmla="*/ 0 h 4276578"/>
              <a:gd name="T2" fmla="*/ 0 w 1871003"/>
              <a:gd name="T3" fmla="*/ 5586180 h 4276578"/>
              <a:gd name="T4" fmla="*/ 2480497 w 1871003"/>
              <a:gd name="T5" fmla="*/ 9330762 h 4276578"/>
              <a:gd name="T6" fmla="*/ 2499288 w 1871003"/>
              <a:gd name="T7" fmla="*/ 0 h 4276578"/>
              <a:gd name="T8" fmla="*/ 0 60000 65536"/>
              <a:gd name="T9" fmla="*/ 0 60000 65536"/>
              <a:gd name="T10" fmla="*/ 0 60000 65536"/>
              <a:gd name="T11" fmla="*/ 0 60000 65536"/>
              <a:gd name="T12" fmla="*/ 0 w 1871003"/>
              <a:gd name="T13" fmla="*/ 0 h 4276578"/>
              <a:gd name="T14" fmla="*/ 1871003 w 1871003"/>
              <a:gd name="T15" fmla="*/ 4276578 h 4276578"/>
            </a:gdLst>
            <a:ahLst/>
            <a:cxnLst>
              <a:cxn ang="T8">
                <a:pos x="T0" y="T1"/>
              </a:cxn>
              <a:cxn ang="T9">
                <a:pos x="T2" y="T3"/>
              </a:cxn>
              <a:cxn ang="T10">
                <a:pos x="T4" y="T5"/>
              </a:cxn>
              <a:cxn ang="T11">
                <a:pos x="T6" y="T7"/>
              </a:cxn>
            </a:cxnLst>
            <a:rect l="T12" t="T13" r="T14" b="T15"/>
            <a:pathLst>
              <a:path w="1871003" h="4276578">
                <a:moveTo>
                  <a:pt x="1871003" y="0"/>
                </a:moveTo>
                <a:lnTo>
                  <a:pt x="0" y="2560320"/>
                </a:lnTo>
                <a:lnTo>
                  <a:pt x="1856935" y="4276578"/>
                </a:lnTo>
                <a:cubicBezTo>
                  <a:pt x="1861624" y="2851052"/>
                  <a:pt x="1866314" y="1425526"/>
                  <a:pt x="1871003" y="0"/>
                </a:cubicBez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6871" name="任意多边形 25"/>
          <p:cNvSpPr>
            <a:spLocks noChangeArrowheads="1"/>
          </p:cNvSpPr>
          <p:nvPr/>
        </p:nvSpPr>
        <p:spPr bwMode="auto">
          <a:xfrm>
            <a:off x="9404350" y="4413250"/>
            <a:ext cx="2787650" cy="2460625"/>
          </a:xfrm>
          <a:custGeom>
            <a:avLst/>
            <a:gdLst>
              <a:gd name="T0" fmla="*/ 1436923 w 3868616"/>
              <a:gd name="T1" fmla="*/ 0 h 2447779"/>
              <a:gd name="T2" fmla="*/ 0 w 3868616"/>
              <a:gd name="T3" fmla="*/ 2486519 h 2447779"/>
              <a:gd name="T4" fmla="*/ 1447450 w 3868616"/>
              <a:gd name="T5" fmla="*/ 2457938 h 2447779"/>
              <a:gd name="T6" fmla="*/ 1436923 w 3868616"/>
              <a:gd name="T7" fmla="*/ 0 h 2447779"/>
              <a:gd name="T8" fmla="*/ 0 60000 65536"/>
              <a:gd name="T9" fmla="*/ 0 60000 65536"/>
              <a:gd name="T10" fmla="*/ 0 60000 65536"/>
              <a:gd name="T11" fmla="*/ 0 60000 65536"/>
              <a:gd name="T12" fmla="*/ 0 w 3868616"/>
              <a:gd name="T13" fmla="*/ 0 h 2447779"/>
              <a:gd name="T14" fmla="*/ 3868616 w 3868616"/>
              <a:gd name="T15" fmla="*/ 2447779 h 2447779"/>
            </a:gdLst>
            <a:ahLst/>
            <a:cxnLst>
              <a:cxn ang="T8">
                <a:pos x="T0" y="T1"/>
              </a:cxn>
              <a:cxn ang="T9">
                <a:pos x="T2" y="T3"/>
              </a:cxn>
              <a:cxn ang="T10">
                <a:pos x="T4" y="T5"/>
              </a:cxn>
              <a:cxn ang="T11">
                <a:pos x="T6" y="T7"/>
              </a:cxn>
            </a:cxnLst>
            <a:rect l="T12" t="T13" r="T14" b="T15"/>
            <a:pathLst>
              <a:path w="3868616" h="2447779">
                <a:moveTo>
                  <a:pt x="3840480" y="0"/>
                </a:moveTo>
                <a:lnTo>
                  <a:pt x="0" y="2447779"/>
                </a:lnTo>
                <a:lnTo>
                  <a:pt x="3868616" y="2419643"/>
                </a:lnTo>
                <a:lnTo>
                  <a:pt x="3840480" y="0"/>
                </a:lnTo>
                <a:close/>
              </a:path>
            </a:pathLst>
          </a:custGeom>
          <a:solidFill>
            <a:srgbClr val="418A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6872"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6873" name="圆角矩形 23"/>
          <p:cNvSpPr>
            <a:spLocks noChangeArrowheads="1"/>
          </p:cNvSpPr>
          <p:nvPr/>
        </p:nvSpPr>
        <p:spPr bwMode="auto">
          <a:xfrm>
            <a:off x="700088" y="1019175"/>
            <a:ext cx="1601787" cy="1855788"/>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6874" name="圆角矩形 24"/>
          <p:cNvSpPr>
            <a:spLocks noChangeArrowheads="1"/>
          </p:cNvSpPr>
          <p:nvPr/>
        </p:nvSpPr>
        <p:spPr bwMode="auto">
          <a:xfrm>
            <a:off x="-12700" y="-28575"/>
            <a:ext cx="1428750" cy="1709738"/>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6875" name="圆角矩形 27"/>
          <p:cNvSpPr>
            <a:spLocks noChangeArrowheads="1"/>
          </p:cNvSpPr>
          <p:nvPr/>
        </p:nvSpPr>
        <p:spPr bwMode="auto">
          <a:xfrm>
            <a:off x="288925" y="2301875"/>
            <a:ext cx="823913" cy="1146175"/>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6876" name="文本框 7"/>
          <p:cNvSpPr>
            <a:spLocks noChangeArrowheads="1"/>
          </p:cNvSpPr>
          <p:nvPr/>
        </p:nvSpPr>
        <p:spPr bwMode="auto">
          <a:xfrm>
            <a:off x="700088" y="1654175"/>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过度页</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877" name="圆角矩形 17"/>
          <p:cNvSpPr>
            <a:spLocks noChangeArrowheads="1"/>
          </p:cNvSpPr>
          <p:nvPr/>
        </p:nvSpPr>
        <p:spPr bwMode="auto">
          <a:xfrm>
            <a:off x="2878138" y="4310063"/>
            <a:ext cx="4735512" cy="674687"/>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6878" name="文本框 10"/>
          <p:cNvSpPr>
            <a:spLocks noChangeArrowheads="1"/>
          </p:cNvSpPr>
          <p:nvPr/>
        </p:nvSpPr>
        <p:spPr bwMode="auto">
          <a:xfrm>
            <a:off x="2933700" y="212883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1</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9" name="文本框 10"/>
          <p:cNvSpPr>
            <a:spLocks noChangeArrowheads="1"/>
          </p:cNvSpPr>
          <p:nvPr/>
        </p:nvSpPr>
        <p:spPr bwMode="auto">
          <a:xfrm>
            <a:off x="2933700" y="2900363"/>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2</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36880" name="文本框 10"/>
          <p:cNvSpPr>
            <a:spLocks noChangeArrowheads="1"/>
          </p:cNvSpPr>
          <p:nvPr/>
        </p:nvSpPr>
        <p:spPr bwMode="auto">
          <a:xfrm>
            <a:off x="2933700" y="364648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3</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36881" name="文本框 10"/>
          <p:cNvSpPr>
            <a:spLocks noChangeArrowheads="1"/>
          </p:cNvSpPr>
          <p:nvPr/>
        </p:nvSpPr>
        <p:spPr bwMode="auto">
          <a:xfrm>
            <a:off x="2933700" y="4384675"/>
            <a:ext cx="449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4</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Tree>
  </p:cSld>
  <p:clrMapOvr>
    <a:masterClrMapping/>
  </p:clrMapOvr>
  <p:transition spd="slow" advTm="3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4"/>
          <p:cNvSpPr>
            <a:spLocks noGrp="1"/>
          </p:cNvSpPr>
          <p:nvPr>
            <p:ph type="sldNum" sz="quarter" idx="12"/>
          </p:nvPr>
        </p:nvSpPr>
        <p:spPr/>
        <p:txBody>
          <a:bodyPr/>
          <a:lstStyle/>
          <a:p>
            <a:pPr>
              <a:defRPr/>
            </a:pPr>
            <a:fld id="{265664DD-41F2-4A0F-8D5C-B94EA36B6360}" type="slidenum">
              <a:rPr lang="zh-CN" altLang="en-US"/>
            </a:fld>
            <a:endParaRPr lang="zh-CN" altLang="en-US" sz="1800">
              <a:solidFill>
                <a:schemeClr val="tx1"/>
              </a:solidFill>
              <a:latin typeface="Arial" panose="020B0604020202020204" pitchFamily="34" charset="0"/>
            </a:endParaRPr>
          </a:p>
        </p:txBody>
      </p:sp>
      <p:pic>
        <p:nvPicPr>
          <p:cNvPr id="37891"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3"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7894" name="圆角矩形 24"/>
          <p:cNvSpPr>
            <a:spLocks noChangeArrowheads="1"/>
          </p:cNvSpPr>
          <p:nvPr/>
        </p:nvSpPr>
        <p:spPr bwMode="auto">
          <a:xfrm>
            <a:off x="11242675" y="5791200"/>
            <a:ext cx="949325" cy="10668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5" name="圆角矩形 23"/>
          <p:cNvSpPr>
            <a:spLocks noChangeArrowheads="1"/>
          </p:cNvSpPr>
          <p:nvPr/>
        </p:nvSpPr>
        <p:spPr bwMode="auto">
          <a:xfrm>
            <a:off x="10785475" y="5143500"/>
            <a:ext cx="931863" cy="1231900"/>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6" name="圆角矩形 27"/>
          <p:cNvSpPr>
            <a:spLocks noChangeArrowheads="1"/>
          </p:cNvSpPr>
          <p:nvPr/>
        </p:nvSpPr>
        <p:spPr bwMode="auto">
          <a:xfrm>
            <a:off x="11441113" y="4665663"/>
            <a:ext cx="457200" cy="7874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7" name="文本框 7"/>
          <p:cNvSpPr>
            <a:spLocks noChangeArrowheads="1"/>
          </p:cNvSpPr>
          <p:nvPr/>
        </p:nvSpPr>
        <p:spPr bwMode="auto">
          <a:xfrm>
            <a:off x="10450513" y="5435600"/>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898" name="等腰三角形 36"/>
          <p:cNvSpPr>
            <a:spLocks noChangeArrowheads="1"/>
          </p:cNvSpPr>
          <p:nvPr/>
        </p:nvSpPr>
        <p:spPr bwMode="auto">
          <a:xfrm rot="5400000">
            <a:off x="-411957" y="1805782"/>
            <a:ext cx="1649413"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9" name="等腰三角形 29"/>
          <p:cNvSpPr>
            <a:spLocks noChangeArrowheads="1"/>
          </p:cNvSpPr>
          <p:nvPr/>
        </p:nvSpPr>
        <p:spPr bwMode="auto">
          <a:xfrm rot="5400000">
            <a:off x="-197643" y="2783681"/>
            <a:ext cx="850900" cy="5445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0" name="等腰三角形 9"/>
          <p:cNvSpPr>
            <a:spLocks noChangeArrowheads="1"/>
          </p:cNvSpPr>
          <p:nvPr/>
        </p:nvSpPr>
        <p:spPr bwMode="auto">
          <a:xfrm rot="5400000">
            <a:off x="-323056" y="3502819"/>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1" name="等腰三角形 34"/>
          <p:cNvSpPr>
            <a:spLocks noChangeArrowheads="1"/>
          </p:cNvSpPr>
          <p:nvPr/>
        </p:nvSpPr>
        <p:spPr bwMode="auto">
          <a:xfrm rot="5400000">
            <a:off x="-835819" y="4837906"/>
            <a:ext cx="2065338" cy="485776"/>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2" name="等腰三角形 35"/>
          <p:cNvSpPr>
            <a:spLocks noChangeArrowheads="1"/>
          </p:cNvSpPr>
          <p:nvPr/>
        </p:nvSpPr>
        <p:spPr bwMode="auto">
          <a:xfrm rot="5400000">
            <a:off x="-23018" y="5428456"/>
            <a:ext cx="1433512"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3" name="等腰三角形 37"/>
          <p:cNvSpPr>
            <a:spLocks noChangeArrowheads="1"/>
          </p:cNvSpPr>
          <p:nvPr/>
        </p:nvSpPr>
        <p:spPr bwMode="auto">
          <a:xfrm rot="5400000">
            <a:off x="-205581" y="1040606"/>
            <a:ext cx="1071562" cy="727076"/>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4" name="等腰三角形 38"/>
          <p:cNvSpPr>
            <a:spLocks noChangeArrowheads="1"/>
          </p:cNvSpPr>
          <p:nvPr/>
        </p:nvSpPr>
        <p:spPr bwMode="auto">
          <a:xfrm rot="5400000">
            <a:off x="-188119" y="80169"/>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7905" name="组合 56"/>
          <p:cNvGrpSpPr/>
          <p:nvPr/>
        </p:nvGrpSpPr>
        <p:grpSpPr bwMode="auto">
          <a:xfrm>
            <a:off x="4497388" y="2320925"/>
            <a:ext cx="2620962" cy="2622550"/>
            <a:chOff x="0" y="0"/>
            <a:chExt cx="2621632" cy="2621632"/>
          </a:xfrm>
        </p:grpSpPr>
        <p:sp>
          <p:nvSpPr>
            <p:cNvPr id="37932" name="矩形 58"/>
            <p:cNvSpPr>
              <a:spLocks noChangeArrowheads="1"/>
            </p:cNvSpPr>
            <p:nvPr/>
          </p:nvSpPr>
          <p:spPr bwMode="auto">
            <a:xfrm>
              <a:off x="446963" y="733974"/>
              <a:ext cx="570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600">
                  <a:solidFill>
                    <a:schemeClr val="bg1"/>
                  </a:solidFill>
                  <a:latin typeface="Century Gothic" panose="020B0502020202020204" pitchFamily="34" charset="0"/>
                  <a:sym typeface="Arial" panose="020B0604020202020204" pitchFamily="34" charset="0"/>
                </a:rPr>
                <a:t>11%</a:t>
              </a:r>
              <a:endParaRPr lang="en-US" altLang="zh-CN" sz="1600">
                <a:solidFill>
                  <a:schemeClr val="bg1"/>
                </a:solidFill>
                <a:latin typeface="Century Gothic" panose="020B0502020202020204" pitchFamily="34" charset="0"/>
                <a:sym typeface="Arial" panose="020B0604020202020204" pitchFamily="34" charset="0"/>
              </a:endParaRPr>
            </a:p>
          </p:txBody>
        </p:sp>
        <p:sp>
          <p:nvSpPr>
            <p:cNvPr id="37933" name="矩形 59"/>
            <p:cNvSpPr>
              <a:spLocks noChangeArrowheads="1"/>
            </p:cNvSpPr>
            <p:nvPr/>
          </p:nvSpPr>
          <p:spPr bwMode="auto">
            <a:xfrm>
              <a:off x="684076" y="284689"/>
              <a:ext cx="4571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1600">
                  <a:solidFill>
                    <a:schemeClr val="bg1"/>
                  </a:solidFill>
                  <a:latin typeface="Century Gothic" panose="020B0502020202020204" pitchFamily="34" charset="0"/>
                  <a:sym typeface="Arial" panose="020B0604020202020204" pitchFamily="34" charset="0"/>
                </a:rPr>
                <a:t>8%</a:t>
              </a:r>
              <a:endParaRPr lang="en-US" altLang="zh-CN" sz="1600">
                <a:solidFill>
                  <a:schemeClr val="bg1"/>
                </a:solidFill>
                <a:latin typeface="Century Gothic" panose="020B0502020202020204" pitchFamily="34" charset="0"/>
                <a:sym typeface="Arial" panose="020B0604020202020204" pitchFamily="34" charset="0"/>
              </a:endParaRPr>
            </a:p>
          </p:txBody>
        </p:sp>
        <p:sp>
          <p:nvSpPr>
            <p:cNvPr id="37934" name="矩形 60"/>
            <p:cNvSpPr>
              <a:spLocks noChangeArrowheads="1"/>
            </p:cNvSpPr>
            <p:nvPr/>
          </p:nvSpPr>
          <p:spPr bwMode="auto">
            <a:xfrm>
              <a:off x="1512168" y="1400898"/>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chemeClr val="bg1"/>
                  </a:solidFill>
                  <a:latin typeface="Century Gothic" panose="020B0502020202020204" pitchFamily="34" charset="0"/>
                  <a:sym typeface="Arial" panose="020B0604020202020204" pitchFamily="34" charset="0"/>
                </a:rPr>
                <a:t>57%</a:t>
              </a:r>
              <a:endParaRPr lang="en-US" altLang="zh-CN" sz="2000">
                <a:solidFill>
                  <a:schemeClr val="bg1"/>
                </a:solidFill>
                <a:latin typeface="Century Gothic" panose="020B0502020202020204" pitchFamily="34" charset="0"/>
                <a:sym typeface="Arial" panose="020B0604020202020204" pitchFamily="34" charset="0"/>
              </a:endParaRPr>
            </a:p>
          </p:txBody>
        </p:sp>
        <p:sp>
          <p:nvSpPr>
            <p:cNvPr id="37935" name="矩形 61"/>
            <p:cNvSpPr>
              <a:spLocks noChangeArrowheads="1"/>
            </p:cNvSpPr>
            <p:nvPr/>
          </p:nvSpPr>
          <p:spPr bwMode="auto">
            <a:xfrm>
              <a:off x="244263" y="1380494"/>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000">
                  <a:solidFill>
                    <a:schemeClr val="bg1"/>
                  </a:solidFill>
                  <a:latin typeface="Century Gothic" panose="020B0502020202020204" pitchFamily="34" charset="0"/>
                  <a:sym typeface="Arial" panose="020B0604020202020204" pitchFamily="34" charset="0"/>
                </a:rPr>
                <a:t>24%</a:t>
              </a:r>
              <a:endParaRPr lang="en-US" altLang="zh-CN" sz="2000">
                <a:solidFill>
                  <a:schemeClr val="bg1"/>
                </a:solidFill>
                <a:latin typeface="Century Gothic" panose="020B0502020202020204" pitchFamily="34" charset="0"/>
                <a:sym typeface="Arial" panose="020B0604020202020204" pitchFamily="34" charset="0"/>
              </a:endParaRPr>
            </a:p>
          </p:txBody>
        </p:sp>
      </p:grpSp>
      <p:sp>
        <p:nvSpPr>
          <p:cNvPr id="37906" name="直接连接符 68"/>
          <p:cNvSpPr>
            <a:spLocks noChangeShapeType="1"/>
          </p:cNvSpPr>
          <p:nvPr/>
        </p:nvSpPr>
        <p:spPr bwMode="auto">
          <a:xfrm>
            <a:off x="1790700" y="2800350"/>
            <a:ext cx="3157538" cy="1588"/>
          </a:xfrm>
          <a:prstGeom prst="line">
            <a:avLst/>
          </a:prstGeom>
          <a:noFill/>
          <a:ln w="6350">
            <a:solidFill>
              <a:srgbClr val="A5A5A5"/>
            </a:solidFill>
            <a:prstDash val="dash"/>
            <a:bevel/>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907" name="直接连接符 71"/>
          <p:cNvSpPr>
            <a:spLocks noChangeShapeType="1"/>
          </p:cNvSpPr>
          <p:nvPr/>
        </p:nvSpPr>
        <p:spPr bwMode="auto">
          <a:xfrm>
            <a:off x="1790700" y="4676775"/>
            <a:ext cx="3338513" cy="0"/>
          </a:xfrm>
          <a:prstGeom prst="line">
            <a:avLst/>
          </a:prstGeom>
          <a:noFill/>
          <a:ln w="6350">
            <a:solidFill>
              <a:srgbClr val="A5A5A5"/>
            </a:solidFill>
            <a:prstDash val="dash"/>
            <a:bevel/>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908" name="直接连接符 74"/>
          <p:cNvSpPr>
            <a:spLocks noChangeShapeType="1"/>
          </p:cNvSpPr>
          <p:nvPr/>
        </p:nvSpPr>
        <p:spPr bwMode="auto">
          <a:xfrm flipH="1">
            <a:off x="6735763" y="2800350"/>
            <a:ext cx="2841625" cy="1588"/>
          </a:xfrm>
          <a:prstGeom prst="line">
            <a:avLst/>
          </a:prstGeom>
          <a:noFill/>
          <a:ln w="6350">
            <a:solidFill>
              <a:srgbClr val="A5A5A5"/>
            </a:solidFill>
            <a:prstDash val="dash"/>
            <a:bevel/>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909" name="直接连接符 77"/>
          <p:cNvSpPr>
            <a:spLocks noChangeShapeType="1"/>
          </p:cNvSpPr>
          <p:nvPr/>
        </p:nvSpPr>
        <p:spPr bwMode="auto">
          <a:xfrm flipH="1">
            <a:off x="6735763" y="4676775"/>
            <a:ext cx="2841625" cy="0"/>
          </a:xfrm>
          <a:prstGeom prst="line">
            <a:avLst/>
          </a:prstGeom>
          <a:noFill/>
          <a:ln w="6350">
            <a:solidFill>
              <a:srgbClr val="A5A5A5"/>
            </a:solidFill>
            <a:prstDash val="dash"/>
            <a:bevel/>
            <a:head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7910" name="Group 81"/>
          <p:cNvGrpSpPr/>
          <p:nvPr/>
        </p:nvGrpSpPr>
        <p:grpSpPr bwMode="auto">
          <a:xfrm>
            <a:off x="1778000" y="3024188"/>
            <a:ext cx="469900" cy="427037"/>
            <a:chOff x="0" y="0"/>
            <a:chExt cx="431771" cy="391838"/>
          </a:xfrm>
        </p:grpSpPr>
        <p:sp>
          <p:nvSpPr>
            <p:cNvPr id="37927" name="Rectangle 72"/>
            <p:cNvSpPr>
              <a:spLocks noChangeArrowheads="1"/>
            </p:cNvSpPr>
            <p:nvPr/>
          </p:nvSpPr>
          <p:spPr bwMode="auto">
            <a:xfrm>
              <a:off x="97335" y="0"/>
              <a:ext cx="242092" cy="6988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sp>
          <p:nvSpPr>
            <p:cNvPr id="37928" name="Freeform 73"/>
            <p:cNvSpPr>
              <a:spLocks noEditPoints="1" noChangeArrowheads="1"/>
            </p:cNvSpPr>
            <p:nvPr/>
          </p:nvSpPr>
          <p:spPr bwMode="auto">
            <a:xfrm>
              <a:off x="0" y="92344"/>
              <a:ext cx="431771" cy="177201"/>
            </a:xfrm>
            <a:custGeom>
              <a:avLst/>
              <a:gdLst>
                <a:gd name="T0" fmla="*/ 2147483646 w 130"/>
                <a:gd name="T1" fmla="*/ 0 h 53"/>
                <a:gd name="T2" fmla="*/ 2147483646 w 130"/>
                <a:gd name="T3" fmla="*/ 0 h 53"/>
                <a:gd name="T4" fmla="*/ 0 w 130"/>
                <a:gd name="T5" fmla="*/ 2147483646 h 53"/>
                <a:gd name="T6" fmla="*/ 0 w 130"/>
                <a:gd name="T7" fmla="*/ 2147483646 h 53"/>
                <a:gd name="T8" fmla="*/ 2147483646 w 130"/>
                <a:gd name="T9" fmla="*/ 2147483646 h 53"/>
                <a:gd name="T10" fmla="*/ 2147483646 w 130"/>
                <a:gd name="T11" fmla="*/ 2147483646 h 53"/>
                <a:gd name="T12" fmla="*/ 2147483646 w 130"/>
                <a:gd name="T13" fmla="*/ 2147483646 h 53"/>
                <a:gd name="T14" fmla="*/ 2147483646 w 130"/>
                <a:gd name="T15" fmla="*/ 2147483646 h 53"/>
                <a:gd name="T16" fmla="*/ 2147483646 w 130"/>
                <a:gd name="T17" fmla="*/ 2147483646 h 53"/>
                <a:gd name="T18" fmla="*/ 2147483646 w 130"/>
                <a:gd name="T19" fmla="*/ 2147483646 h 53"/>
                <a:gd name="T20" fmla="*/ 2147483646 w 130"/>
                <a:gd name="T21" fmla="*/ 0 h 53"/>
                <a:gd name="T22" fmla="*/ 2147483646 w 130"/>
                <a:gd name="T23" fmla="*/ 2147483646 h 53"/>
                <a:gd name="T24" fmla="*/ 2147483646 w 130"/>
                <a:gd name="T25" fmla="*/ 2147483646 h 53"/>
                <a:gd name="T26" fmla="*/ 2147483646 w 130"/>
                <a:gd name="T27" fmla="*/ 2147483646 h 53"/>
                <a:gd name="T28" fmla="*/ 2147483646 w 130"/>
                <a:gd name="T29" fmla="*/ 2147483646 h 53"/>
                <a:gd name="T30" fmla="*/ 2147483646 w 130"/>
                <a:gd name="T31" fmla="*/ 2147483646 h 53"/>
                <a:gd name="T32" fmla="*/ 2147483646 w 130"/>
                <a:gd name="T33" fmla="*/ 2147483646 h 53"/>
                <a:gd name="T34" fmla="*/ 2147483646 w 130"/>
                <a:gd name="T35" fmla="*/ 2147483646 h 53"/>
                <a:gd name="T36" fmla="*/ 2147483646 w 130"/>
                <a:gd name="T37" fmla="*/ 2147483646 h 53"/>
                <a:gd name="T38" fmla="*/ 2147483646 w 130"/>
                <a:gd name="T39" fmla="*/ 2147483646 h 53"/>
                <a:gd name="T40" fmla="*/ 2147483646 w 130"/>
                <a:gd name="T41" fmla="*/ 2147483646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53"/>
                <a:gd name="T65" fmla="*/ 130 w 13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29" name="Freeform 74"/>
            <p:cNvSpPr>
              <a:spLocks noChangeArrowheads="1"/>
            </p:cNvSpPr>
            <p:nvPr/>
          </p:nvSpPr>
          <p:spPr bwMode="auto">
            <a:xfrm>
              <a:off x="89848" y="202159"/>
              <a:ext cx="252075" cy="189679"/>
            </a:xfrm>
            <a:custGeom>
              <a:avLst/>
              <a:gdLst>
                <a:gd name="T0" fmla="*/ 2147483646 w 76"/>
                <a:gd name="T1" fmla="*/ 2147483646 h 57"/>
                <a:gd name="T2" fmla="*/ 2147483646 w 76"/>
                <a:gd name="T3" fmla="*/ 2147483646 h 57"/>
                <a:gd name="T4" fmla="*/ 2147483646 w 76"/>
                <a:gd name="T5" fmla="*/ 2147483646 h 57"/>
                <a:gd name="T6" fmla="*/ 2147483646 w 76"/>
                <a:gd name="T7" fmla="*/ 0 h 57"/>
                <a:gd name="T8" fmla="*/ 2147483646 w 76"/>
                <a:gd name="T9" fmla="*/ 0 h 57"/>
                <a:gd name="T10" fmla="*/ 2147483646 w 76"/>
                <a:gd name="T11" fmla="*/ 2147483646 h 57"/>
                <a:gd name="T12" fmla="*/ 2147483646 w 76"/>
                <a:gd name="T13" fmla="*/ 2147483646 h 57"/>
                <a:gd name="T14" fmla="*/ 2147483646 w 76"/>
                <a:gd name="T15" fmla="*/ 2147483646 h 57"/>
                <a:gd name="T16" fmla="*/ 2147483646 w 76"/>
                <a:gd name="T17" fmla="*/ 2147483646 h 57"/>
                <a:gd name="T18" fmla="*/ 2147483646 w 76"/>
                <a:gd name="T19" fmla="*/ 0 h 57"/>
                <a:gd name="T20" fmla="*/ 2147483646 w 76"/>
                <a:gd name="T21" fmla="*/ 0 h 57"/>
                <a:gd name="T22" fmla="*/ 2147483646 w 76"/>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57"/>
                <a:gd name="T38" fmla="*/ 76 w 76"/>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30" name="Rectangle 75"/>
            <p:cNvSpPr>
              <a:spLocks noChangeArrowheads="1"/>
            </p:cNvSpPr>
            <p:nvPr/>
          </p:nvSpPr>
          <p:spPr bwMode="auto">
            <a:xfrm>
              <a:off x="134772" y="244586"/>
              <a:ext cx="157235" cy="27454"/>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sp>
          <p:nvSpPr>
            <p:cNvPr id="37931" name="Rectangle 76"/>
            <p:cNvSpPr>
              <a:spLocks noChangeArrowheads="1"/>
            </p:cNvSpPr>
            <p:nvPr/>
          </p:nvSpPr>
          <p:spPr bwMode="auto">
            <a:xfrm>
              <a:off x="139764" y="304485"/>
              <a:ext cx="152243" cy="27454"/>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grpSp>
      <p:grpSp>
        <p:nvGrpSpPr>
          <p:cNvPr id="37911" name="Group 93"/>
          <p:cNvGrpSpPr/>
          <p:nvPr/>
        </p:nvGrpSpPr>
        <p:grpSpPr bwMode="auto">
          <a:xfrm>
            <a:off x="1822450" y="4122738"/>
            <a:ext cx="425450" cy="452437"/>
            <a:chOff x="0" y="0"/>
            <a:chExt cx="361887" cy="411804"/>
          </a:xfrm>
        </p:grpSpPr>
        <p:sp>
          <p:nvSpPr>
            <p:cNvPr id="37923" name="Freeform 68"/>
            <p:cNvSpPr>
              <a:spLocks noEditPoints="1" noChangeArrowheads="1"/>
            </p:cNvSpPr>
            <p:nvPr/>
          </p:nvSpPr>
          <p:spPr bwMode="auto">
            <a:xfrm>
              <a:off x="0" y="0"/>
              <a:ext cx="164722" cy="299494"/>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24" name="Freeform 69"/>
            <p:cNvSpPr>
              <a:spLocks noEditPoints="1" noChangeArrowheads="1"/>
            </p:cNvSpPr>
            <p:nvPr/>
          </p:nvSpPr>
          <p:spPr bwMode="auto">
            <a:xfrm>
              <a:off x="192174" y="112310"/>
              <a:ext cx="169713" cy="299494"/>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25" name="Freeform 70"/>
            <p:cNvSpPr>
              <a:spLocks noChangeArrowheads="1"/>
            </p:cNvSpPr>
            <p:nvPr/>
          </p:nvSpPr>
          <p:spPr bwMode="auto">
            <a:xfrm>
              <a:off x="179696" y="17470"/>
              <a:ext cx="99831" cy="82362"/>
            </a:xfrm>
            <a:custGeom>
              <a:avLst/>
              <a:gdLst>
                <a:gd name="T0" fmla="*/ 2147483646 w 40"/>
                <a:gd name="T1" fmla="*/ 2147483646 h 33"/>
                <a:gd name="T2" fmla="*/ 2147483646 w 40"/>
                <a:gd name="T3" fmla="*/ 2147483646 h 33"/>
                <a:gd name="T4" fmla="*/ 2147483646 w 40"/>
                <a:gd name="T5" fmla="*/ 2147483646 h 33"/>
                <a:gd name="T6" fmla="*/ 2147483646 w 40"/>
                <a:gd name="T7" fmla="*/ 0 h 33"/>
                <a:gd name="T8" fmla="*/ 2147483646 w 40"/>
                <a:gd name="T9" fmla="*/ 0 h 33"/>
                <a:gd name="T10" fmla="*/ 0 w 40"/>
                <a:gd name="T11" fmla="*/ 0 h 33"/>
                <a:gd name="T12" fmla="*/ 0 w 40"/>
                <a:gd name="T13" fmla="*/ 2147483646 h 33"/>
                <a:gd name="T14" fmla="*/ 2147483646 w 40"/>
                <a:gd name="T15" fmla="*/ 2147483646 h 33"/>
                <a:gd name="T16" fmla="*/ 2147483646 w 40"/>
                <a:gd name="T17" fmla="*/ 21474836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26" name="Freeform 71"/>
            <p:cNvSpPr>
              <a:spLocks noChangeArrowheads="1"/>
            </p:cNvSpPr>
            <p:nvPr/>
          </p:nvSpPr>
          <p:spPr bwMode="auto">
            <a:xfrm>
              <a:off x="89848" y="316964"/>
              <a:ext cx="82362" cy="82362"/>
            </a:xfrm>
            <a:custGeom>
              <a:avLst/>
              <a:gdLst>
                <a:gd name="T0" fmla="*/ 2147483646 w 33"/>
                <a:gd name="T1" fmla="*/ 0 h 33"/>
                <a:gd name="T2" fmla="*/ 0 w 33"/>
                <a:gd name="T3" fmla="*/ 0 h 33"/>
                <a:gd name="T4" fmla="*/ 0 w 33"/>
                <a:gd name="T5" fmla="*/ 2147483646 h 33"/>
                <a:gd name="T6" fmla="*/ 0 w 33"/>
                <a:gd name="T7" fmla="*/ 2147483646 h 33"/>
                <a:gd name="T8" fmla="*/ 2147483646 w 33"/>
                <a:gd name="T9" fmla="*/ 2147483646 h 33"/>
                <a:gd name="T10" fmla="*/ 2147483646 w 33"/>
                <a:gd name="T11" fmla="*/ 2147483646 h 33"/>
                <a:gd name="T12" fmla="*/ 2147483646 w 33"/>
                <a:gd name="T13" fmla="*/ 2147483646 h 33"/>
                <a:gd name="T14" fmla="*/ 2147483646 w 33"/>
                <a:gd name="T15" fmla="*/ 2147483646 h 33"/>
                <a:gd name="T16" fmla="*/ 2147483646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37912" name="Group 84"/>
          <p:cNvGrpSpPr/>
          <p:nvPr/>
        </p:nvGrpSpPr>
        <p:grpSpPr bwMode="auto">
          <a:xfrm>
            <a:off x="7434263" y="3006725"/>
            <a:ext cx="357187" cy="387350"/>
            <a:chOff x="0" y="0"/>
            <a:chExt cx="359392" cy="389342"/>
          </a:xfrm>
        </p:grpSpPr>
        <p:sp>
          <p:nvSpPr>
            <p:cNvPr id="37920" name="Freeform 132"/>
            <p:cNvSpPr>
              <a:spLocks noChangeArrowheads="1"/>
            </p:cNvSpPr>
            <p:nvPr/>
          </p:nvSpPr>
          <p:spPr bwMode="auto">
            <a:xfrm>
              <a:off x="77368" y="92343"/>
              <a:ext cx="204654" cy="207151"/>
            </a:xfrm>
            <a:custGeom>
              <a:avLst/>
              <a:gdLst>
                <a:gd name="T0" fmla="*/ 0 w 82"/>
                <a:gd name="T1" fmla="*/ 2147483646 h 83"/>
                <a:gd name="T2" fmla="*/ 2147483646 w 82"/>
                <a:gd name="T3" fmla="*/ 2147483646 h 83"/>
                <a:gd name="T4" fmla="*/ 2147483646 w 82"/>
                <a:gd name="T5" fmla="*/ 2147483646 h 83"/>
                <a:gd name="T6" fmla="*/ 2147483646 w 82"/>
                <a:gd name="T7" fmla="*/ 2147483646 h 83"/>
                <a:gd name="T8" fmla="*/ 2147483646 w 82"/>
                <a:gd name="T9" fmla="*/ 0 h 83"/>
                <a:gd name="T10" fmla="*/ 0 w 82"/>
                <a:gd name="T11" fmla="*/ 0 h 83"/>
                <a:gd name="T12" fmla="*/ 0 w 82"/>
                <a:gd name="T13" fmla="*/ 2147483646 h 83"/>
                <a:gd name="T14" fmla="*/ 0 60000 65536"/>
                <a:gd name="T15" fmla="*/ 0 60000 65536"/>
                <a:gd name="T16" fmla="*/ 0 60000 65536"/>
                <a:gd name="T17" fmla="*/ 0 60000 65536"/>
                <a:gd name="T18" fmla="*/ 0 60000 65536"/>
                <a:gd name="T19" fmla="*/ 0 60000 65536"/>
                <a:gd name="T20" fmla="*/ 0 60000 65536"/>
                <a:gd name="T21" fmla="*/ 0 w 82"/>
                <a:gd name="T22" fmla="*/ 0 h 83"/>
                <a:gd name="T23" fmla="*/ 82 w 82"/>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83">
                  <a:moveTo>
                    <a:pt x="0" y="29"/>
                  </a:moveTo>
                  <a:lnTo>
                    <a:pt x="58" y="29"/>
                  </a:lnTo>
                  <a:lnTo>
                    <a:pt x="58" y="83"/>
                  </a:lnTo>
                  <a:lnTo>
                    <a:pt x="82" y="83"/>
                  </a:lnTo>
                  <a:lnTo>
                    <a:pt x="82" y="0"/>
                  </a:lnTo>
                  <a:lnTo>
                    <a:pt x="0" y="0"/>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21" name="Freeform 133"/>
            <p:cNvSpPr>
              <a:spLocks noChangeArrowheads="1"/>
            </p:cNvSpPr>
            <p:nvPr/>
          </p:nvSpPr>
          <p:spPr bwMode="auto">
            <a:xfrm>
              <a:off x="152241" y="0"/>
              <a:ext cx="207151" cy="204654"/>
            </a:xfrm>
            <a:custGeom>
              <a:avLst/>
              <a:gdLst>
                <a:gd name="T0" fmla="*/ 0 w 83"/>
                <a:gd name="T1" fmla="*/ 0 h 82"/>
                <a:gd name="T2" fmla="*/ 0 w 83"/>
                <a:gd name="T3" fmla="*/ 2147483646 h 82"/>
                <a:gd name="T4" fmla="*/ 2147483646 w 83"/>
                <a:gd name="T5" fmla="*/ 2147483646 h 82"/>
                <a:gd name="T6" fmla="*/ 2147483646 w 83"/>
                <a:gd name="T7" fmla="*/ 2147483646 h 82"/>
                <a:gd name="T8" fmla="*/ 2147483646 w 83"/>
                <a:gd name="T9" fmla="*/ 2147483646 h 82"/>
                <a:gd name="T10" fmla="*/ 2147483646 w 83"/>
                <a:gd name="T11" fmla="*/ 0 h 82"/>
                <a:gd name="T12" fmla="*/ 0 w 83"/>
                <a:gd name="T13" fmla="*/ 0 h 82"/>
                <a:gd name="T14" fmla="*/ 0 60000 65536"/>
                <a:gd name="T15" fmla="*/ 0 60000 65536"/>
                <a:gd name="T16" fmla="*/ 0 60000 65536"/>
                <a:gd name="T17" fmla="*/ 0 60000 65536"/>
                <a:gd name="T18" fmla="*/ 0 60000 65536"/>
                <a:gd name="T19" fmla="*/ 0 60000 65536"/>
                <a:gd name="T20" fmla="*/ 0 60000 65536"/>
                <a:gd name="T21" fmla="*/ 0 w 83"/>
                <a:gd name="T22" fmla="*/ 0 h 82"/>
                <a:gd name="T23" fmla="*/ 83 w 83"/>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2">
                  <a:moveTo>
                    <a:pt x="0" y="0"/>
                  </a:moveTo>
                  <a:lnTo>
                    <a:pt x="0" y="29"/>
                  </a:lnTo>
                  <a:lnTo>
                    <a:pt x="59" y="29"/>
                  </a:lnTo>
                  <a:lnTo>
                    <a:pt x="59" y="82"/>
                  </a:lnTo>
                  <a:lnTo>
                    <a:pt x="83" y="82"/>
                  </a:lnTo>
                  <a:lnTo>
                    <a:pt x="83"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22" name="Rectangle 134"/>
            <p:cNvSpPr>
              <a:spLocks noChangeArrowheads="1"/>
            </p:cNvSpPr>
            <p:nvPr/>
          </p:nvSpPr>
          <p:spPr bwMode="auto">
            <a:xfrm>
              <a:off x="0" y="182191"/>
              <a:ext cx="207151" cy="20715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grpSp>
      <p:grpSp>
        <p:nvGrpSpPr>
          <p:cNvPr id="37913" name="Group 92"/>
          <p:cNvGrpSpPr/>
          <p:nvPr/>
        </p:nvGrpSpPr>
        <p:grpSpPr bwMode="auto">
          <a:xfrm>
            <a:off x="7499350" y="4194175"/>
            <a:ext cx="377825" cy="369888"/>
            <a:chOff x="0" y="0"/>
            <a:chExt cx="314468" cy="309477"/>
          </a:xfrm>
        </p:grpSpPr>
        <p:sp>
          <p:nvSpPr>
            <p:cNvPr id="37918" name="Freeform 59"/>
            <p:cNvSpPr>
              <a:spLocks noEditPoints="1" noChangeArrowheads="1"/>
            </p:cNvSpPr>
            <p:nvPr/>
          </p:nvSpPr>
          <p:spPr bwMode="auto">
            <a:xfrm>
              <a:off x="0" y="0"/>
              <a:ext cx="314468" cy="309477"/>
            </a:xfrm>
            <a:custGeom>
              <a:avLst/>
              <a:gdLst>
                <a:gd name="T0" fmla="*/ 2147483646 w 95"/>
                <a:gd name="T1" fmla="*/ 2147483646 h 93"/>
                <a:gd name="T2" fmla="*/ 2147483646 w 95"/>
                <a:gd name="T3" fmla="*/ 2147483646 h 93"/>
                <a:gd name="T4" fmla="*/ 2147483646 w 95"/>
                <a:gd name="T5" fmla="*/ 2147483646 h 93"/>
                <a:gd name="T6" fmla="*/ 2147483646 w 95"/>
                <a:gd name="T7" fmla="*/ 2147483646 h 93"/>
                <a:gd name="T8" fmla="*/ 2147483646 w 95"/>
                <a:gd name="T9" fmla="*/ 2147483646 h 93"/>
                <a:gd name="T10" fmla="*/ 2147483646 w 95"/>
                <a:gd name="T11" fmla="*/ 2147483646 h 93"/>
                <a:gd name="T12" fmla="*/ 2147483646 w 95"/>
                <a:gd name="T13" fmla="*/ 2147483646 h 93"/>
                <a:gd name="T14" fmla="*/ 2147483646 w 95"/>
                <a:gd name="T15" fmla="*/ 2147483646 h 93"/>
                <a:gd name="T16" fmla="*/ 2147483646 w 95"/>
                <a:gd name="T17" fmla="*/ 2147483646 h 93"/>
                <a:gd name="T18" fmla="*/ 2147483646 w 95"/>
                <a:gd name="T19" fmla="*/ 0 h 93"/>
                <a:gd name="T20" fmla="*/ 2147483646 w 95"/>
                <a:gd name="T21" fmla="*/ 0 h 93"/>
                <a:gd name="T22" fmla="*/ 2147483646 w 95"/>
                <a:gd name="T23" fmla="*/ 2147483646 h 93"/>
                <a:gd name="T24" fmla="*/ 2147483646 w 95"/>
                <a:gd name="T25" fmla="*/ 2147483646 h 93"/>
                <a:gd name="T26" fmla="*/ 2147483646 w 95"/>
                <a:gd name="T27" fmla="*/ 2147483646 h 93"/>
                <a:gd name="T28" fmla="*/ 2147483646 w 95"/>
                <a:gd name="T29" fmla="*/ 2147483646 h 93"/>
                <a:gd name="T30" fmla="*/ 2147483646 w 95"/>
                <a:gd name="T31" fmla="*/ 2147483646 h 93"/>
                <a:gd name="T32" fmla="*/ 2147483646 w 95"/>
                <a:gd name="T33" fmla="*/ 2147483646 h 93"/>
                <a:gd name="T34" fmla="*/ 0 w 95"/>
                <a:gd name="T35" fmla="*/ 2147483646 h 93"/>
                <a:gd name="T36" fmla="*/ 0 w 95"/>
                <a:gd name="T37" fmla="*/ 2147483646 h 93"/>
                <a:gd name="T38" fmla="*/ 2147483646 w 95"/>
                <a:gd name="T39" fmla="*/ 2147483646 h 93"/>
                <a:gd name="T40" fmla="*/ 2147483646 w 95"/>
                <a:gd name="T41" fmla="*/ 2147483646 h 93"/>
                <a:gd name="T42" fmla="*/ 2147483646 w 95"/>
                <a:gd name="T43" fmla="*/ 2147483646 h 93"/>
                <a:gd name="T44" fmla="*/ 2147483646 w 95"/>
                <a:gd name="T45" fmla="*/ 2147483646 h 93"/>
                <a:gd name="T46" fmla="*/ 2147483646 w 95"/>
                <a:gd name="T47" fmla="*/ 2147483646 h 93"/>
                <a:gd name="T48" fmla="*/ 2147483646 w 95"/>
                <a:gd name="T49" fmla="*/ 2147483646 h 93"/>
                <a:gd name="T50" fmla="*/ 2147483646 w 95"/>
                <a:gd name="T51" fmla="*/ 2147483646 h 93"/>
                <a:gd name="T52" fmla="*/ 2147483646 w 95"/>
                <a:gd name="T53" fmla="*/ 2147483646 h 93"/>
                <a:gd name="T54" fmla="*/ 2147483646 w 95"/>
                <a:gd name="T55" fmla="*/ 2147483646 h 93"/>
                <a:gd name="T56" fmla="*/ 2147483646 w 95"/>
                <a:gd name="T57" fmla="*/ 2147483646 h 93"/>
                <a:gd name="T58" fmla="*/ 2147483646 w 95"/>
                <a:gd name="T59" fmla="*/ 2147483646 h 93"/>
                <a:gd name="T60" fmla="*/ 2147483646 w 95"/>
                <a:gd name="T61" fmla="*/ 2147483646 h 93"/>
                <a:gd name="T62" fmla="*/ 2147483646 w 95"/>
                <a:gd name="T63" fmla="*/ 2147483646 h 93"/>
                <a:gd name="T64" fmla="*/ 2147483646 w 95"/>
                <a:gd name="T65" fmla="*/ 2147483646 h 93"/>
                <a:gd name="T66" fmla="*/ 2147483646 w 95"/>
                <a:gd name="T67" fmla="*/ 2147483646 h 93"/>
                <a:gd name="T68" fmla="*/ 2147483646 w 95"/>
                <a:gd name="T69" fmla="*/ 2147483646 h 93"/>
                <a:gd name="T70" fmla="*/ 2147483646 w 95"/>
                <a:gd name="T71" fmla="*/ 2147483646 h 93"/>
                <a:gd name="T72" fmla="*/ 2147483646 w 95"/>
                <a:gd name="T73" fmla="*/ 2147483646 h 93"/>
                <a:gd name="T74" fmla="*/ 2147483646 w 95"/>
                <a:gd name="T75" fmla="*/ 21474836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19" name="Oval 60"/>
            <p:cNvSpPr>
              <a:spLocks noChangeArrowheads="1"/>
            </p:cNvSpPr>
            <p:nvPr/>
          </p:nvSpPr>
          <p:spPr bwMode="auto">
            <a:xfrm>
              <a:off x="124789" y="122294"/>
              <a:ext cx="64890" cy="6239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grpSp>
      <p:sp>
        <p:nvSpPr>
          <p:cNvPr id="37914" name="TextBox 7"/>
          <p:cNvSpPr>
            <a:spLocks noChangeArrowheads="1"/>
          </p:cNvSpPr>
          <p:nvPr/>
        </p:nvSpPr>
        <p:spPr bwMode="auto">
          <a:xfrm>
            <a:off x="2247900" y="2817813"/>
            <a:ext cx="26654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15" name="TextBox 7"/>
          <p:cNvSpPr>
            <a:spLocks noChangeArrowheads="1"/>
          </p:cNvSpPr>
          <p:nvPr/>
        </p:nvSpPr>
        <p:spPr bwMode="auto">
          <a:xfrm>
            <a:off x="2247900" y="3908425"/>
            <a:ext cx="26654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16" name="TextBox 7"/>
          <p:cNvSpPr>
            <a:spLocks noChangeArrowheads="1"/>
          </p:cNvSpPr>
          <p:nvPr/>
        </p:nvSpPr>
        <p:spPr bwMode="auto">
          <a:xfrm>
            <a:off x="7877175" y="2817813"/>
            <a:ext cx="26654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17" name="TextBox 7"/>
          <p:cNvSpPr>
            <a:spLocks noChangeArrowheads="1"/>
          </p:cNvSpPr>
          <p:nvPr/>
        </p:nvSpPr>
        <p:spPr bwMode="auto">
          <a:xfrm>
            <a:off x="7877175" y="3938588"/>
            <a:ext cx="26654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4"/>
          <p:cNvSpPr>
            <a:spLocks noGrp="1"/>
          </p:cNvSpPr>
          <p:nvPr>
            <p:ph type="sldNum" sz="quarter" idx="12"/>
          </p:nvPr>
        </p:nvSpPr>
        <p:spPr/>
        <p:txBody>
          <a:bodyPr/>
          <a:lstStyle/>
          <a:p>
            <a:pPr>
              <a:defRPr/>
            </a:pPr>
            <a:fld id="{F3D02DE2-1E6E-4347-8F18-C8C45A1EC14E}" type="slidenum">
              <a:rPr lang="zh-CN" altLang="en-US"/>
            </a:fld>
            <a:endParaRPr lang="zh-CN" altLang="en-US" sz="1800">
              <a:solidFill>
                <a:schemeClr val="tx1"/>
              </a:solidFill>
              <a:latin typeface="Arial" panose="020B0604020202020204" pitchFamily="34" charset="0"/>
            </a:endParaRPr>
          </a:p>
        </p:txBody>
      </p:sp>
      <p:pic>
        <p:nvPicPr>
          <p:cNvPr id="38915"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17"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8918" name="等腰三角形 36"/>
          <p:cNvSpPr>
            <a:spLocks noChangeArrowheads="1"/>
          </p:cNvSpPr>
          <p:nvPr/>
        </p:nvSpPr>
        <p:spPr bwMode="auto">
          <a:xfrm rot="5400000">
            <a:off x="-411957" y="1805782"/>
            <a:ext cx="1649413"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19" name="等腰三角形 29"/>
          <p:cNvSpPr>
            <a:spLocks noChangeArrowheads="1"/>
          </p:cNvSpPr>
          <p:nvPr/>
        </p:nvSpPr>
        <p:spPr bwMode="auto">
          <a:xfrm rot="5400000">
            <a:off x="-197643" y="2783681"/>
            <a:ext cx="850900" cy="5445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20" name="等腰三角形 9"/>
          <p:cNvSpPr>
            <a:spLocks noChangeArrowheads="1"/>
          </p:cNvSpPr>
          <p:nvPr/>
        </p:nvSpPr>
        <p:spPr bwMode="auto">
          <a:xfrm rot="5400000">
            <a:off x="-323056" y="3502819"/>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21" name="等腰三角形 34"/>
          <p:cNvSpPr>
            <a:spLocks noChangeArrowheads="1"/>
          </p:cNvSpPr>
          <p:nvPr/>
        </p:nvSpPr>
        <p:spPr bwMode="auto">
          <a:xfrm rot="5400000">
            <a:off x="-835819" y="4837906"/>
            <a:ext cx="2065338" cy="485776"/>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22" name="等腰三角形 35"/>
          <p:cNvSpPr>
            <a:spLocks noChangeArrowheads="1"/>
          </p:cNvSpPr>
          <p:nvPr/>
        </p:nvSpPr>
        <p:spPr bwMode="auto">
          <a:xfrm rot="5400000">
            <a:off x="-23018" y="5428456"/>
            <a:ext cx="1433512"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23" name="等腰三角形 37"/>
          <p:cNvSpPr>
            <a:spLocks noChangeArrowheads="1"/>
          </p:cNvSpPr>
          <p:nvPr/>
        </p:nvSpPr>
        <p:spPr bwMode="auto">
          <a:xfrm rot="5400000">
            <a:off x="-205581" y="1040606"/>
            <a:ext cx="1071562" cy="727076"/>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24" name="等腰三角形 38"/>
          <p:cNvSpPr>
            <a:spLocks noChangeArrowheads="1"/>
          </p:cNvSpPr>
          <p:nvPr/>
        </p:nvSpPr>
        <p:spPr bwMode="auto">
          <a:xfrm rot="5400000">
            <a:off x="-188119" y="80169"/>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25" name="TextBox 7"/>
          <p:cNvSpPr>
            <a:spLocks noChangeArrowheads="1"/>
          </p:cNvSpPr>
          <p:nvPr/>
        </p:nvSpPr>
        <p:spPr bwMode="auto">
          <a:xfrm>
            <a:off x="2209800" y="2011363"/>
            <a:ext cx="26654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6" name="直接连接符 17"/>
          <p:cNvSpPr>
            <a:spLocks noChangeShapeType="1"/>
          </p:cNvSpPr>
          <p:nvPr/>
        </p:nvSpPr>
        <p:spPr bwMode="auto">
          <a:xfrm>
            <a:off x="2282825" y="1993900"/>
            <a:ext cx="2528888" cy="0"/>
          </a:xfrm>
          <a:prstGeom prst="line">
            <a:avLst/>
          </a:prstGeom>
          <a:noFill/>
          <a:ln w="38100">
            <a:solidFill>
              <a:srgbClr val="C0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8927" name="TextBox 10"/>
          <p:cNvSpPr>
            <a:spLocks noChangeArrowheads="1"/>
          </p:cNvSpPr>
          <p:nvPr/>
        </p:nvSpPr>
        <p:spPr bwMode="auto">
          <a:xfrm>
            <a:off x="2209800" y="1593850"/>
            <a:ext cx="198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请在此添加标题</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8" name="TextBox 12"/>
          <p:cNvSpPr>
            <a:spLocks noChangeArrowheads="1"/>
          </p:cNvSpPr>
          <p:nvPr/>
        </p:nvSpPr>
        <p:spPr bwMode="auto">
          <a:xfrm>
            <a:off x="2251075" y="4646613"/>
            <a:ext cx="26654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9" name="直接连接符 20"/>
          <p:cNvSpPr>
            <a:spLocks noChangeShapeType="1"/>
          </p:cNvSpPr>
          <p:nvPr/>
        </p:nvSpPr>
        <p:spPr bwMode="auto">
          <a:xfrm>
            <a:off x="2330450" y="4635500"/>
            <a:ext cx="2527300" cy="0"/>
          </a:xfrm>
          <a:prstGeom prst="line">
            <a:avLst/>
          </a:prstGeom>
          <a:noFill/>
          <a:ln w="38100">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8930" name="TextBox 14"/>
          <p:cNvSpPr>
            <a:spLocks noChangeArrowheads="1"/>
          </p:cNvSpPr>
          <p:nvPr/>
        </p:nvSpPr>
        <p:spPr bwMode="auto">
          <a:xfrm>
            <a:off x="2289175" y="4233863"/>
            <a:ext cx="207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请在此添加标题</a:t>
            </a:r>
            <a:endParaRPr lang="zh-CN" altLang="en-US" sz="1800">
              <a:latin typeface="Arial" panose="020B0604020202020204" pitchFamily="34" charset="0"/>
            </a:endParaRPr>
          </a:p>
        </p:txBody>
      </p:sp>
      <p:sp>
        <p:nvSpPr>
          <p:cNvPr id="38931" name="TextBox 15"/>
          <p:cNvSpPr>
            <a:spLocks noChangeArrowheads="1"/>
          </p:cNvSpPr>
          <p:nvPr/>
        </p:nvSpPr>
        <p:spPr bwMode="auto">
          <a:xfrm>
            <a:off x="7467600" y="4649788"/>
            <a:ext cx="2667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2" name="直接连接符 30"/>
          <p:cNvSpPr>
            <a:spLocks noChangeShapeType="1"/>
          </p:cNvSpPr>
          <p:nvPr/>
        </p:nvSpPr>
        <p:spPr bwMode="auto">
          <a:xfrm>
            <a:off x="7540625" y="4632325"/>
            <a:ext cx="2528888" cy="0"/>
          </a:xfrm>
          <a:prstGeom prst="line">
            <a:avLst/>
          </a:prstGeom>
          <a:noFill/>
          <a:ln w="38100">
            <a:solidFill>
              <a:srgbClr val="0F94B3"/>
            </a:solidFill>
            <a:bevel/>
          </a:ln>
          <a:extLst>
            <a:ext uri="{909E8E84-426E-40DD-AFC4-6F175D3DCCD1}">
              <a14:hiddenFill xmlns:a14="http://schemas.microsoft.com/office/drawing/2010/main">
                <a:noFill/>
              </a14:hiddenFill>
            </a:ext>
          </a:extLst>
        </p:spPr>
        <p:txBody>
          <a:bodyPr/>
          <a:lstStyle/>
          <a:p>
            <a:endParaRPr lang="zh-CN" altLang="en-US"/>
          </a:p>
        </p:txBody>
      </p:sp>
      <p:sp>
        <p:nvSpPr>
          <p:cNvPr id="38933" name="TextBox 17"/>
          <p:cNvSpPr>
            <a:spLocks noChangeArrowheads="1"/>
          </p:cNvSpPr>
          <p:nvPr/>
        </p:nvSpPr>
        <p:spPr bwMode="auto">
          <a:xfrm>
            <a:off x="7470775" y="4246563"/>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请在此添加标题</a:t>
            </a:r>
            <a:endParaRPr lang="zh-CN" altLang="en-US" sz="1800">
              <a:latin typeface="Arial" panose="020B0604020202020204" pitchFamily="34" charset="0"/>
            </a:endParaRPr>
          </a:p>
        </p:txBody>
      </p:sp>
      <p:sp>
        <p:nvSpPr>
          <p:cNvPr id="38934" name="TextBox 18"/>
          <p:cNvSpPr>
            <a:spLocks noChangeArrowheads="1"/>
          </p:cNvSpPr>
          <p:nvPr/>
        </p:nvSpPr>
        <p:spPr bwMode="auto">
          <a:xfrm>
            <a:off x="7418388" y="2011363"/>
            <a:ext cx="26654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5" name="直接连接符 33"/>
          <p:cNvSpPr>
            <a:spLocks noChangeShapeType="1"/>
          </p:cNvSpPr>
          <p:nvPr/>
        </p:nvSpPr>
        <p:spPr bwMode="auto">
          <a:xfrm>
            <a:off x="7491413" y="1993900"/>
            <a:ext cx="2528887" cy="0"/>
          </a:xfrm>
          <a:prstGeom prst="line">
            <a:avLst/>
          </a:prstGeom>
          <a:noFill/>
          <a:ln w="38100">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8936" name="TextBox 20"/>
          <p:cNvSpPr>
            <a:spLocks noChangeArrowheads="1"/>
          </p:cNvSpPr>
          <p:nvPr/>
        </p:nvSpPr>
        <p:spPr bwMode="auto">
          <a:xfrm>
            <a:off x="7418388" y="1593850"/>
            <a:ext cx="196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请在此添加标题</a:t>
            </a:r>
            <a:endParaRPr lang="zh-CN" altLang="en-US" sz="1800">
              <a:latin typeface="Arial" panose="020B0604020202020204" pitchFamily="34" charset="0"/>
            </a:endParaRPr>
          </a:p>
        </p:txBody>
      </p:sp>
      <p:sp>
        <p:nvSpPr>
          <p:cNvPr id="38937" name="下箭头 25"/>
          <p:cNvSpPr>
            <a:spLocks noChangeArrowheads="1"/>
          </p:cNvSpPr>
          <p:nvPr/>
        </p:nvSpPr>
        <p:spPr bwMode="auto">
          <a:xfrm rot="-5340000">
            <a:off x="4895851" y="1854200"/>
            <a:ext cx="1465262" cy="1722437"/>
          </a:xfrm>
          <a:custGeom>
            <a:avLst/>
            <a:gdLst>
              <a:gd name="T0" fmla="*/ 1465094 w 1465430"/>
              <a:gd name="T1" fmla="*/ 1387594 h 1722939"/>
              <a:gd name="T2" fmla="*/ 1055716 w 1465430"/>
              <a:gd name="T3" fmla="*/ 1721935 h 1722939"/>
              <a:gd name="T4" fmla="*/ 646338 w 1465430"/>
              <a:gd name="T5" fmla="*/ 1387594 h 1722939"/>
              <a:gd name="T6" fmla="*/ 817068 w 1465430"/>
              <a:gd name="T7" fmla="*/ 1387594 h 1722939"/>
              <a:gd name="T8" fmla="*/ 817840 w 1465430"/>
              <a:gd name="T9" fmla="*/ 1361474 h 1722939"/>
              <a:gd name="T10" fmla="*/ 8516 w 1465430"/>
              <a:gd name="T11" fmla="*/ 487689 h 1722939"/>
              <a:gd name="T12" fmla="*/ 0 w 1465430"/>
              <a:gd name="T13" fmla="*/ 0 h 1722939"/>
              <a:gd name="T14" fmla="*/ 1305147 w 1465430"/>
              <a:gd name="T15" fmla="*/ 1357830 h 1722939"/>
              <a:gd name="T16" fmla="*/ 1304232 w 1465430"/>
              <a:gd name="T17" fmla="*/ 1387594 h 1722939"/>
              <a:gd name="T18" fmla="*/ 1465094 w 1465430"/>
              <a:gd name="T19" fmla="*/ 1387594 h 17229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5430"/>
              <a:gd name="T31" fmla="*/ 0 h 1722939"/>
              <a:gd name="T32" fmla="*/ 1465430 w 1465430"/>
              <a:gd name="T33" fmla="*/ 1722939 h 17229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5430" h="1722939">
                <a:moveTo>
                  <a:pt x="1465430" y="1388403"/>
                </a:moveTo>
                <a:lnTo>
                  <a:pt x="1055958" y="1722939"/>
                </a:lnTo>
                <a:lnTo>
                  <a:pt x="646486" y="1388403"/>
                </a:lnTo>
                <a:lnTo>
                  <a:pt x="817256" y="1388403"/>
                </a:lnTo>
                <a:cubicBezTo>
                  <a:pt x="818207" y="1379737"/>
                  <a:pt x="818181" y="1371017"/>
                  <a:pt x="818028" y="1362268"/>
                </a:cubicBezTo>
                <a:cubicBezTo>
                  <a:pt x="810000" y="902323"/>
                  <a:pt x="456087" y="529556"/>
                  <a:pt x="8518" y="487973"/>
                </a:cubicBezTo>
                <a:lnTo>
                  <a:pt x="0" y="0"/>
                </a:lnTo>
                <a:cubicBezTo>
                  <a:pt x="717569" y="39799"/>
                  <a:pt x="1292699" y="628338"/>
                  <a:pt x="1305447" y="1358622"/>
                </a:cubicBezTo>
                <a:lnTo>
                  <a:pt x="1304532" y="1388403"/>
                </a:lnTo>
                <a:lnTo>
                  <a:pt x="1465430" y="1388403"/>
                </a:lnTo>
                <a:close/>
              </a:path>
            </a:pathLst>
          </a:custGeom>
          <a:solidFill>
            <a:srgbClr val="C0000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8938" name="下箭头 25"/>
          <p:cNvSpPr>
            <a:spLocks noChangeArrowheads="1"/>
          </p:cNvSpPr>
          <p:nvPr/>
        </p:nvSpPr>
        <p:spPr bwMode="auto">
          <a:xfrm rot="10800000">
            <a:off x="4572000" y="3189288"/>
            <a:ext cx="1411288" cy="1716087"/>
          </a:xfrm>
          <a:custGeom>
            <a:avLst/>
            <a:gdLst>
              <a:gd name="T0" fmla="*/ 1001464 w 1412127"/>
              <a:gd name="T1" fmla="*/ 1715720 h 1716454"/>
              <a:gd name="T2" fmla="*/ 592479 w 1412127"/>
              <a:gd name="T3" fmla="*/ 1381328 h 1716454"/>
              <a:gd name="T4" fmla="*/ 763045 w 1412127"/>
              <a:gd name="T5" fmla="*/ 1381328 h 1716454"/>
              <a:gd name="T6" fmla="*/ 763817 w 1412127"/>
              <a:gd name="T7" fmla="*/ 1355203 h 1716454"/>
              <a:gd name="T8" fmla="*/ 0 w 1412127"/>
              <a:gd name="T9" fmla="*/ 487567 h 1716454"/>
              <a:gd name="T10" fmla="*/ 203572 w 1412127"/>
              <a:gd name="T11" fmla="*/ 238205 h 1716454"/>
              <a:gd name="T12" fmla="*/ 9109 w 1412127"/>
              <a:gd name="T13" fmla="*/ 0 h 1716454"/>
              <a:gd name="T14" fmla="*/ 1250656 w 1412127"/>
              <a:gd name="T15" fmla="*/ 1351559 h 1716454"/>
              <a:gd name="T16" fmla="*/ 1249743 w 1412127"/>
              <a:gd name="T17" fmla="*/ 1381328 h 1716454"/>
              <a:gd name="T18" fmla="*/ 1410449 w 1412127"/>
              <a:gd name="T19" fmla="*/ 1381328 h 1716454"/>
              <a:gd name="T20" fmla="*/ 1001464 w 1412127"/>
              <a:gd name="T21" fmla="*/ 1715720 h 1716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2127"/>
              <a:gd name="T34" fmla="*/ 0 h 1716454"/>
              <a:gd name="T35" fmla="*/ 1412127 w 1412127"/>
              <a:gd name="T36" fmla="*/ 1716454 h 1716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2127" h="1716454">
                <a:moveTo>
                  <a:pt x="1002655" y="1716454"/>
                </a:moveTo>
                <a:lnTo>
                  <a:pt x="593183" y="1381918"/>
                </a:lnTo>
                <a:lnTo>
                  <a:pt x="763953" y="1381918"/>
                </a:lnTo>
                <a:cubicBezTo>
                  <a:pt x="764904" y="1373252"/>
                  <a:pt x="764878" y="1364532"/>
                  <a:pt x="764725" y="1355783"/>
                </a:cubicBezTo>
                <a:cubicBezTo>
                  <a:pt x="756968" y="911339"/>
                  <a:pt x="426247" y="548296"/>
                  <a:pt x="0" y="487775"/>
                </a:cubicBezTo>
                <a:lnTo>
                  <a:pt x="203814" y="238307"/>
                </a:lnTo>
                <a:lnTo>
                  <a:pt x="9119" y="0"/>
                </a:lnTo>
                <a:cubicBezTo>
                  <a:pt x="697426" y="67860"/>
                  <a:pt x="1239769" y="643211"/>
                  <a:pt x="1252144" y="1352137"/>
                </a:cubicBezTo>
                <a:lnTo>
                  <a:pt x="1251229" y="1381918"/>
                </a:lnTo>
                <a:lnTo>
                  <a:pt x="1412127" y="1381918"/>
                </a:lnTo>
                <a:lnTo>
                  <a:pt x="1002655" y="1716454"/>
                </a:lnTo>
                <a:close/>
              </a:path>
            </a:pathLst>
          </a:custGeom>
          <a:solidFill>
            <a:srgbClr val="FFC000"/>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8939" name="下箭头 25"/>
          <p:cNvSpPr>
            <a:spLocks noChangeArrowheads="1"/>
          </p:cNvSpPr>
          <p:nvPr/>
        </p:nvSpPr>
        <p:spPr bwMode="auto">
          <a:xfrm rot="5400000">
            <a:off x="5927726" y="3502025"/>
            <a:ext cx="1427162" cy="1716087"/>
          </a:xfrm>
          <a:custGeom>
            <a:avLst/>
            <a:gdLst>
              <a:gd name="T0" fmla="*/ 0 w 1426774"/>
              <a:gd name="T1" fmla="*/ 485370 h 1716127"/>
              <a:gd name="T2" fmla="*/ 211854 w 1426774"/>
              <a:gd name="T3" fmla="*/ 226215 h 1716127"/>
              <a:gd name="T4" fmla="*/ 26928 w 1426774"/>
              <a:gd name="T5" fmla="*/ 0 h 1716127"/>
              <a:gd name="T6" fmla="*/ 1267480 w 1426774"/>
              <a:gd name="T7" fmla="*/ 1351746 h 1716127"/>
              <a:gd name="T8" fmla="*/ 1266564 w 1426774"/>
              <a:gd name="T9" fmla="*/ 1381527 h 1716127"/>
              <a:gd name="T10" fmla="*/ 1427550 w 1426774"/>
              <a:gd name="T11" fmla="*/ 1381527 h 1716127"/>
              <a:gd name="T12" fmla="*/ 1017856 w 1426774"/>
              <a:gd name="T13" fmla="*/ 1716047 h 1716127"/>
              <a:gd name="T14" fmla="*/ 608160 w 1426774"/>
              <a:gd name="T15" fmla="*/ 1381527 h 1716127"/>
              <a:gd name="T16" fmla="*/ 779024 w 1426774"/>
              <a:gd name="T17" fmla="*/ 1381527 h 1716127"/>
              <a:gd name="T18" fmla="*/ 779796 w 1426774"/>
              <a:gd name="T19" fmla="*/ 1355392 h 1716127"/>
              <a:gd name="T20" fmla="*/ 0 w 1426774"/>
              <a:gd name="T21" fmla="*/ 485370 h 1716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6774"/>
              <a:gd name="T34" fmla="*/ 0 h 1716127"/>
              <a:gd name="T35" fmla="*/ 1426774 w 1426774"/>
              <a:gd name="T36" fmla="*/ 1716127 h 1716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6774" h="1716127">
                <a:moveTo>
                  <a:pt x="0" y="485392"/>
                </a:moveTo>
                <a:lnTo>
                  <a:pt x="211738" y="226225"/>
                </a:lnTo>
                <a:lnTo>
                  <a:pt x="26914" y="0"/>
                </a:lnTo>
                <a:cubicBezTo>
                  <a:pt x="713728" y="69291"/>
                  <a:pt x="1254435" y="643967"/>
                  <a:pt x="1266791" y="1351810"/>
                </a:cubicBezTo>
                <a:lnTo>
                  <a:pt x="1265876" y="1381591"/>
                </a:lnTo>
                <a:lnTo>
                  <a:pt x="1426774" y="1381591"/>
                </a:lnTo>
                <a:lnTo>
                  <a:pt x="1017302" y="1716127"/>
                </a:lnTo>
                <a:lnTo>
                  <a:pt x="607830" y="1381591"/>
                </a:lnTo>
                <a:lnTo>
                  <a:pt x="778600" y="1381591"/>
                </a:lnTo>
                <a:cubicBezTo>
                  <a:pt x="779551" y="1372925"/>
                  <a:pt x="779525" y="1364205"/>
                  <a:pt x="779372" y="1355456"/>
                </a:cubicBezTo>
                <a:cubicBezTo>
                  <a:pt x="771526" y="905924"/>
                  <a:pt x="433279" y="539668"/>
                  <a:pt x="0" y="485392"/>
                </a:cubicBezTo>
                <a:close/>
              </a:path>
            </a:pathLst>
          </a:custGeom>
          <a:solidFill>
            <a:srgbClr val="0F94B3"/>
          </a:solidFill>
          <a:ln w="12700" cap="flat" cmpd="sng">
            <a:solidFill>
              <a:srgbClr val="34B4CE"/>
            </a:solidFill>
            <a:bevel/>
          </a:ln>
        </p:spPr>
        <p:txBody>
          <a:bodyPr anchor="ctr"/>
          <a:lstStyle/>
          <a:p>
            <a:endParaRPr lang="zh-CN" altLang="en-US"/>
          </a:p>
        </p:txBody>
      </p:sp>
      <p:sp>
        <p:nvSpPr>
          <p:cNvPr id="38940" name="下箭头 25"/>
          <p:cNvSpPr>
            <a:spLocks noChangeArrowheads="1"/>
          </p:cNvSpPr>
          <p:nvPr/>
        </p:nvSpPr>
        <p:spPr bwMode="auto">
          <a:xfrm>
            <a:off x="6291263" y="2147888"/>
            <a:ext cx="1382712" cy="1714500"/>
          </a:xfrm>
          <a:custGeom>
            <a:avLst/>
            <a:gdLst>
              <a:gd name="T0" fmla="*/ 0 w 1382621"/>
              <a:gd name="T1" fmla="*/ 0 h 1714336"/>
              <a:gd name="T2" fmla="*/ 1222798 w 1382621"/>
              <a:gd name="T3" fmla="*/ 1350277 h 1714336"/>
              <a:gd name="T4" fmla="*/ 1221883 w 1382621"/>
              <a:gd name="T5" fmla="*/ 1380064 h 1714336"/>
              <a:gd name="T6" fmla="*/ 1382803 w 1382621"/>
              <a:gd name="T7" fmla="*/ 1380064 h 1714336"/>
              <a:gd name="T8" fmla="*/ 973277 w 1382621"/>
              <a:gd name="T9" fmla="*/ 1714664 h 1714336"/>
              <a:gd name="T10" fmla="*/ 563751 w 1382621"/>
              <a:gd name="T11" fmla="*/ 1380064 h 1714336"/>
              <a:gd name="T12" fmla="*/ 734543 w 1382621"/>
              <a:gd name="T13" fmla="*/ 1380064 h 1714336"/>
              <a:gd name="T14" fmla="*/ 735315 w 1382621"/>
              <a:gd name="T15" fmla="*/ 1353924 h 1714336"/>
              <a:gd name="T16" fmla="*/ 9986 w 1382621"/>
              <a:gd name="T17" fmla="*/ 491442 h 1714336"/>
              <a:gd name="T18" fmla="*/ 205404 w 1382621"/>
              <a:gd name="T19" fmla="*/ 260581 h 1714336"/>
              <a:gd name="T20" fmla="*/ 0 w 1382621"/>
              <a:gd name="T21" fmla="*/ 0 h 1714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2621"/>
              <a:gd name="T34" fmla="*/ 0 h 1714336"/>
              <a:gd name="T35" fmla="*/ 1382621 w 1382621"/>
              <a:gd name="T36" fmla="*/ 1714336 h 1714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2621" h="1714336">
                <a:moveTo>
                  <a:pt x="0" y="0"/>
                </a:moveTo>
                <a:cubicBezTo>
                  <a:pt x="678610" y="77151"/>
                  <a:pt x="1210386" y="648114"/>
                  <a:pt x="1222638" y="1350019"/>
                </a:cubicBezTo>
                <a:lnTo>
                  <a:pt x="1221723" y="1379800"/>
                </a:lnTo>
                <a:lnTo>
                  <a:pt x="1382621" y="1379800"/>
                </a:lnTo>
                <a:lnTo>
                  <a:pt x="973149" y="1714336"/>
                </a:lnTo>
                <a:lnTo>
                  <a:pt x="563677" y="1379800"/>
                </a:lnTo>
                <a:lnTo>
                  <a:pt x="734447" y="1379800"/>
                </a:lnTo>
                <a:cubicBezTo>
                  <a:pt x="735398" y="1371134"/>
                  <a:pt x="735372" y="1362414"/>
                  <a:pt x="735219" y="1353665"/>
                </a:cubicBezTo>
                <a:cubicBezTo>
                  <a:pt x="727702" y="923006"/>
                  <a:pt x="416945" y="568776"/>
                  <a:pt x="9984" y="491348"/>
                </a:cubicBezTo>
                <a:lnTo>
                  <a:pt x="205376" y="260531"/>
                </a:lnTo>
                <a:lnTo>
                  <a:pt x="0" y="0"/>
                </a:lnTo>
                <a:close/>
              </a:path>
            </a:pathLst>
          </a:custGeom>
          <a:solidFill>
            <a:srgbClr val="FFC000"/>
          </a:solidFill>
          <a:ln w="12700" cap="flat" cmpd="sng">
            <a:solidFill>
              <a:srgbClr val="7A7A7A"/>
            </a:solidFill>
            <a:bevel/>
          </a:ln>
        </p:spPr>
        <p:txBody>
          <a:bodyPr anchor="ctr"/>
          <a:lstStyle/>
          <a:p>
            <a:endParaRPr lang="zh-CN" altLang="en-US"/>
          </a:p>
        </p:txBody>
      </p:sp>
      <p:grpSp>
        <p:nvGrpSpPr>
          <p:cNvPr id="38941" name="组合 44"/>
          <p:cNvGrpSpPr/>
          <p:nvPr/>
        </p:nvGrpSpPr>
        <p:grpSpPr bwMode="auto">
          <a:xfrm>
            <a:off x="6724650" y="4210050"/>
            <a:ext cx="352425" cy="352425"/>
            <a:chOff x="0" y="0"/>
            <a:chExt cx="352426" cy="352426"/>
          </a:xfrm>
        </p:grpSpPr>
        <p:sp>
          <p:nvSpPr>
            <p:cNvPr id="38959" name="椭圆 45"/>
            <p:cNvSpPr>
              <a:spLocks noChangeArrowheads="1"/>
            </p:cNvSpPr>
            <p:nvPr/>
          </p:nvSpPr>
          <p:spPr bwMode="auto">
            <a:xfrm>
              <a:off x="0" y="0"/>
              <a:ext cx="352426" cy="352426"/>
            </a:xfrm>
            <a:prstGeom prst="ellipse">
              <a:avLst/>
            </a:prstGeom>
            <a:noFill/>
            <a:ln w="9525">
              <a:solidFill>
                <a:srgbClr val="C0C0C0"/>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60" name="TextBox 12291"/>
            <p:cNvSpPr>
              <a:spLocks noChangeArrowheads="1"/>
            </p:cNvSpPr>
            <p:nvPr/>
          </p:nvSpPr>
          <p:spPr bwMode="auto">
            <a:xfrm>
              <a:off x="90492" y="45070"/>
              <a:ext cx="1666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100">
                  <a:solidFill>
                    <a:srgbClr val="000000"/>
                  </a:solidFill>
                  <a:latin typeface="Arial" panose="020B0604020202020204" pitchFamily="34" charset="0"/>
                </a:rPr>
                <a:t>3</a:t>
              </a:r>
              <a:endParaRPr lang="zh-CN" altLang="en-US" sz="1100">
                <a:solidFill>
                  <a:srgbClr val="000000"/>
                </a:solidFill>
                <a:latin typeface="Arial" panose="020B0604020202020204" pitchFamily="34" charset="0"/>
                <a:sym typeface="宋体" panose="02010600030101010101" pitchFamily="2" charset="-122"/>
              </a:endParaRPr>
            </a:p>
          </p:txBody>
        </p:sp>
      </p:grpSp>
      <p:grpSp>
        <p:nvGrpSpPr>
          <p:cNvPr id="38942" name="组合 47"/>
          <p:cNvGrpSpPr/>
          <p:nvPr/>
        </p:nvGrpSpPr>
        <p:grpSpPr bwMode="auto">
          <a:xfrm>
            <a:off x="6723063" y="2513013"/>
            <a:ext cx="352425" cy="352425"/>
            <a:chOff x="0" y="0"/>
            <a:chExt cx="352426" cy="352426"/>
          </a:xfrm>
        </p:grpSpPr>
        <p:sp>
          <p:nvSpPr>
            <p:cNvPr id="38957" name="椭圆 48"/>
            <p:cNvSpPr>
              <a:spLocks noChangeArrowheads="1"/>
            </p:cNvSpPr>
            <p:nvPr/>
          </p:nvSpPr>
          <p:spPr bwMode="auto">
            <a:xfrm>
              <a:off x="0" y="0"/>
              <a:ext cx="352426" cy="352426"/>
            </a:xfrm>
            <a:prstGeom prst="ellipse">
              <a:avLst/>
            </a:prstGeom>
            <a:noFill/>
            <a:ln w="9525">
              <a:solidFill>
                <a:srgbClr val="C0C0C0"/>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58" name="TextBox 49"/>
            <p:cNvSpPr>
              <a:spLocks noChangeArrowheads="1"/>
            </p:cNvSpPr>
            <p:nvPr/>
          </p:nvSpPr>
          <p:spPr bwMode="auto">
            <a:xfrm>
              <a:off x="90492" y="45070"/>
              <a:ext cx="1666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100">
                  <a:solidFill>
                    <a:srgbClr val="000000"/>
                  </a:solidFill>
                  <a:latin typeface="Arial" panose="020B0604020202020204" pitchFamily="34" charset="0"/>
                </a:rPr>
                <a:t>2</a:t>
              </a:r>
              <a:endParaRPr lang="zh-CN" altLang="en-US" sz="1100">
                <a:solidFill>
                  <a:srgbClr val="000000"/>
                </a:solidFill>
                <a:latin typeface="Arial" panose="020B0604020202020204" pitchFamily="34" charset="0"/>
                <a:sym typeface="宋体" panose="02010600030101010101" pitchFamily="2" charset="-122"/>
              </a:endParaRPr>
            </a:p>
          </p:txBody>
        </p:sp>
      </p:grpSp>
      <p:grpSp>
        <p:nvGrpSpPr>
          <p:cNvPr id="38943" name="组合 50"/>
          <p:cNvGrpSpPr/>
          <p:nvPr/>
        </p:nvGrpSpPr>
        <p:grpSpPr bwMode="auto">
          <a:xfrm>
            <a:off x="5210175" y="4216400"/>
            <a:ext cx="352425" cy="352425"/>
            <a:chOff x="0" y="0"/>
            <a:chExt cx="352426" cy="352426"/>
          </a:xfrm>
        </p:grpSpPr>
        <p:sp>
          <p:nvSpPr>
            <p:cNvPr id="38955" name="椭圆 51"/>
            <p:cNvSpPr>
              <a:spLocks noChangeArrowheads="1"/>
            </p:cNvSpPr>
            <p:nvPr/>
          </p:nvSpPr>
          <p:spPr bwMode="auto">
            <a:xfrm>
              <a:off x="0" y="0"/>
              <a:ext cx="352426" cy="352426"/>
            </a:xfrm>
            <a:prstGeom prst="ellipse">
              <a:avLst/>
            </a:prstGeom>
            <a:noFill/>
            <a:ln w="9525">
              <a:solidFill>
                <a:srgbClr val="FFFFFF"/>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56" name="TextBox 52"/>
            <p:cNvSpPr>
              <a:spLocks noChangeArrowheads="1"/>
            </p:cNvSpPr>
            <p:nvPr/>
          </p:nvSpPr>
          <p:spPr bwMode="auto">
            <a:xfrm>
              <a:off x="90492" y="45070"/>
              <a:ext cx="1666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100">
                  <a:solidFill>
                    <a:srgbClr val="444444"/>
                  </a:solidFill>
                  <a:latin typeface="Arial" panose="020B0604020202020204" pitchFamily="34" charset="0"/>
                </a:rPr>
                <a:t>4</a:t>
              </a:r>
              <a:endParaRPr lang="zh-CN" altLang="en-US" sz="1100">
                <a:solidFill>
                  <a:srgbClr val="444444"/>
                </a:solidFill>
                <a:latin typeface="Arial" panose="020B0604020202020204" pitchFamily="34" charset="0"/>
                <a:sym typeface="宋体" panose="02010600030101010101" pitchFamily="2" charset="-122"/>
              </a:endParaRPr>
            </a:p>
          </p:txBody>
        </p:sp>
      </p:grpSp>
      <p:grpSp>
        <p:nvGrpSpPr>
          <p:cNvPr id="38944" name="组合 53"/>
          <p:cNvGrpSpPr/>
          <p:nvPr/>
        </p:nvGrpSpPr>
        <p:grpSpPr bwMode="auto">
          <a:xfrm>
            <a:off x="5208588" y="2520950"/>
            <a:ext cx="352425" cy="352425"/>
            <a:chOff x="0" y="0"/>
            <a:chExt cx="352426" cy="352426"/>
          </a:xfrm>
        </p:grpSpPr>
        <p:sp>
          <p:nvSpPr>
            <p:cNvPr id="38953" name="椭圆 54"/>
            <p:cNvSpPr>
              <a:spLocks noChangeArrowheads="1"/>
            </p:cNvSpPr>
            <p:nvPr/>
          </p:nvSpPr>
          <p:spPr bwMode="auto">
            <a:xfrm>
              <a:off x="0" y="0"/>
              <a:ext cx="352426" cy="352426"/>
            </a:xfrm>
            <a:prstGeom prst="ellipse">
              <a:avLst/>
            </a:prstGeom>
            <a:noFill/>
            <a:ln w="9525">
              <a:solidFill>
                <a:srgbClr val="C0C0C0"/>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54" name="TextBox 55"/>
            <p:cNvSpPr>
              <a:spLocks noChangeArrowheads="1"/>
            </p:cNvSpPr>
            <p:nvPr/>
          </p:nvSpPr>
          <p:spPr bwMode="auto">
            <a:xfrm>
              <a:off x="90492" y="45070"/>
              <a:ext cx="1666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100">
                  <a:solidFill>
                    <a:srgbClr val="FFFFFF"/>
                  </a:solidFill>
                  <a:latin typeface="Arial" panose="020B0604020202020204" pitchFamily="34" charset="0"/>
                </a:rPr>
                <a:t>1</a:t>
              </a:r>
              <a:endParaRPr lang="zh-CN" altLang="en-US" sz="1100">
                <a:solidFill>
                  <a:srgbClr val="FFFFFF"/>
                </a:solidFill>
                <a:latin typeface="Arial" panose="020B0604020202020204" pitchFamily="34" charset="0"/>
                <a:sym typeface="宋体" panose="02010600030101010101" pitchFamily="2" charset="-122"/>
              </a:endParaRPr>
            </a:p>
          </p:txBody>
        </p:sp>
      </p:grpSp>
      <p:sp>
        <p:nvSpPr>
          <p:cNvPr id="38945" name="直接连接符 56"/>
          <p:cNvSpPr>
            <a:spLocks noChangeShapeType="1"/>
          </p:cNvSpPr>
          <p:nvPr/>
        </p:nvSpPr>
        <p:spPr bwMode="auto">
          <a:xfrm flipH="1">
            <a:off x="1781175" y="3073400"/>
            <a:ext cx="2836863" cy="1588"/>
          </a:xfrm>
          <a:prstGeom prst="line">
            <a:avLst/>
          </a:prstGeom>
          <a:noFill/>
          <a:ln w="6350">
            <a:solidFill>
              <a:srgbClr val="C00000"/>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38946" name="直接连接符 57"/>
          <p:cNvSpPr>
            <a:spLocks noChangeShapeType="1"/>
          </p:cNvSpPr>
          <p:nvPr/>
        </p:nvSpPr>
        <p:spPr bwMode="auto">
          <a:xfrm flipH="1">
            <a:off x="2020888" y="4203700"/>
            <a:ext cx="2790825" cy="0"/>
          </a:xfrm>
          <a:prstGeom prst="line">
            <a:avLst/>
          </a:prstGeom>
          <a:noFill/>
          <a:ln w="6350">
            <a:solidFill>
              <a:srgbClr val="FFC000"/>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38947" name="直接连接符 58"/>
          <p:cNvSpPr>
            <a:spLocks noChangeShapeType="1"/>
          </p:cNvSpPr>
          <p:nvPr/>
        </p:nvSpPr>
        <p:spPr bwMode="auto">
          <a:xfrm flipH="1">
            <a:off x="7540625" y="3089275"/>
            <a:ext cx="2838450" cy="0"/>
          </a:xfrm>
          <a:prstGeom prst="line">
            <a:avLst/>
          </a:prstGeom>
          <a:noFill/>
          <a:ln w="6350">
            <a:solidFill>
              <a:srgbClr val="FFC000"/>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38948" name="直接连接符 59"/>
          <p:cNvSpPr>
            <a:spLocks noChangeShapeType="1"/>
          </p:cNvSpPr>
          <p:nvPr/>
        </p:nvSpPr>
        <p:spPr bwMode="auto">
          <a:xfrm flipH="1">
            <a:off x="7546975" y="4273550"/>
            <a:ext cx="2790825" cy="0"/>
          </a:xfrm>
          <a:prstGeom prst="line">
            <a:avLst/>
          </a:prstGeom>
          <a:noFill/>
          <a:ln w="6350">
            <a:solidFill>
              <a:srgbClr val="0F94B3"/>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38949" name="圆角矩形 60"/>
          <p:cNvSpPr>
            <a:spLocks noChangeArrowheads="1"/>
          </p:cNvSpPr>
          <p:nvPr/>
        </p:nvSpPr>
        <p:spPr bwMode="auto">
          <a:xfrm>
            <a:off x="11242675" y="5791200"/>
            <a:ext cx="949325" cy="10668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50" name="圆角矩形 61"/>
          <p:cNvSpPr>
            <a:spLocks noChangeArrowheads="1"/>
          </p:cNvSpPr>
          <p:nvPr/>
        </p:nvSpPr>
        <p:spPr bwMode="auto">
          <a:xfrm>
            <a:off x="10785475" y="5143500"/>
            <a:ext cx="931863" cy="1231900"/>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51" name="圆角矩形 62"/>
          <p:cNvSpPr>
            <a:spLocks noChangeArrowheads="1"/>
          </p:cNvSpPr>
          <p:nvPr/>
        </p:nvSpPr>
        <p:spPr bwMode="auto">
          <a:xfrm>
            <a:off x="11441113" y="4665663"/>
            <a:ext cx="457200" cy="7874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52" name="文本框 7"/>
          <p:cNvSpPr>
            <a:spLocks noChangeArrowheads="1"/>
          </p:cNvSpPr>
          <p:nvPr/>
        </p:nvSpPr>
        <p:spPr bwMode="auto">
          <a:xfrm>
            <a:off x="10450513" y="5435600"/>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3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灯片编号占位符 4"/>
          <p:cNvSpPr>
            <a:spLocks noGrp="1"/>
          </p:cNvSpPr>
          <p:nvPr>
            <p:ph type="sldNum" sz="quarter" idx="12"/>
          </p:nvPr>
        </p:nvSpPr>
        <p:spPr/>
        <p:txBody>
          <a:bodyPr/>
          <a:lstStyle/>
          <a:p>
            <a:pPr>
              <a:defRPr/>
            </a:pPr>
            <a:fld id="{EB008DC1-7E0E-44D6-A693-36C2AC154D22}" type="slidenum">
              <a:rPr lang="zh-CN" altLang="en-US"/>
            </a:fld>
            <a:endParaRPr lang="zh-CN" altLang="en-US" sz="1800">
              <a:solidFill>
                <a:schemeClr val="tx1"/>
              </a:solidFill>
              <a:latin typeface="Arial" panose="020B0604020202020204" pitchFamily="34" charset="0"/>
            </a:endParaRPr>
          </a:p>
        </p:txBody>
      </p:sp>
      <p:pic>
        <p:nvPicPr>
          <p:cNvPr id="39939"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1"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39942" name="等腰三角形 36"/>
          <p:cNvSpPr>
            <a:spLocks noChangeArrowheads="1"/>
          </p:cNvSpPr>
          <p:nvPr/>
        </p:nvSpPr>
        <p:spPr bwMode="auto">
          <a:xfrm rot="5400000">
            <a:off x="-411957" y="1805782"/>
            <a:ext cx="1649413"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3" name="等腰三角形 29"/>
          <p:cNvSpPr>
            <a:spLocks noChangeArrowheads="1"/>
          </p:cNvSpPr>
          <p:nvPr/>
        </p:nvSpPr>
        <p:spPr bwMode="auto">
          <a:xfrm rot="5400000">
            <a:off x="-197643" y="2783681"/>
            <a:ext cx="850900" cy="5445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4" name="等腰三角形 9"/>
          <p:cNvSpPr>
            <a:spLocks noChangeArrowheads="1"/>
          </p:cNvSpPr>
          <p:nvPr/>
        </p:nvSpPr>
        <p:spPr bwMode="auto">
          <a:xfrm rot="5400000">
            <a:off x="-323056" y="3502819"/>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5" name="等腰三角形 34"/>
          <p:cNvSpPr>
            <a:spLocks noChangeArrowheads="1"/>
          </p:cNvSpPr>
          <p:nvPr/>
        </p:nvSpPr>
        <p:spPr bwMode="auto">
          <a:xfrm rot="5400000">
            <a:off x="-835819" y="4837906"/>
            <a:ext cx="2065338" cy="485776"/>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6" name="等腰三角形 35"/>
          <p:cNvSpPr>
            <a:spLocks noChangeArrowheads="1"/>
          </p:cNvSpPr>
          <p:nvPr/>
        </p:nvSpPr>
        <p:spPr bwMode="auto">
          <a:xfrm rot="5400000">
            <a:off x="-23018" y="5428456"/>
            <a:ext cx="1433512"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7" name="等腰三角形 37"/>
          <p:cNvSpPr>
            <a:spLocks noChangeArrowheads="1"/>
          </p:cNvSpPr>
          <p:nvPr/>
        </p:nvSpPr>
        <p:spPr bwMode="auto">
          <a:xfrm rot="5400000">
            <a:off x="-205581" y="1040606"/>
            <a:ext cx="1071562" cy="727076"/>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8" name="等腰三角形 38"/>
          <p:cNvSpPr>
            <a:spLocks noChangeArrowheads="1"/>
          </p:cNvSpPr>
          <p:nvPr/>
        </p:nvSpPr>
        <p:spPr bwMode="auto">
          <a:xfrm rot="5400000">
            <a:off x="-188119" y="80169"/>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9949" name="Group 4"/>
          <p:cNvGrpSpPr/>
          <p:nvPr/>
        </p:nvGrpSpPr>
        <p:grpSpPr bwMode="auto">
          <a:xfrm>
            <a:off x="2470150" y="3902075"/>
            <a:ext cx="3673475" cy="1881188"/>
            <a:chOff x="0" y="0"/>
            <a:chExt cx="3673475" cy="1881187"/>
          </a:xfrm>
        </p:grpSpPr>
        <p:grpSp>
          <p:nvGrpSpPr>
            <p:cNvPr id="39977" name="Group 5"/>
            <p:cNvGrpSpPr/>
            <p:nvPr/>
          </p:nvGrpSpPr>
          <p:grpSpPr bwMode="auto">
            <a:xfrm>
              <a:off x="0" y="153987"/>
              <a:ext cx="3673475" cy="1727200"/>
              <a:chOff x="0" y="0"/>
              <a:chExt cx="2304" cy="1080"/>
            </a:xfrm>
          </p:grpSpPr>
          <p:sp>
            <p:nvSpPr>
              <p:cNvPr id="39979" name="Freeform 5"/>
              <p:cNvSpPr>
                <a:spLocks noChangeArrowheads="1"/>
              </p:cNvSpPr>
              <p:nvPr/>
            </p:nvSpPr>
            <p:spPr bwMode="auto">
              <a:xfrm>
                <a:off x="0" y="0"/>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gradFill rotWithShape="1">
                <a:gsLst>
                  <a:gs pos="0">
                    <a:srgbClr val="C00000"/>
                  </a:gs>
                  <a:gs pos="48000">
                    <a:srgbClr val="FF0000"/>
                  </a:gs>
                  <a:gs pos="100000">
                    <a:srgbClr val="DF5327"/>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sp>
            <p:nvSpPr>
              <p:cNvPr id="39980" name="Freeform 6"/>
              <p:cNvSpPr>
                <a:spLocks noChangeArrowheads="1"/>
              </p:cNvSpPr>
              <p:nvPr/>
            </p:nvSpPr>
            <p:spPr bwMode="auto">
              <a:xfrm>
                <a:off x="288" y="0"/>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39978" name="Oval 7"/>
            <p:cNvSpPr>
              <a:spLocks noChangeArrowheads="1"/>
            </p:cNvSpPr>
            <p:nvPr/>
          </p:nvSpPr>
          <p:spPr bwMode="auto">
            <a:xfrm>
              <a:off x="419100" y="0"/>
              <a:ext cx="2832100" cy="920750"/>
            </a:xfrm>
            <a:prstGeom prst="ellipse">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Clr>
                  <a:schemeClr val="accent1"/>
                </a:buClr>
                <a:buSzPct val="60000"/>
                <a:buFont typeface="Wingdings" panose="05000000000000000000" pitchFamily="2" charset="2"/>
                <a:buNone/>
              </a:pPr>
              <a:endParaRPr lang="zh-CN" altLang="zh-CN" sz="1800" b="1" i="1">
                <a:solidFill>
                  <a:srgbClr val="000000"/>
                </a:solidFill>
                <a:ea typeface="微软雅黑" panose="020B0503020204020204" pitchFamily="34" charset="-122"/>
              </a:endParaRPr>
            </a:p>
          </p:txBody>
        </p:sp>
      </p:grpSp>
      <p:grpSp>
        <p:nvGrpSpPr>
          <p:cNvPr id="39950" name="Group 9"/>
          <p:cNvGrpSpPr/>
          <p:nvPr/>
        </p:nvGrpSpPr>
        <p:grpSpPr bwMode="auto">
          <a:xfrm>
            <a:off x="3082925" y="2879725"/>
            <a:ext cx="2482850" cy="1541463"/>
            <a:chOff x="0" y="0"/>
            <a:chExt cx="2484437" cy="1541462"/>
          </a:xfrm>
        </p:grpSpPr>
        <p:grpSp>
          <p:nvGrpSpPr>
            <p:cNvPr id="39973" name="Group 8"/>
            <p:cNvGrpSpPr/>
            <p:nvPr/>
          </p:nvGrpSpPr>
          <p:grpSpPr bwMode="auto">
            <a:xfrm>
              <a:off x="0" y="168275"/>
              <a:ext cx="2484437" cy="1373187"/>
              <a:chOff x="0" y="0"/>
              <a:chExt cx="1728" cy="936"/>
            </a:xfrm>
          </p:grpSpPr>
          <p:sp>
            <p:nvSpPr>
              <p:cNvPr id="39975" name="Freeform 9"/>
              <p:cNvSpPr>
                <a:spLocks noChangeArrowheads="1"/>
              </p:cNvSpPr>
              <p:nvPr/>
            </p:nvSpPr>
            <p:spPr bwMode="auto">
              <a:xfrm>
                <a:off x="0" y="0"/>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gradFill rotWithShape="1">
                <a:gsLst>
                  <a:gs pos="0">
                    <a:srgbClr val="A46100"/>
                  </a:gs>
                  <a:gs pos="48000">
                    <a:srgbClr val="FFC000"/>
                  </a:gs>
                  <a:gs pos="100000">
                    <a:srgbClr val="FFBE5F"/>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sp>
            <p:nvSpPr>
              <p:cNvPr id="39976" name="Freeform 10"/>
              <p:cNvSpPr>
                <a:spLocks noChangeArrowheads="1"/>
              </p:cNvSpPr>
              <p:nvPr/>
            </p:nvSpPr>
            <p:spPr bwMode="auto">
              <a:xfrm>
                <a:off x="288" y="0"/>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39974" name="Oval 11"/>
            <p:cNvSpPr>
              <a:spLocks noChangeArrowheads="1"/>
            </p:cNvSpPr>
            <p:nvPr/>
          </p:nvSpPr>
          <p:spPr bwMode="auto">
            <a:xfrm>
              <a:off x="268287" y="0"/>
              <a:ext cx="1911350" cy="622300"/>
            </a:xfrm>
            <a:prstGeom prst="ellipse">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Clr>
                  <a:schemeClr val="accent1"/>
                </a:buClr>
                <a:buSzPct val="60000"/>
                <a:buFont typeface="Wingdings" panose="05000000000000000000" pitchFamily="2" charset="2"/>
                <a:buNone/>
              </a:pPr>
              <a:endParaRPr lang="zh-CN" altLang="zh-CN" sz="1800" b="1" i="1">
                <a:solidFill>
                  <a:srgbClr val="000000"/>
                </a:solidFill>
                <a:ea typeface="微软雅黑" panose="020B0503020204020204" pitchFamily="34" charset="-122"/>
              </a:endParaRPr>
            </a:p>
          </p:txBody>
        </p:sp>
      </p:grpSp>
      <p:sp>
        <p:nvSpPr>
          <p:cNvPr id="39951" name="Freeform 12"/>
          <p:cNvSpPr>
            <a:spLocks noChangeArrowheads="1"/>
          </p:cNvSpPr>
          <p:nvPr/>
        </p:nvSpPr>
        <p:spPr bwMode="auto">
          <a:xfrm>
            <a:off x="3609975" y="1727200"/>
            <a:ext cx="1428750" cy="1466850"/>
          </a:xfrm>
          <a:custGeom>
            <a:avLst/>
            <a:gdLst>
              <a:gd name="T0" fmla="*/ 2147483646 w 576"/>
              <a:gd name="T1" fmla="*/ 2147483646 h 648"/>
              <a:gd name="T2" fmla="*/ 2147483646 w 576"/>
              <a:gd name="T3" fmla="*/ 2147483646 h 648"/>
              <a:gd name="T4" fmla="*/ 2147483646 w 576"/>
              <a:gd name="T5" fmla="*/ 2147483646 h 648"/>
              <a:gd name="T6" fmla="*/ 2147483646 w 576"/>
              <a:gd name="T7" fmla="*/ 2147483646 h 648"/>
              <a:gd name="T8" fmla="*/ 2147483646 w 576"/>
              <a:gd name="T9" fmla="*/ 2147483646 h 648"/>
              <a:gd name="T10" fmla="*/ 2147483646 w 576"/>
              <a:gd name="T11" fmla="*/ 2147483646 h 648"/>
              <a:gd name="T12" fmla="*/ 2147483646 w 576"/>
              <a:gd name="T13" fmla="*/ 2147483646 h 648"/>
              <a:gd name="T14" fmla="*/ 2147483646 w 576"/>
              <a:gd name="T15" fmla="*/ 2147483646 h 648"/>
              <a:gd name="T16" fmla="*/ 2147483646 w 576"/>
              <a:gd name="T17" fmla="*/ 2147483646 h 648"/>
              <a:gd name="T18" fmla="*/ 2147483646 w 576"/>
              <a:gd name="T19" fmla="*/ 2147483646 h 648"/>
              <a:gd name="T20" fmla="*/ 2147483646 w 576"/>
              <a:gd name="T21" fmla="*/ 2147483646 h 648"/>
              <a:gd name="T22" fmla="*/ 2147483646 w 576"/>
              <a:gd name="T23" fmla="*/ 2147483646 h 648"/>
              <a:gd name="T24" fmla="*/ 2147483646 w 576"/>
              <a:gd name="T25" fmla="*/ 2147483646 h 648"/>
              <a:gd name="T26" fmla="*/ 2147483646 w 576"/>
              <a:gd name="T27" fmla="*/ 2147483646 h 648"/>
              <a:gd name="T28" fmla="*/ 2147483646 w 576"/>
              <a:gd name="T29" fmla="*/ 2147483646 h 648"/>
              <a:gd name="T30" fmla="*/ 2147483646 w 576"/>
              <a:gd name="T31" fmla="*/ 2147483646 h 648"/>
              <a:gd name="T32" fmla="*/ 2147483646 w 576"/>
              <a:gd name="T33" fmla="*/ 2147483646 h 648"/>
              <a:gd name="T34" fmla="*/ 2147483646 w 576"/>
              <a:gd name="T35" fmla="*/ 2147483646 h 648"/>
              <a:gd name="T36" fmla="*/ 2147483646 w 576"/>
              <a:gd name="T37" fmla="*/ 2147483646 h 648"/>
              <a:gd name="T38" fmla="*/ 2147483646 w 576"/>
              <a:gd name="T39" fmla="*/ 2147483646 h 648"/>
              <a:gd name="T40" fmla="*/ 2147483646 w 576"/>
              <a:gd name="T41" fmla="*/ 2147483646 h 648"/>
              <a:gd name="T42" fmla="*/ 2147483646 w 576"/>
              <a:gd name="T43" fmla="*/ 2147483646 h 648"/>
              <a:gd name="T44" fmla="*/ 2147483646 w 576"/>
              <a:gd name="T45" fmla="*/ 2147483646 h 648"/>
              <a:gd name="T46" fmla="*/ 2147483646 w 576"/>
              <a:gd name="T47" fmla="*/ 2147483646 h 648"/>
              <a:gd name="T48" fmla="*/ 0 w 576"/>
              <a:gd name="T49" fmla="*/ 2147483646 h 648"/>
              <a:gd name="T50" fmla="*/ 2147483646 w 576"/>
              <a:gd name="T51" fmla="*/ 0 h 648"/>
              <a:gd name="T52" fmla="*/ 2147483646 w 576"/>
              <a:gd name="T53" fmla="*/ 2147483646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gradFill rotWithShape="1">
            <a:gsLst>
              <a:gs pos="0">
                <a:srgbClr val="0F94B3"/>
              </a:gs>
              <a:gs pos="48000">
                <a:srgbClr val="00B0F0"/>
              </a:gs>
              <a:gs pos="100000">
                <a:srgbClr val="B4B4B4"/>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grpSp>
        <p:nvGrpSpPr>
          <p:cNvPr id="39952" name="Group 19"/>
          <p:cNvGrpSpPr/>
          <p:nvPr/>
        </p:nvGrpSpPr>
        <p:grpSpPr bwMode="auto">
          <a:xfrm>
            <a:off x="4719638" y="2762250"/>
            <a:ext cx="4679950" cy="2209800"/>
            <a:chOff x="0" y="0"/>
            <a:chExt cx="3203" cy="1514"/>
          </a:xfrm>
        </p:grpSpPr>
        <p:sp>
          <p:nvSpPr>
            <p:cNvPr id="39970" name="Line 20"/>
            <p:cNvSpPr>
              <a:spLocks noChangeShapeType="1"/>
            </p:cNvSpPr>
            <p:nvPr/>
          </p:nvSpPr>
          <p:spPr bwMode="auto">
            <a:xfrm flipH="1">
              <a:off x="649" y="1514"/>
              <a:ext cx="2545" cy="1"/>
            </a:xfrm>
            <a:prstGeom prst="line">
              <a:avLst/>
            </a:prstGeom>
            <a:noFill/>
            <a:ln w="25400" cap="rnd">
              <a:solidFill>
                <a:srgbClr val="C00000"/>
              </a:solidFill>
              <a:prstDash val="sysDot"/>
              <a:bevel/>
              <a:headEnd type="diamond" w="lg" len="lg"/>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9971" name="Line 21"/>
            <p:cNvSpPr>
              <a:spLocks noChangeShapeType="1"/>
            </p:cNvSpPr>
            <p:nvPr/>
          </p:nvSpPr>
          <p:spPr bwMode="auto">
            <a:xfrm flipH="1">
              <a:off x="0" y="0"/>
              <a:ext cx="3203" cy="1"/>
            </a:xfrm>
            <a:prstGeom prst="line">
              <a:avLst/>
            </a:prstGeom>
            <a:noFill/>
            <a:ln w="25400" cap="rnd">
              <a:solidFill>
                <a:srgbClr val="0F94B3"/>
              </a:solidFill>
              <a:prstDash val="sysDot"/>
              <a:bevel/>
              <a:headEnd type="diamond" w="lg" len="lg"/>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9972" name="Line 22"/>
            <p:cNvSpPr>
              <a:spLocks noChangeShapeType="1"/>
            </p:cNvSpPr>
            <p:nvPr/>
          </p:nvSpPr>
          <p:spPr bwMode="auto">
            <a:xfrm flipH="1">
              <a:off x="291" y="725"/>
              <a:ext cx="2903" cy="1"/>
            </a:xfrm>
            <a:prstGeom prst="line">
              <a:avLst/>
            </a:prstGeom>
            <a:noFill/>
            <a:ln w="25400" cap="rnd">
              <a:solidFill>
                <a:srgbClr val="FFC000"/>
              </a:solidFill>
              <a:prstDash val="sysDot"/>
              <a:bevel/>
              <a:headEnd type="diamond" w="lg" len="lg"/>
              <a:tailEnd type="oval"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9953" name="Freeform 19"/>
          <p:cNvSpPr>
            <a:spLocks noEditPoints="1" noChangeArrowheads="1"/>
          </p:cNvSpPr>
          <p:nvPr/>
        </p:nvSpPr>
        <p:spPr bwMode="auto">
          <a:xfrm>
            <a:off x="4138613" y="3716338"/>
            <a:ext cx="458787" cy="442912"/>
          </a:xfrm>
          <a:custGeom>
            <a:avLst/>
            <a:gdLst>
              <a:gd name="T0" fmla="*/ 2147483646 w 132"/>
              <a:gd name="T1" fmla="*/ 0 h 128"/>
              <a:gd name="T2" fmla="*/ 2147483646 w 132"/>
              <a:gd name="T3" fmla="*/ 2147483646 h 128"/>
              <a:gd name="T4" fmla="*/ 2147483646 w 132"/>
              <a:gd name="T5" fmla="*/ 2147483646 h 128"/>
              <a:gd name="T6" fmla="*/ 2147483646 w 132"/>
              <a:gd name="T7" fmla="*/ 2147483646 h 128"/>
              <a:gd name="T8" fmla="*/ 2147483646 w 132"/>
              <a:gd name="T9" fmla="*/ 2147483646 h 128"/>
              <a:gd name="T10" fmla="*/ 2147483646 w 132"/>
              <a:gd name="T11" fmla="*/ 2147483646 h 128"/>
              <a:gd name="T12" fmla="*/ 2147483646 w 132"/>
              <a:gd name="T13" fmla="*/ 2147483646 h 128"/>
              <a:gd name="T14" fmla="*/ 2147483646 w 132"/>
              <a:gd name="T15" fmla="*/ 2147483646 h 128"/>
              <a:gd name="T16" fmla="*/ 2147483646 w 132"/>
              <a:gd name="T17" fmla="*/ 2147483646 h 128"/>
              <a:gd name="T18" fmla="*/ 2147483646 w 132"/>
              <a:gd name="T19" fmla="*/ 2147483646 h 128"/>
              <a:gd name="T20" fmla="*/ 2147483646 w 132"/>
              <a:gd name="T21" fmla="*/ 2147483646 h 128"/>
              <a:gd name="T22" fmla="*/ 2147483646 w 132"/>
              <a:gd name="T23" fmla="*/ 2147483646 h 128"/>
              <a:gd name="T24" fmla="*/ 2147483646 w 132"/>
              <a:gd name="T25" fmla="*/ 2147483646 h 128"/>
              <a:gd name="T26" fmla="*/ 2147483646 w 132"/>
              <a:gd name="T27" fmla="*/ 2147483646 h 128"/>
              <a:gd name="T28" fmla="*/ 2147483646 w 132"/>
              <a:gd name="T29" fmla="*/ 2147483646 h 128"/>
              <a:gd name="T30" fmla="*/ 2147483646 w 132"/>
              <a:gd name="T31" fmla="*/ 2147483646 h 128"/>
              <a:gd name="T32" fmla="*/ 2147483646 w 132"/>
              <a:gd name="T33" fmla="*/ 2147483646 h 128"/>
              <a:gd name="T34" fmla="*/ 2147483646 w 132"/>
              <a:gd name="T35" fmla="*/ 2147483646 h 128"/>
              <a:gd name="T36" fmla="*/ 2147483646 w 132"/>
              <a:gd name="T37" fmla="*/ 2147483646 h 128"/>
              <a:gd name="T38" fmla="*/ 2147483646 w 132"/>
              <a:gd name="T39" fmla="*/ 2147483646 h 128"/>
              <a:gd name="T40" fmla="*/ 2147483646 w 132"/>
              <a:gd name="T41" fmla="*/ 2147483646 h 128"/>
              <a:gd name="T42" fmla="*/ 2147483646 w 132"/>
              <a:gd name="T43" fmla="*/ 2147483646 h 128"/>
              <a:gd name="T44" fmla="*/ 2147483646 w 132"/>
              <a:gd name="T45" fmla="*/ 2147483646 h 128"/>
              <a:gd name="T46" fmla="*/ 2147483646 w 132"/>
              <a:gd name="T47" fmla="*/ 2147483646 h 128"/>
              <a:gd name="T48" fmla="*/ 2147483646 w 132"/>
              <a:gd name="T49" fmla="*/ 2147483646 h 128"/>
              <a:gd name="T50" fmla="*/ 2147483646 w 132"/>
              <a:gd name="T51" fmla="*/ 2147483646 h 128"/>
              <a:gd name="T52" fmla="*/ 2147483646 w 132"/>
              <a:gd name="T53" fmla="*/ 2147483646 h 128"/>
              <a:gd name="T54" fmla="*/ 2147483646 w 132"/>
              <a:gd name="T55" fmla="*/ 2147483646 h 128"/>
              <a:gd name="T56" fmla="*/ 2147483646 w 132"/>
              <a:gd name="T57" fmla="*/ 2147483646 h 128"/>
              <a:gd name="T58" fmla="*/ 2147483646 w 132"/>
              <a:gd name="T59" fmla="*/ 2147483646 h 128"/>
              <a:gd name="T60" fmla="*/ 2147483646 w 132"/>
              <a:gd name="T61" fmla="*/ 2147483646 h 128"/>
              <a:gd name="T62" fmla="*/ 2147483646 w 132"/>
              <a:gd name="T63" fmla="*/ 2147483646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954" name="Freeform 11"/>
          <p:cNvSpPr>
            <a:spLocks noChangeAspect="1" noEditPoints="1" noChangeArrowheads="1"/>
          </p:cNvSpPr>
          <p:nvPr/>
        </p:nvSpPr>
        <p:spPr bwMode="auto">
          <a:xfrm>
            <a:off x="4086225" y="2459038"/>
            <a:ext cx="479425" cy="479425"/>
          </a:xfrm>
          <a:custGeom>
            <a:avLst/>
            <a:gdLst>
              <a:gd name="T0" fmla="*/ 2147483646 w 400"/>
              <a:gd name="T1" fmla="*/ 2147483646 h 400"/>
              <a:gd name="T2" fmla="*/ 2147483646 w 400"/>
              <a:gd name="T3" fmla="*/ 2147483646 h 400"/>
              <a:gd name="T4" fmla="*/ 2147483646 w 400"/>
              <a:gd name="T5" fmla="*/ 2147483646 h 400"/>
              <a:gd name="T6" fmla="*/ 2147483646 w 400"/>
              <a:gd name="T7" fmla="*/ 2147483646 h 400"/>
              <a:gd name="T8" fmla="*/ 2147483646 w 400"/>
              <a:gd name="T9" fmla="*/ 2147483646 h 400"/>
              <a:gd name="T10" fmla="*/ 2147483646 w 400"/>
              <a:gd name="T11" fmla="*/ 2147483646 h 400"/>
              <a:gd name="T12" fmla="*/ 2147483646 w 400"/>
              <a:gd name="T13" fmla="*/ 2147483646 h 400"/>
              <a:gd name="T14" fmla="*/ 2147483646 w 400"/>
              <a:gd name="T15" fmla="*/ 2147483646 h 400"/>
              <a:gd name="T16" fmla="*/ 2147483646 w 400"/>
              <a:gd name="T17" fmla="*/ 2147483646 h 400"/>
              <a:gd name="T18" fmla="*/ 2147483646 w 400"/>
              <a:gd name="T19" fmla="*/ 2147483646 h 400"/>
              <a:gd name="T20" fmla="*/ 2147483646 w 400"/>
              <a:gd name="T21" fmla="*/ 2147483646 h 400"/>
              <a:gd name="T22" fmla="*/ 2147483646 w 400"/>
              <a:gd name="T23" fmla="*/ 2147483646 h 400"/>
              <a:gd name="T24" fmla="*/ 2147483646 w 400"/>
              <a:gd name="T25" fmla="*/ 2147483646 h 400"/>
              <a:gd name="T26" fmla="*/ 2147483646 w 400"/>
              <a:gd name="T27" fmla="*/ 0 h 400"/>
              <a:gd name="T28" fmla="*/ 2147483646 w 400"/>
              <a:gd name="T29" fmla="*/ 2147483646 h 400"/>
              <a:gd name="T30" fmla="*/ 2147483646 w 400"/>
              <a:gd name="T31" fmla="*/ 2147483646 h 400"/>
              <a:gd name="T32" fmla="*/ 2147483646 w 400"/>
              <a:gd name="T33" fmla="*/ 2147483646 h 400"/>
              <a:gd name="T34" fmla="*/ 2147483646 w 400"/>
              <a:gd name="T35" fmla="*/ 2147483646 h 400"/>
              <a:gd name="T36" fmla="*/ 2147483646 w 400"/>
              <a:gd name="T37" fmla="*/ 2147483646 h 400"/>
              <a:gd name="T38" fmla="*/ 2147483646 w 400"/>
              <a:gd name="T39" fmla="*/ 2147483646 h 400"/>
              <a:gd name="T40" fmla="*/ 2147483646 w 400"/>
              <a:gd name="T41" fmla="*/ 2147483646 h 400"/>
              <a:gd name="T42" fmla="*/ 2147483646 w 400"/>
              <a:gd name="T43" fmla="*/ 2147483646 h 400"/>
              <a:gd name="T44" fmla="*/ 2147483646 w 400"/>
              <a:gd name="T45" fmla="*/ 2147483646 h 400"/>
              <a:gd name="T46" fmla="*/ 2147483646 w 400"/>
              <a:gd name="T47" fmla="*/ 2147483646 h 400"/>
              <a:gd name="T48" fmla="*/ 2147483646 w 400"/>
              <a:gd name="T49" fmla="*/ 2147483646 h 400"/>
              <a:gd name="T50" fmla="*/ 2147483646 w 400"/>
              <a:gd name="T51" fmla="*/ 2147483646 h 400"/>
              <a:gd name="T52" fmla="*/ 2147483646 w 400"/>
              <a:gd name="T53" fmla="*/ 2147483646 h 400"/>
              <a:gd name="T54" fmla="*/ 2147483646 w 400"/>
              <a:gd name="T55" fmla="*/ 2147483646 h 400"/>
              <a:gd name="T56" fmla="*/ 2147483646 w 400"/>
              <a:gd name="T57" fmla="*/ 2147483646 h 400"/>
              <a:gd name="T58" fmla="*/ 2147483646 w 400"/>
              <a:gd name="T59" fmla="*/ 2147483646 h 400"/>
              <a:gd name="T60" fmla="*/ 2147483646 w 400"/>
              <a:gd name="T61" fmla="*/ 2147483646 h 400"/>
              <a:gd name="T62" fmla="*/ 2147483646 w 400"/>
              <a:gd name="T63" fmla="*/ 2147483646 h 400"/>
              <a:gd name="T64" fmla="*/ 2147483646 w 400"/>
              <a:gd name="T65" fmla="*/ 2147483646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400"/>
              <a:gd name="T101" fmla="*/ 400 w 400"/>
              <a:gd name="T102" fmla="*/ 400 h 4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39955" name="Group 21"/>
          <p:cNvGrpSpPr/>
          <p:nvPr/>
        </p:nvGrpSpPr>
        <p:grpSpPr bwMode="auto">
          <a:xfrm>
            <a:off x="4110038" y="5073650"/>
            <a:ext cx="450850" cy="442913"/>
            <a:chOff x="0" y="0"/>
            <a:chExt cx="500063" cy="490538"/>
          </a:xfrm>
        </p:grpSpPr>
        <p:sp>
          <p:nvSpPr>
            <p:cNvPr id="39966" name="Freeform 27"/>
            <p:cNvSpPr>
              <a:spLocks noEditPoints="1" noChangeArrowheads="1"/>
            </p:cNvSpPr>
            <p:nvPr/>
          </p:nvSpPr>
          <p:spPr bwMode="auto">
            <a:xfrm>
              <a:off x="0" y="0"/>
              <a:ext cx="500063" cy="490538"/>
            </a:xfrm>
            <a:custGeom>
              <a:avLst/>
              <a:gdLst>
                <a:gd name="T0" fmla="*/ 2147483646 w 130"/>
                <a:gd name="T1" fmla="*/ 2147483646 h 128"/>
                <a:gd name="T2" fmla="*/ 2147483646 w 130"/>
                <a:gd name="T3" fmla="*/ 2147483646 h 128"/>
                <a:gd name="T4" fmla="*/ 2147483646 w 130"/>
                <a:gd name="T5" fmla="*/ 0 h 128"/>
                <a:gd name="T6" fmla="*/ 2147483646 w 130"/>
                <a:gd name="T7" fmla="*/ 2147483646 h 128"/>
                <a:gd name="T8" fmla="*/ 2147483646 w 130"/>
                <a:gd name="T9" fmla="*/ 2147483646 h 128"/>
                <a:gd name="T10" fmla="*/ 2147483646 w 130"/>
                <a:gd name="T11" fmla="*/ 2147483646 h 128"/>
                <a:gd name="T12" fmla="*/ 2147483646 w 130"/>
                <a:gd name="T13" fmla="*/ 2147483646 h 128"/>
                <a:gd name="T14" fmla="*/ 2147483646 w 130"/>
                <a:gd name="T15" fmla="*/ 2147483646 h 128"/>
                <a:gd name="T16" fmla="*/ 2147483646 w 130"/>
                <a:gd name="T17" fmla="*/ 2147483646 h 128"/>
                <a:gd name="T18" fmla="*/ 2147483646 w 130"/>
                <a:gd name="T19" fmla="*/ 2147483646 h 128"/>
                <a:gd name="T20" fmla="*/ 2147483646 w 130"/>
                <a:gd name="T21" fmla="*/ 2147483646 h 128"/>
                <a:gd name="T22" fmla="*/ 2147483646 w 130"/>
                <a:gd name="T23" fmla="*/ 2147483646 h 128"/>
                <a:gd name="T24" fmla="*/ 2147483646 w 130"/>
                <a:gd name="T25" fmla="*/ 2147483646 h 128"/>
                <a:gd name="T26" fmla="*/ 2147483646 w 130"/>
                <a:gd name="T27" fmla="*/ 2147483646 h 128"/>
                <a:gd name="T28" fmla="*/ 2147483646 w 130"/>
                <a:gd name="T29" fmla="*/ 2147483646 h 128"/>
                <a:gd name="T30" fmla="*/ 2147483646 w 130"/>
                <a:gd name="T31" fmla="*/ 2147483646 h 128"/>
                <a:gd name="T32" fmla="*/ 2147483646 w 130"/>
                <a:gd name="T33" fmla="*/ 2147483646 h 128"/>
                <a:gd name="T34" fmla="*/ 2147483646 w 130"/>
                <a:gd name="T35" fmla="*/ 2147483646 h 128"/>
                <a:gd name="T36" fmla="*/ 2147483646 w 130"/>
                <a:gd name="T37" fmla="*/ 2147483646 h 128"/>
                <a:gd name="T38" fmla="*/ 2147483646 w 130"/>
                <a:gd name="T39" fmla="*/ 2147483646 h 128"/>
                <a:gd name="T40" fmla="*/ 2147483646 w 130"/>
                <a:gd name="T41" fmla="*/ 2147483646 h 128"/>
                <a:gd name="T42" fmla="*/ 2147483646 w 130"/>
                <a:gd name="T43" fmla="*/ 2147483646 h 128"/>
                <a:gd name="T44" fmla="*/ 2147483646 w 130"/>
                <a:gd name="T45" fmla="*/ 2147483646 h 128"/>
                <a:gd name="T46" fmla="*/ 2147483646 w 130"/>
                <a:gd name="T47" fmla="*/ 2147483646 h 1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
                <a:gd name="T73" fmla="*/ 0 h 128"/>
                <a:gd name="T74" fmla="*/ 130 w 130"/>
                <a:gd name="T75" fmla="*/ 128 h 1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967" name="Freeform 28"/>
            <p:cNvSpPr>
              <a:spLocks noEditPoints="1" noChangeArrowheads="1"/>
            </p:cNvSpPr>
            <p:nvPr/>
          </p:nvSpPr>
          <p:spPr bwMode="auto">
            <a:xfrm>
              <a:off x="180976" y="173038"/>
              <a:ext cx="134938" cy="138113"/>
            </a:xfrm>
            <a:custGeom>
              <a:avLst/>
              <a:gdLst>
                <a:gd name="T0" fmla="*/ 2147483646 w 35"/>
                <a:gd name="T1" fmla="*/ 2147483646 h 36"/>
                <a:gd name="T2" fmla="*/ 2147483646 w 35"/>
                <a:gd name="T3" fmla="*/ 2147483646 h 36"/>
                <a:gd name="T4" fmla="*/ 2147483646 w 35"/>
                <a:gd name="T5" fmla="*/ 2147483646 h 36"/>
                <a:gd name="T6" fmla="*/ 2147483646 w 35"/>
                <a:gd name="T7" fmla="*/ 2147483646 h 36"/>
                <a:gd name="T8" fmla="*/ 2147483646 w 35"/>
                <a:gd name="T9" fmla="*/ 2147483646 h 36"/>
                <a:gd name="T10" fmla="*/ 2147483646 w 35"/>
                <a:gd name="T11" fmla="*/ 2147483646 h 36"/>
                <a:gd name="T12" fmla="*/ 2147483646 w 35"/>
                <a:gd name="T13" fmla="*/ 2147483646 h 36"/>
                <a:gd name="T14" fmla="*/ 2147483646 w 35"/>
                <a:gd name="T15" fmla="*/ 2147483646 h 36"/>
                <a:gd name="T16" fmla="*/ 2147483646 w 35"/>
                <a:gd name="T17" fmla="*/ 2147483646 h 36"/>
                <a:gd name="T18" fmla="*/ 2147483646 w 35"/>
                <a:gd name="T19" fmla="*/ 2147483646 h 36"/>
                <a:gd name="T20" fmla="*/ 2147483646 w 35"/>
                <a:gd name="T21" fmla="*/ 2147483646 h 36"/>
                <a:gd name="T22" fmla="*/ 2147483646 w 35"/>
                <a:gd name="T23" fmla="*/ 2147483646 h 36"/>
                <a:gd name="T24" fmla="*/ 2147483646 w 35"/>
                <a:gd name="T25" fmla="*/ 2147483646 h 36"/>
                <a:gd name="T26" fmla="*/ 2147483646 w 35"/>
                <a:gd name="T27" fmla="*/ 2147483646 h 36"/>
                <a:gd name="T28" fmla="*/ 2147483646 w 35"/>
                <a:gd name="T29" fmla="*/ 2147483646 h 36"/>
                <a:gd name="T30" fmla="*/ 2147483646 w 35"/>
                <a:gd name="T31" fmla="*/ 2147483646 h 36"/>
                <a:gd name="T32" fmla="*/ 2147483646 w 35"/>
                <a:gd name="T33" fmla="*/ 2147483646 h 36"/>
                <a:gd name="T34" fmla="*/ 2147483646 w 35"/>
                <a:gd name="T35" fmla="*/ 2147483646 h 36"/>
                <a:gd name="T36" fmla="*/ 2147483646 w 35"/>
                <a:gd name="T37" fmla="*/ 2147483646 h 36"/>
                <a:gd name="T38" fmla="*/ 2147483646 w 35"/>
                <a:gd name="T39" fmla="*/ 2147483646 h 36"/>
                <a:gd name="T40" fmla="*/ 2147483646 w 35"/>
                <a:gd name="T41" fmla="*/ 2147483646 h 36"/>
                <a:gd name="T42" fmla="*/ 2147483646 w 35"/>
                <a:gd name="T43" fmla="*/ 2147483646 h 36"/>
                <a:gd name="T44" fmla="*/ 2147483646 w 35"/>
                <a:gd name="T45" fmla="*/ 2147483646 h 36"/>
                <a:gd name="T46" fmla="*/ 2147483646 w 35"/>
                <a:gd name="T47" fmla="*/ 2147483646 h 36"/>
                <a:gd name="T48" fmla="*/ 2147483646 w 35"/>
                <a:gd name="T49" fmla="*/ 2147483646 h 36"/>
                <a:gd name="T50" fmla="*/ 2147483646 w 35"/>
                <a:gd name="T51" fmla="*/ 2147483646 h 36"/>
                <a:gd name="T52" fmla="*/ 2147483646 w 35"/>
                <a:gd name="T53" fmla="*/ 2147483646 h 36"/>
                <a:gd name="T54" fmla="*/ 2147483646 w 35"/>
                <a:gd name="T55" fmla="*/ 2147483646 h 36"/>
                <a:gd name="T56" fmla="*/ 2147483646 w 35"/>
                <a:gd name="T57" fmla="*/ 2147483646 h 36"/>
                <a:gd name="T58" fmla="*/ 2147483646 w 35"/>
                <a:gd name="T59" fmla="*/ 2147483646 h 36"/>
                <a:gd name="T60" fmla="*/ 2147483646 w 35"/>
                <a:gd name="T61" fmla="*/ 2147483646 h 36"/>
                <a:gd name="T62" fmla="*/ 2147483646 w 35"/>
                <a:gd name="T63" fmla="*/ 2147483646 h 36"/>
                <a:gd name="T64" fmla="*/ 2147483646 w 35"/>
                <a:gd name="T65" fmla="*/ 2147483646 h 36"/>
                <a:gd name="T66" fmla="*/ 2147483646 w 35"/>
                <a:gd name="T67" fmla="*/ 2147483646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36"/>
                <a:gd name="T104" fmla="*/ 35 w 35"/>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968" name="Freeform 29"/>
            <p:cNvSpPr>
              <a:spLocks noChangeArrowheads="1"/>
            </p:cNvSpPr>
            <p:nvPr/>
          </p:nvSpPr>
          <p:spPr bwMode="auto">
            <a:xfrm>
              <a:off x="169863" y="338138"/>
              <a:ext cx="73025" cy="7937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0 w 19"/>
                <a:gd name="T9" fmla="*/ 2147483646 h 21"/>
                <a:gd name="T10" fmla="*/ 0 w 19"/>
                <a:gd name="T11" fmla="*/ 2147483646 h 21"/>
                <a:gd name="T12" fmla="*/ 0 w 19"/>
                <a:gd name="T13" fmla="*/ 2147483646 h 21"/>
                <a:gd name="T14" fmla="*/ 2147483646 w 19"/>
                <a:gd name="T15" fmla="*/ 2147483646 h 21"/>
                <a:gd name="T16" fmla="*/ 2147483646 w 19"/>
                <a:gd name="T17" fmla="*/ 2147483646 h 21"/>
                <a:gd name="T18" fmla="*/ 2147483646 w 19"/>
                <a:gd name="T19" fmla="*/ 2147483646 h 21"/>
                <a:gd name="T20" fmla="*/ 2147483646 w 19"/>
                <a:gd name="T21" fmla="*/ 2147483646 h 21"/>
                <a:gd name="T22" fmla="*/ 2147483646 w 19"/>
                <a:gd name="T23" fmla="*/ 2147483646 h 21"/>
                <a:gd name="T24" fmla="*/ 2147483646 w 19"/>
                <a:gd name="T25" fmla="*/ 2147483646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969" name="Freeform 30"/>
            <p:cNvSpPr>
              <a:spLocks noChangeArrowheads="1"/>
            </p:cNvSpPr>
            <p:nvPr/>
          </p:nvSpPr>
          <p:spPr bwMode="auto">
            <a:xfrm>
              <a:off x="257176" y="76200"/>
              <a:ext cx="77788" cy="80963"/>
            </a:xfrm>
            <a:custGeom>
              <a:avLst/>
              <a:gdLst>
                <a:gd name="T0" fmla="*/ 2147483646 w 20"/>
                <a:gd name="T1" fmla="*/ 2147483646 h 21"/>
                <a:gd name="T2" fmla="*/ 2147483646 w 20"/>
                <a:gd name="T3" fmla="*/ 2147483646 h 21"/>
                <a:gd name="T4" fmla="*/ 0 w 20"/>
                <a:gd name="T5" fmla="*/ 2147483646 h 21"/>
                <a:gd name="T6" fmla="*/ 0 w 20"/>
                <a:gd name="T7" fmla="*/ 2147483646 h 21"/>
                <a:gd name="T8" fmla="*/ 2147483646 w 20"/>
                <a:gd name="T9" fmla="*/ 2147483646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2147483646 w 20"/>
                <a:gd name="T21" fmla="*/ 0 h 21"/>
                <a:gd name="T22" fmla="*/ 2147483646 w 20"/>
                <a:gd name="T23" fmla="*/ 0 h 21"/>
                <a:gd name="T24" fmla="*/ 2147483646 w 20"/>
                <a:gd name="T25" fmla="*/ 2147483646 h 21"/>
                <a:gd name="T26" fmla="*/ 2147483646 w 20"/>
                <a:gd name="T27" fmla="*/ 2147483646 h 21"/>
                <a:gd name="T28" fmla="*/ 2147483646 w 20"/>
                <a:gd name="T29" fmla="*/ 2147483646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1"/>
                <a:gd name="T47" fmla="*/ 20 w 20"/>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39956" name="Text Box 13"/>
          <p:cNvSpPr>
            <a:spLocks noChangeArrowheads="1"/>
          </p:cNvSpPr>
          <p:nvPr/>
        </p:nvSpPr>
        <p:spPr bwMode="auto">
          <a:xfrm>
            <a:off x="5932488" y="2911475"/>
            <a:ext cx="3856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请在此添加您的文字内容，请在此添加您的文字内容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请在此添加您的文字内容，请在此添加您的文字内容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57" name="Text Box 11"/>
          <p:cNvSpPr>
            <a:spLocks noChangeArrowheads="1"/>
          </p:cNvSpPr>
          <p:nvPr/>
        </p:nvSpPr>
        <p:spPr bwMode="auto">
          <a:xfrm>
            <a:off x="6110288" y="3956050"/>
            <a:ext cx="3752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请在此添加您的文字内容，请在此添加您的文字内容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请在此添加您的文字内容，请在此添加您的文字内容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58" name="Text Box 10"/>
          <p:cNvSpPr>
            <a:spLocks noChangeArrowheads="1"/>
          </p:cNvSpPr>
          <p:nvPr/>
        </p:nvSpPr>
        <p:spPr bwMode="auto">
          <a:xfrm>
            <a:off x="6108700" y="5095875"/>
            <a:ext cx="3752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请在此添加您的文字内容，请在此添加您的文字内容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请在此添加您的文字内容，请在此添加您的文字内容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59" name="Text Box 35"/>
          <p:cNvSpPr>
            <a:spLocks noChangeArrowheads="1"/>
          </p:cNvSpPr>
          <p:nvPr/>
        </p:nvSpPr>
        <p:spPr bwMode="auto">
          <a:xfrm>
            <a:off x="6289675" y="2441575"/>
            <a:ext cx="295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latinLnBrk="1">
              <a:lnSpc>
                <a:spcPct val="80000"/>
              </a:lnSpc>
              <a:spcBef>
                <a:spcPct val="0"/>
              </a:spcBef>
              <a:buFont typeface="Arial" panose="020B0604020202020204" pitchFamily="34" charset="0"/>
              <a:buNone/>
            </a:pPr>
            <a:r>
              <a:rPr lang="en-US" altLang="zh-CN" sz="2000">
                <a:solidFill>
                  <a:srgbClr val="0F94B3"/>
                </a:solidFill>
                <a:latin typeface="Arial" panose="020B0604020202020204" pitchFamily="34" charset="0"/>
              </a:rPr>
              <a:t>Add your title here</a:t>
            </a:r>
            <a:endParaRPr lang="en-US" altLang="zh-CN" sz="2000">
              <a:solidFill>
                <a:srgbClr val="0F94B3"/>
              </a:solidFill>
              <a:latin typeface="Arial" panose="020B0604020202020204" pitchFamily="34" charset="0"/>
            </a:endParaRPr>
          </a:p>
        </p:txBody>
      </p:sp>
      <p:sp>
        <p:nvSpPr>
          <p:cNvPr id="39960" name="Rectangle 36"/>
          <p:cNvSpPr>
            <a:spLocks noChangeArrowheads="1"/>
          </p:cNvSpPr>
          <p:nvPr/>
        </p:nvSpPr>
        <p:spPr bwMode="auto">
          <a:xfrm>
            <a:off x="6567488" y="4664075"/>
            <a:ext cx="26781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latinLnBrk="1">
              <a:lnSpc>
                <a:spcPct val="100000"/>
              </a:lnSpc>
              <a:spcBef>
                <a:spcPct val="0"/>
              </a:spcBef>
              <a:buFont typeface="Arial" panose="020B0604020202020204" pitchFamily="34" charset="0"/>
              <a:buNone/>
            </a:pPr>
            <a:r>
              <a:rPr lang="en-US" altLang="zh-CN" sz="1800">
                <a:solidFill>
                  <a:srgbClr val="C00000"/>
                </a:solidFill>
                <a:latin typeface="Arial" panose="020B0604020202020204" pitchFamily="34" charset="0"/>
              </a:rPr>
              <a:t>Add your title here</a:t>
            </a:r>
            <a:endParaRPr lang="en-US" altLang="zh-CN" sz="1800">
              <a:solidFill>
                <a:srgbClr val="C00000"/>
              </a:solidFill>
              <a:latin typeface="Arial" panose="020B0604020202020204" pitchFamily="34" charset="0"/>
            </a:endParaRPr>
          </a:p>
        </p:txBody>
      </p:sp>
      <p:sp>
        <p:nvSpPr>
          <p:cNvPr id="39961" name="Rectangle 37"/>
          <p:cNvSpPr>
            <a:spLocks noChangeArrowheads="1"/>
          </p:cNvSpPr>
          <p:nvPr/>
        </p:nvSpPr>
        <p:spPr bwMode="auto">
          <a:xfrm>
            <a:off x="6715125" y="3519488"/>
            <a:ext cx="25304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latinLnBrk="1">
              <a:lnSpc>
                <a:spcPct val="100000"/>
              </a:lnSpc>
              <a:spcBef>
                <a:spcPct val="0"/>
              </a:spcBef>
              <a:buFont typeface="Arial" panose="020B0604020202020204" pitchFamily="34" charset="0"/>
              <a:buNone/>
            </a:pPr>
            <a:r>
              <a:rPr lang="en-US" altLang="zh-CN" sz="1800">
                <a:solidFill>
                  <a:srgbClr val="FFC000"/>
                </a:solidFill>
                <a:latin typeface="Arial" panose="020B0604020202020204" pitchFamily="34" charset="0"/>
              </a:rPr>
              <a:t>Add your title here</a:t>
            </a:r>
            <a:endParaRPr lang="en-US" altLang="zh-CN" sz="1800">
              <a:solidFill>
                <a:srgbClr val="FFC000"/>
              </a:solidFill>
              <a:latin typeface="Arial" panose="020B0604020202020204" pitchFamily="34" charset="0"/>
            </a:endParaRPr>
          </a:p>
        </p:txBody>
      </p:sp>
      <p:sp>
        <p:nvSpPr>
          <p:cNvPr id="39962" name="圆角矩形 84"/>
          <p:cNvSpPr>
            <a:spLocks noChangeArrowheads="1"/>
          </p:cNvSpPr>
          <p:nvPr/>
        </p:nvSpPr>
        <p:spPr bwMode="auto">
          <a:xfrm>
            <a:off x="11242675" y="5791200"/>
            <a:ext cx="949325" cy="10668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63" name="圆角矩形 85"/>
          <p:cNvSpPr>
            <a:spLocks noChangeArrowheads="1"/>
          </p:cNvSpPr>
          <p:nvPr/>
        </p:nvSpPr>
        <p:spPr bwMode="auto">
          <a:xfrm>
            <a:off x="10785475" y="5143500"/>
            <a:ext cx="931863" cy="1231900"/>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64" name="圆角矩形 86"/>
          <p:cNvSpPr>
            <a:spLocks noChangeArrowheads="1"/>
          </p:cNvSpPr>
          <p:nvPr/>
        </p:nvSpPr>
        <p:spPr bwMode="auto">
          <a:xfrm>
            <a:off x="11441113" y="4665663"/>
            <a:ext cx="457200" cy="7874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65" name="文本框 7"/>
          <p:cNvSpPr>
            <a:spLocks noChangeArrowheads="1"/>
          </p:cNvSpPr>
          <p:nvPr/>
        </p:nvSpPr>
        <p:spPr bwMode="auto">
          <a:xfrm>
            <a:off x="10450513" y="5435600"/>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3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灯片编号占位符 4"/>
          <p:cNvSpPr>
            <a:spLocks noGrp="1"/>
          </p:cNvSpPr>
          <p:nvPr>
            <p:ph type="sldNum" sz="quarter" idx="12"/>
          </p:nvPr>
        </p:nvSpPr>
        <p:spPr/>
        <p:txBody>
          <a:bodyPr/>
          <a:lstStyle/>
          <a:p>
            <a:pPr>
              <a:defRPr/>
            </a:pPr>
            <a:fld id="{2C6BDF15-BD20-4508-8651-CB4B470B8E38}" type="slidenum">
              <a:rPr lang="zh-CN" altLang="en-US"/>
            </a:fld>
            <a:endParaRPr lang="zh-CN" altLang="en-US" sz="1800">
              <a:solidFill>
                <a:schemeClr val="tx1"/>
              </a:solidFill>
              <a:latin typeface="Arial" panose="020B0604020202020204" pitchFamily="34" charset="0"/>
            </a:endParaRPr>
          </a:p>
        </p:txBody>
      </p:sp>
      <p:pic>
        <p:nvPicPr>
          <p:cNvPr id="40963"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65"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40966" name="等腰三角形 36"/>
          <p:cNvSpPr>
            <a:spLocks noChangeArrowheads="1"/>
          </p:cNvSpPr>
          <p:nvPr/>
        </p:nvSpPr>
        <p:spPr bwMode="auto">
          <a:xfrm rot="5400000">
            <a:off x="-411957" y="1805782"/>
            <a:ext cx="1649413"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67" name="等腰三角形 29"/>
          <p:cNvSpPr>
            <a:spLocks noChangeArrowheads="1"/>
          </p:cNvSpPr>
          <p:nvPr/>
        </p:nvSpPr>
        <p:spPr bwMode="auto">
          <a:xfrm rot="5400000">
            <a:off x="-197643" y="2783681"/>
            <a:ext cx="850900" cy="5445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68" name="等腰三角形 9"/>
          <p:cNvSpPr>
            <a:spLocks noChangeArrowheads="1"/>
          </p:cNvSpPr>
          <p:nvPr/>
        </p:nvSpPr>
        <p:spPr bwMode="auto">
          <a:xfrm rot="5400000">
            <a:off x="-323056" y="3502819"/>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69" name="等腰三角形 34"/>
          <p:cNvSpPr>
            <a:spLocks noChangeArrowheads="1"/>
          </p:cNvSpPr>
          <p:nvPr/>
        </p:nvSpPr>
        <p:spPr bwMode="auto">
          <a:xfrm rot="5400000">
            <a:off x="-835819" y="4837906"/>
            <a:ext cx="2065338" cy="485776"/>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70" name="等腰三角形 35"/>
          <p:cNvSpPr>
            <a:spLocks noChangeArrowheads="1"/>
          </p:cNvSpPr>
          <p:nvPr/>
        </p:nvSpPr>
        <p:spPr bwMode="auto">
          <a:xfrm rot="5400000">
            <a:off x="-23018" y="5428456"/>
            <a:ext cx="1433512"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71" name="等腰三角形 37"/>
          <p:cNvSpPr>
            <a:spLocks noChangeArrowheads="1"/>
          </p:cNvSpPr>
          <p:nvPr/>
        </p:nvSpPr>
        <p:spPr bwMode="auto">
          <a:xfrm rot="5400000">
            <a:off x="-205581" y="1040606"/>
            <a:ext cx="1071562" cy="727076"/>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72" name="等腰三角形 38"/>
          <p:cNvSpPr>
            <a:spLocks noChangeArrowheads="1"/>
          </p:cNvSpPr>
          <p:nvPr/>
        </p:nvSpPr>
        <p:spPr bwMode="auto">
          <a:xfrm rot="5400000">
            <a:off x="-188119" y="80169"/>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 name="组合 96"/>
          <p:cNvGrpSpPr/>
          <p:nvPr/>
        </p:nvGrpSpPr>
        <p:grpSpPr bwMode="auto">
          <a:xfrm>
            <a:off x="1852613" y="2114550"/>
            <a:ext cx="2165350" cy="2967038"/>
            <a:chOff x="0" y="0"/>
            <a:chExt cx="2165593" cy="2967424"/>
          </a:xfrm>
        </p:grpSpPr>
        <p:grpSp>
          <p:nvGrpSpPr>
            <p:cNvPr id="41009" name="组合 97"/>
            <p:cNvGrpSpPr/>
            <p:nvPr/>
          </p:nvGrpSpPr>
          <p:grpSpPr bwMode="auto">
            <a:xfrm>
              <a:off x="0" y="1900914"/>
              <a:ext cx="2165593" cy="1066510"/>
              <a:chOff x="0" y="0"/>
              <a:chExt cx="2165593" cy="1066510"/>
            </a:xfrm>
          </p:grpSpPr>
          <p:sp>
            <p:nvSpPr>
              <p:cNvPr id="41020" name="矩形 108"/>
              <p:cNvSpPr>
                <a:spLocks noChangeArrowheads="1"/>
              </p:cNvSpPr>
              <p:nvPr/>
            </p:nvSpPr>
            <p:spPr bwMode="auto">
              <a:xfrm>
                <a:off x="465352" y="0"/>
                <a:ext cx="1284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400" b="1">
                    <a:solidFill>
                      <a:srgbClr val="0F94B3"/>
                    </a:solidFill>
                    <a:latin typeface="Century Gothic" panose="020B0502020202020204" pitchFamily="34" charset="0"/>
                    <a:sym typeface="Arial" panose="020B0604020202020204" pitchFamily="34" charset="0"/>
                  </a:rPr>
                  <a:t>Add The Title</a:t>
                </a:r>
                <a:endParaRPr lang="zh-CN" altLang="en-US" sz="1800">
                  <a:latin typeface="Arial" panose="020B0604020202020204" pitchFamily="34" charset="0"/>
                </a:endParaRPr>
              </a:p>
            </p:txBody>
          </p:sp>
          <p:sp>
            <p:nvSpPr>
              <p:cNvPr id="41021" name="矩形 109"/>
              <p:cNvSpPr>
                <a:spLocks noChangeArrowheads="1"/>
              </p:cNvSpPr>
              <p:nvPr/>
            </p:nvSpPr>
            <p:spPr bwMode="auto">
              <a:xfrm>
                <a:off x="0" y="327846"/>
                <a:ext cx="21655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010" name="组合 98"/>
            <p:cNvGrpSpPr/>
            <p:nvPr/>
          </p:nvGrpSpPr>
          <p:grpSpPr bwMode="auto">
            <a:xfrm>
              <a:off x="349883" y="0"/>
              <a:ext cx="1515265" cy="1515265"/>
              <a:chOff x="0" y="0"/>
              <a:chExt cx="1515265" cy="1515265"/>
            </a:xfrm>
          </p:grpSpPr>
          <p:sp>
            <p:nvSpPr>
              <p:cNvPr id="41011" name="椭圆 99"/>
              <p:cNvSpPr>
                <a:spLocks noChangeArrowheads="1"/>
              </p:cNvSpPr>
              <p:nvPr/>
            </p:nvSpPr>
            <p:spPr bwMode="auto">
              <a:xfrm>
                <a:off x="0" y="0"/>
                <a:ext cx="1515265" cy="1515265"/>
              </a:xfrm>
              <a:prstGeom prst="ellipse">
                <a:avLst/>
              </a:prstGeom>
              <a:solidFill>
                <a:srgbClr val="0F94B3"/>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41012" name="组合 100"/>
              <p:cNvGrpSpPr/>
              <p:nvPr/>
            </p:nvGrpSpPr>
            <p:grpSpPr bwMode="auto">
              <a:xfrm>
                <a:off x="443872" y="398710"/>
                <a:ext cx="627520" cy="717845"/>
                <a:chOff x="0" y="0"/>
                <a:chExt cx="419100" cy="479425"/>
              </a:xfrm>
            </p:grpSpPr>
            <p:sp>
              <p:nvSpPr>
                <p:cNvPr id="41014" name="Freeform 7"/>
                <p:cNvSpPr>
                  <a:spLocks noEditPoints="1" noChangeArrowheads="1"/>
                </p:cNvSpPr>
                <p:nvPr/>
              </p:nvSpPr>
              <p:spPr bwMode="auto">
                <a:xfrm>
                  <a:off x="0" y="0"/>
                  <a:ext cx="330200" cy="419100"/>
                </a:xfrm>
                <a:custGeom>
                  <a:avLst/>
                  <a:gdLst>
                    <a:gd name="T0" fmla="*/ 2147483646 w 208"/>
                    <a:gd name="T1" fmla="*/ 2147483646 h 264"/>
                    <a:gd name="T2" fmla="*/ 0 w 208"/>
                    <a:gd name="T3" fmla="*/ 2147483646 h 264"/>
                    <a:gd name="T4" fmla="*/ 0 w 208"/>
                    <a:gd name="T5" fmla="*/ 0 h 264"/>
                    <a:gd name="T6" fmla="*/ 2147483646 w 208"/>
                    <a:gd name="T7" fmla="*/ 0 h 264"/>
                    <a:gd name="T8" fmla="*/ 2147483646 w 208"/>
                    <a:gd name="T9" fmla="*/ 2147483646 h 264"/>
                    <a:gd name="T10" fmla="*/ 2147483646 w 208"/>
                    <a:gd name="T11" fmla="*/ 2147483646 h 264"/>
                    <a:gd name="T12" fmla="*/ 2147483646 w 208"/>
                    <a:gd name="T13" fmla="*/ 2147483646 h 264"/>
                    <a:gd name="T14" fmla="*/ 2147483646 w 208"/>
                    <a:gd name="T15" fmla="*/ 2147483646 h 264"/>
                    <a:gd name="T16" fmla="*/ 2147483646 w 208"/>
                    <a:gd name="T17" fmla="*/ 2147483646 h 264"/>
                    <a:gd name="T18" fmla="*/ 2147483646 w 208"/>
                    <a:gd name="T19" fmla="*/ 2147483646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64"/>
                    <a:gd name="T32" fmla="*/ 208 w 208"/>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015" name="Rectangle 8"/>
                <p:cNvSpPr>
                  <a:spLocks noChangeArrowheads="1"/>
                </p:cNvSpPr>
                <p:nvPr/>
              </p:nvSpPr>
              <p:spPr bwMode="auto">
                <a:xfrm>
                  <a:off x="74613" y="179388"/>
                  <a:ext cx="179388"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41016" name="Rectangle 9"/>
                <p:cNvSpPr>
                  <a:spLocks noChangeArrowheads="1"/>
                </p:cNvSpPr>
                <p:nvPr/>
              </p:nvSpPr>
              <p:spPr bwMode="auto">
                <a:xfrm>
                  <a:off x="74613" y="239713"/>
                  <a:ext cx="179388"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41017" name="Rectangle 10"/>
                <p:cNvSpPr>
                  <a:spLocks noChangeArrowheads="1"/>
                </p:cNvSpPr>
                <p:nvPr/>
              </p:nvSpPr>
              <p:spPr bwMode="auto">
                <a:xfrm>
                  <a:off x="74613" y="300038"/>
                  <a:ext cx="179388" cy="285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41018" name="Rectangle 11"/>
                <p:cNvSpPr>
                  <a:spLocks noChangeArrowheads="1"/>
                </p:cNvSpPr>
                <p:nvPr/>
              </p:nvSpPr>
              <p:spPr bwMode="auto">
                <a:xfrm>
                  <a:off x="74613" y="119062"/>
                  <a:ext cx="90488"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41019" name="Freeform 12"/>
                <p:cNvSpPr>
                  <a:spLocks noChangeArrowheads="1"/>
                </p:cNvSpPr>
                <p:nvPr/>
              </p:nvSpPr>
              <p:spPr bwMode="auto">
                <a:xfrm>
                  <a:off x="104775" y="58737"/>
                  <a:ext cx="314325" cy="420688"/>
                </a:xfrm>
                <a:custGeom>
                  <a:avLst/>
                  <a:gdLst>
                    <a:gd name="T0" fmla="*/ 2147483646 w 198"/>
                    <a:gd name="T1" fmla="*/ 2147483646 h 265"/>
                    <a:gd name="T2" fmla="*/ 0 w 198"/>
                    <a:gd name="T3" fmla="*/ 2147483646 h 265"/>
                    <a:gd name="T4" fmla="*/ 0 w 198"/>
                    <a:gd name="T5" fmla="*/ 2147483646 h 265"/>
                    <a:gd name="T6" fmla="*/ 2147483646 w 198"/>
                    <a:gd name="T7" fmla="*/ 2147483646 h 265"/>
                    <a:gd name="T8" fmla="*/ 2147483646 w 198"/>
                    <a:gd name="T9" fmla="*/ 2147483646 h 265"/>
                    <a:gd name="T10" fmla="*/ 2147483646 w 198"/>
                    <a:gd name="T11" fmla="*/ 2147483646 h 265"/>
                    <a:gd name="T12" fmla="*/ 2147483646 w 198"/>
                    <a:gd name="T13" fmla="*/ 0 h 265"/>
                    <a:gd name="T14" fmla="*/ 2147483646 w 198"/>
                    <a:gd name="T15" fmla="*/ 0 h 265"/>
                    <a:gd name="T16" fmla="*/ 2147483646 w 198"/>
                    <a:gd name="T17" fmla="*/ 2147483646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65"/>
                    <a:gd name="T29" fmla="*/ 198 w 198"/>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41013" name="椭圆 101"/>
              <p:cNvSpPr>
                <a:spLocks noChangeArrowheads="1"/>
              </p:cNvSpPr>
              <p:nvPr/>
            </p:nvSpPr>
            <p:spPr bwMode="auto">
              <a:xfrm>
                <a:off x="42064" y="42064"/>
                <a:ext cx="1431136" cy="1431136"/>
              </a:xfrm>
              <a:prstGeom prst="ellipse">
                <a:avLst/>
              </a:prstGeom>
              <a:noFill/>
              <a:ln w="12700">
                <a:solidFill>
                  <a:srgbClr val="7CBBCF"/>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grpSp>
        <p:nvGrpSpPr>
          <p:cNvPr id="31770" name="组合 110"/>
          <p:cNvGrpSpPr/>
          <p:nvPr/>
        </p:nvGrpSpPr>
        <p:grpSpPr bwMode="auto">
          <a:xfrm>
            <a:off x="4017963" y="2114550"/>
            <a:ext cx="2227262" cy="2967038"/>
            <a:chOff x="0" y="0"/>
            <a:chExt cx="2226695" cy="2967424"/>
          </a:xfrm>
        </p:grpSpPr>
        <p:grpSp>
          <p:nvGrpSpPr>
            <p:cNvPr id="41002" name="组合 111"/>
            <p:cNvGrpSpPr/>
            <p:nvPr/>
          </p:nvGrpSpPr>
          <p:grpSpPr bwMode="auto">
            <a:xfrm>
              <a:off x="300447" y="0"/>
              <a:ext cx="1515265" cy="1515265"/>
              <a:chOff x="0" y="0"/>
              <a:chExt cx="1515265" cy="1515265"/>
            </a:xfrm>
          </p:grpSpPr>
          <p:sp>
            <p:nvSpPr>
              <p:cNvPr id="41006" name="椭圆 115"/>
              <p:cNvSpPr>
                <a:spLocks noChangeArrowheads="1"/>
              </p:cNvSpPr>
              <p:nvPr/>
            </p:nvSpPr>
            <p:spPr bwMode="auto">
              <a:xfrm>
                <a:off x="0" y="0"/>
                <a:ext cx="1515265" cy="1515265"/>
              </a:xfrm>
              <a:prstGeom prst="ellipse">
                <a:avLst/>
              </a:prstGeom>
              <a:solidFill>
                <a:srgbClr val="C000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07" name="Freeform 13"/>
              <p:cNvSpPr>
                <a:spLocks noChangeArrowheads="1"/>
              </p:cNvSpPr>
              <p:nvPr/>
            </p:nvSpPr>
            <p:spPr bwMode="auto">
              <a:xfrm>
                <a:off x="397521" y="421290"/>
                <a:ext cx="720223" cy="672684"/>
              </a:xfrm>
              <a:custGeom>
                <a:avLst/>
                <a:gdLst>
                  <a:gd name="T0" fmla="*/ 2147483646 w 128"/>
                  <a:gd name="T1" fmla="*/ 2147483646 h 120"/>
                  <a:gd name="T2" fmla="*/ 2147483646 w 128"/>
                  <a:gd name="T3" fmla="*/ 2147483646 h 120"/>
                  <a:gd name="T4" fmla="*/ 0 w 128"/>
                  <a:gd name="T5" fmla="*/ 2147483646 h 120"/>
                  <a:gd name="T6" fmla="*/ 2147483646 w 128"/>
                  <a:gd name="T7" fmla="*/ 2147483646 h 120"/>
                  <a:gd name="T8" fmla="*/ 2147483646 w 128"/>
                  <a:gd name="T9" fmla="*/ 2147483646 h 120"/>
                  <a:gd name="T10" fmla="*/ 2147483646 w 128"/>
                  <a:gd name="T11" fmla="*/ 2147483646 h 120"/>
                  <a:gd name="T12" fmla="*/ 2147483646 w 128"/>
                  <a:gd name="T13" fmla="*/ 2147483646 h 120"/>
                  <a:gd name="T14" fmla="*/ 2147483646 w 128"/>
                  <a:gd name="T15" fmla="*/ 2147483646 h 120"/>
                  <a:gd name="T16" fmla="*/ 2147483646 w 128"/>
                  <a:gd name="T17" fmla="*/ 2147483646 h 120"/>
                  <a:gd name="T18" fmla="*/ 2147483646 w 128"/>
                  <a:gd name="T19" fmla="*/ 2147483646 h 120"/>
                  <a:gd name="T20" fmla="*/ 2147483646 w 128"/>
                  <a:gd name="T21" fmla="*/ 2147483646 h 120"/>
                  <a:gd name="T22" fmla="*/ 2147483646 w 128"/>
                  <a:gd name="T23" fmla="*/ 2147483646 h 120"/>
                  <a:gd name="T24" fmla="*/ 2147483646 w 128"/>
                  <a:gd name="T25" fmla="*/ 2147483646 h 120"/>
                  <a:gd name="T26" fmla="*/ 2147483646 w 128"/>
                  <a:gd name="T27" fmla="*/ 2147483646 h 120"/>
                  <a:gd name="T28" fmla="*/ 2147483646 w 128"/>
                  <a:gd name="T29" fmla="*/ 2147483646 h 120"/>
                  <a:gd name="T30" fmla="*/ 2147483646 w 128"/>
                  <a:gd name="T31" fmla="*/ 2147483646 h 120"/>
                  <a:gd name="T32" fmla="*/ 2147483646 w 128"/>
                  <a:gd name="T33" fmla="*/ 2147483646 h 120"/>
                  <a:gd name="T34" fmla="*/ 2147483646 w 128"/>
                  <a:gd name="T35" fmla="*/ 2147483646 h 120"/>
                  <a:gd name="T36" fmla="*/ 2147483646 w 128"/>
                  <a:gd name="T37" fmla="*/ 2147483646 h 120"/>
                  <a:gd name="T38" fmla="*/ 2147483646 w 128"/>
                  <a:gd name="T39" fmla="*/ 2147483646 h 120"/>
                  <a:gd name="T40" fmla="*/ 2147483646 w 128"/>
                  <a:gd name="T41" fmla="*/ 2147483646 h 120"/>
                  <a:gd name="T42" fmla="*/ 2147483646 w 128"/>
                  <a:gd name="T43" fmla="*/ 2147483646 h 120"/>
                  <a:gd name="T44" fmla="*/ 2147483646 w 128"/>
                  <a:gd name="T45" fmla="*/ 2147483646 h 120"/>
                  <a:gd name="T46" fmla="*/ 2147483646 w 128"/>
                  <a:gd name="T47" fmla="*/ 2147483646 h 120"/>
                  <a:gd name="T48" fmla="*/ 2147483646 w 128"/>
                  <a:gd name="T49" fmla="*/ 2147483646 h 120"/>
                  <a:gd name="T50" fmla="*/ 2147483646 w 128"/>
                  <a:gd name="T51" fmla="*/ 2147483646 h 120"/>
                  <a:gd name="T52" fmla="*/ 2147483646 w 128"/>
                  <a:gd name="T53" fmla="*/ 2147483646 h 120"/>
                  <a:gd name="T54" fmla="*/ 2147483646 w 128"/>
                  <a:gd name="T55" fmla="*/ 2147483646 h 120"/>
                  <a:gd name="T56" fmla="*/ 2147483646 w 128"/>
                  <a:gd name="T57" fmla="*/ 2147483646 h 120"/>
                  <a:gd name="T58" fmla="*/ 2147483646 w 128"/>
                  <a:gd name="T59" fmla="*/ 0 h 120"/>
                  <a:gd name="T60" fmla="*/ 2147483646 w 128"/>
                  <a:gd name="T61" fmla="*/ 2147483646 h 120"/>
                  <a:gd name="T62" fmla="*/ 2147483646 w 128"/>
                  <a:gd name="T63" fmla="*/ 2147483646 h 120"/>
                  <a:gd name="T64" fmla="*/ 2147483646 w 128"/>
                  <a:gd name="T65" fmla="*/ 2147483646 h 120"/>
                  <a:gd name="T66" fmla="*/ 2147483646 w 128"/>
                  <a:gd name="T67" fmla="*/ 2147483646 h 120"/>
                  <a:gd name="T68" fmla="*/ 2147483646 w 128"/>
                  <a:gd name="T69" fmla="*/ 2147483646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20"/>
                  <a:gd name="T107" fmla="*/ 128 w 12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008" name="椭圆 117"/>
              <p:cNvSpPr>
                <a:spLocks noChangeArrowheads="1"/>
              </p:cNvSpPr>
              <p:nvPr/>
            </p:nvSpPr>
            <p:spPr bwMode="auto">
              <a:xfrm>
                <a:off x="42064" y="42064"/>
                <a:ext cx="1431136" cy="1431136"/>
              </a:xfrm>
              <a:prstGeom prst="ellipse">
                <a:avLst/>
              </a:prstGeom>
              <a:noFill/>
              <a:ln w="12700">
                <a:solidFill>
                  <a:srgbClr val="28333C"/>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41003" name="组合 112"/>
            <p:cNvGrpSpPr/>
            <p:nvPr/>
          </p:nvGrpSpPr>
          <p:grpSpPr bwMode="auto">
            <a:xfrm>
              <a:off x="0" y="1900914"/>
              <a:ext cx="2226695" cy="1066510"/>
              <a:chOff x="0" y="0"/>
              <a:chExt cx="2226695" cy="1066510"/>
            </a:xfrm>
          </p:grpSpPr>
          <p:sp>
            <p:nvSpPr>
              <p:cNvPr id="41004" name="矩形 113"/>
              <p:cNvSpPr>
                <a:spLocks noChangeArrowheads="1"/>
              </p:cNvSpPr>
              <p:nvPr/>
            </p:nvSpPr>
            <p:spPr bwMode="auto">
              <a:xfrm>
                <a:off x="415916" y="0"/>
                <a:ext cx="1284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400" b="1">
                    <a:solidFill>
                      <a:srgbClr val="C00000"/>
                    </a:solidFill>
                    <a:latin typeface="Century Gothic" panose="020B0502020202020204" pitchFamily="34" charset="0"/>
                    <a:sym typeface="Arial" panose="020B0604020202020204" pitchFamily="34" charset="0"/>
                  </a:rPr>
                  <a:t>Add The Title</a:t>
                </a:r>
                <a:endParaRPr lang="zh-CN" altLang="en-US" sz="1800">
                  <a:latin typeface="Arial" panose="020B0604020202020204" pitchFamily="34" charset="0"/>
                </a:endParaRPr>
              </a:p>
            </p:txBody>
          </p:sp>
          <p:sp>
            <p:nvSpPr>
              <p:cNvPr id="41005" name="矩形 114"/>
              <p:cNvSpPr>
                <a:spLocks noChangeArrowheads="1"/>
              </p:cNvSpPr>
              <p:nvPr/>
            </p:nvSpPr>
            <p:spPr bwMode="auto">
              <a:xfrm>
                <a:off x="0" y="327846"/>
                <a:ext cx="22266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1778" name="组合 118"/>
          <p:cNvGrpSpPr/>
          <p:nvPr/>
        </p:nvGrpSpPr>
        <p:grpSpPr bwMode="auto">
          <a:xfrm>
            <a:off x="6134100" y="2114550"/>
            <a:ext cx="2270125" cy="2967038"/>
            <a:chOff x="0" y="0"/>
            <a:chExt cx="2270579" cy="2967424"/>
          </a:xfrm>
        </p:grpSpPr>
        <p:grpSp>
          <p:nvGrpSpPr>
            <p:cNvPr id="40990" name="组合 119"/>
            <p:cNvGrpSpPr/>
            <p:nvPr/>
          </p:nvGrpSpPr>
          <p:grpSpPr bwMode="auto">
            <a:xfrm>
              <a:off x="300447" y="0"/>
              <a:ext cx="1515265" cy="1515265"/>
              <a:chOff x="0" y="0"/>
              <a:chExt cx="1515265" cy="1515265"/>
            </a:xfrm>
          </p:grpSpPr>
          <p:sp>
            <p:nvSpPr>
              <p:cNvPr id="40994" name="椭圆 123"/>
              <p:cNvSpPr>
                <a:spLocks noChangeArrowheads="1"/>
              </p:cNvSpPr>
              <p:nvPr/>
            </p:nvSpPr>
            <p:spPr bwMode="auto">
              <a:xfrm>
                <a:off x="0" y="0"/>
                <a:ext cx="1515265" cy="1515265"/>
              </a:xfrm>
              <a:prstGeom prst="ellipse">
                <a:avLst/>
              </a:prstGeom>
              <a:solidFill>
                <a:srgbClr val="FFC0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40995" name="组合 124"/>
              <p:cNvGrpSpPr/>
              <p:nvPr/>
            </p:nvGrpSpPr>
            <p:grpSpPr bwMode="auto">
              <a:xfrm>
                <a:off x="443872" y="397522"/>
                <a:ext cx="627520" cy="720221"/>
                <a:chOff x="0" y="0"/>
                <a:chExt cx="419100" cy="481012"/>
              </a:xfrm>
            </p:grpSpPr>
            <p:sp>
              <p:nvSpPr>
                <p:cNvPr id="40997" name="Freeform 16"/>
                <p:cNvSpPr>
                  <a:spLocks noChangeArrowheads="1"/>
                </p:cNvSpPr>
                <p:nvPr/>
              </p:nvSpPr>
              <p:spPr bwMode="auto">
                <a:xfrm>
                  <a:off x="0" y="68262"/>
                  <a:ext cx="419100" cy="412750"/>
                </a:xfrm>
                <a:custGeom>
                  <a:avLst/>
                  <a:gdLst>
                    <a:gd name="T0" fmla="*/ 2147483646 w 112"/>
                    <a:gd name="T1" fmla="*/ 2147483646 h 110"/>
                    <a:gd name="T2" fmla="*/ 0 w 112"/>
                    <a:gd name="T3" fmla="*/ 2147483646 h 110"/>
                    <a:gd name="T4" fmla="*/ 2147483646 w 112"/>
                    <a:gd name="T5" fmla="*/ 0 h 110"/>
                    <a:gd name="T6" fmla="*/ 2147483646 w 112"/>
                    <a:gd name="T7" fmla="*/ 2147483646 h 110"/>
                    <a:gd name="T8" fmla="*/ 2147483646 w 112"/>
                    <a:gd name="T9" fmla="*/ 2147483646 h 110"/>
                    <a:gd name="T10" fmla="*/ 2147483646 w 112"/>
                    <a:gd name="T11" fmla="*/ 2147483646 h 110"/>
                    <a:gd name="T12" fmla="*/ 2147483646 w 112"/>
                    <a:gd name="T13" fmla="*/ 2147483646 h 110"/>
                    <a:gd name="T14" fmla="*/ 2147483646 w 112"/>
                    <a:gd name="T15" fmla="*/ 2147483646 h 110"/>
                    <a:gd name="T16" fmla="*/ 2147483646 w 112"/>
                    <a:gd name="T17" fmla="*/ 0 h 110"/>
                    <a:gd name="T18" fmla="*/ 2147483646 w 112"/>
                    <a:gd name="T19" fmla="*/ 2147483646 h 110"/>
                    <a:gd name="T20" fmla="*/ 2147483646 w 112"/>
                    <a:gd name="T21" fmla="*/ 2147483646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110"/>
                    <a:gd name="T35" fmla="*/ 112 w 112"/>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998" name="Rectangle 17"/>
                <p:cNvSpPr>
                  <a:spLocks noChangeArrowheads="1"/>
                </p:cNvSpPr>
                <p:nvPr/>
              </p:nvSpPr>
              <p:spPr bwMode="auto">
                <a:xfrm>
                  <a:off x="195263" y="0"/>
                  <a:ext cx="30163" cy="90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40999" name="Rectangle 18"/>
                <p:cNvSpPr>
                  <a:spLocks noChangeArrowheads="1"/>
                </p:cNvSpPr>
                <p:nvPr/>
              </p:nvSpPr>
              <p:spPr bwMode="auto">
                <a:xfrm>
                  <a:off x="165100" y="0"/>
                  <a:ext cx="90488"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41000" name="Freeform 19"/>
                <p:cNvSpPr>
                  <a:spLocks noChangeArrowheads="1"/>
                </p:cNvSpPr>
                <p:nvPr/>
              </p:nvSpPr>
              <p:spPr bwMode="auto">
                <a:xfrm>
                  <a:off x="112713" y="250825"/>
                  <a:ext cx="115888" cy="117475"/>
                </a:xfrm>
                <a:custGeom>
                  <a:avLst/>
                  <a:gdLst>
                    <a:gd name="T0" fmla="*/ 0 w 73"/>
                    <a:gd name="T1" fmla="*/ 2147483646 h 74"/>
                    <a:gd name="T2" fmla="*/ 2147483646 w 73"/>
                    <a:gd name="T3" fmla="*/ 0 h 74"/>
                    <a:gd name="T4" fmla="*/ 2147483646 w 73"/>
                    <a:gd name="T5" fmla="*/ 2147483646 h 74"/>
                    <a:gd name="T6" fmla="*/ 2147483646 w 73"/>
                    <a:gd name="T7" fmla="*/ 2147483646 h 74"/>
                    <a:gd name="T8" fmla="*/ 2147483646 w 73"/>
                    <a:gd name="T9" fmla="*/ 2147483646 h 74"/>
                    <a:gd name="T10" fmla="*/ 2147483646 w 73"/>
                    <a:gd name="T11" fmla="*/ 2147483646 h 74"/>
                    <a:gd name="T12" fmla="*/ 0 w 73"/>
                    <a:gd name="T13" fmla="*/ 2147483646 h 74"/>
                    <a:gd name="T14" fmla="*/ 0 60000 65536"/>
                    <a:gd name="T15" fmla="*/ 0 60000 65536"/>
                    <a:gd name="T16" fmla="*/ 0 60000 65536"/>
                    <a:gd name="T17" fmla="*/ 0 60000 65536"/>
                    <a:gd name="T18" fmla="*/ 0 60000 65536"/>
                    <a:gd name="T19" fmla="*/ 0 60000 65536"/>
                    <a:gd name="T20" fmla="*/ 0 60000 65536"/>
                    <a:gd name="T21" fmla="*/ 0 w 73"/>
                    <a:gd name="T22" fmla="*/ 0 h 74"/>
                    <a:gd name="T23" fmla="*/ 73 w 7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74">
                      <a:moveTo>
                        <a:pt x="0" y="74"/>
                      </a:moveTo>
                      <a:lnTo>
                        <a:pt x="23" y="0"/>
                      </a:lnTo>
                      <a:lnTo>
                        <a:pt x="42" y="5"/>
                      </a:lnTo>
                      <a:lnTo>
                        <a:pt x="28" y="45"/>
                      </a:lnTo>
                      <a:lnTo>
                        <a:pt x="68" y="31"/>
                      </a:lnTo>
                      <a:lnTo>
                        <a:pt x="73" y="50"/>
                      </a:lnTo>
                      <a:lnTo>
                        <a:pt x="0" y="7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001" name="Freeform 20"/>
                <p:cNvSpPr>
                  <a:spLocks noChangeArrowheads="1"/>
                </p:cNvSpPr>
                <p:nvPr/>
              </p:nvSpPr>
              <p:spPr bwMode="auto">
                <a:xfrm>
                  <a:off x="190500" y="173037"/>
                  <a:ext cx="117475" cy="115888"/>
                </a:xfrm>
                <a:custGeom>
                  <a:avLst/>
                  <a:gdLst>
                    <a:gd name="T0" fmla="*/ 2147483646 w 74"/>
                    <a:gd name="T1" fmla="*/ 2147483646 h 73"/>
                    <a:gd name="T2" fmla="*/ 2147483646 w 74"/>
                    <a:gd name="T3" fmla="*/ 2147483646 h 73"/>
                    <a:gd name="T4" fmla="*/ 2147483646 w 74"/>
                    <a:gd name="T5" fmla="*/ 2147483646 h 73"/>
                    <a:gd name="T6" fmla="*/ 2147483646 w 74"/>
                    <a:gd name="T7" fmla="*/ 2147483646 h 73"/>
                    <a:gd name="T8" fmla="*/ 0 w 74"/>
                    <a:gd name="T9" fmla="*/ 2147483646 h 73"/>
                    <a:gd name="T10" fmla="*/ 2147483646 w 74"/>
                    <a:gd name="T11" fmla="*/ 0 h 73"/>
                    <a:gd name="T12" fmla="*/ 2147483646 w 74"/>
                    <a:gd name="T13" fmla="*/ 2147483646 h 73"/>
                    <a:gd name="T14" fmla="*/ 0 60000 65536"/>
                    <a:gd name="T15" fmla="*/ 0 60000 65536"/>
                    <a:gd name="T16" fmla="*/ 0 60000 65536"/>
                    <a:gd name="T17" fmla="*/ 0 60000 65536"/>
                    <a:gd name="T18" fmla="*/ 0 60000 65536"/>
                    <a:gd name="T19" fmla="*/ 0 60000 65536"/>
                    <a:gd name="T20" fmla="*/ 0 60000 65536"/>
                    <a:gd name="T21" fmla="*/ 0 w 74"/>
                    <a:gd name="T22" fmla="*/ 0 h 73"/>
                    <a:gd name="T23" fmla="*/ 74 w 74"/>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73">
                      <a:moveTo>
                        <a:pt x="50" y="73"/>
                      </a:moveTo>
                      <a:lnTo>
                        <a:pt x="31" y="68"/>
                      </a:lnTo>
                      <a:lnTo>
                        <a:pt x="45" y="28"/>
                      </a:lnTo>
                      <a:lnTo>
                        <a:pt x="5" y="42"/>
                      </a:lnTo>
                      <a:lnTo>
                        <a:pt x="0" y="23"/>
                      </a:lnTo>
                      <a:lnTo>
                        <a:pt x="74" y="0"/>
                      </a:lnTo>
                      <a:lnTo>
                        <a:pt x="50" y="7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40996" name="椭圆 125"/>
              <p:cNvSpPr>
                <a:spLocks noChangeArrowheads="1"/>
              </p:cNvSpPr>
              <p:nvPr/>
            </p:nvSpPr>
            <p:spPr bwMode="auto">
              <a:xfrm>
                <a:off x="42064" y="42064"/>
                <a:ext cx="1431136" cy="1431136"/>
              </a:xfrm>
              <a:prstGeom prst="ellipse">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40991" name="组合 120"/>
            <p:cNvGrpSpPr/>
            <p:nvPr/>
          </p:nvGrpSpPr>
          <p:grpSpPr bwMode="auto">
            <a:xfrm>
              <a:off x="0" y="1900914"/>
              <a:ext cx="2270579" cy="1066510"/>
              <a:chOff x="0" y="0"/>
              <a:chExt cx="2270579" cy="1066510"/>
            </a:xfrm>
          </p:grpSpPr>
          <p:sp>
            <p:nvSpPr>
              <p:cNvPr id="40992" name="矩形 121"/>
              <p:cNvSpPr>
                <a:spLocks noChangeArrowheads="1"/>
              </p:cNvSpPr>
              <p:nvPr/>
            </p:nvSpPr>
            <p:spPr bwMode="auto">
              <a:xfrm>
                <a:off x="415916" y="0"/>
                <a:ext cx="1284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400" b="1">
                    <a:solidFill>
                      <a:srgbClr val="FFC000"/>
                    </a:solidFill>
                    <a:latin typeface="Century Gothic" panose="020B0502020202020204" pitchFamily="34" charset="0"/>
                    <a:sym typeface="Arial" panose="020B0604020202020204" pitchFamily="34" charset="0"/>
                  </a:rPr>
                  <a:t>Add The Title</a:t>
                </a:r>
                <a:endParaRPr lang="zh-CN" altLang="en-US" sz="1800">
                  <a:latin typeface="Arial" panose="020B0604020202020204" pitchFamily="34" charset="0"/>
                </a:endParaRPr>
              </a:p>
            </p:txBody>
          </p:sp>
          <p:sp>
            <p:nvSpPr>
              <p:cNvPr id="40993" name="矩形 122"/>
              <p:cNvSpPr>
                <a:spLocks noChangeArrowheads="1"/>
              </p:cNvSpPr>
              <p:nvPr/>
            </p:nvSpPr>
            <p:spPr bwMode="auto">
              <a:xfrm>
                <a:off x="0" y="327846"/>
                <a:ext cx="22705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1791" name="组合 131"/>
          <p:cNvGrpSpPr/>
          <p:nvPr/>
        </p:nvGrpSpPr>
        <p:grpSpPr bwMode="auto">
          <a:xfrm>
            <a:off x="8250238" y="2114550"/>
            <a:ext cx="2287587" cy="2967038"/>
            <a:chOff x="0" y="0"/>
            <a:chExt cx="2287880" cy="2967424"/>
          </a:xfrm>
        </p:grpSpPr>
        <p:grpSp>
          <p:nvGrpSpPr>
            <p:cNvPr id="40981" name="组合 132"/>
            <p:cNvGrpSpPr/>
            <p:nvPr/>
          </p:nvGrpSpPr>
          <p:grpSpPr bwMode="auto">
            <a:xfrm>
              <a:off x="300446" y="0"/>
              <a:ext cx="1515265" cy="1515265"/>
              <a:chOff x="0" y="0"/>
              <a:chExt cx="1515265" cy="1515265"/>
            </a:xfrm>
          </p:grpSpPr>
          <p:sp>
            <p:nvSpPr>
              <p:cNvPr id="40985" name="椭圆 136"/>
              <p:cNvSpPr>
                <a:spLocks noChangeArrowheads="1"/>
              </p:cNvSpPr>
              <p:nvPr/>
            </p:nvSpPr>
            <p:spPr bwMode="auto">
              <a:xfrm>
                <a:off x="0" y="0"/>
                <a:ext cx="1515265" cy="1515265"/>
              </a:xfrm>
              <a:prstGeom prst="ellipse">
                <a:avLst/>
              </a:prstGeom>
              <a:solidFill>
                <a:srgbClr val="1E925E"/>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40986" name="组合 137"/>
              <p:cNvGrpSpPr/>
              <p:nvPr/>
            </p:nvGrpSpPr>
            <p:grpSpPr bwMode="auto">
              <a:xfrm>
                <a:off x="398710" y="434364"/>
                <a:ext cx="717845" cy="646536"/>
                <a:chOff x="0" y="0"/>
                <a:chExt cx="479425" cy="431800"/>
              </a:xfrm>
            </p:grpSpPr>
            <p:sp>
              <p:nvSpPr>
                <p:cNvPr id="40988" name="Freeform 14"/>
                <p:cNvSpPr>
                  <a:spLocks noChangeArrowheads="1"/>
                </p:cNvSpPr>
                <p:nvPr/>
              </p:nvSpPr>
              <p:spPr bwMode="auto">
                <a:xfrm>
                  <a:off x="0" y="0"/>
                  <a:ext cx="479425" cy="431800"/>
                </a:xfrm>
                <a:custGeom>
                  <a:avLst/>
                  <a:gdLst>
                    <a:gd name="T0" fmla="*/ 2147483646 w 128"/>
                    <a:gd name="T1" fmla="*/ 2147483646 h 115"/>
                    <a:gd name="T2" fmla="*/ 2147483646 w 128"/>
                    <a:gd name="T3" fmla="*/ 2147483646 h 115"/>
                    <a:gd name="T4" fmla="*/ 0 w 128"/>
                    <a:gd name="T5" fmla="*/ 2147483646 h 115"/>
                    <a:gd name="T6" fmla="*/ 2147483646 w 128"/>
                    <a:gd name="T7" fmla="*/ 0 h 115"/>
                    <a:gd name="T8" fmla="*/ 2147483646 w 128"/>
                    <a:gd name="T9" fmla="*/ 2147483646 h 115"/>
                    <a:gd name="T10" fmla="*/ 2147483646 w 128"/>
                    <a:gd name="T11" fmla="*/ 0 h 115"/>
                    <a:gd name="T12" fmla="*/ 2147483646 w 128"/>
                    <a:gd name="T13" fmla="*/ 2147483646 h 115"/>
                    <a:gd name="T14" fmla="*/ 2147483646 w 128"/>
                    <a:gd name="T15" fmla="*/ 2147483646 h 115"/>
                    <a:gd name="T16" fmla="*/ 2147483646 w 128"/>
                    <a:gd name="T17" fmla="*/ 2147483646 h 115"/>
                    <a:gd name="T18" fmla="*/ 2147483646 w 128"/>
                    <a:gd name="T19" fmla="*/ 2147483646 h 115"/>
                    <a:gd name="T20" fmla="*/ 2147483646 w 128"/>
                    <a:gd name="T21" fmla="*/ 2147483646 h 115"/>
                    <a:gd name="T22" fmla="*/ 2147483646 w 128"/>
                    <a:gd name="T23" fmla="*/ 2147483646 h 115"/>
                    <a:gd name="T24" fmla="*/ 2147483646 w 128"/>
                    <a:gd name="T25" fmla="*/ 2147483646 h 115"/>
                    <a:gd name="T26" fmla="*/ 2147483646 w 128"/>
                    <a:gd name="T27" fmla="*/ 2147483646 h 115"/>
                    <a:gd name="T28" fmla="*/ 2147483646 w 128"/>
                    <a:gd name="T29" fmla="*/ 2147483646 h 115"/>
                    <a:gd name="T30" fmla="*/ 2147483646 w 128"/>
                    <a:gd name="T31" fmla="*/ 2147483646 h 115"/>
                    <a:gd name="T32" fmla="*/ 2147483646 w 128"/>
                    <a:gd name="T33" fmla="*/ 2147483646 h 115"/>
                    <a:gd name="T34" fmla="*/ 2147483646 w 128"/>
                    <a:gd name="T35" fmla="*/ 2147483646 h 115"/>
                    <a:gd name="T36" fmla="*/ 2147483646 w 128"/>
                    <a:gd name="T37" fmla="*/ 2147483646 h 115"/>
                    <a:gd name="T38" fmla="*/ 2147483646 w 128"/>
                    <a:gd name="T39" fmla="*/ 2147483646 h 115"/>
                    <a:gd name="T40" fmla="*/ 2147483646 w 128"/>
                    <a:gd name="T41" fmla="*/ 2147483646 h 115"/>
                    <a:gd name="T42" fmla="*/ 2147483646 w 128"/>
                    <a:gd name="T43" fmla="*/ 2147483646 h 1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115"/>
                    <a:gd name="T68" fmla="*/ 128 w 128"/>
                    <a:gd name="T69" fmla="*/ 115 h 1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115">
                      <a:moveTo>
                        <a:pt x="65" y="115"/>
                      </a:moveTo>
                      <a:cubicBezTo>
                        <a:pt x="9" y="63"/>
                        <a:pt x="9" y="63"/>
                        <a:pt x="9" y="63"/>
                      </a:cubicBezTo>
                      <a:cubicBezTo>
                        <a:pt x="3" y="56"/>
                        <a:pt x="0" y="47"/>
                        <a:pt x="0" y="38"/>
                      </a:cubicBezTo>
                      <a:cubicBezTo>
                        <a:pt x="0" y="17"/>
                        <a:pt x="17" y="0"/>
                        <a:pt x="38" y="0"/>
                      </a:cubicBezTo>
                      <a:cubicBezTo>
                        <a:pt x="48" y="0"/>
                        <a:pt x="57" y="4"/>
                        <a:pt x="64" y="10"/>
                      </a:cubicBezTo>
                      <a:cubicBezTo>
                        <a:pt x="71" y="4"/>
                        <a:pt x="80" y="0"/>
                        <a:pt x="90" y="0"/>
                      </a:cubicBezTo>
                      <a:cubicBezTo>
                        <a:pt x="111" y="0"/>
                        <a:pt x="128" y="17"/>
                        <a:pt x="128" y="38"/>
                      </a:cubicBezTo>
                      <a:cubicBezTo>
                        <a:pt x="128" y="47"/>
                        <a:pt x="125" y="56"/>
                        <a:pt x="119" y="63"/>
                      </a:cubicBezTo>
                      <a:cubicBezTo>
                        <a:pt x="119" y="63"/>
                        <a:pt x="119" y="63"/>
                        <a:pt x="119" y="63"/>
                      </a:cubicBezTo>
                      <a:cubicBezTo>
                        <a:pt x="75" y="103"/>
                        <a:pt x="75" y="103"/>
                        <a:pt x="75" y="103"/>
                      </a:cubicBezTo>
                      <a:cubicBezTo>
                        <a:pt x="69" y="97"/>
                        <a:pt x="69" y="97"/>
                        <a:pt x="69" y="97"/>
                      </a:cubicBezTo>
                      <a:cubicBezTo>
                        <a:pt x="113" y="57"/>
                        <a:pt x="113" y="57"/>
                        <a:pt x="113" y="57"/>
                      </a:cubicBezTo>
                      <a:cubicBezTo>
                        <a:pt x="117" y="52"/>
                        <a:pt x="120" y="45"/>
                        <a:pt x="120" y="38"/>
                      </a:cubicBezTo>
                      <a:cubicBezTo>
                        <a:pt x="120" y="21"/>
                        <a:pt x="107" y="8"/>
                        <a:pt x="90" y="8"/>
                      </a:cubicBezTo>
                      <a:cubicBezTo>
                        <a:pt x="81" y="8"/>
                        <a:pt x="73" y="12"/>
                        <a:pt x="67" y="19"/>
                      </a:cubicBezTo>
                      <a:cubicBezTo>
                        <a:pt x="64" y="22"/>
                        <a:pt x="64" y="22"/>
                        <a:pt x="64" y="22"/>
                      </a:cubicBezTo>
                      <a:cubicBezTo>
                        <a:pt x="61" y="19"/>
                        <a:pt x="61" y="19"/>
                        <a:pt x="61" y="19"/>
                      </a:cubicBezTo>
                      <a:cubicBezTo>
                        <a:pt x="55" y="12"/>
                        <a:pt x="47" y="8"/>
                        <a:pt x="38" y="8"/>
                      </a:cubicBezTo>
                      <a:cubicBezTo>
                        <a:pt x="21" y="8"/>
                        <a:pt x="8" y="21"/>
                        <a:pt x="8" y="38"/>
                      </a:cubicBezTo>
                      <a:cubicBezTo>
                        <a:pt x="8" y="45"/>
                        <a:pt x="11" y="52"/>
                        <a:pt x="15" y="57"/>
                      </a:cubicBezTo>
                      <a:cubicBezTo>
                        <a:pt x="71" y="109"/>
                        <a:pt x="71" y="109"/>
                        <a:pt x="71" y="109"/>
                      </a:cubicBezTo>
                      <a:lnTo>
                        <a:pt x="65" y="1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989" name="Freeform 15"/>
                <p:cNvSpPr>
                  <a:spLocks noEditPoints="1" noChangeArrowheads="1"/>
                </p:cNvSpPr>
                <p:nvPr/>
              </p:nvSpPr>
              <p:spPr bwMode="auto">
                <a:xfrm>
                  <a:off x="60325" y="60325"/>
                  <a:ext cx="319088" cy="273050"/>
                </a:xfrm>
                <a:custGeom>
                  <a:avLst/>
                  <a:gdLst>
                    <a:gd name="T0" fmla="*/ 2147483646 w 85"/>
                    <a:gd name="T1" fmla="*/ 2147483646 h 73"/>
                    <a:gd name="T2" fmla="*/ 2147483646 w 85"/>
                    <a:gd name="T3" fmla="*/ 2147483646 h 73"/>
                    <a:gd name="T4" fmla="*/ 0 w 85"/>
                    <a:gd name="T5" fmla="*/ 2147483646 h 73"/>
                    <a:gd name="T6" fmla="*/ 2147483646 w 85"/>
                    <a:gd name="T7" fmla="*/ 0 h 73"/>
                    <a:gd name="T8" fmla="*/ 2147483646 w 85"/>
                    <a:gd name="T9" fmla="*/ 2147483646 h 73"/>
                    <a:gd name="T10" fmla="*/ 2147483646 w 85"/>
                    <a:gd name="T11" fmla="*/ 2147483646 h 73"/>
                    <a:gd name="T12" fmla="*/ 2147483646 w 85"/>
                    <a:gd name="T13" fmla="*/ 2147483646 h 73"/>
                    <a:gd name="T14" fmla="*/ 2147483646 w 85"/>
                    <a:gd name="T15" fmla="*/ 2147483646 h 73"/>
                    <a:gd name="T16" fmla="*/ 2147483646 w 85"/>
                    <a:gd name="T17" fmla="*/ 2147483646 h 73"/>
                    <a:gd name="T18" fmla="*/ 2147483646 w 85"/>
                    <a:gd name="T19" fmla="*/ 2147483646 h 73"/>
                    <a:gd name="T20" fmla="*/ 2147483646 w 85"/>
                    <a:gd name="T21" fmla="*/ 2147483646 h 73"/>
                    <a:gd name="T22" fmla="*/ 2147483646 w 85"/>
                    <a:gd name="T23" fmla="*/ 2147483646 h 73"/>
                    <a:gd name="T24" fmla="*/ 2147483646 w 85"/>
                    <a:gd name="T25" fmla="*/ 2147483646 h 73"/>
                    <a:gd name="T26" fmla="*/ 2147483646 w 85"/>
                    <a:gd name="T27" fmla="*/ 2147483646 h 73"/>
                    <a:gd name="T28" fmla="*/ 2147483646 w 85"/>
                    <a:gd name="T29" fmla="*/ 2147483646 h 73"/>
                    <a:gd name="T30" fmla="*/ 2147483646 w 85"/>
                    <a:gd name="T31" fmla="*/ 2147483646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73"/>
                    <a:gd name="T50" fmla="*/ 85 w 85"/>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73">
                      <a:moveTo>
                        <a:pt x="45" y="73"/>
                      </a:moveTo>
                      <a:cubicBezTo>
                        <a:pt x="5" y="36"/>
                        <a:pt x="5" y="36"/>
                        <a:pt x="5" y="36"/>
                      </a:cubicBezTo>
                      <a:cubicBezTo>
                        <a:pt x="2" y="32"/>
                        <a:pt x="0" y="27"/>
                        <a:pt x="0" y="22"/>
                      </a:cubicBezTo>
                      <a:cubicBezTo>
                        <a:pt x="0" y="10"/>
                        <a:pt x="10" y="0"/>
                        <a:pt x="22" y="0"/>
                      </a:cubicBezTo>
                      <a:cubicBezTo>
                        <a:pt x="22" y="8"/>
                        <a:pt x="22" y="8"/>
                        <a:pt x="22" y="8"/>
                      </a:cubicBezTo>
                      <a:cubicBezTo>
                        <a:pt x="14" y="8"/>
                        <a:pt x="8" y="14"/>
                        <a:pt x="8" y="22"/>
                      </a:cubicBezTo>
                      <a:cubicBezTo>
                        <a:pt x="8" y="25"/>
                        <a:pt x="9" y="28"/>
                        <a:pt x="11" y="30"/>
                      </a:cubicBezTo>
                      <a:cubicBezTo>
                        <a:pt x="50" y="67"/>
                        <a:pt x="50" y="67"/>
                        <a:pt x="50" y="67"/>
                      </a:cubicBezTo>
                      <a:lnTo>
                        <a:pt x="45" y="73"/>
                      </a:lnTo>
                      <a:close/>
                      <a:moveTo>
                        <a:pt x="62" y="16"/>
                      </a:moveTo>
                      <a:cubicBezTo>
                        <a:pt x="55" y="12"/>
                        <a:pt x="55" y="12"/>
                        <a:pt x="55" y="12"/>
                      </a:cubicBezTo>
                      <a:cubicBezTo>
                        <a:pt x="58" y="7"/>
                        <a:pt x="62" y="3"/>
                        <a:pt x="68" y="2"/>
                      </a:cubicBezTo>
                      <a:cubicBezTo>
                        <a:pt x="74" y="0"/>
                        <a:pt x="80" y="1"/>
                        <a:pt x="85" y="4"/>
                      </a:cubicBezTo>
                      <a:cubicBezTo>
                        <a:pt x="81" y="11"/>
                        <a:pt x="81" y="11"/>
                        <a:pt x="81" y="11"/>
                      </a:cubicBezTo>
                      <a:cubicBezTo>
                        <a:pt x="78" y="9"/>
                        <a:pt x="74" y="8"/>
                        <a:pt x="70" y="9"/>
                      </a:cubicBezTo>
                      <a:cubicBezTo>
                        <a:pt x="67" y="10"/>
                        <a:pt x="64" y="13"/>
                        <a:pt x="62" y="16"/>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40987" name="椭圆 138"/>
              <p:cNvSpPr>
                <a:spLocks noChangeArrowheads="1"/>
              </p:cNvSpPr>
              <p:nvPr/>
            </p:nvSpPr>
            <p:spPr bwMode="auto">
              <a:xfrm>
                <a:off x="42064" y="42064"/>
                <a:ext cx="1431136" cy="1431136"/>
              </a:xfrm>
              <a:prstGeom prst="ellipse">
                <a:avLst/>
              </a:prstGeom>
              <a:noFill/>
              <a:ln w="12700">
                <a:solidFill>
                  <a:srgbClr val="28333C"/>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40982" name="组合 133"/>
            <p:cNvGrpSpPr/>
            <p:nvPr/>
          </p:nvGrpSpPr>
          <p:grpSpPr bwMode="auto">
            <a:xfrm>
              <a:off x="0" y="1900914"/>
              <a:ext cx="2287880" cy="1066510"/>
              <a:chOff x="0" y="0"/>
              <a:chExt cx="2287880" cy="1066510"/>
            </a:xfrm>
          </p:grpSpPr>
          <p:sp>
            <p:nvSpPr>
              <p:cNvPr id="40983" name="矩形 134"/>
              <p:cNvSpPr>
                <a:spLocks noChangeArrowheads="1"/>
              </p:cNvSpPr>
              <p:nvPr/>
            </p:nvSpPr>
            <p:spPr bwMode="auto">
              <a:xfrm>
                <a:off x="415915" y="0"/>
                <a:ext cx="1284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1400" b="1">
                    <a:solidFill>
                      <a:srgbClr val="1E925E"/>
                    </a:solidFill>
                    <a:latin typeface="Century Gothic" panose="020B0502020202020204" pitchFamily="34" charset="0"/>
                    <a:sym typeface="Arial" panose="020B0604020202020204" pitchFamily="34" charset="0"/>
                  </a:rPr>
                  <a:t>Add The Title</a:t>
                </a:r>
                <a:endParaRPr lang="zh-CN" altLang="en-US" sz="1800">
                  <a:latin typeface="Arial" panose="020B0604020202020204" pitchFamily="34" charset="0"/>
                </a:endParaRPr>
              </a:p>
            </p:txBody>
          </p:sp>
          <p:sp>
            <p:nvSpPr>
              <p:cNvPr id="40984" name="矩形 135"/>
              <p:cNvSpPr>
                <a:spLocks noChangeArrowheads="1"/>
              </p:cNvSpPr>
              <p:nvPr/>
            </p:nvSpPr>
            <p:spPr bwMode="auto">
              <a:xfrm>
                <a:off x="0" y="327846"/>
                <a:ext cx="22878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0977" name="圆角矩形 141"/>
          <p:cNvSpPr>
            <a:spLocks noChangeArrowheads="1"/>
          </p:cNvSpPr>
          <p:nvPr/>
        </p:nvSpPr>
        <p:spPr bwMode="auto">
          <a:xfrm>
            <a:off x="11242675" y="5791200"/>
            <a:ext cx="949325" cy="10668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78" name="圆角矩形 142"/>
          <p:cNvSpPr>
            <a:spLocks noChangeArrowheads="1"/>
          </p:cNvSpPr>
          <p:nvPr/>
        </p:nvSpPr>
        <p:spPr bwMode="auto">
          <a:xfrm>
            <a:off x="10785475" y="5143500"/>
            <a:ext cx="931863" cy="1231900"/>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79" name="圆角矩形 143"/>
          <p:cNvSpPr>
            <a:spLocks noChangeArrowheads="1"/>
          </p:cNvSpPr>
          <p:nvPr/>
        </p:nvSpPr>
        <p:spPr bwMode="auto">
          <a:xfrm>
            <a:off x="11441113" y="4665663"/>
            <a:ext cx="457200" cy="7874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80" name="文本框 7"/>
          <p:cNvSpPr>
            <a:spLocks noChangeArrowheads="1"/>
          </p:cNvSpPr>
          <p:nvPr/>
        </p:nvSpPr>
        <p:spPr bwMode="auto">
          <a:xfrm>
            <a:off x="10450513" y="5435600"/>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250"/>
                                  </p:stCondLst>
                                  <p:childTnLst>
                                    <p:animScale>
                                      <p:cBhvr>
                                        <p:cTn id="10" dur="200" fill="hold"/>
                                        <p:tgtEl>
                                          <p:spTgt spid="2"/>
                                        </p:tgtEl>
                                      </p:cBhvr>
                                      <p:by x="110000" y="110000"/>
                                    </p:animScale>
                                  </p:childTnLst>
                                </p:cTn>
                              </p:par>
                              <p:par>
                                <p:cTn id="11" presetID="23" presetClass="entr" presetSubtype="16" fill="hold" nodeType="withEffect">
                                  <p:stCondLst>
                                    <p:cond delay="1250"/>
                                  </p:stCondLst>
                                  <p:childTnLst>
                                    <p:set>
                                      <p:cBhvr>
                                        <p:cTn id="12" dur="1" fill="hold">
                                          <p:stCondLst>
                                            <p:cond delay="0"/>
                                          </p:stCondLst>
                                        </p:cTn>
                                        <p:tgtEl>
                                          <p:spTgt spid="31770"/>
                                        </p:tgtEl>
                                        <p:attrNameLst>
                                          <p:attrName>style.visibility</p:attrName>
                                        </p:attrNameLst>
                                      </p:cBhvr>
                                      <p:to>
                                        <p:strVal val="visible"/>
                                      </p:to>
                                    </p:set>
                                    <p:anim calcmode="lin" valueType="num">
                                      <p:cBhvr>
                                        <p:cTn id="13" dur="300" fill="hold"/>
                                        <p:tgtEl>
                                          <p:spTgt spid="31770"/>
                                        </p:tgtEl>
                                        <p:attrNameLst>
                                          <p:attrName>ppt_w</p:attrName>
                                        </p:attrNameLst>
                                      </p:cBhvr>
                                      <p:tavLst>
                                        <p:tav tm="0">
                                          <p:val>
                                            <p:fltVal val="0"/>
                                          </p:val>
                                        </p:tav>
                                        <p:tav tm="100000">
                                          <p:val>
                                            <p:strVal val="#ppt_w"/>
                                          </p:val>
                                        </p:tav>
                                      </p:tavLst>
                                    </p:anim>
                                    <p:anim calcmode="lin" valueType="num">
                                      <p:cBhvr>
                                        <p:cTn id="14" dur="300" fill="hold"/>
                                        <p:tgtEl>
                                          <p:spTgt spid="31770"/>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200" fill="hold"/>
                                        <p:tgtEl>
                                          <p:spTgt spid="31770"/>
                                        </p:tgtEl>
                                      </p:cBhvr>
                                      <p:by x="110000" y="110000"/>
                                    </p:animScale>
                                  </p:childTnLst>
                                </p:cTn>
                              </p:par>
                              <p:par>
                                <p:cTn id="17" presetID="23" presetClass="entr" presetSubtype="16" fill="hold" nodeType="withEffect">
                                  <p:stCondLst>
                                    <p:cond delay="1500"/>
                                  </p:stCondLst>
                                  <p:childTnLst>
                                    <p:set>
                                      <p:cBhvr>
                                        <p:cTn id="18" dur="1" fill="hold">
                                          <p:stCondLst>
                                            <p:cond delay="0"/>
                                          </p:stCondLst>
                                        </p:cTn>
                                        <p:tgtEl>
                                          <p:spTgt spid="31778"/>
                                        </p:tgtEl>
                                        <p:attrNameLst>
                                          <p:attrName>style.visibility</p:attrName>
                                        </p:attrNameLst>
                                      </p:cBhvr>
                                      <p:to>
                                        <p:strVal val="visible"/>
                                      </p:to>
                                    </p:set>
                                    <p:anim calcmode="lin" valueType="num">
                                      <p:cBhvr>
                                        <p:cTn id="19" dur="300" fill="hold"/>
                                        <p:tgtEl>
                                          <p:spTgt spid="31778"/>
                                        </p:tgtEl>
                                        <p:attrNameLst>
                                          <p:attrName>ppt_w</p:attrName>
                                        </p:attrNameLst>
                                      </p:cBhvr>
                                      <p:tavLst>
                                        <p:tav tm="0">
                                          <p:val>
                                            <p:fltVal val="0"/>
                                          </p:val>
                                        </p:tav>
                                        <p:tav tm="100000">
                                          <p:val>
                                            <p:strVal val="#ppt_w"/>
                                          </p:val>
                                        </p:tav>
                                      </p:tavLst>
                                    </p:anim>
                                    <p:anim calcmode="lin" valueType="num">
                                      <p:cBhvr>
                                        <p:cTn id="20" dur="300" fill="hold"/>
                                        <p:tgtEl>
                                          <p:spTgt spid="31778"/>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750"/>
                                  </p:stCondLst>
                                  <p:childTnLst>
                                    <p:animScale>
                                      <p:cBhvr>
                                        <p:cTn id="22" dur="200" fill="hold"/>
                                        <p:tgtEl>
                                          <p:spTgt spid="31778"/>
                                        </p:tgtEl>
                                      </p:cBhvr>
                                      <p:by x="110000" y="110000"/>
                                    </p:animScale>
                                  </p:childTnLst>
                                </p:cTn>
                              </p:par>
                              <p:par>
                                <p:cTn id="23" presetID="23" presetClass="entr" presetSubtype="16" fill="hold" nodeType="withEffect">
                                  <p:stCondLst>
                                    <p:cond delay="1750"/>
                                  </p:stCondLst>
                                  <p:childTnLst>
                                    <p:set>
                                      <p:cBhvr>
                                        <p:cTn id="24" dur="1" fill="hold">
                                          <p:stCondLst>
                                            <p:cond delay="0"/>
                                          </p:stCondLst>
                                        </p:cTn>
                                        <p:tgtEl>
                                          <p:spTgt spid="31791"/>
                                        </p:tgtEl>
                                        <p:attrNameLst>
                                          <p:attrName>style.visibility</p:attrName>
                                        </p:attrNameLst>
                                      </p:cBhvr>
                                      <p:to>
                                        <p:strVal val="visible"/>
                                      </p:to>
                                    </p:set>
                                    <p:anim calcmode="lin" valueType="num">
                                      <p:cBhvr>
                                        <p:cTn id="25" dur="300" fill="hold"/>
                                        <p:tgtEl>
                                          <p:spTgt spid="31791"/>
                                        </p:tgtEl>
                                        <p:attrNameLst>
                                          <p:attrName>ppt_w</p:attrName>
                                        </p:attrNameLst>
                                      </p:cBhvr>
                                      <p:tavLst>
                                        <p:tav tm="0">
                                          <p:val>
                                            <p:fltVal val="0"/>
                                          </p:val>
                                        </p:tav>
                                        <p:tav tm="100000">
                                          <p:val>
                                            <p:strVal val="#ppt_w"/>
                                          </p:val>
                                        </p:tav>
                                      </p:tavLst>
                                    </p:anim>
                                    <p:anim calcmode="lin" valueType="num">
                                      <p:cBhvr>
                                        <p:cTn id="26" dur="300" fill="hold"/>
                                        <p:tgtEl>
                                          <p:spTgt spid="31791"/>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2000"/>
                                  </p:stCondLst>
                                  <p:childTnLst>
                                    <p:animScale>
                                      <p:cBhvr>
                                        <p:cTn id="28" dur="200" fill="hold"/>
                                        <p:tgtEl>
                                          <p:spTgt spid="3179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4"/>
          <p:cNvSpPr>
            <a:spLocks noGrp="1"/>
          </p:cNvSpPr>
          <p:nvPr>
            <p:ph type="sldNum" sz="quarter" idx="12"/>
          </p:nvPr>
        </p:nvSpPr>
        <p:spPr/>
        <p:txBody>
          <a:bodyPr/>
          <a:lstStyle/>
          <a:p>
            <a:pPr>
              <a:defRPr/>
            </a:pPr>
            <a:fld id="{F7038A6E-BBB7-48D8-9B7E-02A48729B58A}" type="slidenum">
              <a:rPr lang="zh-CN" altLang="en-US"/>
            </a:fld>
            <a:endParaRPr lang="zh-CN" altLang="en-US" sz="1800">
              <a:solidFill>
                <a:schemeClr val="tx1"/>
              </a:solidFill>
              <a:latin typeface="Arial" panose="020B0604020202020204" pitchFamily="34" charset="0"/>
            </a:endParaRPr>
          </a:p>
        </p:txBody>
      </p:sp>
      <p:pic>
        <p:nvPicPr>
          <p:cNvPr id="41987"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89"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41990" name="等腰三角形 36"/>
          <p:cNvSpPr>
            <a:spLocks noChangeArrowheads="1"/>
          </p:cNvSpPr>
          <p:nvPr/>
        </p:nvSpPr>
        <p:spPr bwMode="auto">
          <a:xfrm rot="5400000">
            <a:off x="-411957" y="1805782"/>
            <a:ext cx="1649413"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1" name="等腰三角形 29"/>
          <p:cNvSpPr>
            <a:spLocks noChangeArrowheads="1"/>
          </p:cNvSpPr>
          <p:nvPr/>
        </p:nvSpPr>
        <p:spPr bwMode="auto">
          <a:xfrm rot="5400000">
            <a:off x="-197643" y="2783681"/>
            <a:ext cx="850900" cy="544513"/>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2" name="等腰三角形 9"/>
          <p:cNvSpPr>
            <a:spLocks noChangeArrowheads="1"/>
          </p:cNvSpPr>
          <p:nvPr/>
        </p:nvSpPr>
        <p:spPr bwMode="auto">
          <a:xfrm rot="5400000">
            <a:off x="-323056" y="3502819"/>
            <a:ext cx="1646237"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3" name="等腰三角形 34"/>
          <p:cNvSpPr>
            <a:spLocks noChangeArrowheads="1"/>
          </p:cNvSpPr>
          <p:nvPr/>
        </p:nvSpPr>
        <p:spPr bwMode="auto">
          <a:xfrm rot="5400000">
            <a:off x="-835819" y="4837906"/>
            <a:ext cx="2065338" cy="485776"/>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4" name="等腰三角形 35"/>
          <p:cNvSpPr>
            <a:spLocks noChangeArrowheads="1"/>
          </p:cNvSpPr>
          <p:nvPr/>
        </p:nvSpPr>
        <p:spPr bwMode="auto">
          <a:xfrm rot="5400000">
            <a:off x="-23018" y="5428456"/>
            <a:ext cx="1433512"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5" name="等腰三角形 37"/>
          <p:cNvSpPr>
            <a:spLocks noChangeArrowheads="1"/>
          </p:cNvSpPr>
          <p:nvPr/>
        </p:nvSpPr>
        <p:spPr bwMode="auto">
          <a:xfrm rot="5400000">
            <a:off x="-205581" y="1040606"/>
            <a:ext cx="1071562" cy="727076"/>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6" name="等腰三角形 38"/>
          <p:cNvSpPr>
            <a:spLocks noChangeArrowheads="1"/>
          </p:cNvSpPr>
          <p:nvPr/>
        </p:nvSpPr>
        <p:spPr bwMode="auto">
          <a:xfrm rot="5400000">
            <a:off x="-188119" y="80169"/>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7" name="圆角矩形 57"/>
          <p:cNvSpPr>
            <a:spLocks noChangeArrowheads="1"/>
          </p:cNvSpPr>
          <p:nvPr/>
        </p:nvSpPr>
        <p:spPr bwMode="auto">
          <a:xfrm>
            <a:off x="11242675" y="5791200"/>
            <a:ext cx="949325" cy="106680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8" name="圆角矩形 58"/>
          <p:cNvSpPr>
            <a:spLocks noChangeArrowheads="1"/>
          </p:cNvSpPr>
          <p:nvPr/>
        </p:nvSpPr>
        <p:spPr bwMode="auto">
          <a:xfrm>
            <a:off x="10785475" y="5143500"/>
            <a:ext cx="931863" cy="1231900"/>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9" name="圆角矩形 59"/>
          <p:cNvSpPr>
            <a:spLocks noChangeArrowheads="1"/>
          </p:cNvSpPr>
          <p:nvPr/>
        </p:nvSpPr>
        <p:spPr bwMode="auto">
          <a:xfrm>
            <a:off x="11441113" y="4665663"/>
            <a:ext cx="457200" cy="7874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2000" name="文本框 7"/>
          <p:cNvSpPr>
            <a:spLocks noChangeArrowheads="1"/>
          </p:cNvSpPr>
          <p:nvPr/>
        </p:nvSpPr>
        <p:spPr bwMode="auto">
          <a:xfrm>
            <a:off x="10450513" y="5435600"/>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42001" name="图表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39925"/>
            <a:ext cx="5576888"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2" name="等腰三角形 62"/>
          <p:cNvSpPr>
            <a:spLocks noChangeArrowheads="1"/>
          </p:cNvSpPr>
          <p:nvPr/>
        </p:nvSpPr>
        <p:spPr bwMode="auto">
          <a:xfrm rot="-2900030">
            <a:off x="4276725" y="2085975"/>
            <a:ext cx="574675" cy="68897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200">
              <a:solidFill>
                <a:srgbClr val="FFFFFF"/>
              </a:solidFill>
              <a:latin typeface="宋体" panose="02010600030101010101" pitchFamily="2" charset="-122"/>
              <a:sym typeface="宋体" panose="02010600030101010101" pitchFamily="2" charset="-122"/>
            </a:endParaRPr>
          </a:p>
        </p:txBody>
      </p:sp>
      <p:sp>
        <p:nvSpPr>
          <p:cNvPr id="42003" name="等腰三角形 63"/>
          <p:cNvSpPr>
            <a:spLocks noChangeArrowheads="1"/>
          </p:cNvSpPr>
          <p:nvPr/>
        </p:nvSpPr>
        <p:spPr bwMode="auto">
          <a:xfrm rot="-8120658">
            <a:off x="4356100" y="4781550"/>
            <a:ext cx="576263" cy="687388"/>
          </a:xfrm>
          <a:prstGeom prst="triangle">
            <a:avLst>
              <a:gd name="adj" fmla="val 50000"/>
            </a:avLst>
          </a:prstGeom>
          <a:solidFill>
            <a:srgbClr val="FFC0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200">
              <a:solidFill>
                <a:srgbClr val="FFFFFF"/>
              </a:solidFill>
              <a:latin typeface="宋体" panose="02010600030101010101" pitchFamily="2" charset="-122"/>
              <a:sym typeface="宋体" panose="02010600030101010101" pitchFamily="2" charset="-122"/>
            </a:endParaRPr>
          </a:p>
        </p:txBody>
      </p:sp>
      <p:sp>
        <p:nvSpPr>
          <p:cNvPr id="42004" name="等腰三角形 64"/>
          <p:cNvSpPr>
            <a:spLocks noChangeArrowheads="1"/>
          </p:cNvSpPr>
          <p:nvPr/>
        </p:nvSpPr>
        <p:spPr bwMode="auto">
          <a:xfrm rot="3026884">
            <a:off x="7036594" y="2083594"/>
            <a:ext cx="576263" cy="688975"/>
          </a:xfrm>
          <a:prstGeom prst="triangle">
            <a:avLst>
              <a:gd name="adj" fmla="val 50000"/>
            </a:avLst>
          </a:prstGeom>
          <a:solidFill>
            <a:srgbClr val="1E925E"/>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200">
              <a:solidFill>
                <a:srgbClr val="FFFFFF"/>
              </a:solidFill>
              <a:latin typeface="宋体" panose="02010600030101010101" pitchFamily="2" charset="-122"/>
              <a:sym typeface="宋体" panose="02010600030101010101" pitchFamily="2" charset="-122"/>
            </a:endParaRPr>
          </a:p>
        </p:txBody>
      </p:sp>
      <p:sp>
        <p:nvSpPr>
          <p:cNvPr id="42005" name="等腰三角形 65"/>
          <p:cNvSpPr>
            <a:spLocks noChangeArrowheads="1"/>
          </p:cNvSpPr>
          <p:nvPr/>
        </p:nvSpPr>
        <p:spPr bwMode="auto">
          <a:xfrm rot="7573868">
            <a:off x="7195344" y="4642644"/>
            <a:ext cx="576263" cy="688975"/>
          </a:xfrm>
          <a:prstGeom prst="triangle">
            <a:avLst>
              <a:gd name="adj" fmla="val 50000"/>
            </a:avLst>
          </a:prstGeom>
          <a:solidFill>
            <a:srgbClr val="0F94B3"/>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200">
              <a:solidFill>
                <a:srgbClr val="FFFFFF"/>
              </a:solidFill>
              <a:latin typeface="宋体" panose="02010600030101010101" pitchFamily="2" charset="-122"/>
              <a:sym typeface="宋体" panose="02010600030101010101" pitchFamily="2" charset="-122"/>
            </a:endParaRPr>
          </a:p>
        </p:txBody>
      </p:sp>
      <p:sp>
        <p:nvSpPr>
          <p:cNvPr id="42006" name="矩形 66"/>
          <p:cNvSpPr>
            <a:spLocks noChangeArrowheads="1"/>
          </p:cNvSpPr>
          <p:nvPr/>
        </p:nvSpPr>
        <p:spPr bwMode="auto">
          <a:xfrm>
            <a:off x="2076450" y="2230438"/>
            <a:ext cx="2849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007" name="文本框 46"/>
          <p:cNvSpPr>
            <a:spLocks noChangeArrowheads="1"/>
          </p:cNvSpPr>
          <p:nvPr/>
        </p:nvSpPr>
        <p:spPr bwMode="auto">
          <a:xfrm>
            <a:off x="2355850" y="1800225"/>
            <a:ext cx="2027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400">
                <a:solidFill>
                  <a:schemeClr val="bg1"/>
                </a:solidFill>
                <a:latin typeface="Impact" panose="020B0806030902050204" pitchFamily="34" charset="0"/>
                <a:sym typeface="Impact" panose="020B0806030902050204" pitchFamily="34" charset="0"/>
              </a:rPr>
              <a:t>TEXT HERE</a:t>
            </a:r>
            <a:endParaRPr lang="zh-CN" altLang="en-US" sz="2400">
              <a:solidFill>
                <a:schemeClr val="bg1"/>
              </a:solidFill>
              <a:latin typeface="Impact" panose="020B0806030902050204" pitchFamily="34" charset="0"/>
              <a:sym typeface="Impact" panose="020B0806030902050204" pitchFamily="34" charset="0"/>
            </a:endParaRPr>
          </a:p>
        </p:txBody>
      </p:sp>
      <p:sp>
        <p:nvSpPr>
          <p:cNvPr id="42008" name="矩形 68"/>
          <p:cNvSpPr>
            <a:spLocks noChangeArrowheads="1"/>
          </p:cNvSpPr>
          <p:nvPr/>
        </p:nvSpPr>
        <p:spPr bwMode="auto">
          <a:xfrm>
            <a:off x="1893888" y="4678363"/>
            <a:ext cx="2643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009" name="文本框 48"/>
          <p:cNvSpPr>
            <a:spLocks noChangeArrowheads="1"/>
          </p:cNvSpPr>
          <p:nvPr/>
        </p:nvSpPr>
        <p:spPr bwMode="auto">
          <a:xfrm>
            <a:off x="1943100" y="4257675"/>
            <a:ext cx="202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400">
                <a:solidFill>
                  <a:schemeClr val="bg1"/>
                </a:solidFill>
                <a:latin typeface="Impact" panose="020B0806030902050204" pitchFamily="34" charset="0"/>
                <a:sym typeface="Impact" panose="020B0806030902050204" pitchFamily="34" charset="0"/>
              </a:rPr>
              <a:t>TEXT HERE</a:t>
            </a:r>
            <a:endParaRPr lang="zh-CN" altLang="en-US" sz="2400">
              <a:solidFill>
                <a:schemeClr val="bg1"/>
              </a:solidFill>
              <a:latin typeface="Impact" panose="020B0806030902050204" pitchFamily="34" charset="0"/>
              <a:sym typeface="Impact" panose="020B0806030902050204" pitchFamily="34" charset="0"/>
            </a:endParaRPr>
          </a:p>
        </p:txBody>
      </p:sp>
      <p:sp>
        <p:nvSpPr>
          <p:cNvPr id="42010" name="矩形 70"/>
          <p:cNvSpPr>
            <a:spLocks noChangeArrowheads="1"/>
          </p:cNvSpPr>
          <p:nvPr/>
        </p:nvSpPr>
        <p:spPr bwMode="auto">
          <a:xfrm>
            <a:off x="7748588" y="2230438"/>
            <a:ext cx="2503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011" name="文本框 50"/>
          <p:cNvSpPr>
            <a:spLocks noChangeArrowheads="1"/>
          </p:cNvSpPr>
          <p:nvPr/>
        </p:nvSpPr>
        <p:spPr bwMode="auto">
          <a:xfrm>
            <a:off x="7748588" y="1743075"/>
            <a:ext cx="2027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400">
                <a:solidFill>
                  <a:schemeClr val="bg1"/>
                </a:solidFill>
                <a:latin typeface="Impact" panose="020B0806030902050204" pitchFamily="34" charset="0"/>
                <a:sym typeface="Impact" panose="020B0806030902050204" pitchFamily="34" charset="0"/>
              </a:rPr>
              <a:t>TEXT HERE</a:t>
            </a:r>
            <a:endParaRPr lang="zh-CN" altLang="en-US" sz="2400">
              <a:solidFill>
                <a:schemeClr val="bg1"/>
              </a:solidFill>
              <a:latin typeface="Impact" panose="020B0806030902050204" pitchFamily="34" charset="0"/>
              <a:sym typeface="Impact" panose="020B0806030902050204" pitchFamily="34" charset="0"/>
            </a:endParaRPr>
          </a:p>
        </p:txBody>
      </p:sp>
      <p:sp>
        <p:nvSpPr>
          <p:cNvPr id="42012" name="矩形 72"/>
          <p:cNvSpPr>
            <a:spLocks noChangeArrowheads="1"/>
          </p:cNvSpPr>
          <p:nvPr/>
        </p:nvSpPr>
        <p:spPr bwMode="auto">
          <a:xfrm>
            <a:off x="7908925" y="4765675"/>
            <a:ext cx="2771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请在此添加您的文字内容</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013" name="文本框 52"/>
          <p:cNvSpPr>
            <a:spLocks noChangeArrowheads="1"/>
          </p:cNvSpPr>
          <p:nvPr/>
        </p:nvSpPr>
        <p:spPr bwMode="auto">
          <a:xfrm>
            <a:off x="7874000" y="4371975"/>
            <a:ext cx="202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400">
                <a:solidFill>
                  <a:schemeClr val="bg1"/>
                </a:solidFill>
                <a:latin typeface="Impact" panose="020B0806030902050204" pitchFamily="34" charset="0"/>
                <a:sym typeface="Impact" panose="020B0806030902050204" pitchFamily="34" charset="0"/>
              </a:rPr>
              <a:t>TEXT HERE</a:t>
            </a:r>
            <a:endParaRPr lang="zh-CN" altLang="en-US" sz="2400">
              <a:solidFill>
                <a:schemeClr val="bg1"/>
              </a:solidFill>
              <a:latin typeface="Impact" panose="020B0806030902050204" pitchFamily="34" charset="0"/>
              <a:sym typeface="Impact" panose="020B0806030902050204" pitchFamily="34" charset="0"/>
            </a:endParaRPr>
          </a:p>
        </p:txBody>
      </p:sp>
      <p:sp>
        <p:nvSpPr>
          <p:cNvPr id="42014" name="文本框 53"/>
          <p:cNvSpPr>
            <a:spLocks noChangeArrowheads="1"/>
          </p:cNvSpPr>
          <p:nvPr/>
        </p:nvSpPr>
        <p:spPr bwMode="auto">
          <a:xfrm>
            <a:off x="4733925" y="3044825"/>
            <a:ext cx="25034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4400">
                <a:solidFill>
                  <a:srgbClr val="000000"/>
                </a:solidFill>
                <a:latin typeface="Impact" panose="020B0806030902050204" pitchFamily="34" charset="0"/>
                <a:sym typeface="Impact" panose="020B0806030902050204" pitchFamily="34" charset="0"/>
              </a:rPr>
              <a:t>TEXT </a:t>
            </a:r>
            <a:endParaRPr lang="zh-CN" altLang="en-US" sz="4400">
              <a:solidFill>
                <a:srgbClr val="000000"/>
              </a:solidFill>
              <a:latin typeface="Impact" panose="020B0806030902050204" pitchFamily="34" charset="0"/>
              <a:sym typeface="Impact" panose="020B0806030902050204" pitchFamily="34" charset="0"/>
            </a:endParaRPr>
          </a:p>
          <a:p>
            <a:pPr algn="ctr">
              <a:lnSpc>
                <a:spcPct val="100000"/>
              </a:lnSpc>
              <a:spcBef>
                <a:spcPct val="0"/>
              </a:spcBef>
              <a:buFont typeface="Arial" panose="020B0604020202020204" pitchFamily="34" charset="0"/>
              <a:buNone/>
            </a:pPr>
            <a:r>
              <a:rPr lang="en-US" altLang="zh-CN" sz="4400">
                <a:solidFill>
                  <a:srgbClr val="000000"/>
                </a:solidFill>
                <a:latin typeface="Impact" panose="020B0806030902050204" pitchFamily="34" charset="0"/>
                <a:sym typeface="Impact" panose="020B0806030902050204" pitchFamily="34" charset="0"/>
              </a:rPr>
              <a:t>HERE</a:t>
            </a:r>
            <a:endParaRPr lang="zh-CN" altLang="en-US" sz="4400">
              <a:solidFill>
                <a:srgbClr val="000000"/>
              </a:solidFill>
              <a:latin typeface="Impact" panose="020B0806030902050204" pitchFamily="34" charset="0"/>
              <a:sym typeface="Impact" panose="020B0806030902050204" pitchFamily="34" charset="0"/>
            </a:endParaRPr>
          </a:p>
        </p:txBody>
      </p:sp>
      <p:grpSp>
        <p:nvGrpSpPr>
          <p:cNvPr id="42015" name="Group 4"/>
          <p:cNvGrpSpPr/>
          <p:nvPr/>
        </p:nvGrpSpPr>
        <p:grpSpPr bwMode="auto">
          <a:xfrm>
            <a:off x="10356850" y="4248150"/>
            <a:ext cx="563563" cy="1320800"/>
            <a:chOff x="0" y="0"/>
            <a:chExt cx="503" cy="1178"/>
          </a:xfrm>
        </p:grpSpPr>
        <p:sp>
          <p:nvSpPr>
            <p:cNvPr id="42025" name="Freeform 5"/>
            <p:cNvSpPr>
              <a:spLocks noChangeArrowheads="1"/>
            </p:cNvSpPr>
            <p:nvPr/>
          </p:nvSpPr>
          <p:spPr bwMode="auto">
            <a:xfrm>
              <a:off x="0" y="206"/>
              <a:ext cx="503" cy="972"/>
            </a:xfrm>
            <a:custGeom>
              <a:avLst/>
              <a:gdLst>
                <a:gd name="T0" fmla="*/ 80135 w 35"/>
                <a:gd name="T1" fmla="*/ 0 h 71"/>
                <a:gd name="T2" fmla="*/ 26645 w 35"/>
                <a:gd name="T3" fmla="*/ 0 h 71"/>
                <a:gd name="T4" fmla="*/ 0 w 35"/>
                <a:gd name="T5" fmla="*/ 17989 h 71"/>
                <a:gd name="T6" fmla="*/ 0 w 35"/>
                <a:gd name="T7" fmla="*/ 17989 h 71"/>
                <a:gd name="T8" fmla="*/ 0 w 35"/>
                <a:gd name="T9" fmla="*/ 20617 h 71"/>
                <a:gd name="T10" fmla="*/ 0 w 35"/>
                <a:gd name="T11" fmla="*/ 82086 h 71"/>
                <a:gd name="T12" fmla="*/ 8882 w 35"/>
                <a:gd name="T13" fmla="*/ 89780 h 71"/>
                <a:gd name="T14" fmla="*/ 17763 w 35"/>
                <a:gd name="T15" fmla="*/ 82086 h 71"/>
                <a:gd name="T16" fmla="*/ 17763 w 35"/>
                <a:gd name="T17" fmla="*/ 28298 h 71"/>
                <a:gd name="T18" fmla="*/ 23756 w 35"/>
                <a:gd name="T19" fmla="*/ 28298 h 71"/>
                <a:gd name="T20" fmla="*/ 23756 w 35"/>
                <a:gd name="T21" fmla="*/ 79471 h 71"/>
                <a:gd name="T22" fmla="*/ 26645 w 35"/>
                <a:gd name="T23" fmla="*/ 82086 h 71"/>
                <a:gd name="T24" fmla="*/ 26645 w 35"/>
                <a:gd name="T25" fmla="*/ 171866 h 71"/>
                <a:gd name="T26" fmla="*/ 38616 w 35"/>
                <a:gd name="T27" fmla="*/ 182175 h 71"/>
                <a:gd name="T28" fmla="*/ 50401 w 35"/>
                <a:gd name="T29" fmla="*/ 171866 h 71"/>
                <a:gd name="T30" fmla="*/ 50401 w 35"/>
                <a:gd name="T31" fmla="*/ 92395 h 71"/>
                <a:gd name="T32" fmla="*/ 56379 w 35"/>
                <a:gd name="T33" fmla="*/ 92395 h 71"/>
                <a:gd name="T34" fmla="*/ 56379 w 35"/>
                <a:gd name="T35" fmla="*/ 171866 h 71"/>
                <a:gd name="T36" fmla="*/ 68365 w 35"/>
                <a:gd name="T37" fmla="*/ 182175 h 71"/>
                <a:gd name="T38" fmla="*/ 80135 w 35"/>
                <a:gd name="T39" fmla="*/ 171866 h 71"/>
                <a:gd name="T40" fmla="*/ 80135 w 35"/>
                <a:gd name="T41" fmla="*/ 79471 h 71"/>
                <a:gd name="T42" fmla="*/ 80135 w 35"/>
                <a:gd name="T43" fmla="*/ 79471 h 71"/>
                <a:gd name="T44" fmla="*/ 80135 w 35"/>
                <a:gd name="T45" fmla="*/ 28298 h 71"/>
                <a:gd name="T46" fmla="*/ 86128 w 35"/>
                <a:gd name="T47" fmla="*/ 28298 h 71"/>
                <a:gd name="T48" fmla="*/ 86128 w 35"/>
                <a:gd name="T49" fmla="*/ 82086 h 71"/>
                <a:gd name="T50" fmla="*/ 95010 w 35"/>
                <a:gd name="T51" fmla="*/ 89780 h 71"/>
                <a:gd name="T52" fmla="*/ 103891 w 35"/>
                <a:gd name="T53" fmla="*/ 82086 h 71"/>
                <a:gd name="T54" fmla="*/ 103891 w 35"/>
                <a:gd name="T55" fmla="*/ 20617 h 71"/>
                <a:gd name="T56" fmla="*/ 103891 w 35"/>
                <a:gd name="T57" fmla="*/ 17989 h 71"/>
                <a:gd name="T58" fmla="*/ 103891 w 35"/>
                <a:gd name="T59" fmla="*/ 17989 h 71"/>
                <a:gd name="T60" fmla="*/ 80135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026" name="Oval 6"/>
            <p:cNvSpPr>
              <a:spLocks noChangeArrowheads="1"/>
            </p:cNvSpPr>
            <p:nvPr/>
          </p:nvSpPr>
          <p:spPr bwMode="auto">
            <a:xfrm>
              <a:off x="158" y="0"/>
              <a:ext cx="187" cy="192"/>
            </a:xfrm>
            <a:prstGeom prst="ellipse">
              <a:avLst/>
            </a:pr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200">
                <a:solidFill>
                  <a:srgbClr val="000000"/>
                </a:solidFill>
                <a:latin typeface="Arial" panose="020B0604020202020204" pitchFamily="34" charset="0"/>
                <a:sym typeface="宋体" panose="02010600030101010101" pitchFamily="2" charset="-122"/>
              </a:endParaRPr>
            </a:p>
          </p:txBody>
        </p:sp>
      </p:grpSp>
      <p:grpSp>
        <p:nvGrpSpPr>
          <p:cNvPr id="42016" name="Group 4"/>
          <p:cNvGrpSpPr/>
          <p:nvPr/>
        </p:nvGrpSpPr>
        <p:grpSpPr bwMode="auto">
          <a:xfrm>
            <a:off x="10202863" y="1514475"/>
            <a:ext cx="563562" cy="1320800"/>
            <a:chOff x="0" y="0"/>
            <a:chExt cx="503" cy="1178"/>
          </a:xfrm>
        </p:grpSpPr>
        <p:sp>
          <p:nvSpPr>
            <p:cNvPr id="42023" name="Freeform 5"/>
            <p:cNvSpPr>
              <a:spLocks noChangeArrowheads="1"/>
            </p:cNvSpPr>
            <p:nvPr/>
          </p:nvSpPr>
          <p:spPr bwMode="auto">
            <a:xfrm>
              <a:off x="0" y="206"/>
              <a:ext cx="503" cy="972"/>
            </a:xfrm>
            <a:custGeom>
              <a:avLst/>
              <a:gdLst>
                <a:gd name="T0" fmla="*/ 80135 w 35"/>
                <a:gd name="T1" fmla="*/ 0 h 71"/>
                <a:gd name="T2" fmla="*/ 26645 w 35"/>
                <a:gd name="T3" fmla="*/ 0 h 71"/>
                <a:gd name="T4" fmla="*/ 0 w 35"/>
                <a:gd name="T5" fmla="*/ 17989 h 71"/>
                <a:gd name="T6" fmla="*/ 0 w 35"/>
                <a:gd name="T7" fmla="*/ 17989 h 71"/>
                <a:gd name="T8" fmla="*/ 0 w 35"/>
                <a:gd name="T9" fmla="*/ 20617 h 71"/>
                <a:gd name="T10" fmla="*/ 0 w 35"/>
                <a:gd name="T11" fmla="*/ 82086 h 71"/>
                <a:gd name="T12" fmla="*/ 8882 w 35"/>
                <a:gd name="T13" fmla="*/ 89780 h 71"/>
                <a:gd name="T14" fmla="*/ 17763 w 35"/>
                <a:gd name="T15" fmla="*/ 82086 h 71"/>
                <a:gd name="T16" fmla="*/ 17763 w 35"/>
                <a:gd name="T17" fmla="*/ 28298 h 71"/>
                <a:gd name="T18" fmla="*/ 23756 w 35"/>
                <a:gd name="T19" fmla="*/ 28298 h 71"/>
                <a:gd name="T20" fmla="*/ 23756 w 35"/>
                <a:gd name="T21" fmla="*/ 79471 h 71"/>
                <a:gd name="T22" fmla="*/ 26645 w 35"/>
                <a:gd name="T23" fmla="*/ 82086 h 71"/>
                <a:gd name="T24" fmla="*/ 26645 w 35"/>
                <a:gd name="T25" fmla="*/ 171866 h 71"/>
                <a:gd name="T26" fmla="*/ 38616 w 35"/>
                <a:gd name="T27" fmla="*/ 182175 h 71"/>
                <a:gd name="T28" fmla="*/ 50401 w 35"/>
                <a:gd name="T29" fmla="*/ 171866 h 71"/>
                <a:gd name="T30" fmla="*/ 50401 w 35"/>
                <a:gd name="T31" fmla="*/ 92395 h 71"/>
                <a:gd name="T32" fmla="*/ 56379 w 35"/>
                <a:gd name="T33" fmla="*/ 92395 h 71"/>
                <a:gd name="T34" fmla="*/ 56379 w 35"/>
                <a:gd name="T35" fmla="*/ 171866 h 71"/>
                <a:gd name="T36" fmla="*/ 68365 w 35"/>
                <a:gd name="T37" fmla="*/ 182175 h 71"/>
                <a:gd name="T38" fmla="*/ 80135 w 35"/>
                <a:gd name="T39" fmla="*/ 171866 h 71"/>
                <a:gd name="T40" fmla="*/ 80135 w 35"/>
                <a:gd name="T41" fmla="*/ 79471 h 71"/>
                <a:gd name="T42" fmla="*/ 80135 w 35"/>
                <a:gd name="T43" fmla="*/ 79471 h 71"/>
                <a:gd name="T44" fmla="*/ 80135 w 35"/>
                <a:gd name="T45" fmla="*/ 28298 h 71"/>
                <a:gd name="T46" fmla="*/ 86128 w 35"/>
                <a:gd name="T47" fmla="*/ 28298 h 71"/>
                <a:gd name="T48" fmla="*/ 86128 w 35"/>
                <a:gd name="T49" fmla="*/ 82086 h 71"/>
                <a:gd name="T50" fmla="*/ 95010 w 35"/>
                <a:gd name="T51" fmla="*/ 89780 h 71"/>
                <a:gd name="T52" fmla="*/ 103891 w 35"/>
                <a:gd name="T53" fmla="*/ 82086 h 71"/>
                <a:gd name="T54" fmla="*/ 103891 w 35"/>
                <a:gd name="T55" fmla="*/ 20617 h 71"/>
                <a:gd name="T56" fmla="*/ 103891 w 35"/>
                <a:gd name="T57" fmla="*/ 17989 h 71"/>
                <a:gd name="T58" fmla="*/ 103891 w 35"/>
                <a:gd name="T59" fmla="*/ 17989 h 71"/>
                <a:gd name="T60" fmla="*/ 80135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1E925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024" name="Oval 6"/>
            <p:cNvSpPr>
              <a:spLocks noChangeArrowheads="1"/>
            </p:cNvSpPr>
            <p:nvPr/>
          </p:nvSpPr>
          <p:spPr bwMode="auto">
            <a:xfrm>
              <a:off x="158" y="0"/>
              <a:ext cx="187" cy="192"/>
            </a:xfrm>
            <a:prstGeom prst="ellipse">
              <a:avLst/>
            </a:prstGeom>
            <a:solidFill>
              <a:srgbClr val="1E925E"/>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200">
                <a:solidFill>
                  <a:srgbClr val="000000"/>
                </a:solidFill>
                <a:latin typeface="Arial" panose="020B0604020202020204" pitchFamily="34" charset="0"/>
                <a:sym typeface="宋体" panose="02010600030101010101" pitchFamily="2" charset="-122"/>
              </a:endParaRPr>
            </a:p>
          </p:txBody>
        </p:sp>
      </p:grpSp>
      <p:grpSp>
        <p:nvGrpSpPr>
          <p:cNvPr id="42017" name="Group 4"/>
          <p:cNvGrpSpPr/>
          <p:nvPr/>
        </p:nvGrpSpPr>
        <p:grpSpPr bwMode="auto">
          <a:xfrm>
            <a:off x="1577975" y="1549400"/>
            <a:ext cx="565150" cy="1320800"/>
            <a:chOff x="0" y="0"/>
            <a:chExt cx="503" cy="1178"/>
          </a:xfrm>
        </p:grpSpPr>
        <p:sp>
          <p:nvSpPr>
            <p:cNvPr id="42021" name="Freeform 5"/>
            <p:cNvSpPr>
              <a:spLocks noChangeArrowheads="1"/>
            </p:cNvSpPr>
            <p:nvPr/>
          </p:nvSpPr>
          <p:spPr bwMode="auto">
            <a:xfrm>
              <a:off x="0" y="206"/>
              <a:ext cx="503" cy="972"/>
            </a:xfrm>
            <a:custGeom>
              <a:avLst/>
              <a:gdLst>
                <a:gd name="T0" fmla="*/ 80135 w 35"/>
                <a:gd name="T1" fmla="*/ 0 h 71"/>
                <a:gd name="T2" fmla="*/ 26645 w 35"/>
                <a:gd name="T3" fmla="*/ 0 h 71"/>
                <a:gd name="T4" fmla="*/ 0 w 35"/>
                <a:gd name="T5" fmla="*/ 17989 h 71"/>
                <a:gd name="T6" fmla="*/ 0 w 35"/>
                <a:gd name="T7" fmla="*/ 17989 h 71"/>
                <a:gd name="T8" fmla="*/ 0 w 35"/>
                <a:gd name="T9" fmla="*/ 20617 h 71"/>
                <a:gd name="T10" fmla="*/ 0 w 35"/>
                <a:gd name="T11" fmla="*/ 82086 h 71"/>
                <a:gd name="T12" fmla="*/ 8882 w 35"/>
                <a:gd name="T13" fmla="*/ 89780 h 71"/>
                <a:gd name="T14" fmla="*/ 17763 w 35"/>
                <a:gd name="T15" fmla="*/ 82086 h 71"/>
                <a:gd name="T16" fmla="*/ 17763 w 35"/>
                <a:gd name="T17" fmla="*/ 28298 h 71"/>
                <a:gd name="T18" fmla="*/ 23756 w 35"/>
                <a:gd name="T19" fmla="*/ 28298 h 71"/>
                <a:gd name="T20" fmla="*/ 23756 w 35"/>
                <a:gd name="T21" fmla="*/ 79471 h 71"/>
                <a:gd name="T22" fmla="*/ 26645 w 35"/>
                <a:gd name="T23" fmla="*/ 82086 h 71"/>
                <a:gd name="T24" fmla="*/ 26645 w 35"/>
                <a:gd name="T25" fmla="*/ 171866 h 71"/>
                <a:gd name="T26" fmla="*/ 38616 w 35"/>
                <a:gd name="T27" fmla="*/ 182175 h 71"/>
                <a:gd name="T28" fmla="*/ 50401 w 35"/>
                <a:gd name="T29" fmla="*/ 171866 h 71"/>
                <a:gd name="T30" fmla="*/ 50401 w 35"/>
                <a:gd name="T31" fmla="*/ 92395 h 71"/>
                <a:gd name="T32" fmla="*/ 56379 w 35"/>
                <a:gd name="T33" fmla="*/ 92395 h 71"/>
                <a:gd name="T34" fmla="*/ 56379 w 35"/>
                <a:gd name="T35" fmla="*/ 171866 h 71"/>
                <a:gd name="T36" fmla="*/ 68365 w 35"/>
                <a:gd name="T37" fmla="*/ 182175 h 71"/>
                <a:gd name="T38" fmla="*/ 80135 w 35"/>
                <a:gd name="T39" fmla="*/ 171866 h 71"/>
                <a:gd name="T40" fmla="*/ 80135 w 35"/>
                <a:gd name="T41" fmla="*/ 79471 h 71"/>
                <a:gd name="T42" fmla="*/ 80135 w 35"/>
                <a:gd name="T43" fmla="*/ 79471 h 71"/>
                <a:gd name="T44" fmla="*/ 80135 w 35"/>
                <a:gd name="T45" fmla="*/ 28298 h 71"/>
                <a:gd name="T46" fmla="*/ 86128 w 35"/>
                <a:gd name="T47" fmla="*/ 28298 h 71"/>
                <a:gd name="T48" fmla="*/ 86128 w 35"/>
                <a:gd name="T49" fmla="*/ 82086 h 71"/>
                <a:gd name="T50" fmla="*/ 95010 w 35"/>
                <a:gd name="T51" fmla="*/ 89780 h 71"/>
                <a:gd name="T52" fmla="*/ 103891 w 35"/>
                <a:gd name="T53" fmla="*/ 82086 h 71"/>
                <a:gd name="T54" fmla="*/ 103891 w 35"/>
                <a:gd name="T55" fmla="*/ 20617 h 71"/>
                <a:gd name="T56" fmla="*/ 103891 w 35"/>
                <a:gd name="T57" fmla="*/ 17989 h 71"/>
                <a:gd name="T58" fmla="*/ 103891 w 35"/>
                <a:gd name="T59" fmla="*/ 17989 h 71"/>
                <a:gd name="T60" fmla="*/ 80135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022" name="Oval 6"/>
            <p:cNvSpPr>
              <a:spLocks noChangeArrowheads="1"/>
            </p:cNvSpPr>
            <p:nvPr/>
          </p:nvSpPr>
          <p:spPr bwMode="auto">
            <a:xfrm>
              <a:off x="158" y="0"/>
              <a:ext cx="187" cy="192"/>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200">
                <a:solidFill>
                  <a:srgbClr val="000000"/>
                </a:solidFill>
                <a:latin typeface="Arial" panose="020B0604020202020204" pitchFamily="34" charset="0"/>
                <a:sym typeface="宋体" panose="02010600030101010101" pitchFamily="2" charset="-122"/>
              </a:endParaRPr>
            </a:p>
          </p:txBody>
        </p:sp>
      </p:grpSp>
      <p:grpSp>
        <p:nvGrpSpPr>
          <p:cNvPr id="42018" name="Group 4"/>
          <p:cNvGrpSpPr/>
          <p:nvPr/>
        </p:nvGrpSpPr>
        <p:grpSpPr bwMode="auto">
          <a:xfrm>
            <a:off x="1304925" y="4130675"/>
            <a:ext cx="563563" cy="1320800"/>
            <a:chOff x="0" y="0"/>
            <a:chExt cx="503" cy="1178"/>
          </a:xfrm>
        </p:grpSpPr>
        <p:sp>
          <p:nvSpPr>
            <p:cNvPr id="42019" name="Freeform 5"/>
            <p:cNvSpPr>
              <a:spLocks noChangeArrowheads="1"/>
            </p:cNvSpPr>
            <p:nvPr/>
          </p:nvSpPr>
          <p:spPr bwMode="auto">
            <a:xfrm>
              <a:off x="0" y="206"/>
              <a:ext cx="503" cy="972"/>
            </a:xfrm>
            <a:custGeom>
              <a:avLst/>
              <a:gdLst>
                <a:gd name="T0" fmla="*/ 80135 w 35"/>
                <a:gd name="T1" fmla="*/ 0 h 71"/>
                <a:gd name="T2" fmla="*/ 26645 w 35"/>
                <a:gd name="T3" fmla="*/ 0 h 71"/>
                <a:gd name="T4" fmla="*/ 0 w 35"/>
                <a:gd name="T5" fmla="*/ 17989 h 71"/>
                <a:gd name="T6" fmla="*/ 0 w 35"/>
                <a:gd name="T7" fmla="*/ 17989 h 71"/>
                <a:gd name="T8" fmla="*/ 0 w 35"/>
                <a:gd name="T9" fmla="*/ 20617 h 71"/>
                <a:gd name="T10" fmla="*/ 0 w 35"/>
                <a:gd name="T11" fmla="*/ 82086 h 71"/>
                <a:gd name="T12" fmla="*/ 8882 w 35"/>
                <a:gd name="T13" fmla="*/ 89780 h 71"/>
                <a:gd name="T14" fmla="*/ 17763 w 35"/>
                <a:gd name="T15" fmla="*/ 82086 h 71"/>
                <a:gd name="T16" fmla="*/ 17763 w 35"/>
                <a:gd name="T17" fmla="*/ 28298 h 71"/>
                <a:gd name="T18" fmla="*/ 23756 w 35"/>
                <a:gd name="T19" fmla="*/ 28298 h 71"/>
                <a:gd name="T20" fmla="*/ 23756 w 35"/>
                <a:gd name="T21" fmla="*/ 79471 h 71"/>
                <a:gd name="T22" fmla="*/ 26645 w 35"/>
                <a:gd name="T23" fmla="*/ 82086 h 71"/>
                <a:gd name="T24" fmla="*/ 26645 w 35"/>
                <a:gd name="T25" fmla="*/ 171866 h 71"/>
                <a:gd name="T26" fmla="*/ 38616 w 35"/>
                <a:gd name="T27" fmla="*/ 182175 h 71"/>
                <a:gd name="T28" fmla="*/ 50401 w 35"/>
                <a:gd name="T29" fmla="*/ 171866 h 71"/>
                <a:gd name="T30" fmla="*/ 50401 w 35"/>
                <a:gd name="T31" fmla="*/ 92395 h 71"/>
                <a:gd name="T32" fmla="*/ 56379 w 35"/>
                <a:gd name="T33" fmla="*/ 92395 h 71"/>
                <a:gd name="T34" fmla="*/ 56379 w 35"/>
                <a:gd name="T35" fmla="*/ 171866 h 71"/>
                <a:gd name="T36" fmla="*/ 68365 w 35"/>
                <a:gd name="T37" fmla="*/ 182175 h 71"/>
                <a:gd name="T38" fmla="*/ 80135 w 35"/>
                <a:gd name="T39" fmla="*/ 171866 h 71"/>
                <a:gd name="T40" fmla="*/ 80135 w 35"/>
                <a:gd name="T41" fmla="*/ 79471 h 71"/>
                <a:gd name="T42" fmla="*/ 80135 w 35"/>
                <a:gd name="T43" fmla="*/ 79471 h 71"/>
                <a:gd name="T44" fmla="*/ 80135 w 35"/>
                <a:gd name="T45" fmla="*/ 28298 h 71"/>
                <a:gd name="T46" fmla="*/ 86128 w 35"/>
                <a:gd name="T47" fmla="*/ 28298 h 71"/>
                <a:gd name="T48" fmla="*/ 86128 w 35"/>
                <a:gd name="T49" fmla="*/ 82086 h 71"/>
                <a:gd name="T50" fmla="*/ 95010 w 35"/>
                <a:gd name="T51" fmla="*/ 89780 h 71"/>
                <a:gd name="T52" fmla="*/ 103891 w 35"/>
                <a:gd name="T53" fmla="*/ 82086 h 71"/>
                <a:gd name="T54" fmla="*/ 103891 w 35"/>
                <a:gd name="T55" fmla="*/ 20617 h 71"/>
                <a:gd name="T56" fmla="*/ 103891 w 35"/>
                <a:gd name="T57" fmla="*/ 17989 h 71"/>
                <a:gd name="T58" fmla="*/ 103891 w 35"/>
                <a:gd name="T59" fmla="*/ 17989 h 71"/>
                <a:gd name="T60" fmla="*/ 80135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FFC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020" name="Oval 6"/>
            <p:cNvSpPr>
              <a:spLocks noChangeArrowheads="1"/>
            </p:cNvSpPr>
            <p:nvPr/>
          </p:nvSpPr>
          <p:spPr bwMode="auto">
            <a:xfrm>
              <a:off x="158" y="0"/>
              <a:ext cx="187" cy="192"/>
            </a:xfrm>
            <a:prstGeom prst="ellipse">
              <a:avLst/>
            </a:prstGeom>
            <a:solidFill>
              <a:srgbClr val="FFC000"/>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200">
                <a:solidFill>
                  <a:srgbClr val="000000"/>
                </a:solidFill>
                <a:latin typeface="Arial" panose="020B0604020202020204" pitchFamily="34" charset="0"/>
                <a:sym typeface="宋体" panose="02010600030101010101" pitchFamily="2" charset="-122"/>
              </a:endParaRPr>
            </a:p>
          </p:txBody>
        </p:sp>
      </p:grpSp>
    </p:spTree>
  </p:cSld>
  <p:clrMapOvr>
    <a:masterClrMapping/>
  </p:clrMapOvr>
  <p:transition spd="slow" advTm="3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4"/>
          <p:cNvSpPr>
            <a:spLocks noGrp="1"/>
          </p:cNvSpPr>
          <p:nvPr>
            <p:ph type="sldNum" sz="quarter" idx="12"/>
          </p:nvPr>
        </p:nvSpPr>
        <p:spPr/>
        <p:txBody>
          <a:bodyPr/>
          <a:lstStyle/>
          <a:p>
            <a:pPr>
              <a:defRPr/>
            </a:pPr>
            <a:fld id="{CF431D6D-1545-49EA-B44B-E43F44A8FC93}" type="slidenum">
              <a:rPr lang="zh-CN" altLang="en-US"/>
            </a:fld>
            <a:endParaRPr lang="zh-CN" altLang="en-US" sz="1800">
              <a:solidFill>
                <a:schemeClr val="tx1"/>
              </a:solidFill>
              <a:latin typeface="Arial" panose="020B0604020202020204" pitchFamily="34" charset="0"/>
            </a:endParaRPr>
          </a:p>
        </p:txBody>
      </p:sp>
      <p:pic>
        <p:nvPicPr>
          <p:cNvPr id="43011"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400" y="-25400"/>
            <a:ext cx="122174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矩形 1"/>
          <p:cNvSpPr>
            <a:spLocks noChangeArrowheads="1"/>
          </p:cNvSpPr>
          <p:nvPr/>
        </p:nvSpPr>
        <p:spPr bwMode="auto">
          <a:xfrm>
            <a:off x="-12700" y="-7938"/>
            <a:ext cx="12226925" cy="6900863"/>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3013" name="文本框 10"/>
          <p:cNvSpPr>
            <a:spLocks noChangeArrowheads="1"/>
          </p:cNvSpPr>
          <p:nvPr/>
        </p:nvSpPr>
        <p:spPr bwMode="auto">
          <a:xfrm>
            <a:off x="5065713" y="3730625"/>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i="1">
                <a:solidFill>
                  <a:schemeClr val="bg1"/>
                </a:solidFill>
              </a:rPr>
              <a:t>By : </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启点</a:t>
            </a:r>
            <a:endPar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4" name="文本框 17"/>
          <p:cNvSpPr>
            <a:spLocks noChangeArrowheads="1"/>
          </p:cNvSpPr>
          <p:nvPr/>
        </p:nvSpPr>
        <p:spPr bwMode="auto">
          <a:xfrm>
            <a:off x="5537200" y="4276725"/>
            <a:ext cx="3906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2400" i="1">
                <a:solidFill>
                  <a:schemeClr val="bg1"/>
                </a:solidFill>
              </a:rPr>
              <a:t>E-mail : Qidianppt@163.com</a:t>
            </a:r>
            <a:endParaRPr lang="zh-CN" altLang="en-US" sz="2400" i="1">
              <a:solidFill>
                <a:schemeClr val="bg1"/>
              </a:solidFill>
            </a:endParaRPr>
          </a:p>
        </p:txBody>
      </p:sp>
      <p:sp>
        <p:nvSpPr>
          <p:cNvPr id="43015" name="文本框 7"/>
          <p:cNvSpPr>
            <a:spLocks noChangeArrowheads="1"/>
          </p:cNvSpPr>
          <p:nvPr/>
        </p:nvSpPr>
        <p:spPr bwMode="auto">
          <a:xfrm>
            <a:off x="2668588" y="2641600"/>
            <a:ext cx="65373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54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感谢聆听！</a:t>
            </a:r>
            <a:endParaRPr lang="zh-CN" altLang="en-US" sz="54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016" name="任意多边形 20"/>
          <p:cNvSpPr>
            <a:spLocks noChangeArrowheads="1"/>
          </p:cNvSpPr>
          <p:nvPr/>
        </p:nvSpPr>
        <p:spPr bwMode="auto">
          <a:xfrm>
            <a:off x="10172700" y="211138"/>
            <a:ext cx="2060575" cy="5546725"/>
          </a:xfrm>
          <a:custGeom>
            <a:avLst/>
            <a:gdLst>
              <a:gd name="T0" fmla="*/ 2499288 w 1871003"/>
              <a:gd name="T1" fmla="*/ 0 h 4276578"/>
              <a:gd name="T2" fmla="*/ 0 w 1871003"/>
              <a:gd name="T3" fmla="*/ 5586180 h 4276578"/>
              <a:gd name="T4" fmla="*/ 2480497 w 1871003"/>
              <a:gd name="T5" fmla="*/ 9330762 h 4276578"/>
              <a:gd name="T6" fmla="*/ 2499288 w 1871003"/>
              <a:gd name="T7" fmla="*/ 0 h 4276578"/>
              <a:gd name="T8" fmla="*/ 0 60000 65536"/>
              <a:gd name="T9" fmla="*/ 0 60000 65536"/>
              <a:gd name="T10" fmla="*/ 0 60000 65536"/>
              <a:gd name="T11" fmla="*/ 0 60000 65536"/>
              <a:gd name="T12" fmla="*/ 0 w 1871003"/>
              <a:gd name="T13" fmla="*/ 0 h 4276578"/>
              <a:gd name="T14" fmla="*/ 1871003 w 1871003"/>
              <a:gd name="T15" fmla="*/ 4276578 h 4276578"/>
            </a:gdLst>
            <a:ahLst/>
            <a:cxnLst>
              <a:cxn ang="T8">
                <a:pos x="T0" y="T1"/>
              </a:cxn>
              <a:cxn ang="T9">
                <a:pos x="T2" y="T3"/>
              </a:cxn>
              <a:cxn ang="T10">
                <a:pos x="T4" y="T5"/>
              </a:cxn>
              <a:cxn ang="T11">
                <a:pos x="T6" y="T7"/>
              </a:cxn>
            </a:cxnLst>
            <a:rect l="T12" t="T13" r="T14" b="T15"/>
            <a:pathLst>
              <a:path w="1871003" h="4276578">
                <a:moveTo>
                  <a:pt x="1871003" y="0"/>
                </a:moveTo>
                <a:lnTo>
                  <a:pt x="0" y="2560320"/>
                </a:lnTo>
                <a:lnTo>
                  <a:pt x="1856935" y="4276578"/>
                </a:lnTo>
                <a:cubicBezTo>
                  <a:pt x="1861624" y="2851052"/>
                  <a:pt x="1866314" y="1425526"/>
                  <a:pt x="1871003" y="0"/>
                </a:cubicBez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43017" name="任意多边形 25"/>
          <p:cNvSpPr>
            <a:spLocks noChangeArrowheads="1"/>
          </p:cNvSpPr>
          <p:nvPr/>
        </p:nvSpPr>
        <p:spPr bwMode="auto">
          <a:xfrm>
            <a:off x="9444038" y="4443413"/>
            <a:ext cx="2789237" cy="2462212"/>
          </a:xfrm>
          <a:custGeom>
            <a:avLst/>
            <a:gdLst>
              <a:gd name="T0" fmla="*/ 1439378 w 3868616"/>
              <a:gd name="T1" fmla="*/ 0 h 2447779"/>
              <a:gd name="T2" fmla="*/ 0 w 3868616"/>
              <a:gd name="T3" fmla="*/ 2491334 h 2447779"/>
              <a:gd name="T4" fmla="*/ 1449924 w 3868616"/>
              <a:gd name="T5" fmla="*/ 2462697 h 2447779"/>
              <a:gd name="T6" fmla="*/ 1439378 w 3868616"/>
              <a:gd name="T7" fmla="*/ 0 h 2447779"/>
              <a:gd name="T8" fmla="*/ 0 60000 65536"/>
              <a:gd name="T9" fmla="*/ 0 60000 65536"/>
              <a:gd name="T10" fmla="*/ 0 60000 65536"/>
              <a:gd name="T11" fmla="*/ 0 60000 65536"/>
              <a:gd name="T12" fmla="*/ 0 w 3868616"/>
              <a:gd name="T13" fmla="*/ 0 h 2447779"/>
              <a:gd name="T14" fmla="*/ 3868616 w 3868616"/>
              <a:gd name="T15" fmla="*/ 2447779 h 2447779"/>
            </a:gdLst>
            <a:ahLst/>
            <a:cxnLst>
              <a:cxn ang="T8">
                <a:pos x="T0" y="T1"/>
              </a:cxn>
              <a:cxn ang="T9">
                <a:pos x="T2" y="T3"/>
              </a:cxn>
              <a:cxn ang="T10">
                <a:pos x="T4" y="T5"/>
              </a:cxn>
              <a:cxn ang="T11">
                <a:pos x="T6" y="T7"/>
              </a:cxn>
            </a:cxnLst>
            <a:rect l="T12" t="T13" r="T14" b="T15"/>
            <a:pathLst>
              <a:path w="3868616" h="2447779">
                <a:moveTo>
                  <a:pt x="3840480" y="0"/>
                </a:moveTo>
                <a:lnTo>
                  <a:pt x="0" y="2447779"/>
                </a:lnTo>
                <a:lnTo>
                  <a:pt x="3868616" y="2419643"/>
                </a:lnTo>
                <a:lnTo>
                  <a:pt x="3840480" y="0"/>
                </a:lnTo>
                <a:close/>
              </a:path>
            </a:pathLst>
          </a:custGeom>
          <a:solidFill>
            <a:srgbClr val="418A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43018"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43019" name="任意多边形 14335"/>
          <p:cNvSpPr>
            <a:spLocks noChangeArrowheads="1"/>
          </p:cNvSpPr>
          <p:nvPr/>
        </p:nvSpPr>
        <p:spPr bwMode="auto">
          <a:xfrm>
            <a:off x="-69850" y="0"/>
            <a:ext cx="1800225" cy="3081338"/>
          </a:xfrm>
          <a:custGeom>
            <a:avLst/>
            <a:gdLst>
              <a:gd name="T0" fmla="*/ 0 w 1800665"/>
              <a:gd name="T1" fmla="*/ 0 h 3080824"/>
              <a:gd name="T2" fmla="*/ 1799345 w 1800665"/>
              <a:gd name="T3" fmla="*/ 0 h 3080824"/>
              <a:gd name="T4" fmla="*/ 56229 w 1800665"/>
              <a:gd name="T5" fmla="*/ 3082366 h 3080824"/>
              <a:gd name="T6" fmla="*/ 0 w 1800665"/>
              <a:gd name="T7" fmla="*/ 0 h 3080824"/>
              <a:gd name="T8" fmla="*/ 0 60000 65536"/>
              <a:gd name="T9" fmla="*/ 0 60000 65536"/>
              <a:gd name="T10" fmla="*/ 0 60000 65536"/>
              <a:gd name="T11" fmla="*/ 0 60000 65536"/>
              <a:gd name="T12" fmla="*/ 0 w 1800665"/>
              <a:gd name="T13" fmla="*/ 0 h 3080824"/>
              <a:gd name="T14" fmla="*/ 1800665 w 1800665"/>
              <a:gd name="T15" fmla="*/ 3080824 h 3080824"/>
            </a:gdLst>
            <a:ahLst/>
            <a:cxnLst>
              <a:cxn ang="T8">
                <a:pos x="T0" y="T1"/>
              </a:cxn>
              <a:cxn ang="T9">
                <a:pos x="T2" y="T3"/>
              </a:cxn>
              <a:cxn ang="T10">
                <a:pos x="T4" y="T5"/>
              </a:cxn>
              <a:cxn ang="T11">
                <a:pos x="T6" y="T7"/>
              </a:cxn>
            </a:cxnLst>
            <a:rect l="T12" t="T13" r="T14" b="T15"/>
            <a:pathLst>
              <a:path w="1800665" h="3080824">
                <a:moveTo>
                  <a:pt x="0" y="0"/>
                </a:moveTo>
                <a:lnTo>
                  <a:pt x="1800665" y="0"/>
                </a:lnTo>
                <a:lnTo>
                  <a:pt x="56271" y="3080824"/>
                </a:lnTo>
                <a:lnTo>
                  <a:pt x="0" y="0"/>
                </a:lnTo>
                <a:close/>
              </a:path>
            </a:pathLst>
          </a:custGeom>
          <a:solidFill>
            <a:srgbClr val="418AB3">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43020" name="任意多边形 14337"/>
          <p:cNvSpPr>
            <a:spLocks noChangeArrowheads="1"/>
          </p:cNvSpPr>
          <p:nvPr/>
        </p:nvSpPr>
        <p:spPr bwMode="auto">
          <a:xfrm>
            <a:off x="-69850" y="1389063"/>
            <a:ext cx="1827213" cy="5486400"/>
          </a:xfrm>
          <a:custGeom>
            <a:avLst/>
            <a:gdLst>
              <a:gd name="T0" fmla="*/ 0 w 1828800"/>
              <a:gd name="T1" fmla="*/ 0 h 5486400"/>
              <a:gd name="T2" fmla="*/ 1824043 w 1828800"/>
              <a:gd name="T3" fmla="*/ 3348110 h 5486400"/>
              <a:gd name="T4" fmla="*/ 491088 w 1828800"/>
              <a:gd name="T5" fmla="*/ 5458264 h 5486400"/>
              <a:gd name="T6" fmla="*/ 28063 w 1828800"/>
              <a:gd name="T7" fmla="*/ 5486400 h 5486400"/>
              <a:gd name="T8" fmla="*/ 0 w 1828800"/>
              <a:gd name="T9" fmla="*/ 0 h 5486400"/>
              <a:gd name="T10" fmla="*/ 0 60000 65536"/>
              <a:gd name="T11" fmla="*/ 0 60000 65536"/>
              <a:gd name="T12" fmla="*/ 0 60000 65536"/>
              <a:gd name="T13" fmla="*/ 0 60000 65536"/>
              <a:gd name="T14" fmla="*/ 0 60000 65536"/>
              <a:gd name="T15" fmla="*/ 0 w 1828800"/>
              <a:gd name="T16" fmla="*/ 0 h 5486400"/>
              <a:gd name="T17" fmla="*/ 1828800 w 1828800"/>
              <a:gd name="T18" fmla="*/ 5486400 h 5486400"/>
            </a:gdLst>
            <a:ahLst/>
            <a:cxnLst>
              <a:cxn ang="T10">
                <a:pos x="T0" y="T1"/>
              </a:cxn>
              <a:cxn ang="T11">
                <a:pos x="T2" y="T3"/>
              </a:cxn>
              <a:cxn ang="T12">
                <a:pos x="T4" y="T5"/>
              </a:cxn>
              <a:cxn ang="T13">
                <a:pos x="T6" y="T7"/>
              </a:cxn>
              <a:cxn ang="T14">
                <a:pos x="T8" y="T9"/>
              </a:cxn>
            </a:cxnLst>
            <a:rect l="T15" t="T16" r="T17" b="T18"/>
            <a:pathLst>
              <a:path w="1828800" h="5486400">
                <a:moveTo>
                  <a:pt x="0" y="0"/>
                </a:moveTo>
                <a:lnTo>
                  <a:pt x="1828800" y="3348110"/>
                </a:lnTo>
                <a:lnTo>
                  <a:pt x="492369" y="5458264"/>
                </a:lnTo>
                <a:lnTo>
                  <a:pt x="28135" y="5486400"/>
                </a:lnTo>
                <a:lnTo>
                  <a:pt x="0" y="0"/>
                </a:ln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43021" name="任意多边形 14338"/>
          <p:cNvSpPr>
            <a:spLocks noChangeArrowheads="1"/>
          </p:cNvSpPr>
          <p:nvPr/>
        </p:nvSpPr>
        <p:spPr bwMode="auto">
          <a:xfrm>
            <a:off x="-25400" y="4992688"/>
            <a:ext cx="4262438" cy="1900237"/>
          </a:xfrm>
          <a:custGeom>
            <a:avLst/>
            <a:gdLst>
              <a:gd name="T0" fmla="*/ 0 w 4262510"/>
              <a:gd name="T1" fmla="*/ 0 h 1899138"/>
              <a:gd name="T2" fmla="*/ 4262294 w 4262510"/>
              <a:gd name="T3" fmla="*/ 1902437 h 1899138"/>
              <a:gd name="T4" fmla="*/ 0 w 4262510"/>
              <a:gd name="T5" fmla="*/ 1902437 h 1899138"/>
              <a:gd name="T6" fmla="*/ 0 w 4262510"/>
              <a:gd name="T7" fmla="*/ 0 h 1899138"/>
              <a:gd name="T8" fmla="*/ 0 60000 65536"/>
              <a:gd name="T9" fmla="*/ 0 60000 65536"/>
              <a:gd name="T10" fmla="*/ 0 60000 65536"/>
              <a:gd name="T11" fmla="*/ 0 60000 65536"/>
              <a:gd name="T12" fmla="*/ 0 w 4262510"/>
              <a:gd name="T13" fmla="*/ 0 h 1899138"/>
              <a:gd name="T14" fmla="*/ 4262510 w 4262510"/>
              <a:gd name="T15" fmla="*/ 1899138 h 1899138"/>
            </a:gdLst>
            <a:ahLst/>
            <a:cxnLst>
              <a:cxn ang="T8">
                <a:pos x="T0" y="T1"/>
              </a:cxn>
              <a:cxn ang="T9">
                <a:pos x="T2" y="T3"/>
              </a:cxn>
              <a:cxn ang="T10">
                <a:pos x="T4" y="T5"/>
              </a:cxn>
              <a:cxn ang="T11">
                <a:pos x="T6" y="T7"/>
              </a:cxn>
            </a:cxnLst>
            <a:rect l="T12" t="T13" r="T14" b="T15"/>
            <a:pathLst>
              <a:path w="4262510" h="1899138">
                <a:moveTo>
                  <a:pt x="0" y="0"/>
                </a:moveTo>
                <a:lnTo>
                  <a:pt x="4262510" y="1899138"/>
                </a:lnTo>
                <a:lnTo>
                  <a:pt x="0" y="1899138"/>
                </a:lnTo>
                <a:lnTo>
                  <a:pt x="0" y="0"/>
                </a:lnTo>
                <a:close/>
              </a:path>
            </a:pathLst>
          </a:custGeom>
          <a:solidFill>
            <a:srgbClr val="FF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43022" name="任意多边形 22"/>
          <p:cNvSpPr>
            <a:spLocks noChangeArrowheads="1"/>
          </p:cNvSpPr>
          <p:nvPr/>
        </p:nvSpPr>
        <p:spPr bwMode="auto">
          <a:xfrm>
            <a:off x="6537325" y="-34925"/>
            <a:ext cx="5697538" cy="2122488"/>
          </a:xfrm>
          <a:custGeom>
            <a:avLst/>
            <a:gdLst>
              <a:gd name="T0" fmla="*/ 5662612 w 5697415"/>
              <a:gd name="T1" fmla="*/ 0 h 2121877"/>
              <a:gd name="T2" fmla="*/ 5697784 w 5697415"/>
              <a:gd name="T3" fmla="*/ 2123710 h 2121877"/>
              <a:gd name="T4" fmla="*/ 0 w 5697415"/>
              <a:gd name="T5" fmla="*/ 23468 h 2121877"/>
              <a:gd name="T6" fmla="*/ 5662612 w 5697415"/>
              <a:gd name="T7" fmla="*/ 0 h 2121877"/>
              <a:gd name="T8" fmla="*/ 0 60000 65536"/>
              <a:gd name="T9" fmla="*/ 0 60000 65536"/>
              <a:gd name="T10" fmla="*/ 0 60000 65536"/>
              <a:gd name="T11" fmla="*/ 0 60000 65536"/>
              <a:gd name="T12" fmla="*/ 0 w 5697415"/>
              <a:gd name="T13" fmla="*/ 0 h 2121877"/>
              <a:gd name="T14" fmla="*/ 5697415 w 5697415"/>
              <a:gd name="T15" fmla="*/ 2121877 h 2121877"/>
            </a:gdLst>
            <a:ahLst/>
            <a:cxnLst>
              <a:cxn ang="T8">
                <a:pos x="T0" y="T1"/>
              </a:cxn>
              <a:cxn ang="T9">
                <a:pos x="T2" y="T3"/>
              </a:cxn>
              <a:cxn ang="T10">
                <a:pos x="T4" y="T5"/>
              </a:cxn>
              <a:cxn ang="T11">
                <a:pos x="T6" y="T7"/>
              </a:cxn>
            </a:cxnLst>
            <a:rect l="T12" t="T13" r="T14" b="T15"/>
            <a:pathLst>
              <a:path w="5697415" h="2121877">
                <a:moveTo>
                  <a:pt x="5662246" y="0"/>
                </a:moveTo>
                <a:lnTo>
                  <a:pt x="5697415" y="2121877"/>
                </a:lnTo>
                <a:lnTo>
                  <a:pt x="0" y="23447"/>
                </a:lnTo>
                <a:lnTo>
                  <a:pt x="5662246" y="0"/>
                </a:lnTo>
                <a:close/>
              </a:path>
            </a:pathLst>
          </a:custGeom>
          <a:solidFill>
            <a:srgbClr val="C0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Tree>
  </p:cSld>
  <p:clrMapOvr>
    <a:masterClrMapping/>
  </p:clrMapOvr>
  <p:transition spd="slow" advTm="3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p:cNvSpPr>
            <a:spLocks noGrp="1"/>
          </p:cNvSpPr>
          <p:nvPr>
            <p:ph type="sldNum" sz="quarter" idx="12"/>
          </p:nvPr>
        </p:nvSpPr>
        <p:spPr/>
        <p:txBody>
          <a:bodyPr/>
          <a:lstStyle/>
          <a:p>
            <a:pPr>
              <a:defRPr/>
            </a:pPr>
            <a:fld id="{66A57F4D-BF44-4723-BC93-2509734ED943}" type="slidenum">
              <a:rPr lang="zh-CN" altLang="en-US"/>
            </a:fld>
            <a:endParaRPr lang="zh-CN" altLang="en-US" sz="1800">
              <a:solidFill>
                <a:schemeClr val="tx1"/>
              </a:solidFill>
              <a:latin typeface="Arial" panose="020B0604020202020204" pitchFamily="34" charset="0"/>
            </a:endParaRPr>
          </a:p>
        </p:txBody>
      </p:sp>
      <p:pic>
        <p:nvPicPr>
          <p:cNvPr id="17411"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矩形 1"/>
          <p:cNvSpPr>
            <a:spLocks noChangeArrowheads="1"/>
          </p:cNvSpPr>
          <p:nvPr/>
        </p:nvSpPr>
        <p:spPr bwMode="auto">
          <a:xfrm>
            <a:off x="0" y="-28575"/>
            <a:ext cx="12206288"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13" name="任意多边形 19"/>
          <p:cNvSpPr>
            <a:spLocks noChangeArrowheads="1"/>
          </p:cNvSpPr>
          <p:nvPr/>
        </p:nvSpPr>
        <p:spPr bwMode="auto">
          <a:xfrm>
            <a:off x="6361113" y="-28575"/>
            <a:ext cx="5845175" cy="2252663"/>
          </a:xfrm>
          <a:custGeom>
            <a:avLst/>
            <a:gdLst>
              <a:gd name="T0" fmla="*/ 0 w 2589644"/>
              <a:gd name="T1" fmla="*/ 18781 h 3116489"/>
              <a:gd name="T2" fmla="*/ 0 w 2589644"/>
              <a:gd name="T3" fmla="*/ 18781 h 3116489"/>
              <a:gd name="T4" fmla="*/ 12617983 w 2589644"/>
              <a:gd name="T5" fmla="*/ 13469 h 3116489"/>
              <a:gd name="T6" fmla="*/ 16985748 w 2589644"/>
              <a:gd name="T7" fmla="*/ 18781 h 3116489"/>
              <a:gd name="T8" fmla="*/ 27177185 w 2589644"/>
              <a:gd name="T9" fmla="*/ 13469 h 3116489"/>
              <a:gd name="T10" fmla="*/ 27824262 w 2589644"/>
              <a:gd name="T11" fmla="*/ 8156 h 3116489"/>
              <a:gd name="T12" fmla="*/ 29765499 w 2589644"/>
              <a:gd name="T13" fmla="*/ 13469 h 3116489"/>
              <a:gd name="T14" fmla="*/ 28729696 w 2589644"/>
              <a:gd name="T15" fmla="*/ 18781 h 3116489"/>
              <a:gd name="T16" fmla="*/ 29441953 w 2589644"/>
              <a:gd name="T17" fmla="*/ 29407 h 3116489"/>
              <a:gd name="T18" fmla="*/ 29441953 w 2589644"/>
              <a:gd name="T19" fmla="*/ 18781 h 3116489"/>
              <a:gd name="T20" fmla="*/ 29441953 w 2589644"/>
              <a:gd name="T21" fmla="*/ 1176949 h 3116489"/>
              <a:gd name="T22" fmla="*/ 0 w 2589644"/>
              <a:gd name="T23" fmla="*/ 18781 h 31164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9644"/>
              <a:gd name="T37" fmla="*/ 0 h 3116489"/>
              <a:gd name="T38" fmla="*/ 2589644 w 2589644"/>
              <a:gd name="T39" fmla="*/ 3116489 h 31164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9644" h="3116489">
                <a:moveTo>
                  <a:pt x="0" y="49732"/>
                </a:moveTo>
                <a:lnTo>
                  <a:pt x="0" y="49732"/>
                </a:lnTo>
                <a:cubicBezTo>
                  <a:pt x="449062" y="-40079"/>
                  <a:pt x="121702" y="15126"/>
                  <a:pt x="1097280" y="35664"/>
                </a:cubicBezTo>
                <a:cubicBezTo>
                  <a:pt x="1223948" y="38331"/>
                  <a:pt x="1350499" y="45043"/>
                  <a:pt x="1477108" y="49732"/>
                </a:cubicBezTo>
                <a:lnTo>
                  <a:pt x="2363372" y="35664"/>
                </a:lnTo>
                <a:cubicBezTo>
                  <a:pt x="2382698" y="35087"/>
                  <a:pt x="2400309" y="21597"/>
                  <a:pt x="2419643" y="21597"/>
                </a:cubicBezTo>
                <a:cubicBezTo>
                  <a:pt x="2476109" y="21597"/>
                  <a:pt x="2532185" y="30975"/>
                  <a:pt x="2588456" y="35664"/>
                </a:cubicBezTo>
                <a:cubicBezTo>
                  <a:pt x="2602524" y="40353"/>
                  <a:pt x="2486802" y="40469"/>
                  <a:pt x="2498381" y="49732"/>
                </a:cubicBezTo>
                <a:cubicBezTo>
                  <a:pt x="2587407" y="120953"/>
                  <a:pt x="2549997" y="77867"/>
                  <a:pt x="2560320" y="77867"/>
                </a:cubicBezTo>
                <a:cubicBezTo>
                  <a:pt x="2570643" y="77867"/>
                  <a:pt x="2560320" y="59110"/>
                  <a:pt x="2560320" y="49732"/>
                </a:cubicBezTo>
                <a:lnTo>
                  <a:pt x="2560320" y="3116489"/>
                </a:lnTo>
                <a:lnTo>
                  <a:pt x="0" y="49732"/>
                </a:lnTo>
                <a:close/>
              </a:path>
            </a:pathLst>
          </a:custGeom>
          <a:solidFill>
            <a:srgbClr val="FF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7414" name="任意多边形 20"/>
          <p:cNvSpPr>
            <a:spLocks noChangeArrowheads="1"/>
          </p:cNvSpPr>
          <p:nvPr/>
        </p:nvSpPr>
        <p:spPr bwMode="auto">
          <a:xfrm>
            <a:off x="10145713" y="211138"/>
            <a:ext cx="2060575" cy="5546725"/>
          </a:xfrm>
          <a:custGeom>
            <a:avLst/>
            <a:gdLst>
              <a:gd name="T0" fmla="*/ 2499288 w 1871003"/>
              <a:gd name="T1" fmla="*/ 0 h 4276578"/>
              <a:gd name="T2" fmla="*/ 0 w 1871003"/>
              <a:gd name="T3" fmla="*/ 5586180 h 4276578"/>
              <a:gd name="T4" fmla="*/ 2480497 w 1871003"/>
              <a:gd name="T5" fmla="*/ 9330762 h 4276578"/>
              <a:gd name="T6" fmla="*/ 2499288 w 1871003"/>
              <a:gd name="T7" fmla="*/ 0 h 4276578"/>
              <a:gd name="T8" fmla="*/ 0 60000 65536"/>
              <a:gd name="T9" fmla="*/ 0 60000 65536"/>
              <a:gd name="T10" fmla="*/ 0 60000 65536"/>
              <a:gd name="T11" fmla="*/ 0 60000 65536"/>
              <a:gd name="T12" fmla="*/ 0 w 1871003"/>
              <a:gd name="T13" fmla="*/ 0 h 4276578"/>
              <a:gd name="T14" fmla="*/ 1871003 w 1871003"/>
              <a:gd name="T15" fmla="*/ 4276578 h 4276578"/>
            </a:gdLst>
            <a:ahLst/>
            <a:cxnLst>
              <a:cxn ang="T8">
                <a:pos x="T0" y="T1"/>
              </a:cxn>
              <a:cxn ang="T9">
                <a:pos x="T2" y="T3"/>
              </a:cxn>
              <a:cxn ang="T10">
                <a:pos x="T4" y="T5"/>
              </a:cxn>
              <a:cxn ang="T11">
                <a:pos x="T6" y="T7"/>
              </a:cxn>
            </a:cxnLst>
            <a:rect l="T12" t="T13" r="T14" b="T15"/>
            <a:pathLst>
              <a:path w="1871003" h="4276578">
                <a:moveTo>
                  <a:pt x="1871003" y="0"/>
                </a:moveTo>
                <a:lnTo>
                  <a:pt x="0" y="2560320"/>
                </a:lnTo>
                <a:lnTo>
                  <a:pt x="1856935" y="4276578"/>
                </a:lnTo>
                <a:cubicBezTo>
                  <a:pt x="1861624" y="2851052"/>
                  <a:pt x="1866314" y="1425526"/>
                  <a:pt x="1871003" y="0"/>
                </a:cubicBez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7415" name="任意多边形 25"/>
          <p:cNvSpPr>
            <a:spLocks noChangeArrowheads="1"/>
          </p:cNvSpPr>
          <p:nvPr/>
        </p:nvSpPr>
        <p:spPr bwMode="auto">
          <a:xfrm>
            <a:off x="9404350" y="4413250"/>
            <a:ext cx="2787650" cy="2460625"/>
          </a:xfrm>
          <a:custGeom>
            <a:avLst/>
            <a:gdLst>
              <a:gd name="T0" fmla="*/ 1436923 w 3868616"/>
              <a:gd name="T1" fmla="*/ 0 h 2447779"/>
              <a:gd name="T2" fmla="*/ 0 w 3868616"/>
              <a:gd name="T3" fmla="*/ 2486519 h 2447779"/>
              <a:gd name="T4" fmla="*/ 1447450 w 3868616"/>
              <a:gd name="T5" fmla="*/ 2457938 h 2447779"/>
              <a:gd name="T6" fmla="*/ 1436923 w 3868616"/>
              <a:gd name="T7" fmla="*/ 0 h 2447779"/>
              <a:gd name="T8" fmla="*/ 0 60000 65536"/>
              <a:gd name="T9" fmla="*/ 0 60000 65536"/>
              <a:gd name="T10" fmla="*/ 0 60000 65536"/>
              <a:gd name="T11" fmla="*/ 0 60000 65536"/>
              <a:gd name="T12" fmla="*/ 0 w 3868616"/>
              <a:gd name="T13" fmla="*/ 0 h 2447779"/>
              <a:gd name="T14" fmla="*/ 3868616 w 3868616"/>
              <a:gd name="T15" fmla="*/ 2447779 h 2447779"/>
            </a:gdLst>
            <a:ahLst/>
            <a:cxnLst>
              <a:cxn ang="T8">
                <a:pos x="T0" y="T1"/>
              </a:cxn>
              <a:cxn ang="T9">
                <a:pos x="T2" y="T3"/>
              </a:cxn>
              <a:cxn ang="T10">
                <a:pos x="T4" y="T5"/>
              </a:cxn>
              <a:cxn ang="T11">
                <a:pos x="T6" y="T7"/>
              </a:cxn>
            </a:cxnLst>
            <a:rect l="T12" t="T13" r="T14" b="T15"/>
            <a:pathLst>
              <a:path w="3868616" h="2447779">
                <a:moveTo>
                  <a:pt x="3840480" y="0"/>
                </a:moveTo>
                <a:lnTo>
                  <a:pt x="0" y="2447779"/>
                </a:lnTo>
                <a:lnTo>
                  <a:pt x="3868616" y="2419643"/>
                </a:lnTo>
                <a:lnTo>
                  <a:pt x="3840480" y="0"/>
                </a:lnTo>
                <a:close/>
              </a:path>
            </a:pathLst>
          </a:custGeom>
          <a:solidFill>
            <a:srgbClr val="418A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7416"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7417" name="圆角矩形 23"/>
          <p:cNvSpPr>
            <a:spLocks noChangeArrowheads="1"/>
          </p:cNvSpPr>
          <p:nvPr/>
        </p:nvSpPr>
        <p:spPr bwMode="auto">
          <a:xfrm>
            <a:off x="700088" y="1019175"/>
            <a:ext cx="1601787" cy="1855788"/>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18" name="圆角矩形 24"/>
          <p:cNvSpPr>
            <a:spLocks noChangeArrowheads="1"/>
          </p:cNvSpPr>
          <p:nvPr/>
        </p:nvSpPr>
        <p:spPr bwMode="auto">
          <a:xfrm>
            <a:off x="-12700" y="-28575"/>
            <a:ext cx="1428750" cy="1709738"/>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19" name="圆角矩形 27"/>
          <p:cNvSpPr>
            <a:spLocks noChangeArrowheads="1"/>
          </p:cNvSpPr>
          <p:nvPr/>
        </p:nvSpPr>
        <p:spPr bwMode="auto">
          <a:xfrm>
            <a:off x="288925" y="2301875"/>
            <a:ext cx="823913" cy="1146175"/>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20" name="文本框 7"/>
          <p:cNvSpPr>
            <a:spLocks noChangeArrowheads="1"/>
          </p:cNvSpPr>
          <p:nvPr/>
        </p:nvSpPr>
        <p:spPr bwMode="auto">
          <a:xfrm>
            <a:off x="700088" y="1654175"/>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过度页</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421" name="圆角矩形 17"/>
          <p:cNvSpPr>
            <a:spLocks noChangeArrowheads="1"/>
          </p:cNvSpPr>
          <p:nvPr/>
        </p:nvSpPr>
        <p:spPr bwMode="auto">
          <a:xfrm>
            <a:off x="2878138" y="2052638"/>
            <a:ext cx="4735512" cy="674687"/>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22" name="文本框 10"/>
          <p:cNvSpPr>
            <a:spLocks noChangeArrowheads="1"/>
          </p:cNvSpPr>
          <p:nvPr/>
        </p:nvSpPr>
        <p:spPr bwMode="auto">
          <a:xfrm>
            <a:off x="2933700" y="212883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1</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17423" name="文本框 10"/>
          <p:cNvSpPr>
            <a:spLocks noChangeArrowheads="1"/>
          </p:cNvSpPr>
          <p:nvPr/>
        </p:nvSpPr>
        <p:spPr bwMode="auto">
          <a:xfrm>
            <a:off x="2933700" y="2900363"/>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2</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17424" name="文本框 10"/>
          <p:cNvSpPr>
            <a:spLocks noChangeArrowheads="1"/>
          </p:cNvSpPr>
          <p:nvPr/>
        </p:nvSpPr>
        <p:spPr bwMode="auto">
          <a:xfrm>
            <a:off x="2933700" y="364648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3</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17425" name="文本框 10"/>
          <p:cNvSpPr>
            <a:spLocks noChangeArrowheads="1"/>
          </p:cNvSpPr>
          <p:nvPr/>
        </p:nvSpPr>
        <p:spPr bwMode="auto">
          <a:xfrm>
            <a:off x="2933700" y="4384675"/>
            <a:ext cx="449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4</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Tree>
  </p:cSld>
  <p:clrMapOvr>
    <a:masterClrMapping/>
  </p:clrMapOvr>
  <p:transition spd="slow" advTm="3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6"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8437" name="圆角矩形 24"/>
          <p:cNvSpPr>
            <a:spLocks noChangeArrowheads="1"/>
          </p:cNvSpPr>
          <p:nvPr/>
        </p:nvSpPr>
        <p:spPr bwMode="auto">
          <a:xfrm>
            <a:off x="-12700" y="-28575"/>
            <a:ext cx="1428750" cy="1709738"/>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8" name="圆角矩形 23"/>
          <p:cNvSpPr>
            <a:spLocks noChangeArrowheads="1"/>
          </p:cNvSpPr>
          <p:nvPr/>
        </p:nvSpPr>
        <p:spPr bwMode="auto">
          <a:xfrm>
            <a:off x="700088" y="1019175"/>
            <a:ext cx="1601787" cy="1855788"/>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9" name="圆角矩形 27"/>
          <p:cNvSpPr>
            <a:spLocks noChangeArrowheads="1"/>
          </p:cNvSpPr>
          <p:nvPr/>
        </p:nvSpPr>
        <p:spPr bwMode="auto">
          <a:xfrm>
            <a:off x="288925" y="2301875"/>
            <a:ext cx="823913" cy="1146175"/>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0" name="文本框 7"/>
          <p:cNvSpPr>
            <a:spLocks noChangeArrowheads="1"/>
          </p:cNvSpPr>
          <p:nvPr/>
        </p:nvSpPr>
        <p:spPr bwMode="auto">
          <a:xfrm>
            <a:off x="700088" y="1654175"/>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441" name="等腰三角形 36"/>
          <p:cNvSpPr>
            <a:spLocks noChangeArrowheads="1"/>
          </p:cNvSpPr>
          <p:nvPr/>
        </p:nvSpPr>
        <p:spPr bwMode="auto">
          <a:xfrm>
            <a:off x="4379913" y="5961063"/>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2" name="等腰三角形 29"/>
          <p:cNvSpPr>
            <a:spLocks noChangeArrowheads="1"/>
          </p:cNvSpPr>
          <p:nvPr/>
        </p:nvSpPr>
        <p:spPr bwMode="auto">
          <a:xfrm>
            <a:off x="3779838" y="5961063"/>
            <a:ext cx="801687"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3" name="等腰三角形 9"/>
          <p:cNvSpPr>
            <a:spLocks noChangeArrowheads="1"/>
          </p:cNvSpPr>
          <p:nvPr/>
        </p:nvSpPr>
        <p:spPr bwMode="auto">
          <a:xfrm>
            <a:off x="2533650" y="5786438"/>
            <a:ext cx="1646238"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4" name="等腰三角形 34"/>
          <p:cNvSpPr>
            <a:spLocks noChangeArrowheads="1"/>
          </p:cNvSpPr>
          <p:nvPr/>
        </p:nvSpPr>
        <p:spPr bwMode="auto">
          <a:xfrm>
            <a:off x="768350" y="6389688"/>
            <a:ext cx="2066925"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5" name="等腰三角形 35"/>
          <p:cNvSpPr>
            <a:spLocks noChangeArrowheads="1"/>
          </p:cNvSpPr>
          <p:nvPr/>
        </p:nvSpPr>
        <p:spPr bwMode="auto">
          <a:xfrm>
            <a:off x="-17463" y="5391150"/>
            <a:ext cx="1433513"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6" name="等腰三角形 37"/>
          <p:cNvSpPr>
            <a:spLocks noChangeArrowheads="1"/>
          </p:cNvSpPr>
          <p:nvPr/>
        </p:nvSpPr>
        <p:spPr bwMode="auto">
          <a:xfrm>
            <a:off x="5440363" y="5961063"/>
            <a:ext cx="2452687"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7" name="等腰三角形 38"/>
          <p:cNvSpPr>
            <a:spLocks noChangeArrowheads="1"/>
          </p:cNvSpPr>
          <p:nvPr/>
        </p:nvSpPr>
        <p:spPr bwMode="auto">
          <a:xfrm>
            <a:off x="7213600" y="5986463"/>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8" name="等腰三角形 39"/>
          <p:cNvSpPr>
            <a:spLocks noChangeArrowheads="1"/>
          </p:cNvSpPr>
          <p:nvPr/>
        </p:nvSpPr>
        <p:spPr bwMode="auto">
          <a:xfrm>
            <a:off x="8034338" y="5616575"/>
            <a:ext cx="1763712"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9" name="等腰三角形 40"/>
          <p:cNvSpPr>
            <a:spLocks noChangeArrowheads="1"/>
          </p:cNvSpPr>
          <p:nvPr/>
        </p:nvSpPr>
        <p:spPr bwMode="auto">
          <a:xfrm>
            <a:off x="9344025" y="5986463"/>
            <a:ext cx="801688"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50" name="等腰三角形 41"/>
          <p:cNvSpPr>
            <a:spLocks noChangeArrowheads="1"/>
          </p:cNvSpPr>
          <p:nvPr/>
        </p:nvSpPr>
        <p:spPr bwMode="auto">
          <a:xfrm>
            <a:off x="9798050" y="53911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51" name="AutoShape 3"/>
          <p:cNvSpPr>
            <a:spLocks noChangeAspect="1" noChangeArrowheads="1" noTextEdit="1"/>
          </p:cNvSpPr>
          <p:nvPr/>
        </p:nvSpPr>
        <p:spPr bwMode="auto">
          <a:xfrm>
            <a:off x="3273425" y="1582738"/>
            <a:ext cx="24733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18452" name="Group 5"/>
          <p:cNvGrpSpPr/>
          <p:nvPr/>
        </p:nvGrpSpPr>
        <p:grpSpPr bwMode="auto">
          <a:xfrm>
            <a:off x="4411663" y="1208088"/>
            <a:ext cx="2643187" cy="1771650"/>
            <a:chOff x="0" y="0"/>
            <a:chExt cx="3649604" cy="2446473"/>
          </a:xfrm>
        </p:grpSpPr>
        <p:sp>
          <p:nvSpPr>
            <p:cNvPr id="18489" name="Freeform 5"/>
            <p:cNvSpPr>
              <a:spLocks noChangeArrowheads="1"/>
            </p:cNvSpPr>
            <p:nvPr/>
          </p:nvSpPr>
          <p:spPr bwMode="auto">
            <a:xfrm rot="3124552" flipH="1" flipV="1">
              <a:off x="-147079" y="816084"/>
              <a:ext cx="1795333" cy="756833"/>
            </a:xfrm>
            <a:custGeom>
              <a:avLst/>
              <a:gdLst>
                <a:gd name="T0" fmla="*/ 2147483646 w 2191"/>
                <a:gd name="T1" fmla="*/ 0 h 750"/>
                <a:gd name="T2" fmla="*/ 0 w 2191"/>
                <a:gd name="T3" fmla="*/ 0 h 750"/>
                <a:gd name="T4" fmla="*/ 0 w 2191"/>
                <a:gd name="T5" fmla="*/ 2147483646 h 750"/>
                <a:gd name="T6" fmla="*/ 2147483646 w 2191"/>
                <a:gd name="T7" fmla="*/ 2147483646 h 750"/>
                <a:gd name="T8" fmla="*/ 2147483646 w 2191"/>
                <a:gd name="T9" fmla="*/ 2147483646 h 750"/>
                <a:gd name="T10" fmla="*/ 2147483646 w 2191"/>
                <a:gd name="T11" fmla="*/ 0 h 750"/>
                <a:gd name="T12" fmla="*/ 0 60000 65536"/>
                <a:gd name="T13" fmla="*/ 0 60000 65536"/>
                <a:gd name="T14" fmla="*/ 0 60000 65536"/>
                <a:gd name="T15" fmla="*/ 0 60000 65536"/>
                <a:gd name="T16" fmla="*/ 0 60000 65536"/>
                <a:gd name="T17" fmla="*/ 0 60000 65536"/>
                <a:gd name="T18" fmla="*/ 0 w 2191"/>
                <a:gd name="T19" fmla="*/ 0 h 750"/>
                <a:gd name="T20" fmla="*/ 2191 w 2191"/>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191" h="750">
                  <a:moveTo>
                    <a:pt x="1933" y="0"/>
                  </a:moveTo>
                  <a:lnTo>
                    <a:pt x="0" y="0"/>
                  </a:lnTo>
                  <a:lnTo>
                    <a:pt x="0" y="750"/>
                  </a:lnTo>
                  <a:lnTo>
                    <a:pt x="1933" y="750"/>
                  </a:lnTo>
                  <a:lnTo>
                    <a:pt x="2191" y="376"/>
                  </a:lnTo>
                  <a:lnTo>
                    <a:pt x="1933" y="0"/>
                  </a:lnTo>
                  <a:close/>
                </a:path>
              </a:pathLst>
            </a:custGeom>
            <a:solidFill>
              <a:srgbClr val="7D891D"/>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grpSp>
          <p:nvGrpSpPr>
            <p:cNvPr id="18490" name="Group 7"/>
            <p:cNvGrpSpPr/>
            <p:nvPr/>
          </p:nvGrpSpPr>
          <p:grpSpPr bwMode="auto">
            <a:xfrm>
              <a:off x="800862" y="1127210"/>
              <a:ext cx="2848742" cy="1319263"/>
              <a:chOff x="0" y="0"/>
              <a:chExt cx="2848742" cy="1319263"/>
            </a:xfrm>
          </p:grpSpPr>
          <p:grpSp>
            <p:nvGrpSpPr>
              <p:cNvPr id="18492" name="Group 9"/>
              <p:cNvGrpSpPr/>
              <p:nvPr/>
            </p:nvGrpSpPr>
            <p:grpSpPr bwMode="auto">
              <a:xfrm>
                <a:off x="0" y="29028"/>
                <a:ext cx="2848742" cy="1290235"/>
                <a:chOff x="0" y="0"/>
                <a:chExt cx="2848742" cy="1290235"/>
              </a:xfrm>
            </p:grpSpPr>
            <p:sp>
              <p:nvSpPr>
                <p:cNvPr id="18494" name="Freeform 5"/>
                <p:cNvSpPr>
                  <a:spLocks noChangeArrowheads="1"/>
                </p:cNvSpPr>
                <p:nvPr/>
              </p:nvSpPr>
              <p:spPr bwMode="auto">
                <a:xfrm flipH="1" flipV="1">
                  <a:off x="0" y="241451"/>
                  <a:ext cx="1795333" cy="756833"/>
                </a:xfrm>
                <a:custGeom>
                  <a:avLst/>
                  <a:gdLst>
                    <a:gd name="T0" fmla="*/ 2147483646 w 2191"/>
                    <a:gd name="T1" fmla="*/ 0 h 750"/>
                    <a:gd name="T2" fmla="*/ 0 w 2191"/>
                    <a:gd name="T3" fmla="*/ 0 h 750"/>
                    <a:gd name="T4" fmla="*/ 0 w 2191"/>
                    <a:gd name="T5" fmla="*/ 2147483646 h 750"/>
                    <a:gd name="T6" fmla="*/ 2147483646 w 2191"/>
                    <a:gd name="T7" fmla="*/ 2147483646 h 750"/>
                    <a:gd name="T8" fmla="*/ 2147483646 w 2191"/>
                    <a:gd name="T9" fmla="*/ 2147483646 h 750"/>
                    <a:gd name="T10" fmla="*/ 2147483646 w 2191"/>
                    <a:gd name="T11" fmla="*/ 0 h 750"/>
                    <a:gd name="T12" fmla="*/ 0 60000 65536"/>
                    <a:gd name="T13" fmla="*/ 0 60000 65536"/>
                    <a:gd name="T14" fmla="*/ 0 60000 65536"/>
                    <a:gd name="T15" fmla="*/ 0 60000 65536"/>
                    <a:gd name="T16" fmla="*/ 0 60000 65536"/>
                    <a:gd name="T17" fmla="*/ 0 60000 65536"/>
                    <a:gd name="T18" fmla="*/ 0 w 2191"/>
                    <a:gd name="T19" fmla="*/ 0 h 750"/>
                    <a:gd name="T20" fmla="*/ 2191 w 2191"/>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191" h="750">
                      <a:moveTo>
                        <a:pt x="1933" y="0"/>
                      </a:moveTo>
                      <a:lnTo>
                        <a:pt x="0" y="0"/>
                      </a:lnTo>
                      <a:lnTo>
                        <a:pt x="0" y="750"/>
                      </a:lnTo>
                      <a:lnTo>
                        <a:pt x="1933" y="750"/>
                      </a:lnTo>
                      <a:lnTo>
                        <a:pt x="2191" y="376"/>
                      </a:lnTo>
                      <a:lnTo>
                        <a:pt x="1933" y="0"/>
                      </a:lnTo>
                      <a:close/>
                    </a:path>
                  </a:pathLst>
                </a:custGeom>
                <a:solidFill>
                  <a:srgbClr val="7D891D"/>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95" name="Freeform 12"/>
                <p:cNvSpPr>
                  <a:spLocks noChangeArrowheads="1"/>
                </p:cNvSpPr>
                <p:nvPr/>
              </p:nvSpPr>
              <p:spPr bwMode="auto">
                <a:xfrm flipH="1" flipV="1">
                  <a:off x="1761407" y="0"/>
                  <a:ext cx="295505" cy="1290235"/>
                </a:xfrm>
                <a:custGeom>
                  <a:avLst/>
                  <a:gdLst>
                    <a:gd name="T0" fmla="*/ 0 w 284"/>
                    <a:gd name="T1" fmla="*/ 0 h 1240"/>
                    <a:gd name="T2" fmla="*/ 2147483646 w 284"/>
                    <a:gd name="T3" fmla="*/ 2147483646 h 1240"/>
                    <a:gd name="T4" fmla="*/ 2147483646 w 284"/>
                    <a:gd name="T5" fmla="*/ 2147483646 h 1240"/>
                    <a:gd name="T6" fmla="*/ 0 w 284"/>
                    <a:gd name="T7" fmla="*/ 2147483646 h 1240"/>
                    <a:gd name="T8" fmla="*/ 0 w 284"/>
                    <a:gd name="T9" fmla="*/ 0 h 1240"/>
                    <a:gd name="T10" fmla="*/ 0 60000 65536"/>
                    <a:gd name="T11" fmla="*/ 0 60000 65536"/>
                    <a:gd name="T12" fmla="*/ 0 60000 65536"/>
                    <a:gd name="T13" fmla="*/ 0 60000 65536"/>
                    <a:gd name="T14" fmla="*/ 0 60000 65536"/>
                    <a:gd name="T15" fmla="*/ 0 w 284"/>
                    <a:gd name="T16" fmla="*/ 0 h 1240"/>
                    <a:gd name="T17" fmla="*/ 284 w 284"/>
                    <a:gd name="T18" fmla="*/ 1240 h 1240"/>
                  </a:gdLst>
                  <a:ahLst/>
                  <a:cxnLst>
                    <a:cxn ang="T10">
                      <a:pos x="T0" y="T1"/>
                    </a:cxn>
                    <a:cxn ang="T11">
                      <a:pos x="T2" y="T3"/>
                    </a:cxn>
                    <a:cxn ang="T12">
                      <a:pos x="T4" y="T5"/>
                    </a:cxn>
                    <a:cxn ang="T13">
                      <a:pos x="T6" y="T7"/>
                    </a:cxn>
                    <a:cxn ang="T14">
                      <a:pos x="T8" y="T9"/>
                    </a:cxn>
                  </a:cxnLst>
                  <a:rect l="T15" t="T16" r="T17" b="T18"/>
                  <a:pathLst>
                    <a:path w="284" h="1240">
                      <a:moveTo>
                        <a:pt x="0" y="0"/>
                      </a:moveTo>
                      <a:lnTo>
                        <a:pt x="284" y="100"/>
                      </a:lnTo>
                      <a:lnTo>
                        <a:pt x="284" y="1001"/>
                      </a:lnTo>
                      <a:lnTo>
                        <a:pt x="0" y="124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96" name="Freeform 13"/>
                <p:cNvSpPr>
                  <a:spLocks noChangeArrowheads="1"/>
                </p:cNvSpPr>
                <p:nvPr/>
              </p:nvSpPr>
              <p:spPr bwMode="auto">
                <a:xfrm flipH="1" flipV="1">
                  <a:off x="2086045" y="0"/>
                  <a:ext cx="762697" cy="1290235"/>
                </a:xfrm>
                <a:custGeom>
                  <a:avLst/>
                  <a:gdLst>
                    <a:gd name="T0" fmla="*/ 2147483646 w 733"/>
                    <a:gd name="T1" fmla="*/ 0 h 1240"/>
                    <a:gd name="T2" fmla="*/ 0 w 733"/>
                    <a:gd name="T3" fmla="*/ 2147483646 h 1240"/>
                    <a:gd name="T4" fmla="*/ 0 w 733"/>
                    <a:gd name="T5" fmla="*/ 2147483646 h 1240"/>
                    <a:gd name="T6" fmla="*/ 2147483646 w 733"/>
                    <a:gd name="T7" fmla="*/ 2147483646 h 1240"/>
                    <a:gd name="T8" fmla="*/ 2147483646 w 733"/>
                    <a:gd name="T9" fmla="*/ 0 h 1240"/>
                    <a:gd name="T10" fmla="*/ 0 60000 65536"/>
                    <a:gd name="T11" fmla="*/ 0 60000 65536"/>
                    <a:gd name="T12" fmla="*/ 0 60000 65536"/>
                    <a:gd name="T13" fmla="*/ 0 60000 65536"/>
                    <a:gd name="T14" fmla="*/ 0 60000 65536"/>
                    <a:gd name="T15" fmla="*/ 0 w 733"/>
                    <a:gd name="T16" fmla="*/ 0 h 1240"/>
                    <a:gd name="T17" fmla="*/ 733 w 733"/>
                    <a:gd name="T18" fmla="*/ 1240 h 1240"/>
                  </a:gdLst>
                  <a:ahLst/>
                  <a:cxnLst>
                    <a:cxn ang="T10">
                      <a:pos x="T0" y="T1"/>
                    </a:cxn>
                    <a:cxn ang="T11">
                      <a:pos x="T2" y="T3"/>
                    </a:cxn>
                    <a:cxn ang="T12">
                      <a:pos x="T4" y="T5"/>
                    </a:cxn>
                    <a:cxn ang="T13">
                      <a:pos x="T6" y="T7"/>
                    </a:cxn>
                    <a:cxn ang="T14">
                      <a:pos x="T8" y="T9"/>
                    </a:cxn>
                  </a:cxnLst>
                  <a:rect l="T15" t="T16" r="T17" b="T18"/>
                  <a:pathLst>
                    <a:path w="733" h="1240">
                      <a:moveTo>
                        <a:pt x="733" y="0"/>
                      </a:moveTo>
                      <a:lnTo>
                        <a:pt x="0" y="100"/>
                      </a:lnTo>
                      <a:lnTo>
                        <a:pt x="0" y="1072"/>
                      </a:lnTo>
                      <a:lnTo>
                        <a:pt x="733" y="1240"/>
                      </a:lnTo>
                      <a:lnTo>
                        <a:pt x="733" y="0"/>
                      </a:lnTo>
                      <a:close/>
                    </a:path>
                  </a:pathLst>
                </a:custGeom>
                <a:solidFill>
                  <a:srgbClr val="7C891D"/>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97" name="Rectangle 14"/>
                <p:cNvSpPr>
                  <a:spLocks noChangeArrowheads="1"/>
                </p:cNvSpPr>
                <p:nvPr/>
              </p:nvSpPr>
              <p:spPr bwMode="auto">
                <a:xfrm flipH="1" flipV="1">
                  <a:off x="2038769" y="0"/>
                  <a:ext cx="29135" cy="1290235"/>
                </a:xfrm>
                <a:prstGeom prst="rect">
                  <a:avLst/>
                </a:pr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300">
                    <a:solidFill>
                      <a:srgbClr val="000000"/>
                    </a:solidFill>
                    <a:latin typeface="Arial" panose="020B0604020202020204" pitchFamily="34" charset="0"/>
                  </a:endParaRPr>
                </a:p>
              </p:txBody>
            </p:sp>
          </p:grpSp>
          <p:sp>
            <p:nvSpPr>
              <p:cNvPr id="18493" name="Freeform 30"/>
              <p:cNvSpPr>
                <a:spLocks noChangeArrowheads="1"/>
              </p:cNvSpPr>
              <p:nvPr/>
            </p:nvSpPr>
            <p:spPr bwMode="auto">
              <a:xfrm flipH="1" flipV="1">
                <a:off x="1761406" y="0"/>
                <a:ext cx="1087336" cy="255966"/>
              </a:xfrm>
              <a:custGeom>
                <a:avLst/>
                <a:gdLst>
                  <a:gd name="T0" fmla="*/ 2147483646 w 1045"/>
                  <a:gd name="T1" fmla="*/ 2147483646 h 246"/>
                  <a:gd name="T2" fmla="*/ 2147483646 w 1045"/>
                  <a:gd name="T3" fmla="*/ 2147483646 h 246"/>
                  <a:gd name="T4" fmla="*/ 2147483646 w 1045"/>
                  <a:gd name="T5" fmla="*/ 2147483646 h 246"/>
                  <a:gd name="T6" fmla="*/ 0 w 1045"/>
                  <a:gd name="T7" fmla="*/ 2147483646 h 246"/>
                  <a:gd name="T8" fmla="*/ 0 w 1045"/>
                  <a:gd name="T9" fmla="*/ 2147483646 h 246"/>
                  <a:gd name="T10" fmla="*/ 2147483646 w 1045"/>
                  <a:gd name="T11" fmla="*/ 2147483646 h 246"/>
                  <a:gd name="T12" fmla="*/ 2147483646 w 1045"/>
                  <a:gd name="T13" fmla="*/ 2147483646 h 246"/>
                  <a:gd name="T14" fmla="*/ 2147483646 w 1045"/>
                  <a:gd name="T15" fmla="*/ 0 h 246"/>
                  <a:gd name="T16" fmla="*/ 2147483646 w 1045"/>
                  <a:gd name="T17" fmla="*/ 2147483646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5"/>
                  <a:gd name="T28" fmla="*/ 0 h 246"/>
                  <a:gd name="T29" fmla="*/ 1045 w 1045"/>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5" h="246">
                    <a:moveTo>
                      <a:pt x="1045" y="7"/>
                    </a:moveTo>
                    <a:lnTo>
                      <a:pt x="761" y="246"/>
                    </a:lnTo>
                    <a:lnTo>
                      <a:pt x="733" y="246"/>
                    </a:lnTo>
                    <a:lnTo>
                      <a:pt x="0" y="78"/>
                    </a:lnTo>
                    <a:lnTo>
                      <a:pt x="0" y="71"/>
                    </a:lnTo>
                    <a:lnTo>
                      <a:pt x="733" y="232"/>
                    </a:lnTo>
                    <a:lnTo>
                      <a:pt x="761" y="232"/>
                    </a:lnTo>
                    <a:lnTo>
                      <a:pt x="1045" y="0"/>
                    </a:lnTo>
                    <a:lnTo>
                      <a:pt x="1045" y="7"/>
                    </a:lnTo>
                    <a:close/>
                  </a:path>
                </a:pathLst>
              </a:custGeom>
              <a:solidFill>
                <a:srgbClr val="FFFFFF">
                  <a:alpha val="69019"/>
                </a:srgbClr>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grpSp>
        <p:sp>
          <p:nvSpPr>
            <p:cNvPr id="18491" name="Oval 8"/>
            <p:cNvSpPr>
              <a:spLocks noChangeArrowheads="1"/>
            </p:cNvSpPr>
            <p:nvPr/>
          </p:nvSpPr>
          <p:spPr bwMode="auto">
            <a:xfrm rot="-481913">
              <a:off x="0" y="0"/>
              <a:ext cx="1152000" cy="1152000"/>
            </a:xfrm>
            <a:prstGeom prst="ellipse">
              <a:avLst/>
            </a:prstGeom>
            <a:solidFill>
              <a:srgbClr val="161616"/>
            </a:solidFill>
            <a:ln w="88900">
              <a:solidFill>
                <a:schemeClr val="accent2"/>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nvGrpSpPr>
          <p:cNvPr id="18453" name="Group 15"/>
          <p:cNvGrpSpPr/>
          <p:nvPr/>
        </p:nvGrpSpPr>
        <p:grpSpPr bwMode="auto">
          <a:xfrm>
            <a:off x="3784600" y="1876425"/>
            <a:ext cx="3979863" cy="1577975"/>
            <a:chOff x="0" y="0"/>
            <a:chExt cx="5493987" cy="2178176"/>
          </a:xfrm>
        </p:grpSpPr>
        <p:grpSp>
          <p:nvGrpSpPr>
            <p:cNvPr id="18481" name="Group 16"/>
            <p:cNvGrpSpPr/>
            <p:nvPr/>
          </p:nvGrpSpPr>
          <p:grpSpPr bwMode="auto">
            <a:xfrm>
              <a:off x="738977" y="1109570"/>
              <a:ext cx="4755010" cy="1068606"/>
              <a:chOff x="0" y="0"/>
              <a:chExt cx="4755010" cy="1068606"/>
            </a:xfrm>
          </p:grpSpPr>
          <p:sp>
            <p:nvSpPr>
              <p:cNvPr id="18484" name="Freeform 6"/>
              <p:cNvSpPr>
                <a:spLocks noChangeArrowheads="1"/>
              </p:cNvSpPr>
              <p:nvPr/>
            </p:nvSpPr>
            <p:spPr bwMode="auto">
              <a:xfrm flipH="1" flipV="1">
                <a:off x="0" y="282319"/>
                <a:ext cx="4014686" cy="720000"/>
              </a:xfrm>
              <a:custGeom>
                <a:avLst/>
                <a:gdLst>
                  <a:gd name="T0" fmla="*/ 2147483646 w 3410"/>
                  <a:gd name="T1" fmla="*/ 0 h 750"/>
                  <a:gd name="T2" fmla="*/ 0 w 3410"/>
                  <a:gd name="T3" fmla="*/ 0 h 750"/>
                  <a:gd name="T4" fmla="*/ 0 w 3410"/>
                  <a:gd name="T5" fmla="*/ 2147483646 h 750"/>
                  <a:gd name="T6" fmla="*/ 2147483646 w 3410"/>
                  <a:gd name="T7" fmla="*/ 2147483646 h 750"/>
                  <a:gd name="T8" fmla="*/ 2147483646 w 3410"/>
                  <a:gd name="T9" fmla="*/ 2147483646 h 750"/>
                  <a:gd name="T10" fmla="*/ 2147483646 w 3410"/>
                  <a:gd name="T11" fmla="*/ 0 h 750"/>
                  <a:gd name="T12" fmla="*/ 0 60000 65536"/>
                  <a:gd name="T13" fmla="*/ 0 60000 65536"/>
                  <a:gd name="T14" fmla="*/ 0 60000 65536"/>
                  <a:gd name="T15" fmla="*/ 0 60000 65536"/>
                  <a:gd name="T16" fmla="*/ 0 60000 65536"/>
                  <a:gd name="T17" fmla="*/ 0 60000 65536"/>
                  <a:gd name="T18" fmla="*/ 0 w 3410"/>
                  <a:gd name="T19" fmla="*/ 0 h 750"/>
                  <a:gd name="T20" fmla="*/ 3410 w 3410"/>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3410" h="750">
                    <a:moveTo>
                      <a:pt x="3152" y="0"/>
                    </a:moveTo>
                    <a:lnTo>
                      <a:pt x="0" y="0"/>
                    </a:lnTo>
                    <a:lnTo>
                      <a:pt x="0" y="750"/>
                    </a:lnTo>
                    <a:lnTo>
                      <a:pt x="3152" y="750"/>
                    </a:lnTo>
                    <a:lnTo>
                      <a:pt x="3410" y="376"/>
                    </a:lnTo>
                    <a:lnTo>
                      <a:pt x="3152"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85" name="Freeform 20"/>
              <p:cNvSpPr>
                <a:spLocks noChangeArrowheads="1"/>
              </p:cNvSpPr>
              <p:nvPr/>
            </p:nvSpPr>
            <p:spPr bwMode="auto">
              <a:xfrm flipH="1" flipV="1">
                <a:off x="2987181" y="0"/>
                <a:ext cx="727318" cy="1068606"/>
              </a:xfrm>
              <a:custGeom>
                <a:avLst/>
                <a:gdLst>
                  <a:gd name="T0" fmla="*/ 0 w 699"/>
                  <a:gd name="T1" fmla="*/ 0 h 1027"/>
                  <a:gd name="T2" fmla="*/ 2147483646 w 699"/>
                  <a:gd name="T3" fmla="*/ 2147483646 h 1027"/>
                  <a:gd name="T4" fmla="*/ 2147483646 w 699"/>
                  <a:gd name="T5" fmla="*/ 2147483646 h 1027"/>
                  <a:gd name="T6" fmla="*/ 0 w 699"/>
                  <a:gd name="T7" fmla="*/ 2147483646 h 1027"/>
                  <a:gd name="T8" fmla="*/ 0 w 699"/>
                  <a:gd name="T9" fmla="*/ 0 h 1027"/>
                  <a:gd name="T10" fmla="*/ 0 60000 65536"/>
                  <a:gd name="T11" fmla="*/ 0 60000 65536"/>
                  <a:gd name="T12" fmla="*/ 0 60000 65536"/>
                  <a:gd name="T13" fmla="*/ 0 60000 65536"/>
                  <a:gd name="T14" fmla="*/ 0 60000 65536"/>
                  <a:gd name="T15" fmla="*/ 0 w 699"/>
                  <a:gd name="T16" fmla="*/ 0 h 1027"/>
                  <a:gd name="T17" fmla="*/ 699 w 699"/>
                  <a:gd name="T18" fmla="*/ 1027 h 1027"/>
                </a:gdLst>
                <a:ahLst/>
                <a:cxnLst>
                  <a:cxn ang="T10">
                    <a:pos x="T0" y="T1"/>
                  </a:cxn>
                  <a:cxn ang="T11">
                    <a:pos x="T2" y="T3"/>
                  </a:cxn>
                  <a:cxn ang="T12">
                    <a:pos x="T4" y="T5"/>
                  </a:cxn>
                  <a:cxn ang="T13">
                    <a:pos x="T6" y="T7"/>
                  </a:cxn>
                  <a:cxn ang="T14">
                    <a:pos x="T8" y="T9"/>
                  </a:cxn>
                </a:cxnLst>
                <a:rect l="T15" t="T16" r="T17" b="T18"/>
                <a:pathLst>
                  <a:path w="699" h="1027">
                    <a:moveTo>
                      <a:pt x="0" y="0"/>
                    </a:moveTo>
                    <a:lnTo>
                      <a:pt x="699" y="90"/>
                    </a:lnTo>
                    <a:lnTo>
                      <a:pt x="699" y="767"/>
                    </a:lnTo>
                    <a:lnTo>
                      <a:pt x="0" y="1027"/>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86" name="Freeform 21"/>
              <p:cNvSpPr>
                <a:spLocks noChangeArrowheads="1"/>
              </p:cNvSpPr>
              <p:nvPr/>
            </p:nvSpPr>
            <p:spPr bwMode="auto">
              <a:xfrm flipH="1" flipV="1">
                <a:off x="3743632" y="0"/>
                <a:ext cx="1011378" cy="1068606"/>
              </a:xfrm>
              <a:custGeom>
                <a:avLst/>
                <a:gdLst>
                  <a:gd name="T0" fmla="*/ 2147483646 w 972"/>
                  <a:gd name="T1" fmla="*/ 0 h 1027"/>
                  <a:gd name="T2" fmla="*/ 0 w 972"/>
                  <a:gd name="T3" fmla="*/ 2147483646 h 1027"/>
                  <a:gd name="T4" fmla="*/ 0 w 972"/>
                  <a:gd name="T5" fmla="*/ 2147483646 h 1027"/>
                  <a:gd name="T6" fmla="*/ 2147483646 w 972"/>
                  <a:gd name="T7" fmla="*/ 2147483646 h 1027"/>
                  <a:gd name="T8" fmla="*/ 2147483646 w 972"/>
                  <a:gd name="T9" fmla="*/ 0 h 1027"/>
                  <a:gd name="T10" fmla="*/ 0 60000 65536"/>
                  <a:gd name="T11" fmla="*/ 0 60000 65536"/>
                  <a:gd name="T12" fmla="*/ 0 60000 65536"/>
                  <a:gd name="T13" fmla="*/ 0 60000 65536"/>
                  <a:gd name="T14" fmla="*/ 0 60000 65536"/>
                  <a:gd name="T15" fmla="*/ 0 w 972"/>
                  <a:gd name="T16" fmla="*/ 0 h 1027"/>
                  <a:gd name="T17" fmla="*/ 972 w 972"/>
                  <a:gd name="T18" fmla="*/ 1027 h 1027"/>
                </a:gdLst>
                <a:ahLst/>
                <a:cxnLst>
                  <a:cxn ang="T10">
                    <a:pos x="T0" y="T1"/>
                  </a:cxn>
                  <a:cxn ang="T11">
                    <a:pos x="T2" y="T3"/>
                  </a:cxn>
                  <a:cxn ang="T12">
                    <a:pos x="T4" y="T5"/>
                  </a:cxn>
                  <a:cxn ang="T13">
                    <a:pos x="T6" y="T7"/>
                  </a:cxn>
                  <a:cxn ang="T14">
                    <a:pos x="T8" y="T9"/>
                  </a:cxn>
                </a:cxnLst>
                <a:rect l="T15" t="T16" r="T17" b="T18"/>
                <a:pathLst>
                  <a:path w="972" h="1027">
                    <a:moveTo>
                      <a:pt x="972" y="0"/>
                    </a:moveTo>
                    <a:lnTo>
                      <a:pt x="0" y="90"/>
                    </a:lnTo>
                    <a:lnTo>
                      <a:pt x="0" y="862"/>
                    </a:lnTo>
                    <a:lnTo>
                      <a:pt x="972" y="1027"/>
                    </a:lnTo>
                    <a:lnTo>
                      <a:pt x="972"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87" name="Rectangle 21"/>
              <p:cNvSpPr>
                <a:spLocks noChangeArrowheads="1"/>
              </p:cNvSpPr>
              <p:nvPr/>
            </p:nvSpPr>
            <p:spPr bwMode="auto">
              <a:xfrm flipH="1" flipV="1">
                <a:off x="3714498" y="0"/>
                <a:ext cx="29135" cy="1068606"/>
              </a:xfrm>
              <a:prstGeom prst="rect">
                <a:avLst/>
              </a:pr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300">
                  <a:solidFill>
                    <a:srgbClr val="000000"/>
                  </a:solidFill>
                  <a:latin typeface="Arial" panose="020B0604020202020204" pitchFamily="34" charset="0"/>
                </a:endParaRPr>
              </a:p>
            </p:txBody>
          </p:sp>
          <p:sp>
            <p:nvSpPr>
              <p:cNvPr id="18488" name="Freeform 32"/>
              <p:cNvSpPr>
                <a:spLocks noChangeArrowheads="1"/>
              </p:cNvSpPr>
              <p:nvPr/>
            </p:nvSpPr>
            <p:spPr bwMode="auto">
              <a:xfrm flipH="1" flipV="1">
                <a:off x="2987180" y="1"/>
                <a:ext cx="1767830" cy="285100"/>
              </a:xfrm>
              <a:custGeom>
                <a:avLst/>
                <a:gdLst>
                  <a:gd name="T0" fmla="*/ 2147483646 w 1699"/>
                  <a:gd name="T1" fmla="*/ 2147483646 h 274"/>
                  <a:gd name="T2" fmla="*/ 2147483646 w 1699"/>
                  <a:gd name="T3" fmla="*/ 2147483646 h 274"/>
                  <a:gd name="T4" fmla="*/ 2147483646 w 1699"/>
                  <a:gd name="T5" fmla="*/ 2147483646 h 274"/>
                  <a:gd name="T6" fmla="*/ 0 w 1699"/>
                  <a:gd name="T7" fmla="*/ 2147483646 h 274"/>
                  <a:gd name="T8" fmla="*/ 0 w 1699"/>
                  <a:gd name="T9" fmla="*/ 2147483646 h 274"/>
                  <a:gd name="T10" fmla="*/ 2147483646 w 1699"/>
                  <a:gd name="T11" fmla="*/ 2147483646 h 274"/>
                  <a:gd name="T12" fmla="*/ 2147483646 w 1699"/>
                  <a:gd name="T13" fmla="*/ 2147483646 h 274"/>
                  <a:gd name="T14" fmla="*/ 2147483646 w 1699"/>
                  <a:gd name="T15" fmla="*/ 0 h 274"/>
                  <a:gd name="T16" fmla="*/ 2147483646 w 1699"/>
                  <a:gd name="T17" fmla="*/ 2147483646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9"/>
                  <a:gd name="T28" fmla="*/ 0 h 274"/>
                  <a:gd name="T29" fmla="*/ 1699 w 1699"/>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9" h="274">
                    <a:moveTo>
                      <a:pt x="1699" y="14"/>
                    </a:moveTo>
                    <a:lnTo>
                      <a:pt x="1000" y="274"/>
                    </a:lnTo>
                    <a:lnTo>
                      <a:pt x="972" y="274"/>
                    </a:lnTo>
                    <a:lnTo>
                      <a:pt x="0" y="109"/>
                    </a:lnTo>
                    <a:lnTo>
                      <a:pt x="0" y="94"/>
                    </a:lnTo>
                    <a:lnTo>
                      <a:pt x="972" y="253"/>
                    </a:lnTo>
                    <a:lnTo>
                      <a:pt x="1000" y="253"/>
                    </a:lnTo>
                    <a:lnTo>
                      <a:pt x="1699" y="0"/>
                    </a:lnTo>
                    <a:lnTo>
                      <a:pt x="1699" y="14"/>
                    </a:lnTo>
                    <a:close/>
                  </a:path>
                </a:pathLst>
              </a:custGeom>
              <a:solidFill>
                <a:srgbClr val="FFFFFF">
                  <a:alpha val="69019"/>
                </a:srgbClr>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grpSp>
        <p:sp>
          <p:nvSpPr>
            <p:cNvPr id="18482" name="Freeform 5"/>
            <p:cNvSpPr>
              <a:spLocks noChangeArrowheads="1"/>
            </p:cNvSpPr>
            <p:nvPr/>
          </p:nvSpPr>
          <p:spPr bwMode="auto">
            <a:xfrm rot="3033017" flipH="1" flipV="1">
              <a:off x="-132564" y="801570"/>
              <a:ext cx="1795333" cy="756833"/>
            </a:xfrm>
            <a:custGeom>
              <a:avLst/>
              <a:gdLst>
                <a:gd name="T0" fmla="*/ 2147483646 w 2191"/>
                <a:gd name="T1" fmla="*/ 0 h 750"/>
                <a:gd name="T2" fmla="*/ 0 w 2191"/>
                <a:gd name="T3" fmla="*/ 0 h 750"/>
                <a:gd name="T4" fmla="*/ 0 w 2191"/>
                <a:gd name="T5" fmla="*/ 2147483646 h 750"/>
                <a:gd name="T6" fmla="*/ 2147483646 w 2191"/>
                <a:gd name="T7" fmla="*/ 2147483646 h 750"/>
                <a:gd name="T8" fmla="*/ 2147483646 w 2191"/>
                <a:gd name="T9" fmla="*/ 2147483646 h 750"/>
                <a:gd name="T10" fmla="*/ 2147483646 w 2191"/>
                <a:gd name="T11" fmla="*/ 0 h 750"/>
                <a:gd name="T12" fmla="*/ 0 60000 65536"/>
                <a:gd name="T13" fmla="*/ 0 60000 65536"/>
                <a:gd name="T14" fmla="*/ 0 60000 65536"/>
                <a:gd name="T15" fmla="*/ 0 60000 65536"/>
                <a:gd name="T16" fmla="*/ 0 60000 65536"/>
                <a:gd name="T17" fmla="*/ 0 60000 65536"/>
                <a:gd name="T18" fmla="*/ 0 w 2191"/>
                <a:gd name="T19" fmla="*/ 0 h 750"/>
                <a:gd name="T20" fmla="*/ 2191 w 2191"/>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191" h="750">
                  <a:moveTo>
                    <a:pt x="1933" y="0"/>
                  </a:moveTo>
                  <a:lnTo>
                    <a:pt x="0" y="0"/>
                  </a:lnTo>
                  <a:lnTo>
                    <a:pt x="0" y="750"/>
                  </a:lnTo>
                  <a:lnTo>
                    <a:pt x="1933" y="750"/>
                  </a:lnTo>
                  <a:lnTo>
                    <a:pt x="2191" y="376"/>
                  </a:lnTo>
                  <a:lnTo>
                    <a:pt x="1933"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83" name="Oval 18"/>
            <p:cNvSpPr>
              <a:spLocks noChangeArrowheads="1"/>
            </p:cNvSpPr>
            <p:nvPr/>
          </p:nvSpPr>
          <p:spPr bwMode="auto">
            <a:xfrm rot="-481913">
              <a:off x="0" y="0"/>
              <a:ext cx="1152000" cy="1152000"/>
            </a:xfrm>
            <a:prstGeom prst="ellipse">
              <a:avLst/>
            </a:prstGeom>
            <a:solidFill>
              <a:srgbClr val="161616"/>
            </a:solidFill>
            <a:ln w="88900">
              <a:solidFill>
                <a:srgbClr val="C00000"/>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nvGrpSpPr>
          <p:cNvPr id="18454" name="Group 24"/>
          <p:cNvGrpSpPr/>
          <p:nvPr/>
        </p:nvGrpSpPr>
        <p:grpSpPr bwMode="auto">
          <a:xfrm>
            <a:off x="3151188" y="2516188"/>
            <a:ext cx="5208587" cy="1598612"/>
            <a:chOff x="0" y="0"/>
            <a:chExt cx="7189748" cy="2207740"/>
          </a:xfrm>
        </p:grpSpPr>
        <p:grpSp>
          <p:nvGrpSpPr>
            <p:cNvPr id="18473" name="Group 25"/>
            <p:cNvGrpSpPr/>
            <p:nvPr/>
          </p:nvGrpSpPr>
          <p:grpSpPr bwMode="auto">
            <a:xfrm>
              <a:off x="857952" y="1215091"/>
              <a:ext cx="6331796" cy="992649"/>
              <a:chOff x="0" y="0"/>
              <a:chExt cx="6331796" cy="992649"/>
            </a:xfrm>
          </p:grpSpPr>
          <p:sp>
            <p:nvSpPr>
              <p:cNvPr id="18476" name="Freeform 7"/>
              <p:cNvSpPr>
                <a:spLocks noChangeArrowheads="1"/>
              </p:cNvSpPr>
              <p:nvPr/>
            </p:nvSpPr>
            <p:spPr bwMode="auto">
              <a:xfrm flipH="1" flipV="1">
                <a:off x="0" y="101058"/>
                <a:ext cx="4011427" cy="783849"/>
              </a:xfrm>
              <a:custGeom>
                <a:avLst/>
                <a:gdLst>
                  <a:gd name="T0" fmla="*/ 2147483646 w 3410"/>
                  <a:gd name="T1" fmla="*/ 0 h 753"/>
                  <a:gd name="T2" fmla="*/ 0 w 3410"/>
                  <a:gd name="T3" fmla="*/ 0 h 753"/>
                  <a:gd name="T4" fmla="*/ 0 w 3410"/>
                  <a:gd name="T5" fmla="*/ 2147483646 h 753"/>
                  <a:gd name="T6" fmla="*/ 2147483646 w 3410"/>
                  <a:gd name="T7" fmla="*/ 2147483646 h 753"/>
                  <a:gd name="T8" fmla="*/ 2147483646 w 3410"/>
                  <a:gd name="T9" fmla="*/ 2147483646 h 753"/>
                  <a:gd name="T10" fmla="*/ 2147483646 w 3410"/>
                  <a:gd name="T11" fmla="*/ 0 h 753"/>
                  <a:gd name="T12" fmla="*/ 0 60000 65536"/>
                  <a:gd name="T13" fmla="*/ 0 60000 65536"/>
                  <a:gd name="T14" fmla="*/ 0 60000 65536"/>
                  <a:gd name="T15" fmla="*/ 0 60000 65536"/>
                  <a:gd name="T16" fmla="*/ 0 60000 65536"/>
                  <a:gd name="T17" fmla="*/ 0 60000 65536"/>
                  <a:gd name="T18" fmla="*/ 0 w 3410"/>
                  <a:gd name="T19" fmla="*/ 0 h 753"/>
                  <a:gd name="T20" fmla="*/ 3410 w 3410"/>
                  <a:gd name="T21" fmla="*/ 753 h 753"/>
                </a:gdLst>
                <a:ahLst/>
                <a:cxnLst>
                  <a:cxn ang="T12">
                    <a:pos x="T0" y="T1"/>
                  </a:cxn>
                  <a:cxn ang="T13">
                    <a:pos x="T2" y="T3"/>
                  </a:cxn>
                  <a:cxn ang="T14">
                    <a:pos x="T4" y="T5"/>
                  </a:cxn>
                  <a:cxn ang="T15">
                    <a:pos x="T6" y="T7"/>
                  </a:cxn>
                  <a:cxn ang="T16">
                    <a:pos x="T8" y="T9"/>
                  </a:cxn>
                  <a:cxn ang="T17">
                    <a:pos x="T10" y="T11"/>
                  </a:cxn>
                </a:cxnLst>
                <a:rect l="T18" t="T19" r="T20" b="T21"/>
                <a:pathLst>
                  <a:path w="3410" h="753">
                    <a:moveTo>
                      <a:pt x="3152" y="0"/>
                    </a:moveTo>
                    <a:lnTo>
                      <a:pt x="0" y="0"/>
                    </a:lnTo>
                    <a:lnTo>
                      <a:pt x="0" y="753"/>
                    </a:lnTo>
                    <a:lnTo>
                      <a:pt x="3152" y="753"/>
                    </a:lnTo>
                    <a:lnTo>
                      <a:pt x="3410" y="376"/>
                    </a:lnTo>
                    <a:lnTo>
                      <a:pt x="3152" y="0"/>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77" name="Freeform 25"/>
              <p:cNvSpPr>
                <a:spLocks noChangeArrowheads="1"/>
              </p:cNvSpPr>
              <p:nvPr/>
            </p:nvSpPr>
            <p:spPr bwMode="auto">
              <a:xfrm flipH="1" flipV="1">
                <a:off x="3944861" y="0"/>
                <a:ext cx="1178901" cy="992648"/>
              </a:xfrm>
              <a:custGeom>
                <a:avLst/>
                <a:gdLst>
                  <a:gd name="T0" fmla="*/ 0 w 1133"/>
                  <a:gd name="T1" fmla="*/ 2147483646 h 954"/>
                  <a:gd name="T2" fmla="*/ 2147483646 w 1133"/>
                  <a:gd name="T3" fmla="*/ 2147483646 h 954"/>
                  <a:gd name="T4" fmla="*/ 2147483646 w 1133"/>
                  <a:gd name="T5" fmla="*/ 2147483646 h 954"/>
                  <a:gd name="T6" fmla="*/ 0 w 1133"/>
                  <a:gd name="T7" fmla="*/ 0 h 954"/>
                  <a:gd name="T8" fmla="*/ 0 w 1133"/>
                  <a:gd name="T9" fmla="*/ 2147483646 h 954"/>
                  <a:gd name="T10" fmla="*/ 0 60000 65536"/>
                  <a:gd name="T11" fmla="*/ 0 60000 65536"/>
                  <a:gd name="T12" fmla="*/ 0 60000 65536"/>
                  <a:gd name="T13" fmla="*/ 0 60000 65536"/>
                  <a:gd name="T14" fmla="*/ 0 60000 65536"/>
                  <a:gd name="T15" fmla="*/ 0 w 1133"/>
                  <a:gd name="T16" fmla="*/ 0 h 954"/>
                  <a:gd name="T17" fmla="*/ 1133 w 1133"/>
                  <a:gd name="T18" fmla="*/ 954 h 954"/>
                </a:gdLst>
                <a:ahLst/>
                <a:cxnLst>
                  <a:cxn ang="T10">
                    <a:pos x="T0" y="T1"/>
                  </a:cxn>
                  <a:cxn ang="T11">
                    <a:pos x="T2" y="T3"/>
                  </a:cxn>
                  <a:cxn ang="T12">
                    <a:pos x="T4" y="T5"/>
                  </a:cxn>
                  <a:cxn ang="T13">
                    <a:pos x="T6" y="T7"/>
                  </a:cxn>
                  <a:cxn ang="T14">
                    <a:pos x="T8" y="T9"/>
                  </a:cxn>
                </a:cxnLst>
                <a:rect l="T15" t="T16" r="T17" b="T18"/>
                <a:pathLst>
                  <a:path w="1133" h="954">
                    <a:moveTo>
                      <a:pt x="0" y="954"/>
                    </a:moveTo>
                    <a:lnTo>
                      <a:pt x="1133" y="852"/>
                    </a:lnTo>
                    <a:lnTo>
                      <a:pt x="1133" y="102"/>
                    </a:lnTo>
                    <a:lnTo>
                      <a:pt x="0" y="0"/>
                    </a:lnTo>
                    <a:lnTo>
                      <a:pt x="0" y="954"/>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78" name="Rectangle 27"/>
              <p:cNvSpPr>
                <a:spLocks noChangeArrowheads="1"/>
              </p:cNvSpPr>
              <p:nvPr/>
            </p:nvSpPr>
            <p:spPr bwMode="auto">
              <a:xfrm flipH="1" flipV="1">
                <a:off x="5123762" y="0"/>
                <a:ext cx="29135" cy="992648"/>
              </a:xfrm>
              <a:prstGeom prst="rect">
                <a:avLst/>
              </a:pr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300">
                  <a:solidFill>
                    <a:srgbClr val="000000"/>
                  </a:solidFill>
                  <a:latin typeface="Arial" panose="020B0604020202020204" pitchFamily="34" charset="0"/>
                </a:endParaRPr>
              </a:p>
            </p:txBody>
          </p:sp>
          <p:sp>
            <p:nvSpPr>
              <p:cNvPr id="18479" name="Freeform 33"/>
              <p:cNvSpPr>
                <a:spLocks noChangeArrowheads="1"/>
              </p:cNvSpPr>
              <p:nvPr/>
            </p:nvSpPr>
            <p:spPr bwMode="auto">
              <a:xfrm flipH="1" flipV="1">
                <a:off x="3944862" y="874030"/>
                <a:ext cx="2386934" cy="118619"/>
              </a:xfrm>
              <a:custGeom>
                <a:avLst/>
                <a:gdLst>
                  <a:gd name="T0" fmla="*/ 0 w 2294"/>
                  <a:gd name="T1" fmla="*/ 2147483646 h 114"/>
                  <a:gd name="T2" fmla="*/ 2147483646 w 2294"/>
                  <a:gd name="T3" fmla="*/ 0 h 114"/>
                  <a:gd name="T4" fmla="*/ 2147483646 w 2294"/>
                  <a:gd name="T5" fmla="*/ 0 h 114"/>
                  <a:gd name="T6" fmla="*/ 2147483646 w 2294"/>
                  <a:gd name="T7" fmla="*/ 2147483646 h 114"/>
                  <a:gd name="T8" fmla="*/ 2147483646 w 2294"/>
                  <a:gd name="T9" fmla="*/ 2147483646 h 114"/>
                  <a:gd name="T10" fmla="*/ 2147483646 w 2294"/>
                  <a:gd name="T11" fmla="*/ 2147483646 h 114"/>
                  <a:gd name="T12" fmla="*/ 2147483646 w 2294"/>
                  <a:gd name="T13" fmla="*/ 2147483646 h 114"/>
                  <a:gd name="T14" fmla="*/ 0 w 2294"/>
                  <a:gd name="T15" fmla="*/ 2147483646 h 114"/>
                  <a:gd name="T16" fmla="*/ 0 w 2294"/>
                  <a:gd name="T17" fmla="*/ 2147483646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4"/>
                  <a:gd name="T28" fmla="*/ 0 h 114"/>
                  <a:gd name="T29" fmla="*/ 2294 w 2294"/>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4" h="114">
                    <a:moveTo>
                      <a:pt x="0" y="102"/>
                    </a:moveTo>
                    <a:lnTo>
                      <a:pt x="1133" y="0"/>
                    </a:lnTo>
                    <a:lnTo>
                      <a:pt x="1161" y="0"/>
                    </a:lnTo>
                    <a:lnTo>
                      <a:pt x="2294" y="102"/>
                    </a:lnTo>
                    <a:lnTo>
                      <a:pt x="2294" y="114"/>
                    </a:lnTo>
                    <a:lnTo>
                      <a:pt x="1161" y="19"/>
                    </a:lnTo>
                    <a:lnTo>
                      <a:pt x="1133" y="19"/>
                    </a:lnTo>
                    <a:lnTo>
                      <a:pt x="0" y="111"/>
                    </a:lnTo>
                    <a:lnTo>
                      <a:pt x="0" y="102"/>
                    </a:lnTo>
                    <a:close/>
                  </a:path>
                </a:pathLst>
              </a:custGeom>
              <a:solidFill>
                <a:srgbClr val="FFFFFF">
                  <a:alpha val="69019"/>
                </a:srgbClr>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80" name="Freeform 23"/>
              <p:cNvSpPr>
                <a:spLocks noChangeArrowheads="1"/>
              </p:cNvSpPr>
              <p:nvPr/>
            </p:nvSpPr>
            <p:spPr bwMode="auto">
              <a:xfrm flipH="1" flipV="1">
                <a:off x="5152895" y="0"/>
                <a:ext cx="1178901" cy="992648"/>
              </a:xfrm>
              <a:custGeom>
                <a:avLst/>
                <a:gdLst>
                  <a:gd name="T0" fmla="*/ 2147483646 w 1133"/>
                  <a:gd name="T1" fmla="*/ 2147483646 h 954"/>
                  <a:gd name="T2" fmla="*/ 0 w 1133"/>
                  <a:gd name="T3" fmla="*/ 2147483646 h 954"/>
                  <a:gd name="T4" fmla="*/ 0 w 1133"/>
                  <a:gd name="T5" fmla="*/ 2147483646 h 954"/>
                  <a:gd name="T6" fmla="*/ 2147483646 w 1133"/>
                  <a:gd name="T7" fmla="*/ 0 h 954"/>
                  <a:gd name="T8" fmla="*/ 2147483646 w 1133"/>
                  <a:gd name="T9" fmla="*/ 2147483646 h 954"/>
                  <a:gd name="T10" fmla="*/ 0 60000 65536"/>
                  <a:gd name="T11" fmla="*/ 0 60000 65536"/>
                  <a:gd name="T12" fmla="*/ 0 60000 65536"/>
                  <a:gd name="T13" fmla="*/ 0 60000 65536"/>
                  <a:gd name="T14" fmla="*/ 0 60000 65536"/>
                  <a:gd name="T15" fmla="*/ 0 w 1133"/>
                  <a:gd name="T16" fmla="*/ 0 h 954"/>
                  <a:gd name="T17" fmla="*/ 1133 w 1133"/>
                  <a:gd name="T18" fmla="*/ 954 h 954"/>
                </a:gdLst>
                <a:ahLst/>
                <a:cxnLst>
                  <a:cxn ang="T10">
                    <a:pos x="T0" y="T1"/>
                  </a:cxn>
                  <a:cxn ang="T11">
                    <a:pos x="T2" y="T3"/>
                  </a:cxn>
                  <a:cxn ang="T12">
                    <a:pos x="T4" y="T5"/>
                  </a:cxn>
                  <a:cxn ang="T13">
                    <a:pos x="T6" y="T7"/>
                  </a:cxn>
                  <a:cxn ang="T14">
                    <a:pos x="T8" y="T9"/>
                  </a:cxn>
                </a:cxnLst>
                <a:rect l="T15" t="T16" r="T17" b="T18"/>
                <a:pathLst>
                  <a:path w="1133" h="954">
                    <a:moveTo>
                      <a:pt x="1133" y="954"/>
                    </a:moveTo>
                    <a:lnTo>
                      <a:pt x="0" y="852"/>
                    </a:lnTo>
                    <a:lnTo>
                      <a:pt x="0" y="102"/>
                    </a:lnTo>
                    <a:lnTo>
                      <a:pt x="1133" y="0"/>
                    </a:lnTo>
                    <a:lnTo>
                      <a:pt x="1133" y="954"/>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grpSp>
        <p:sp>
          <p:nvSpPr>
            <p:cNvPr id="18474" name="Freeform 5"/>
            <p:cNvSpPr>
              <a:spLocks noChangeArrowheads="1"/>
            </p:cNvSpPr>
            <p:nvPr/>
          </p:nvSpPr>
          <p:spPr bwMode="auto">
            <a:xfrm rot="2835143" flipH="1" flipV="1">
              <a:off x="-89017" y="801570"/>
              <a:ext cx="1795333" cy="756833"/>
            </a:xfrm>
            <a:custGeom>
              <a:avLst/>
              <a:gdLst>
                <a:gd name="T0" fmla="*/ 2147483646 w 2191"/>
                <a:gd name="T1" fmla="*/ 0 h 750"/>
                <a:gd name="T2" fmla="*/ 0 w 2191"/>
                <a:gd name="T3" fmla="*/ 0 h 750"/>
                <a:gd name="T4" fmla="*/ 0 w 2191"/>
                <a:gd name="T5" fmla="*/ 2147483646 h 750"/>
                <a:gd name="T6" fmla="*/ 2147483646 w 2191"/>
                <a:gd name="T7" fmla="*/ 2147483646 h 750"/>
                <a:gd name="T8" fmla="*/ 2147483646 w 2191"/>
                <a:gd name="T9" fmla="*/ 2147483646 h 750"/>
                <a:gd name="T10" fmla="*/ 2147483646 w 2191"/>
                <a:gd name="T11" fmla="*/ 0 h 750"/>
                <a:gd name="T12" fmla="*/ 0 60000 65536"/>
                <a:gd name="T13" fmla="*/ 0 60000 65536"/>
                <a:gd name="T14" fmla="*/ 0 60000 65536"/>
                <a:gd name="T15" fmla="*/ 0 60000 65536"/>
                <a:gd name="T16" fmla="*/ 0 60000 65536"/>
                <a:gd name="T17" fmla="*/ 0 60000 65536"/>
                <a:gd name="T18" fmla="*/ 0 w 2191"/>
                <a:gd name="T19" fmla="*/ 0 h 750"/>
                <a:gd name="T20" fmla="*/ 2191 w 2191"/>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191" h="750">
                  <a:moveTo>
                    <a:pt x="1933" y="0"/>
                  </a:moveTo>
                  <a:lnTo>
                    <a:pt x="0" y="0"/>
                  </a:lnTo>
                  <a:lnTo>
                    <a:pt x="0" y="750"/>
                  </a:lnTo>
                  <a:lnTo>
                    <a:pt x="1933" y="750"/>
                  </a:lnTo>
                  <a:lnTo>
                    <a:pt x="2191" y="376"/>
                  </a:lnTo>
                  <a:lnTo>
                    <a:pt x="1933" y="0"/>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75" name="Oval 27"/>
            <p:cNvSpPr>
              <a:spLocks noChangeArrowheads="1"/>
            </p:cNvSpPr>
            <p:nvPr/>
          </p:nvSpPr>
          <p:spPr bwMode="auto">
            <a:xfrm rot="-481913">
              <a:off x="0" y="0"/>
              <a:ext cx="1152000" cy="1152000"/>
            </a:xfrm>
            <a:prstGeom prst="ellipse">
              <a:avLst/>
            </a:prstGeom>
            <a:solidFill>
              <a:srgbClr val="161616"/>
            </a:solidFill>
            <a:ln w="88900">
              <a:solidFill>
                <a:srgbClr val="0F94B3"/>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nvGrpSpPr>
          <p:cNvPr id="18455" name="Group 33"/>
          <p:cNvGrpSpPr/>
          <p:nvPr/>
        </p:nvGrpSpPr>
        <p:grpSpPr bwMode="auto">
          <a:xfrm>
            <a:off x="2330450" y="3182938"/>
            <a:ext cx="6086475" cy="1635125"/>
            <a:chOff x="0" y="0"/>
            <a:chExt cx="8400921" cy="2257175"/>
          </a:xfrm>
        </p:grpSpPr>
        <p:grpSp>
          <p:nvGrpSpPr>
            <p:cNvPr id="18465" name="Group 34"/>
            <p:cNvGrpSpPr/>
            <p:nvPr/>
          </p:nvGrpSpPr>
          <p:grpSpPr bwMode="auto">
            <a:xfrm>
              <a:off x="860236" y="1174055"/>
              <a:ext cx="7540685" cy="1083120"/>
              <a:chOff x="0" y="0"/>
              <a:chExt cx="7540685" cy="1083120"/>
            </a:xfrm>
          </p:grpSpPr>
          <p:sp>
            <p:nvSpPr>
              <p:cNvPr id="18468" name="Freeform 8"/>
              <p:cNvSpPr>
                <a:spLocks noChangeArrowheads="1"/>
              </p:cNvSpPr>
              <p:nvPr/>
            </p:nvSpPr>
            <p:spPr bwMode="auto">
              <a:xfrm flipH="1" flipV="1">
                <a:off x="0" y="104578"/>
                <a:ext cx="5811793" cy="792000"/>
              </a:xfrm>
              <a:custGeom>
                <a:avLst/>
                <a:gdLst>
                  <a:gd name="T0" fmla="*/ 2147483646 w 3412"/>
                  <a:gd name="T1" fmla="*/ 0 h 750"/>
                  <a:gd name="T2" fmla="*/ 0 w 3412"/>
                  <a:gd name="T3" fmla="*/ 0 h 750"/>
                  <a:gd name="T4" fmla="*/ 0 w 3412"/>
                  <a:gd name="T5" fmla="*/ 2147483646 h 750"/>
                  <a:gd name="T6" fmla="*/ 2147483646 w 3412"/>
                  <a:gd name="T7" fmla="*/ 2147483646 h 750"/>
                  <a:gd name="T8" fmla="*/ 2147483646 w 3412"/>
                  <a:gd name="T9" fmla="*/ 2147483646 h 750"/>
                  <a:gd name="T10" fmla="*/ 2147483646 w 3412"/>
                  <a:gd name="T11" fmla="*/ 0 h 750"/>
                  <a:gd name="T12" fmla="*/ 0 60000 65536"/>
                  <a:gd name="T13" fmla="*/ 0 60000 65536"/>
                  <a:gd name="T14" fmla="*/ 0 60000 65536"/>
                  <a:gd name="T15" fmla="*/ 0 60000 65536"/>
                  <a:gd name="T16" fmla="*/ 0 60000 65536"/>
                  <a:gd name="T17" fmla="*/ 0 60000 65536"/>
                  <a:gd name="T18" fmla="*/ 0 w 3412"/>
                  <a:gd name="T19" fmla="*/ 0 h 750"/>
                  <a:gd name="T20" fmla="*/ 3412 w 3412"/>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3412" h="750">
                    <a:moveTo>
                      <a:pt x="3154" y="0"/>
                    </a:moveTo>
                    <a:lnTo>
                      <a:pt x="0" y="0"/>
                    </a:lnTo>
                    <a:lnTo>
                      <a:pt x="0" y="750"/>
                    </a:lnTo>
                    <a:lnTo>
                      <a:pt x="3154" y="750"/>
                    </a:lnTo>
                    <a:lnTo>
                      <a:pt x="3412" y="376"/>
                    </a:lnTo>
                    <a:lnTo>
                      <a:pt x="3154" y="0"/>
                    </a:lnTo>
                    <a:close/>
                  </a:path>
                </a:pathLst>
              </a:custGeom>
              <a:solidFill>
                <a:srgbClr val="C29400"/>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69" name="Freeform 38"/>
              <p:cNvSpPr>
                <a:spLocks noChangeArrowheads="1"/>
              </p:cNvSpPr>
              <p:nvPr/>
            </p:nvSpPr>
            <p:spPr bwMode="auto">
              <a:xfrm flipH="1" flipV="1">
                <a:off x="6786419" y="14514"/>
                <a:ext cx="725237" cy="1068606"/>
              </a:xfrm>
              <a:custGeom>
                <a:avLst/>
                <a:gdLst>
                  <a:gd name="T0" fmla="*/ 2147483646 w 697"/>
                  <a:gd name="T1" fmla="*/ 2147483646 h 1027"/>
                  <a:gd name="T2" fmla="*/ 0 w 697"/>
                  <a:gd name="T3" fmla="*/ 2147483646 h 1027"/>
                  <a:gd name="T4" fmla="*/ 0 w 697"/>
                  <a:gd name="T5" fmla="*/ 2147483646 h 1027"/>
                  <a:gd name="T6" fmla="*/ 2147483646 w 697"/>
                  <a:gd name="T7" fmla="*/ 0 h 1027"/>
                  <a:gd name="T8" fmla="*/ 2147483646 w 697"/>
                  <a:gd name="T9" fmla="*/ 2147483646 h 1027"/>
                  <a:gd name="T10" fmla="*/ 0 60000 65536"/>
                  <a:gd name="T11" fmla="*/ 0 60000 65536"/>
                  <a:gd name="T12" fmla="*/ 0 60000 65536"/>
                  <a:gd name="T13" fmla="*/ 0 60000 65536"/>
                  <a:gd name="T14" fmla="*/ 0 60000 65536"/>
                  <a:gd name="T15" fmla="*/ 0 w 697"/>
                  <a:gd name="T16" fmla="*/ 0 h 1027"/>
                  <a:gd name="T17" fmla="*/ 697 w 697"/>
                  <a:gd name="T18" fmla="*/ 1027 h 1027"/>
                </a:gdLst>
                <a:ahLst/>
                <a:cxnLst>
                  <a:cxn ang="T10">
                    <a:pos x="T0" y="T1"/>
                  </a:cxn>
                  <a:cxn ang="T11">
                    <a:pos x="T2" y="T3"/>
                  </a:cxn>
                  <a:cxn ang="T12">
                    <a:pos x="T4" y="T5"/>
                  </a:cxn>
                  <a:cxn ang="T13">
                    <a:pos x="T6" y="T7"/>
                  </a:cxn>
                  <a:cxn ang="T14">
                    <a:pos x="T8" y="T9"/>
                  </a:cxn>
                </a:cxnLst>
                <a:rect l="T15" t="T16" r="T17" b="T18"/>
                <a:pathLst>
                  <a:path w="697" h="1027">
                    <a:moveTo>
                      <a:pt x="697" y="1027"/>
                    </a:moveTo>
                    <a:lnTo>
                      <a:pt x="0" y="937"/>
                    </a:lnTo>
                    <a:lnTo>
                      <a:pt x="0" y="260"/>
                    </a:lnTo>
                    <a:lnTo>
                      <a:pt x="697" y="0"/>
                    </a:lnTo>
                    <a:lnTo>
                      <a:pt x="697" y="1027"/>
                    </a:lnTo>
                    <a:close/>
                  </a:path>
                </a:pathLst>
              </a:custGeom>
              <a:solidFill>
                <a:srgbClr val="C29400"/>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70" name="Freeform 39"/>
              <p:cNvSpPr>
                <a:spLocks noChangeArrowheads="1"/>
              </p:cNvSpPr>
              <p:nvPr/>
            </p:nvSpPr>
            <p:spPr bwMode="auto">
              <a:xfrm flipH="1" flipV="1">
                <a:off x="5772854" y="0"/>
                <a:ext cx="1012420" cy="1068606"/>
              </a:xfrm>
              <a:custGeom>
                <a:avLst/>
                <a:gdLst>
                  <a:gd name="T0" fmla="*/ 0 w 973"/>
                  <a:gd name="T1" fmla="*/ 2147483646 h 1027"/>
                  <a:gd name="T2" fmla="*/ 2147483646 w 973"/>
                  <a:gd name="T3" fmla="*/ 2147483646 h 1027"/>
                  <a:gd name="T4" fmla="*/ 2147483646 w 973"/>
                  <a:gd name="T5" fmla="*/ 2147483646 h 1027"/>
                  <a:gd name="T6" fmla="*/ 0 w 973"/>
                  <a:gd name="T7" fmla="*/ 0 h 1027"/>
                  <a:gd name="T8" fmla="*/ 0 w 973"/>
                  <a:gd name="T9" fmla="*/ 2147483646 h 1027"/>
                  <a:gd name="T10" fmla="*/ 0 60000 65536"/>
                  <a:gd name="T11" fmla="*/ 0 60000 65536"/>
                  <a:gd name="T12" fmla="*/ 0 60000 65536"/>
                  <a:gd name="T13" fmla="*/ 0 60000 65536"/>
                  <a:gd name="T14" fmla="*/ 0 60000 65536"/>
                  <a:gd name="T15" fmla="*/ 0 w 973"/>
                  <a:gd name="T16" fmla="*/ 0 h 1027"/>
                  <a:gd name="T17" fmla="*/ 973 w 973"/>
                  <a:gd name="T18" fmla="*/ 1027 h 1027"/>
                </a:gdLst>
                <a:ahLst/>
                <a:cxnLst>
                  <a:cxn ang="T10">
                    <a:pos x="T0" y="T1"/>
                  </a:cxn>
                  <a:cxn ang="T11">
                    <a:pos x="T2" y="T3"/>
                  </a:cxn>
                  <a:cxn ang="T12">
                    <a:pos x="T4" y="T5"/>
                  </a:cxn>
                  <a:cxn ang="T13">
                    <a:pos x="T6" y="T7"/>
                  </a:cxn>
                  <a:cxn ang="T14">
                    <a:pos x="T8" y="T9"/>
                  </a:cxn>
                </a:cxnLst>
                <a:rect l="T15" t="T16" r="T17" b="T18"/>
                <a:pathLst>
                  <a:path w="973" h="1027">
                    <a:moveTo>
                      <a:pt x="0" y="1027"/>
                    </a:moveTo>
                    <a:lnTo>
                      <a:pt x="973" y="937"/>
                    </a:lnTo>
                    <a:lnTo>
                      <a:pt x="973" y="166"/>
                    </a:lnTo>
                    <a:lnTo>
                      <a:pt x="0" y="0"/>
                    </a:lnTo>
                    <a:lnTo>
                      <a:pt x="0" y="1027"/>
                    </a:lnTo>
                    <a:close/>
                  </a:path>
                </a:pathLst>
              </a:custGeom>
              <a:solidFill>
                <a:srgbClr val="FEC306"/>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71" name="Rectangle 40"/>
              <p:cNvSpPr>
                <a:spLocks noChangeArrowheads="1"/>
              </p:cNvSpPr>
              <p:nvPr/>
            </p:nvSpPr>
            <p:spPr bwMode="auto">
              <a:xfrm flipH="1" flipV="1">
                <a:off x="6785271" y="14514"/>
                <a:ext cx="10800" cy="1068606"/>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300">
                  <a:solidFill>
                    <a:srgbClr val="000000"/>
                  </a:solidFill>
                  <a:latin typeface="Arial" panose="020B0604020202020204" pitchFamily="34" charset="0"/>
                </a:endParaRPr>
              </a:p>
            </p:txBody>
          </p:sp>
          <p:sp>
            <p:nvSpPr>
              <p:cNvPr id="18472" name="Freeform 31"/>
              <p:cNvSpPr>
                <a:spLocks noChangeArrowheads="1"/>
              </p:cNvSpPr>
              <p:nvPr/>
            </p:nvSpPr>
            <p:spPr bwMode="auto">
              <a:xfrm flipH="1" flipV="1">
                <a:off x="5772855" y="796978"/>
                <a:ext cx="1767830" cy="286140"/>
              </a:xfrm>
              <a:custGeom>
                <a:avLst/>
                <a:gdLst>
                  <a:gd name="T0" fmla="*/ 0 w 1699"/>
                  <a:gd name="T1" fmla="*/ 2147483646 h 275"/>
                  <a:gd name="T2" fmla="*/ 2147483646 w 1699"/>
                  <a:gd name="T3" fmla="*/ 0 h 275"/>
                  <a:gd name="T4" fmla="*/ 2147483646 w 1699"/>
                  <a:gd name="T5" fmla="*/ 0 h 275"/>
                  <a:gd name="T6" fmla="*/ 2147483646 w 1699"/>
                  <a:gd name="T7" fmla="*/ 2147483646 h 275"/>
                  <a:gd name="T8" fmla="*/ 2147483646 w 1699"/>
                  <a:gd name="T9" fmla="*/ 2147483646 h 275"/>
                  <a:gd name="T10" fmla="*/ 2147483646 w 1699"/>
                  <a:gd name="T11" fmla="*/ 2147483646 h 275"/>
                  <a:gd name="T12" fmla="*/ 2147483646 w 1699"/>
                  <a:gd name="T13" fmla="*/ 2147483646 h 275"/>
                  <a:gd name="T14" fmla="*/ 0 w 1699"/>
                  <a:gd name="T15" fmla="*/ 2147483646 h 275"/>
                  <a:gd name="T16" fmla="*/ 0 w 1699"/>
                  <a:gd name="T17" fmla="*/ 2147483646 h 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9"/>
                  <a:gd name="T28" fmla="*/ 0 h 275"/>
                  <a:gd name="T29" fmla="*/ 1699 w 1699"/>
                  <a:gd name="T30" fmla="*/ 275 h 2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9" h="275">
                    <a:moveTo>
                      <a:pt x="0" y="260"/>
                    </a:moveTo>
                    <a:lnTo>
                      <a:pt x="697" y="0"/>
                    </a:lnTo>
                    <a:lnTo>
                      <a:pt x="726" y="0"/>
                    </a:lnTo>
                    <a:lnTo>
                      <a:pt x="1699" y="166"/>
                    </a:lnTo>
                    <a:lnTo>
                      <a:pt x="1699" y="180"/>
                    </a:lnTo>
                    <a:lnTo>
                      <a:pt x="726" y="21"/>
                    </a:lnTo>
                    <a:lnTo>
                      <a:pt x="697" y="21"/>
                    </a:lnTo>
                    <a:lnTo>
                      <a:pt x="0" y="275"/>
                    </a:lnTo>
                    <a:lnTo>
                      <a:pt x="0" y="260"/>
                    </a:lnTo>
                    <a:close/>
                  </a:path>
                </a:pathLst>
              </a:custGeom>
              <a:solidFill>
                <a:srgbClr val="FFFFFF">
                  <a:alpha val="69019"/>
                </a:srgbClr>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grpSp>
        <p:sp>
          <p:nvSpPr>
            <p:cNvPr id="18466" name="Freeform 5"/>
            <p:cNvSpPr>
              <a:spLocks noChangeArrowheads="1"/>
            </p:cNvSpPr>
            <p:nvPr/>
          </p:nvSpPr>
          <p:spPr bwMode="auto">
            <a:xfrm rot="2641675" flipH="1" flipV="1">
              <a:off x="0" y="801571"/>
              <a:ext cx="1795333" cy="756833"/>
            </a:xfrm>
            <a:custGeom>
              <a:avLst/>
              <a:gdLst>
                <a:gd name="T0" fmla="*/ 2147483646 w 2191"/>
                <a:gd name="T1" fmla="*/ 0 h 750"/>
                <a:gd name="T2" fmla="*/ 0 w 2191"/>
                <a:gd name="T3" fmla="*/ 0 h 750"/>
                <a:gd name="T4" fmla="*/ 0 w 2191"/>
                <a:gd name="T5" fmla="*/ 2147483646 h 750"/>
                <a:gd name="T6" fmla="*/ 2147483646 w 2191"/>
                <a:gd name="T7" fmla="*/ 2147483646 h 750"/>
                <a:gd name="T8" fmla="*/ 2147483646 w 2191"/>
                <a:gd name="T9" fmla="*/ 2147483646 h 750"/>
                <a:gd name="T10" fmla="*/ 2147483646 w 2191"/>
                <a:gd name="T11" fmla="*/ 0 h 750"/>
                <a:gd name="T12" fmla="*/ 0 60000 65536"/>
                <a:gd name="T13" fmla="*/ 0 60000 65536"/>
                <a:gd name="T14" fmla="*/ 0 60000 65536"/>
                <a:gd name="T15" fmla="*/ 0 60000 65536"/>
                <a:gd name="T16" fmla="*/ 0 60000 65536"/>
                <a:gd name="T17" fmla="*/ 0 60000 65536"/>
                <a:gd name="T18" fmla="*/ 0 w 2191"/>
                <a:gd name="T19" fmla="*/ 0 h 750"/>
                <a:gd name="T20" fmla="*/ 2191 w 2191"/>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191" h="750">
                  <a:moveTo>
                    <a:pt x="1933" y="0"/>
                  </a:moveTo>
                  <a:lnTo>
                    <a:pt x="0" y="0"/>
                  </a:lnTo>
                  <a:lnTo>
                    <a:pt x="0" y="750"/>
                  </a:lnTo>
                  <a:lnTo>
                    <a:pt x="1933" y="750"/>
                  </a:lnTo>
                  <a:lnTo>
                    <a:pt x="2191" y="376"/>
                  </a:lnTo>
                  <a:lnTo>
                    <a:pt x="1933" y="0"/>
                  </a:lnTo>
                  <a:close/>
                </a:path>
              </a:pathLst>
            </a:custGeom>
            <a:solidFill>
              <a:srgbClr val="C29400"/>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lstStyle/>
            <a:p>
              <a:endParaRPr lang="zh-CN" altLang="en-US"/>
            </a:p>
          </p:txBody>
        </p:sp>
        <p:sp>
          <p:nvSpPr>
            <p:cNvPr id="18467" name="Oval 36"/>
            <p:cNvSpPr>
              <a:spLocks noChangeArrowheads="1"/>
            </p:cNvSpPr>
            <p:nvPr/>
          </p:nvSpPr>
          <p:spPr bwMode="auto">
            <a:xfrm rot="-481913">
              <a:off x="45474" y="0"/>
              <a:ext cx="1152000" cy="1152000"/>
            </a:xfrm>
            <a:prstGeom prst="ellipse">
              <a:avLst/>
            </a:prstGeom>
            <a:solidFill>
              <a:srgbClr val="161616"/>
            </a:solidFill>
            <a:ln w="88900">
              <a:solidFill>
                <a:srgbClr val="FEC306"/>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sp>
        <p:nvSpPr>
          <p:cNvPr id="18456" name="Freeform 7"/>
          <p:cNvSpPr>
            <a:spLocks noChangeAspect="1" noChangeArrowheads="1"/>
          </p:cNvSpPr>
          <p:nvPr/>
        </p:nvSpPr>
        <p:spPr bwMode="auto">
          <a:xfrm rot="784785">
            <a:off x="4648200" y="1468438"/>
            <a:ext cx="344488" cy="312737"/>
          </a:xfrm>
          <a:custGeom>
            <a:avLst/>
            <a:gdLst>
              <a:gd name="T0" fmla="*/ 2147483646 w 195"/>
              <a:gd name="T1" fmla="*/ 2147483646 h 191"/>
              <a:gd name="T2" fmla="*/ 2147483646 w 195"/>
              <a:gd name="T3" fmla="*/ 2147483646 h 191"/>
              <a:gd name="T4" fmla="*/ 2147483646 w 195"/>
              <a:gd name="T5" fmla="*/ 2147483646 h 191"/>
              <a:gd name="T6" fmla="*/ 2147483646 w 195"/>
              <a:gd name="T7" fmla="*/ 2147483646 h 191"/>
              <a:gd name="T8" fmla="*/ 2147483646 w 195"/>
              <a:gd name="T9" fmla="*/ 2147483646 h 191"/>
              <a:gd name="T10" fmla="*/ 2147483646 w 195"/>
              <a:gd name="T11" fmla="*/ 2147483646 h 191"/>
              <a:gd name="T12" fmla="*/ 2147483646 w 195"/>
              <a:gd name="T13" fmla="*/ 2147483646 h 191"/>
              <a:gd name="T14" fmla="*/ 2147483646 w 195"/>
              <a:gd name="T15" fmla="*/ 2147483646 h 191"/>
              <a:gd name="T16" fmla="*/ 2147483646 w 195"/>
              <a:gd name="T17" fmla="*/ 2147483646 h 191"/>
              <a:gd name="T18" fmla="*/ 2147483646 w 195"/>
              <a:gd name="T19" fmla="*/ 2147483646 h 191"/>
              <a:gd name="T20" fmla="*/ 2147483646 w 195"/>
              <a:gd name="T21" fmla="*/ 2147483646 h 191"/>
              <a:gd name="T22" fmla="*/ 2147483646 w 195"/>
              <a:gd name="T23" fmla="*/ 2147483646 h 191"/>
              <a:gd name="T24" fmla="*/ 2147483646 w 195"/>
              <a:gd name="T25" fmla="*/ 2147483646 h 191"/>
              <a:gd name="T26" fmla="*/ 2147483646 w 195"/>
              <a:gd name="T27" fmla="*/ 2147483646 h 191"/>
              <a:gd name="T28" fmla="*/ 2147483646 w 195"/>
              <a:gd name="T29" fmla="*/ 2147483646 h 191"/>
              <a:gd name="T30" fmla="*/ 2147483646 w 195"/>
              <a:gd name="T31" fmla="*/ 2147483646 h 191"/>
              <a:gd name="T32" fmla="*/ 2147483646 w 195"/>
              <a:gd name="T33" fmla="*/ 2147483646 h 191"/>
              <a:gd name="T34" fmla="*/ 2147483646 w 195"/>
              <a:gd name="T35" fmla="*/ 2147483646 h 191"/>
              <a:gd name="T36" fmla="*/ 2147483646 w 195"/>
              <a:gd name="T37" fmla="*/ 2147483646 h 191"/>
              <a:gd name="T38" fmla="*/ 2147483646 w 195"/>
              <a:gd name="T39" fmla="*/ 2147483646 h 191"/>
              <a:gd name="T40" fmla="*/ 2147483646 w 195"/>
              <a:gd name="T41" fmla="*/ 2147483646 h 191"/>
              <a:gd name="T42" fmla="*/ 2147483646 w 195"/>
              <a:gd name="T43" fmla="*/ 2147483646 h 191"/>
              <a:gd name="T44" fmla="*/ 2147483646 w 195"/>
              <a:gd name="T45" fmla="*/ 2147483646 h 191"/>
              <a:gd name="T46" fmla="*/ 2147483646 w 195"/>
              <a:gd name="T47" fmla="*/ 2147483646 h 191"/>
              <a:gd name="T48" fmla="*/ 2147483646 w 195"/>
              <a:gd name="T49" fmla="*/ 2147483646 h 191"/>
              <a:gd name="T50" fmla="*/ 2147483646 w 195"/>
              <a:gd name="T51" fmla="*/ 2147483646 h 191"/>
              <a:gd name="T52" fmla="*/ 2147483646 w 195"/>
              <a:gd name="T53" fmla="*/ 2147483646 h 191"/>
              <a:gd name="T54" fmla="*/ 2147483646 w 195"/>
              <a:gd name="T55" fmla="*/ 2147483646 h 191"/>
              <a:gd name="T56" fmla="*/ 2147483646 w 195"/>
              <a:gd name="T57" fmla="*/ 2147483646 h 191"/>
              <a:gd name="T58" fmla="*/ 2147483646 w 195"/>
              <a:gd name="T59" fmla="*/ 2147483646 h 191"/>
              <a:gd name="T60" fmla="*/ 2147483646 w 195"/>
              <a:gd name="T61" fmla="*/ 2147483646 h 191"/>
              <a:gd name="T62" fmla="*/ 2147483646 w 195"/>
              <a:gd name="T63" fmla="*/ 2147483646 h 191"/>
              <a:gd name="T64" fmla="*/ 2147483646 w 195"/>
              <a:gd name="T65" fmla="*/ 2147483646 h 191"/>
              <a:gd name="T66" fmla="*/ 2147483646 w 195"/>
              <a:gd name="T67" fmla="*/ 2147483646 h 191"/>
              <a:gd name="T68" fmla="*/ 2147483646 w 195"/>
              <a:gd name="T69" fmla="*/ 2147483646 h 191"/>
              <a:gd name="T70" fmla="*/ 2147483646 w 195"/>
              <a:gd name="T71" fmla="*/ 2147483646 h 191"/>
              <a:gd name="T72" fmla="*/ 2147483646 w 195"/>
              <a:gd name="T73" fmla="*/ 2147483646 h 191"/>
              <a:gd name="T74" fmla="*/ 2147483646 w 195"/>
              <a:gd name="T75" fmla="*/ 2147483646 h 191"/>
              <a:gd name="T76" fmla="*/ 2147483646 w 195"/>
              <a:gd name="T77" fmla="*/ 2147483646 h 191"/>
              <a:gd name="T78" fmla="*/ 2147483646 w 195"/>
              <a:gd name="T79" fmla="*/ 2147483646 h 191"/>
              <a:gd name="T80" fmla="*/ 2147483646 w 195"/>
              <a:gd name="T81" fmla="*/ 2147483646 h 191"/>
              <a:gd name="T82" fmla="*/ 2147483646 w 195"/>
              <a:gd name="T83" fmla="*/ 2147483646 h 191"/>
              <a:gd name="T84" fmla="*/ 2147483646 w 195"/>
              <a:gd name="T85" fmla="*/ 2147483646 h 191"/>
              <a:gd name="T86" fmla="*/ 2147483646 w 195"/>
              <a:gd name="T87" fmla="*/ 2147483646 h 191"/>
              <a:gd name="T88" fmla="*/ 2147483646 w 195"/>
              <a:gd name="T89" fmla="*/ 2147483646 h 191"/>
              <a:gd name="T90" fmla="*/ 2147483646 w 195"/>
              <a:gd name="T91" fmla="*/ 2147483646 h 191"/>
              <a:gd name="T92" fmla="*/ 2147483646 w 195"/>
              <a:gd name="T93" fmla="*/ 2147483646 h 191"/>
              <a:gd name="T94" fmla="*/ 2147483646 w 195"/>
              <a:gd name="T95" fmla="*/ 2147483646 h 191"/>
              <a:gd name="T96" fmla="*/ 2147483646 w 195"/>
              <a:gd name="T97" fmla="*/ 2147483646 h 191"/>
              <a:gd name="T98" fmla="*/ 2147483646 w 195"/>
              <a:gd name="T99" fmla="*/ 2147483646 h 191"/>
              <a:gd name="T100" fmla="*/ 2147483646 w 195"/>
              <a:gd name="T101" fmla="*/ 2147483646 h 191"/>
              <a:gd name="T102" fmla="*/ 2147483646 w 195"/>
              <a:gd name="T103" fmla="*/ 2147483646 h 191"/>
              <a:gd name="T104" fmla="*/ 2147483646 w 195"/>
              <a:gd name="T105" fmla="*/ 2147483646 h 1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
              <a:gd name="T160" fmla="*/ 0 h 191"/>
              <a:gd name="T161" fmla="*/ 195 w 195"/>
              <a:gd name="T162" fmla="*/ 191 h 1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 h="191">
                <a:moveTo>
                  <a:pt x="149" y="28"/>
                </a:moveTo>
                <a:cubicBezTo>
                  <a:pt x="139" y="19"/>
                  <a:pt x="139" y="19"/>
                  <a:pt x="139" y="19"/>
                </a:cubicBezTo>
                <a:cubicBezTo>
                  <a:pt x="135" y="15"/>
                  <a:pt x="131" y="14"/>
                  <a:pt x="128" y="18"/>
                </a:cubicBezTo>
                <a:cubicBezTo>
                  <a:pt x="125" y="20"/>
                  <a:pt x="125" y="23"/>
                  <a:pt x="128" y="26"/>
                </a:cubicBezTo>
                <a:cubicBezTo>
                  <a:pt x="133" y="31"/>
                  <a:pt x="133" y="31"/>
                  <a:pt x="133" y="31"/>
                </a:cubicBezTo>
                <a:cubicBezTo>
                  <a:pt x="110" y="34"/>
                  <a:pt x="110" y="34"/>
                  <a:pt x="110" y="34"/>
                </a:cubicBezTo>
                <a:cubicBezTo>
                  <a:pt x="104" y="28"/>
                  <a:pt x="104" y="28"/>
                  <a:pt x="104" y="28"/>
                </a:cubicBezTo>
                <a:cubicBezTo>
                  <a:pt x="97" y="22"/>
                  <a:pt x="93" y="21"/>
                  <a:pt x="90" y="24"/>
                </a:cubicBezTo>
                <a:cubicBezTo>
                  <a:pt x="87" y="27"/>
                  <a:pt x="87" y="30"/>
                  <a:pt x="90" y="33"/>
                </a:cubicBezTo>
                <a:cubicBezTo>
                  <a:pt x="94" y="37"/>
                  <a:pt x="94" y="37"/>
                  <a:pt x="94" y="37"/>
                </a:cubicBezTo>
                <a:cubicBezTo>
                  <a:pt x="60" y="40"/>
                  <a:pt x="60" y="40"/>
                  <a:pt x="60" y="40"/>
                </a:cubicBezTo>
                <a:cubicBezTo>
                  <a:pt x="40" y="20"/>
                  <a:pt x="40" y="20"/>
                  <a:pt x="40" y="20"/>
                </a:cubicBezTo>
                <a:cubicBezTo>
                  <a:pt x="37" y="17"/>
                  <a:pt x="31" y="13"/>
                  <a:pt x="22" y="7"/>
                </a:cubicBezTo>
                <a:cubicBezTo>
                  <a:pt x="14" y="2"/>
                  <a:pt x="8" y="0"/>
                  <a:pt x="6" y="2"/>
                </a:cubicBezTo>
                <a:cubicBezTo>
                  <a:pt x="0" y="8"/>
                  <a:pt x="6" y="20"/>
                  <a:pt x="24" y="37"/>
                </a:cubicBezTo>
                <a:cubicBezTo>
                  <a:pt x="44" y="57"/>
                  <a:pt x="44" y="57"/>
                  <a:pt x="44" y="57"/>
                </a:cubicBezTo>
                <a:cubicBezTo>
                  <a:pt x="42" y="91"/>
                  <a:pt x="42" y="91"/>
                  <a:pt x="42" y="91"/>
                </a:cubicBezTo>
                <a:cubicBezTo>
                  <a:pt x="38" y="87"/>
                  <a:pt x="38" y="87"/>
                  <a:pt x="38" y="87"/>
                </a:cubicBezTo>
                <a:cubicBezTo>
                  <a:pt x="34" y="84"/>
                  <a:pt x="31" y="83"/>
                  <a:pt x="28" y="86"/>
                </a:cubicBezTo>
                <a:cubicBezTo>
                  <a:pt x="25" y="90"/>
                  <a:pt x="27" y="94"/>
                  <a:pt x="33" y="100"/>
                </a:cubicBezTo>
                <a:cubicBezTo>
                  <a:pt x="40" y="107"/>
                  <a:pt x="40" y="107"/>
                  <a:pt x="40" y="107"/>
                </a:cubicBezTo>
                <a:cubicBezTo>
                  <a:pt x="37" y="130"/>
                  <a:pt x="37" y="130"/>
                  <a:pt x="37" y="130"/>
                </a:cubicBezTo>
                <a:cubicBezTo>
                  <a:pt x="32" y="125"/>
                  <a:pt x="32" y="125"/>
                  <a:pt x="32" y="125"/>
                </a:cubicBezTo>
                <a:cubicBezTo>
                  <a:pt x="29" y="122"/>
                  <a:pt x="26" y="122"/>
                  <a:pt x="23" y="125"/>
                </a:cubicBezTo>
                <a:cubicBezTo>
                  <a:pt x="20" y="128"/>
                  <a:pt x="20" y="132"/>
                  <a:pt x="25" y="136"/>
                </a:cubicBezTo>
                <a:cubicBezTo>
                  <a:pt x="34" y="145"/>
                  <a:pt x="34" y="145"/>
                  <a:pt x="34" y="145"/>
                </a:cubicBezTo>
                <a:cubicBezTo>
                  <a:pt x="31" y="171"/>
                  <a:pt x="31" y="185"/>
                  <a:pt x="33" y="188"/>
                </a:cubicBezTo>
                <a:cubicBezTo>
                  <a:pt x="35" y="189"/>
                  <a:pt x="37" y="190"/>
                  <a:pt x="39" y="191"/>
                </a:cubicBezTo>
                <a:cubicBezTo>
                  <a:pt x="42" y="191"/>
                  <a:pt x="44" y="191"/>
                  <a:pt x="45" y="189"/>
                </a:cubicBezTo>
                <a:cubicBezTo>
                  <a:pt x="46" y="188"/>
                  <a:pt x="48" y="183"/>
                  <a:pt x="49" y="175"/>
                </a:cubicBezTo>
                <a:cubicBezTo>
                  <a:pt x="51" y="167"/>
                  <a:pt x="56" y="152"/>
                  <a:pt x="63" y="132"/>
                </a:cubicBezTo>
                <a:cubicBezTo>
                  <a:pt x="71" y="112"/>
                  <a:pt x="76" y="100"/>
                  <a:pt x="79" y="97"/>
                </a:cubicBezTo>
                <a:cubicBezTo>
                  <a:pt x="80" y="96"/>
                  <a:pt x="81" y="96"/>
                  <a:pt x="83" y="97"/>
                </a:cubicBezTo>
                <a:cubicBezTo>
                  <a:pt x="85" y="98"/>
                  <a:pt x="92" y="104"/>
                  <a:pt x="102" y="114"/>
                </a:cubicBezTo>
                <a:cubicBezTo>
                  <a:pt x="113" y="124"/>
                  <a:pt x="123" y="132"/>
                  <a:pt x="133" y="139"/>
                </a:cubicBezTo>
                <a:cubicBezTo>
                  <a:pt x="133" y="141"/>
                  <a:pt x="132" y="146"/>
                  <a:pt x="131" y="155"/>
                </a:cubicBezTo>
                <a:cubicBezTo>
                  <a:pt x="129" y="163"/>
                  <a:pt x="129" y="169"/>
                  <a:pt x="129" y="171"/>
                </a:cubicBezTo>
                <a:cubicBezTo>
                  <a:pt x="130" y="173"/>
                  <a:pt x="132" y="176"/>
                  <a:pt x="135" y="180"/>
                </a:cubicBezTo>
                <a:cubicBezTo>
                  <a:pt x="137" y="182"/>
                  <a:pt x="139" y="183"/>
                  <a:pt x="140" y="183"/>
                </a:cubicBezTo>
                <a:cubicBezTo>
                  <a:pt x="143" y="179"/>
                  <a:pt x="149" y="168"/>
                  <a:pt x="156" y="150"/>
                </a:cubicBezTo>
                <a:cubicBezTo>
                  <a:pt x="175" y="141"/>
                  <a:pt x="186" y="135"/>
                  <a:pt x="188" y="133"/>
                </a:cubicBezTo>
                <a:cubicBezTo>
                  <a:pt x="188" y="132"/>
                  <a:pt x="187" y="130"/>
                  <a:pt x="185" y="129"/>
                </a:cubicBezTo>
                <a:cubicBezTo>
                  <a:pt x="182" y="125"/>
                  <a:pt x="179" y="123"/>
                  <a:pt x="177" y="123"/>
                </a:cubicBezTo>
                <a:cubicBezTo>
                  <a:pt x="174" y="122"/>
                  <a:pt x="169" y="123"/>
                  <a:pt x="160" y="125"/>
                </a:cubicBezTo>
                <a:cubicBezTo>
                  <a:pt x="151" y="126"/>
                  <a:pt x="146" y="127"/>
                  <a:pt x="144" y="127"/>
                </a:cubicBezTo>
                <a:cubicBezTo>
                  <a:pt x="138" y="117"/>
                  <a:pt x="125" y="103"/>
                  <a:pt x="107" y="85"/>
                </a:cubicBezTo>
                <a:cubicBezTo>
                  <a:pt x="101" y="79"/>
                  <a:pt x="100" y="76"/>
                  <a:pt x="102" y="74"/>
                </a:cubicBezTo>
                <a:cubicBezTo>
                  <a:pt x="104" y="71"/>
                  <a:pt x="116" y="65"/>
                  <a:pt x="136" y="57"/>
                </a:cubicBezTo>
                <a:cubicBezTo>
                  <a:pt x="156" y="50"/>
                  <a:pt x="170" y="45"/>
                  <a:pt x="179" y="43"/>
                </a:cubicBezTo>
                <a:cubicBezTo>
                  <a:pt x="187" y="41"/>
                  <a:pt x="192" y="39"/>
                  <a:pt x="193" y="38"/>
                </a:cubicBezTo>
                <a:cubicBezTo>
                  <a:pt x="194" y="37"/>
                  <a:pt x="195" y="35"/>
                  <a:pt x="194" y="32"/>
                </a:cubicBezTo>
                <a:cubicBezTo>
                  <a:pt x="193" y="30"/>
                  <a:pt x="193" y="28"/>
                  <a:pt x="191" y="26"/>
                </a:cubicBezTo>
                <a:cubicBezTo>
                  <a:pt x="188" y="24"/>
                  <a:pt x="174" y="24"/>
                  <a:pt x="149" y="28"/>
                </a:cubicBez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57" name="Freeform 27"/>
          <p:cNvSpPr>
            <a:spLocks noChangeAspect="1" noEditPoints="1" noChangeArrowheads="1"/>
          </p:cNvSpPr>
          <p:nvPr/>
        </p:nvSpPr>
        <p:spPr bwMode="auto">
          <a:xfrm>
            <a:off x="2562225" y="3459163"/>
            <a:ext cx="434975" cy="182562"/>
          </a:xfrm>
          <a:custGeom>
            <a:avLst/>
            <a:gdLst>
              <a:gd name="T0" fmla="*/ 2147483646 w 183"/>
              <a:gd name="T1" fmla="*/ 2147483646 h 76"/>
              <a:gd name="T2" fmla="*/ 0 w 183"/>
              <a:gd name="T3" fmla="*/ 2147483646 h 76"/>
              <a:gd name="T4" fmla="*/ 2147483646 w 183"/>
              <a:gd name="T5" fmla="*/ 2147483646 h 76"/>
              <a:gd name="T6" fmla="*/ 2147483646 w 183"/>
              <a:gd name="T7" fmla="*/ 2147483646 h 76"/>
              <a:gd name="T8" fmla="*/ 2147483646 w 183"/>
              <a:gd name="T9" fmla="*/ 2147483646 h 76"/>
              <a:gd name="T10" fmla="*/ 2147483646 w 183"/>
              <a:gd name="T11" fmla="*/ 2147483646 h 76"/>
              <a:gd name="T12" fmla="*/ 2147483646 w 183"/>
              <a:gd name="T13" fmla="*/ 2147483646 h 76"/>
              <a:gd name="T14" fmla="*/ 2147483646 w 183"/>
              <a:gd name="T15" fmla="*/ 2147483646 h 76"/>
              <a:gd name="T16" fmla="*/ 2147483646 w 183"/>
              <a:gd name="T17" fmla="*/ 2147483646 h 76"/>
              <a:gd name="T18" fmla="*/ 2147483646 w 183"/>
              <a:gd name="T19" fmla="*/ 2147483646 h 76"/>
              <a:gd name="T20" fmla="*/ 2147483646 w 183"/>
              <a:gd name="T21" fmla="*/ 2147483646 h 76"/>
              <a:gd name="T22" fmla="*/ 2147483646 w 183"/>
              <a:gd name="T23" fmla="*/ 2147483646 h 76"/>
              <a:gd name="T24" fmla="*/ 2147483646 w 183"/>
              <a:gd name="T25" fmla="*/ 2147483646 h 76"/>
              <a:gd name="T26" fmla="*/ 2147483646 w 183"/>
              <a:gd name="T27" fmla="*/ 2147483646 h 76"/>
              <a:gd name="T28" fmla="*/ 2147483646 w 183"/>
              <a:gd name="T29" fmla="*/ 2147483646 h 76"/>
              <a:gd name="T30" fmla="*/ 2147483646 w 183"/>
              <a:gd name="T31" fmla="*/ 2147483646 h 76"/>
              <a:gd name="T32" fmla="*/ 2147483646 w 183"/>
              <a:gd name="T33" fmla="*/ 2147483646 h 76"/>
              <a:gd name="T34" fmla="*/ 2147483646 w 183"/>
              <a:gd name="T35" fmla="*/ 2147483646 h 76"/>
              <a:gd name="T36" fmla="*/ 2147483646 w 183"/>
              <a:gd name="T37" fmla="*/ 2147483646 h 76"/>
              <a:gd name="T38" fmla="*/ 2147483646 w 183"/>
              <a:gd name="T39" fmla="*/ 2147483646 h 76"/>
              <a:gd name="T40" fmla="*/ 2147483646 w 183"/>
              <a:gd name="T41" fmla="*/ 2147483646 h 76"/>
              <a:gd name="T42" fmla="*/ 2147483646 w 183"/>
              <a:gd name="T43" fmla="*/ 2147483646 h 76"/>
              <a:gd name="T44" fmla="*/ 2147483646 w 183"/>
              <a:gd name="T45" fmla="*/ 2147483646 h 76"/>
              <a:gd name="T46" fmla="*/ 2147483646 w 183"/>
              <a:gd name="T47" fmla="*/ 2147483646 h 76"/>
              <a:gd name="T48" fmla="*/ 2147483646 w 183"/>
              <a:gd name="T49" fmla="*/ 2147483646 h 76"/>
              <a:gd name="T50" fmla="*/ 2147483646 w 183"/>
              <a:gd name="T51" fmla="*/ 2147483646 h 76"/>
              <a:gd name="T52" fmla="*/ 2147483646 w 183"/>
              <a:gd name="T53" fmla="*/ 2147483646 h 76"/>
              <a:gd name="T54" fmla="*/ 2147483646 w 183"/>
              <a:gd name="T55" fmla="*/ 2147483646 h 76"/>
              <a:gd name="T56" fmla="*/ 2147483646 w 183"/>
              <a:gd name="T57" fmla="*/ 2147483646 h 76"/>
              <a:gd name="T58" fmla="*/ 2147483646 w 183"/>
              <a:gd name="T59" fmla="*/ 2147483646 h 76"/>
              <a:gd name="T60" fmla="*/ 2147483646 w 183"/>
              <a:gd name="T61" fmla="*/ 2147483646 h 76"/>
              <a:gd name="T62" fmla="*/ 2147483646 w 183"/>
              <a:gd name="T63" fmla="*/ 2147483646 h 76"/>
              <a:gd name="T64" fmla="*/ 2147483646 w 183"/>
              <a:gd name="T65" fmla="*/ 2147483646 h 76"/>
              <a:gd name="T66" fmla="*/ 2147483646 w 183"/>
              <a:gd name="T67" fmla="*/ 2147483646 h 76"/>
              <a:gd name="T68" fmla="*/ 2147483646 w 183"/>
              <a:gd name="T69" fmla="*/ 2147483646 h 76"/>
              <a:gd name="T70" fmla="*/ 2147483646 w 183"/>
              <a:gd name="T71" fmla="*/ 2147483646 h 76"/>
              <a:gd name="T72" fmla="*/ 2147483646 w 183"/>
              <a:gd name="T73" fmla="*/ 2147483646 h 76"/>
              <a:gd name="T74" fmla="*/ 2147483646 w 183"/>
              <a:gd name="T75" fmla="*/ 2147483646 h 76"/>
              <a:gd name="T76" fmla="*/ 2147483646 w 183"/>
              <a:gd name="T77" fmla="*/ 2147483646 h 76"/>
              <a:gd name="T78" fmla="*/ 2147483646 w 183"/>
              <a:gd name="T79" fmla="*/ 0 h 76"/>
              <a:gd name="T80" fmla="*/ 2147483646 w 183"/>
              <a:gd name="T81" fmla="*/ 0 h 76"/>
              <a:gd name="T82" fmla="*/ 2147483646 w 183"/>
              <a:gd name="T83" fmla="*/ 2147483646 h 76"/>
              <a:gd name="T84" fmla="*/ 2147483646 w 183"/>
              <a:gd name="T85" fmla="*/ 2147483646 h 76"/>
              <a:gd name="T86" fmla="*/ 2147483646 w 183"/>
              <a:gd name="T87" fmla="*/ 2147483646 h 76"/>
              <a:gd name="T88" fmla="*/ 2147483646 w 183"/>
              <a:gd name="T89" fmla="*/ 2147483646 h 76"/>
              <a:gd name="T90" fmla="*/ 2147483646 w 183"/>
              <a:gd name="T91" fmla="*/ 2147483646 h 76"/>
              <a:gd name="T92" fmla="*/ 2147483646 w 183"/>
              <a:gd name="T93" fmla="*/ 2147483646 h 76"/>
              <a:gd name="T94" fmla="*/ 2147483646 w 183"/>
              <a:gd name="T95" fmla="*/ 2147483646 h 76"/>
              <a:gd name="T96" fmla="*/ 2147483646 w 183"/>
              <a:gd name="T97" fmla="*/ 2147483646 h 76"/>
              <a:gd name="T98" fmla="*/ 2147483646 w 183"/>
              <a:gd name="T99" fmla="*/ 2147483646 h 76"/>
              <a:gd name="T100" fmla="*/ 2147483646 w 183"/>
              <a:gd name="T101" fmla="*/ 2147483646 h 76"/>
              <a:gd name="T102" fmla="*/ 2147483646 w 183"/>
              <a:gd name="T103" fmla="*/ 2147483646 h 76"/>
              <a:gd name="T104" fmla="*/ 2147483646 w 183"/>
              <a:gd name="T105" fmla="*/ 2147483646 h 76"/>
              <a:gd name="T106" fmla="*/ 2147483646 w 183"/>
              <a:gd name="T107" fmla="*/ 2147483646 h 76"/>
              <a:gd name="T108" fmla="*/ 2147483646 w 183"/>
              <a:gd name="T109" fmla="*/ 2147483646 h 76"/>
              <a:gd name="T110" fmla="*/ 2147483646 w 183"/>
              <a:gd name="T111" fmla="*/ 2147483646 h 76"/>
              <a:gd name="T112" fmla="*/ 2147483646 w 183"/>
              <a:gd name="T113" fmla="*/ 2147483646 h 76"/>
              <a:gd name="T114" fmla="*/ 2147483646 w 183"/>
              <a:gd name="T115" fmla="*/ 2147483646 h 76"/>
              <a:gd name="T116" fmla="*/ 2147483646 w 183"/>
              <a:gd name="T117" fmla="*/ 2147483646 h 76"/>
              <a:gd name="T118" fmla="*/ 2147483646 w 183"/>
              <a:gd name="T119" fmla="*/ 2147483646 h 76"/>
              <a:gd name="T120" fmla="*/ 2147483646 w 183"/>
              <a:gd name="T121" fmla="*/ 2147483646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
              <a:gd name="T184" fmla="*/ 0 h 76"/>
              <a:gd name="T185" fmla="*/ 183 w 183"/>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 h="76">
                <a:moveTo>
                  <a:pt x="41" y="54"/>
                </a:moveTo>
                <a:cubicBezTo>
                  <a:pt x="0" y="55"/>
                  <a:pt x="0" y="55"/>
                  <a:pt x="0" y="55"/>
                </a:cubicBezTo>
                <a:cubicBezTo>
                  <a:pt x="10" y="76"/>
                  <a:pt x="10" y="76"/>
                  <a:pt x="10" y="76"/>
                </a:cubicBezTo>
                <a:cubicBezTo>
                  <a:pt x="153" y="76"/>
                  <a:pt x="153" y="76"/>
                  <a:pt x="153" y="76"/>
                </a:cubicBezTo>
                <a:cubicBezTo>
                  <a:pt x="153" y="76"/>
                  <a:pt x="151" y="61"/>
                  <a:pt x="162" y="55"/>
                </a:cubicBezTo>
                <a:cubicBezTo>
                  <a:pt x="174" y="49"/>
                  <a:pt x="183" y="35"/>
                  <a:pt x="183" y="27"/>
                </a:cubicBezTo>
                <a:cubicBezTo>
                  <a:pt x="183" y="27"/>
                  <a:pt x="174" y="0"/>
                  <a:pt x="41" y="54"/>
                </a:cubicBezTo>
                <a:close/>
                <a:moveTo>
                  <a:pt x="30" y="39"/>
                </a:moveTo>
                <a:cubicBezTo>
                  <a:pt x="30" y="50"/>
                  <a:pt x="30" y="50"/>
                  <a:pt x="30" y="50"/>
                </a:cubicBezTo>
                <a:cubicBezTo>
                  <a:pt x="42" y="50"/>
                  <a:pt x="42" y="50"/>
                  <a:pt x="42" y="50"/>
                </a:cubicBezTo>
                <a:cubicBezTo>
                  <a:pt x="42" y="34"/>
                  <a:pt x="42" y="34"/>
                  <a:pt x="42" y="34"/>
                </a:cubicBezTo>
                <a:cubicBezTo>
                  <a:pt x="51" y="34"/>
                  <a:pt x="51" y="34"/>
                  <a:pt x="51" y="34"/>
                </a:cubicBezTo>
                <a:cubicBezTo>
                  <a:pt x="51" y="46"/>
                  <a:pt x="51" y="46"/>
                  <a:pt x="51" y="46"/>
                </a:cubicBezTo>
                <a:cubicBezTo>
                  <a:pt x="51" y="46"/>
                  <a:pt x="52" y="46"/>
                  <a:pt x="53" y="46"/>
                </a:cubicBezTo>
                <a:cubicBezTo>
                  <a:pt x="53" y="34"/>
                  <a:pt x="53" y="34"/>
                  <a:pt x="53" y="34"/>
                </a:cubicBezTo>
                <a:cubicBezTo>
                  <a:pt x="61" y="34"/>
                  <a:pt x="61" y="34"/>
                  <a:pt x="61" y="34"/>
                </a:cubicBezTo>
                <a:cubicBezTo>
                  <a:pt x="61" y="42"/>
                  <a:pt x="61" y="42"/>
                  <a:pt x="61" y="42"/>
                </a:cubicBezTo>
                <a:cubicBezTo>
                  <a:pt x="62" y="42"/>
                  <a:pt x="63" y="42"/>
                  <a:pt x="64" y="41"/>
                </a:cubicBezTo>
                <a:cubicBezTo>
                  <a:pt x="64" y="34"/>
                  <a:pt x="64" y="34"/>
                  <a:pt x="64" y="34"/>
                </a:cubicBezTo>
                <a:cubicBezTo>
                  <a:pt x="72" y="34"/>
                  <a:pt x="72" y="34"/>
                  <a:pt x="72" y="34"/>
                </a:cubicBezTo>
                <a:cubicBezTo>
                  <a:pt x="72" y="38"/>
                  <a:pt x="72" y="38"/>
                  <a:pt x="72" y="38"/>
                </a:cubicBezTo>
                <a:cubicBezTo>
                  <a:pt x="81" y="35"/>
                  <a:pt x="89" y="32"/>
                  <a:pt x="97" y="29"/>
                </a:cubicBezTo>
                <a:cubicBezTo>
                  <a:pt x="94" y="25"/>
                  <a:pt x="90" y="23"/>
                  <a:pt x="85" y="23"/>
                </a:cubicBezTo>
                <a:cubicBezTo>
                  <a:pt x="46" y="23"/>
                  <a:pt x="46" y="23"/>
                  <a:pt x="46" y="23"/>
                </a:cubicBezTo>
                <a:cubicBezTo>
                  <a:pt x="37" y="23"/>
                  <a:pt x="30" y="30"/>
                  <a:pt x="30" y="39"/>
                </a:cubicBezTo>
                <a:close/>
                <a:moveTo>
                  <a:pt x="13" y="49"/>
                </a:moveTo>
                <a:cubicBezTo>
                  <a:pt x="19" y="49"/>
                  <a:pt x="19" y="49"/>
                  <a:pt x="19" y="49"/>
                </a:cubicBezTo>
                <a:cubicBezTo>
                  <a:pt x="19" y="18"/>
                  <a:pt x="19" y="18"/>
                  <a:pt x="19" y="18"/>
                </a:cubicBezTo>
                <a:cubicBezTo>
                  <a:pt x="13" y="18"/>
                  <a:pt x="13" y="18"/>
                  <a:pt x="13" y="18"/>
                </a:cubicBezTo>
                <a:cubicBezTo>
                  <a:pt x="13" y="13"/>
                  <a:pt x="13" y="13"/>
                  <a:pt x="13" y="13"/>
                </a:cubicBezTo>
                <a:cubicBezTo>
                  <a:pt x="19" y="13"/>
                  <a:pt x="19" y="13"/>
                  <a:pt x="19" y="13"/>
                </a:cubicBezTo>
                <a:cubicBezTo>
                  <a:pt x="19" y="6"/>
                  <a:pt x="19" y="6"/>
                  <a:pt x="19" y="6"/>
                </a:cubicBezTo>
                <a:cubicBezTo>
                  <a:pt x="51" y="6"/>
                  <a:pt x="51" y="6"/>
                  <a:pt x="51" y="6"/>
                </a:cubicBezTo>
                <a:cubicBezTo>
                  <a:pt x="51" y="13"/>
                  <a:pt x="51" y="13"/>
                  <a:pt x="51" y="13"/>
                </a:cubicBezTo>
                <a:cubicBezTo>
                  <a:pt x="58" y="13"/>
                  <a:pt x="58" y="13"/>
                  <a:pt x="58" y="13"/>
                </a:cubicBezTo>
                <a:cubicBezTo>
                  <a:pt x="58" y="21"/>
                  <a:pt x="58" y="21"/>
                  <a:pt x="58" y="21"/>
                </a:cubicBezTo>
                <a:cubicBezTo>
                  <a:pt x="63" y="21"/>
                  <a:pt x="63" y="21"/>
                  <a:pt x="63" y="21"/>
                </a:cubicBezTo>
                <a:cubicBezTo>
                  <a:pt x="63" y="8"/>
                  <a:pt x="63" y="8"/>
                  <a:pt x="63" y="8"/>
                </a:cubicBezTo>
                <a:cubicBezTo>
                  <a:pt x="57" y="8"/>
                  <a:pt x="57" y="8"/>
                  <a:pt x="57" y="8"/>
                </a:cubicBezTo>
                <a:cubicBezTo>
                  <a:pt x="57" y="0"/>
                  <a:pt x="57" y="0"/>
                  <a:pt x="57" y="0"/>
                </a:cubicBezTo>
                <a:cubicBezTo>
                  <a:pt x="13" y="0"/>
                  <a:pt x="13" y="0"/>
                  <a:pt x="13" y="0"/>
                </a:cubicBezTo>
                <a:cubicBezTo>
                  <a:pt x="13" y="8"/>
                  <a:pt x="13" y="8"/>
                  <a:pt x="13" y="8"/>
                </a:cubicBezTo>
                <a:cubicBezTo>
                  <a:pt x="7" y="8"/>
                  <a:pt x="7" y="8"/>
                  <a:pt x="7" y="8"/>
                </a:cubicBezTo>
                <a:cubicBezTo>
                  <a:pt x="7" y="23"/>
                  <a:pt x="7" y="23"/>
                  <a:pt x="7" y="23"/>
                </a:cubicBezTo>
                <a:cubicBezTo>
                  <a:pt x="13" y="23"/>
                  <a:pt x="13" y="23"/>
                  <a:pt x="13" y="23"/>
                </a:cubicBezTo>
                <a:lnTo>
                  <a:pt x="13" y="49"/>
                </a:lnTo>
                <a:close/>
                <a:moveTo>
                  <a:pt x="30" y="13"/>
                </a:moveTo>
                <a:cubicBezTo>
                  <a:pt x="30" y="8"/>
                  <a:pt x="30" y="8"/>
                  <a:pt x="30" y="8"/>
                </a:cubicBezTo>
                <a:cubicBezTo>
                  <a:pt x="25" y="8"/>
                  <a:pt x="25" y="8"/>
                  <a:pt x="25" y="8"/>
                </a:cubicBezTo>
                <a:cubicBezTo>
                  <a:pt x="25" y="13"/>
                  <a:pt x="25" y="13"/>
                  <a:pt x="25" y="13"/>
                </a:cubicBezTo>
                <a:lnTo>
                  <a:pt x="30" y="13"/>
                </a:lnTo>
                <a:close/>
                <a:moveTo>
                  <a:pt x="38" y="8"/>
                </a:moveTo>
                <a:cubicBezTo>
                  <a:pt x="32" y="8"/>
                  <a:pt x="32" y="8"/>
                  <a:pt x="32" y="8"/>
                </a:cubicBezTo>
                <a:cubicBezTo>
                  <a:pt x="32" y="13"/>
                  <a:pt x="32" y="13"/>
                  <a:pt x="32" y="13"/>
                </a:cubicBezTo>
                <a:cubicBezTo>
                  <a:pt x="38" y="13"/>
                  <a:pt x="38" y="13"/>
                  <a:pt x="38" y="13"/>
                </a:cubicBezTo>
                <a:lnTo>
                  <a:pt x="38" y="8"/>
                </a:lnTo>
                <a:close/>
                <a:moveTo>
                  <a:pt x="46" y="8"/>
                </a:moveTo>
                <a:cubicBezTo>
                  <a:pt x="40" y="8"/>
                  <a:pt x="40" y="8"/>
                  <a:pt x="40" y="8"/>
                </a:cubicBezTo>
                <a:cubicBezTo>
                  <a:pt x="40" y="13"/>
                  <a:pt x="40" y="13"/>
                  <a:pt x="40" y="13"/>
                </a:cubicBezTo>
                <a:cubicBezTo>
                  <a:pt x="46" y="13"/>
                  <a:pt x="46" y="13"/>
                  <a:pt x="46" y="13"/>
                </a:cubicBezTo>
                <a:lnTo>
                  <a:pt x="46" y="8"/>
                </a:lnTo>
                <a:close/>
              </a:path>
            </a:pathLst>
          </a:custGeom>
          <a:solidFill>
            <a:srgbClr val="FEC30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58" name="Freeform 33"/>
          <p:cNvSpPr>
            <a:spLocks noChangeAspect="1" noEditPoints="1" noChangeArrowheads="1"/>
          </p:cNvSpPr>
          <p:nvPr/>
        </p:nvSpPr>
        <p:spPr bwMode="auto">
          <a:xfrm>
            <a:off x="3968750" y="2195513"/>
            <a:ext cx="466725" cy="209550"/>
          </a:xfrm>
          <a:custGeom>
            <a:avLst/>
            <a:gdLst>
              <a:gd name="T0" fmla="*/ 2147483646 w 207"/>
              <a:gd name="T1" fmla="*/ 2147483646 h 92"/>
              <a:gd name="T2" fmla="*/ 2147483646 w 207"/>
              <a:gd name="T3" fmla="*/ 2147483646 h 92"/>
              <a:gd name="T4" fmla="*/ 2147483646 w 207"/>
              <a:gd name="T5" fmla="*/ 2147483646 h 92"/>
              <a:gd name="T6" fmla="*/ 2147483646 w 207"/>
              <a:gd name="T7" fmla="*/ 2147483646 h 92"/>
              <a:gd name="T8" fmla="*/ 2147483646 w 207"/>
              <a:gd name="T9" fmla="*/ 2147483646 h 92"/>
              <a:gd name="T10" fmla="*/ 2147483646 w 207"/>
              <a:gd name="T11" fmla="*/ 2147483646 h 92"/>
              <a:gd name="T12" fmla="*/ 2147483646 w 207"/>
              <a:gd name="T13" fmla="*/ 2147483646 h 92"/>
              <a:gd name="T14" fmla="*/ 2147483646 w 207"/>
              <a:gd name="T15" fmla="*/ 2147483646 h 92"/>
              <a:gd name="T16" fmla="*/ 2147483646 w 207"/>
              <a:gd name="T17" fmla="*/ 2147483646 h 92"/>
              <a:gd name="T18" fmla="*/ 2147483646 w 207"/>
              <a:gd name="T19" fmla="*/ 2147483646 h 92"/>
              <a:gd name="T20" fmla="*/ 0 w 207"/>
              <a:gd name="T21" fmla="*/ 2147483646 h 92"/>
              <a:gd name="T22" fmla="*/ 2147483646 w 207"/>
              <a:gd name="T23" fmla="*/ 2147483646 h 92"/>
              <a:gd name="T24" fmla="*/ 0 w 207"/>
              <a:gd name="T25" fmla="*/ 2147483646 h 92"/>
              <a:gd name="T26" fmla="*/ 0 w 207"/>
              <a:gd name="T27" fmla="*/ 2147483646 h 92"/>
              <a:gd name="T28" fmla="*/ 2147483646 w 207"/>
              <a:gd name="T29" fmla="*/ 0 h 92"/>
              <a:gd name="T30" fmla="*/ 2147483646 w 207"/>
              <a:gd name="T31" fmla="*/ 0 h 92"/>
              <a:gd name="T32" fmla="*/ 2147483646 w 207"/>
              <a:gd name="T33" fmla="*/ 2147483646 h 92"/>
              <a:gd name="T34" fmla="*/ 2147483646 w 207"/>
              <a:gd name="T35" fmla="*/ 2147483646 h 92"/>
              <a:gd name="T36" fmla="*/ 2147483646 w 207"/>
              <a:gd name="T37" fmla="*/ 2147483646 h 92"/>
              <a:gd name="T38" fmla="*/ 2147483646 w 207"/>
              <a:gd name="T39" fmla="*/ 2147483646 h 92"/>
              <a:gd name="T40" fmla="*/ 2147483646 w 207"/>
              <a:gd name="T41" fmla="*/ 2147483646 h 92"/>
              <a:gd name="T42" fmla="*/ 0 w 207"/>
              <a:gd name="T43" fmla="*/ 2147483646 h 92"/>
              <a:gd name="T44" fmla="*/ 0 w 207"/>
              <a:gd name="T45" fmla="*/ 2147483646 h 92"/>
              <a:gd name="T46" fmla="*/ 2147483646 w 207"/>
              <a:gd name="T47" fmla="*/ 2147483646 h 92"/>
              <a:gd name="T48" fmla="*/ 2147483646 w 207"/>
              <a:gd name="T49" fmla="*/ 2147483646 h 92"/>
              <a:gd name="T50" fmla="*/ 2147483646 w 207"/>
              <a:gd name="T51" fmla="*/ 2147483646 h 92"/>
              <a:gd name="T52" fmla="*/ 2147483646 w 207"/>
              <a:gd name="T53" fmla="*/ 2147483646 h 92"/>
              <a:gd name="T54" fmla="*/ 2147483646 w 207"/>
              <a:gd name="T55" fmla="*/ 2147483646 h 92"/>
              <a:gd name="T56" fmla="*/ 2147483646 w 207"/>
              <a:gd name="T57" fmla="*/ 2147483646 h 92"/>
              <a:gd name="T58" fmla="*/ 2147483646 w 207"/>
              <a:gd name="T59" fmla="*/ 2147483646 h 92"/>
              <a:gd name="T60" fmla="*/ 2147483646 w 207"/>
              <a:gd name="T61" fmla="*/ 2147483646 h 92"/>
              <a:gd name="T62" fmla="*/ 2147483646 w 207"/>
              <a:gd name="T63" fmla="*/ 2147483646 h 92"/>
              <a:gd name="T64" fmla="*/ 2147483646 w 207"/>
              <a:gd name="T65" fmla="*/ 2147483646 h 92"/>
              <a:gd name="T66" fmla="*/ 2147483646 w 207"/>
              <a:gd name="T67" fmla="*/ 2147483646 h 92"/>
              <a:gd name="T68" fmla="*/ 2147483646 w 207"/>
              <a:gd name="T69" fmla="*/ 2147483646 h 92"/>
              <a:gd name="T70" fmla="*/ 2147483646 w 207"/>
              <a:gd name="T71" fmla="*/ 2147483646 h 92"/>
              <a:gd name="T72" fmla="*/ 2147483646 w 207"/>
              <a:gd name="T73" fmla="*/ 2147483646 h 92"/>
              <a:gd name="T74" fmla="*/ 2147483646 w 207"/>
              <a:gd name="T75" fmla="*/ 2147483646 h 92"/>
              <a:gd name="T76" fmla="*/ 2147483646 w 207"/>
              <a:gd name="T77" fmla="*/ 2147483646 h 92"/>
              <a:gd name="T78" fmla="*/ 2147483646 w 207"/>
              <a:gd name="T79" fmla="*/ 2147483646 h 92"/>
              <a:gd name="T80" fmla="*/ 2147483646 w 207"/>
              <a:gd name="T81" fmla="*/ 2147483646 h 92"/>
              <a:gd name="T82" fmla="*/ 2147483646 w 207"/>
              <a:gd name="T83" fmla="*/ 2147483646 h 92"/>
              <a:gd name="T84" fmla="*/ 2147483646 w 207"/>
              <a:gd name="T85" fmla="*/ 2147483646 h 92"/>
              <a:gd name="T86" fmla="*/ 2147483646 w 207"/>
              <a:gd name="T87" fmla="*/ 2147483646 h 92"/>
              <a:gd name="T88" fmla="*/ 2147483646 w 207"/>
              <a:gd name="T89" fmla="*/ 2147483646 h 92"/>
              <a:gd name="T90" fmla="*/ 2147483646 w 207"/>
              <a:gd name="T91" fmla="*/ 2147483646 h 92"/>
              <a:gd name="T92" fmla="*/ 2147483646 w 207"/>
              <a:gd name="T93" fmla="*/ 2147483646 h 92"/>
              <a:gd name="T94" fmla="*/ 2147483646 w 207"/>
              <a:gd name="T95" fmla="*/ 2147483646 h 92"/>
              <a:gd name="T96" fmla="*/ 2147483646 w 207"/>
              <a:gd name="T97" fmla="*/ 2147483646 h 92"/>
              <a:gd name="T98" fmla="*/ 2147483646 w 207"/>
              <a:gd name="T99" fmla="*/ 2147483646 h 92"/>
              <a:gd name="T100" fmla="*/ 2147483646 w 207"/>
              <a:gd name="T101" fmla="*/ 2147483646 h 92"/>
              <a:gd name="T102" fmla="*/ 2147483646 w 207"/>
              <a:gd name="T103" fmla="*/ 2147483646 h 92"/>
              <a:gd name="T104" fmla="*/ 2147483646 w 207"/>
              <a:gd name="T105" fmla="*/ 2147483646 h 92"/>
              <a:gd name="T106" fmla="*/ 2147483646 w 207"/>
              <a:gd name="T107" fmla="*/ 2147483646 h 92"/>
              <a:gd name="T108" fmla="*/ 2147483646 w 207"/>
              <a:gd name="T109" fmla="*/ 2147483646 h 92"/>
              <a:gd name="T110" fmla="*/ 2147483646 w 207"/>
              <a:gd name="T111" fmla="*/ 2147483646 h 92"/>
              <a:gd name="T112" fmla="*/ 2147483646 w 207"/>
              <a:gd name="T113" fmla="*/ 2147483646 h 92"/>
              <a:gd name="T114" fmla="*/ 2147483646 w 207"/>
              <a:gd name="T115" fmla="*/ 2147483646 h 92"/>
              <a:gd name="T116" fmla="*/ 2147483646 w 207"/>
              <a:gd name="T117" fmla="*/ 2147483646 h 92"/>
              <a:gd name="T118" fmla="*/ 2147483646 w 207"/>
              <a:gd name="T119" fmla="*/ 2147483646 h 92"/>
              <a:gd name="T120" fmla="*/ 2147483646 w 207"/>
              <a:gd name="T121" fmla="*/ 2147483646 h 92"/>
              <a:gd name="T122" fmla="*/ 2147483646 w 207"/>
              <a:gd name="T123" fmla="*/ 2147483646 h 92"/>
              <a:gd name="T124" fmla="*/ 2147483646 w 207"/>
              <a:gd name="T125" fmla="*/ 2147483646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7"/>
              <a:gd name="T190" fmla="*/ 0 h 92"/>
              <a:gd name="T191" fmla="*/ 207 w 207"/>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7" h="92">
                <a:moveTo>
                  <a:pt x="169" y="67"/>
                </a:moveTo>
                <a:cubicBezTo>
                  <a:pt x="162" y="67"/>
                  <a:pt x="156" y="73"/>
                  <a:pt x="156" y="80"/>
                </a:cubicBezTo>
                <a:cubicBezTo>
                  <a:pt x="156" y="86"/>
                  <a:pt x="162" y="92"/>
                  <a:pt x="169" y="92"/>
                </a:cubicBezTo>
                <a:cubicBezTo>
                  <a:pt x="175" y="92"/>
                  <a:pt x="181" y="86"/>
                  <a:pt x="181" y="80"/>
                </a:cubicBezTo>
                <a:cubicBezTo>
                  <a:pt x="181" y="73"/>
                  <a:pt x="175" y="67"/>
                  <a:pt x="169" y="67"/>
                </a:cubicBezTo>
                <a:close/>
                <a:moveTo>
                  <a:pt x="169" y="86"/>
                </a:moveTo>
                <a:cubicBezTo>
                  <a:pt x="165" y="86"/>
                  <a:pt x="163" y="83"/>
                  <a:pt x="163" y="80"/>
                </a:cubicBezTo>
                <a:cubicBezTo>
                  <a:pt x="163" y="76"/>
                  <a:pt x="165" y="73"/>
                  <a:pt x="169" y="73"/>
                </a:cubicBezTo>
                <a:cubicBezTo>
                  <a:pt x="172" y="73"/>
                  <a:pt x="175" y="76"/>
                  <a:pt x="175" y="80"/>
                </a:cubicBezTo>
                <a:cubicBezTo>
                  <a:pt x="175" y="83"/>
                  <a:pt x="172" y="86"/>
                  <a:pt x="169" y="86"/>
                </a:cubicBezTo>
                <a:close/>
                <a:moveTo>
                  <a:pt x="0" y="57"/>
                </a:moveTo>
                <a:cubicBezTo>
                  <a:pt x="23" y="57"/>
                  <a:pt x="23" y="57"/>
                  <a:pt x="23" y="57"/>
                </a:cubicBezTo>
                <a:cubicBezTo>
                  <a:pt x="10" y="54"/>
                  <a:pt x="0" y="43"/>
                  <a:pt x="0" y="30"/>
                </a:cubicBezTo>
                <a:cubicBezTo>
                  <a:pt x="0" y="26"/>
                  <a:pt x="0" y="26"/>
                  <a:pt x="0" y="26"/>
                </a:cubicBezTo>
                <a:cubicBezTo>
                  <a:pt x="0" y="12"/>
                  <a:pt x="13" y="0"/>
                  <a:pt x="29" y="0"/>
                </a:cubicBezTo>
                <a:cubicBezTo>
                  <a:pt x="101" y="0"/>
                  <a:pt x="101" y="0"/>
                  <a:pt x="101" y="0"/>
                </a:cubicBezTo>
                <a:cubicBezTo>
                  <a:pt x="117" y="0"/>
                  <a:pt x="130" y="12"/>
                  <a:pt x="130" y="26"/>
                </a:cubicBezTo>
                <a:cubicBezTo>
                  <a:pt x="130" y="30"/>
                  <a:pt x="130" y="30"/>
                  <a:pt x="130" y="30"/>
                </a:cubicBezTo>
                <a:cubicBezTo>
                  <a:pt x="130" y="43"/>
                  <a:pt x="120" y="54"/>
                  <a:pt x="107" y="57"/>
                </a:cubicBezTo>
                <a:cubicBezTo>
                  <a:pt x="130" y="57"/>
                  <a:pt x="130" y="57"/>
                  <a:pt x="130" y="57"/>
                </a:cubicBezTo>
                <a:cubicBezTo>
                  <a:pt x="130" y="64"/>
                  <a:pt x="130" y="64"/>
                  <a:pt x="130" y="64"/>
                </a:cubicBezTo>
                <a:cubicBezTo>
                  <a:pt x="0" y="64"/>
                  <a:pt x="0" y="64"/>
                  <a:pt x="0" y="64"/>
                </a:cubicBezTo>
                <a:lnTo>
                  <a:pt x="0" y="57"/>
                </a:lnTo>
                <a:close/>
                <a:moveTo>
                  <a:pt x="14" y="67"/>
                </a:moveTo>
                <a:cubicBezTo>
                  <a:pt x="7" y="67"/>
                  <a:pt x="2" y="73"/>
                  <a:pt x="2" y="80"/>
                </a:cubicBezTo>
                <a:cubicBezTo>
                  <a:pt x="2" y="86"/>
                  <a:pt x="7" y="92"/>
                  <a:pt x="14" y="92"/>
                </a:cubicBezTo>
                <a:cubicBezTo>
                  <a:pt x="21" y="92"/>
                  <a:pt x="26" y="86"/>
                  <a:pt x="26" y="80"/>
                </a:cubicBezTo>
                <a:cubicBezTo>
                  <a:pt x="26" y="73"/>
                  <a:pt x="21" y="67"/>
                  <a:pt x="14" y="67"/>
                </a:cubicBezTo>
                <a:close/>
                <a:moveTo>
                  <a:pt x="14" y="86"/>
                </a:moveTo>
                <a:cubicBezTo>
                  <a:pt x="11" y="86"/>
                  <a:pt x="8" y="83"/>
                  <a:pt x="8" y="80"/>
                </a:cubicBezTo>
                <a:cubicBezTo>
                  <a:pt x="8" y="76"/>
                  <a:pt x="11" y="74"/>
                  <a:pt x="14" y="74"/>
                </a:cubicBezTo>
                <a:cubicBezTo>
                  <a:pt x="17" y="74"/>
                  <a:pt x="20" y="76"/>
                  <a:pt x="20" y="80"/>
                </a:cubicBezTo>
                <a:cubicBezTo>
                  <a:pt x="20" y="83"/>
                  <a:pt x="17" y="86"/>
                  <a:pt x="14" y="86"/>
                </a:cubicBezTo>
                <a:close/>
                <a:moveTo>
                  <a:pt x="195" y="37"/>
                </a:moveTo>
                <a:cubicBezTo>
                  <a:pt x="189" y="37"/>
                  <a:pt x="189" y="37"/>
                  <a:pt x="189" y="37"/>
                </a:cubicBezTo>
                <a:cubicBezTo>
                  <a:pt x="189" y="37"/>
                  <a:pt x="173" y="14"/>
                  <a:pt x="162" y="14"/>
                </a:cubicBezTo>
                <a:cubicBezTo>
                  <a:pt x="137" y="14"/>
                  <a:pt x="137" y="14"/>
                  <a:pt x="137" y="14"/>
                </a:cubicBezTo>
                <a:cubicBezTo>
                  <a:pt x="137" y="74"/>
                  <a:pt x="137" y="74"/>
                  <a:pt x="137" y="74"/>
                </a:cubicBezTo>
                <a:cubicBezTo>
                  <a:pt x="152" y="74"/>
                  <a:pt x="152" y="74"/>
                  <a:pt x="152" y="74"/>
                </a:cubicBezTo>
                <a:cubicBezTo>
                  <a:pt x="154" y="67"/>
                  <a:pt x="161" y="62"/>
                  <a:pt x="169" y="62"/>
                </a:cubicBezTo>
                <a:cubicBezTo>
                  <a:pt x="176" y="62"/>
                  <a:pt x="183" y="67"/>
                  <a:pt x="185" y="74"/>
                </a:cubicBezTo>
                <a:cubicBezTo>
                  <a:pt x="207" y="74"/>
                  <a:pt x="207" y="74"/>
                  <a:pt x="207" y="74"/>
                </a:cubicBezTo>
                <a:cubicBezTo>
                  <a:pt x="207" y="52"/>
                  <a:pt x="207" y="52"/>
                  <a:pt x="207" y="52"/>
                </a:cubicBezTo>
                <a:cubicBezTo>
                  <a:pt x="207" y="43"/>
                  <a:pt x="206" y="37"/>
                  <a:pt x="195" y="37"/>
                </a:cubicBezTo>
                <a:close/>
                <a:moveTo>
                  <a:pt x="163" y="37"/>
                </a:moveTo>
                <a:cubicBezTo>
                  <a:pt x="163" y="17"/>
                  <a:pt x="163" y="17"/>
                  <a:pt x="163" y="17"/>
                </a:cubicBezTo>
                <a:cubicBezTo>
                  <a:pt x="170" y="17"/>
                  <a:pt x="185" y="36"/>
                  <a:pt x="185" y="36"/>
                </a:cubicBezTo>
                <a:lnTo>
                  <a:pt x="163" y="37"/>
                </a:lnTo>
                <a:close/>
                <a:moveTo>
                  <a:pt x="57" y="67"/>
                </a:moveTo>
                <a:cubicBezTo>
                  <a:pt x="130" y="67"/>
                  <a:pt x="130" y="67"/>
                  <a:pt x="130" y="67"/>
                </a:cubicBezTo>
                <a:cubicBezTo>
                  <a:pt x="130" y="77"/>
                  <a:pt x="130" y="77"/>
                  <a:pt x="130" y="77"/>
                </a:cubicBezTo>
                <a:cubicBezTo>
                  <a:pt x="57" y="77"/>
                  <a:pt x="57" y="77"/>
                  <a:pt x="57" y="77"/>
                </a:cubicBezTo>
                <a:lnTo>
                  <a:pt x="57" y="67"/>
                </a:lnTo>
                <a:close/>
                <a:moveTo>
                  <a:pt x="41" y="67"/>
                </a:moveTo>
                <a:cubicBezTo>
                  <a:pt x="34" y="67"/>
                  <a:pt x="29" y="73"/>
                  <a:pt x="29" y="80"/>
                </a:cubicBezTo>
                <a:cubicBezTo>
                  <a:pt x="29" y="86"/>
                  <a:pt x="34" y="92"/>
                  <a:pt x="41" y="92"/>
                </a:cubicBezTo>
                <a:cubicBezTo>
                  <a:pt x="48" y="92"/>
                  <a:pt x="53" y="86"/>
                  <a:pt x="53" y="80"/>
                </a:cubicBezTo>
                <a:cubicBezTo>
                  <a:pt x="53" y="73"/>
                  <a:pt x="48" y="67"/>
                  <a:pt x="41" y="67"/>
                </a:cubicBezTo>
                <a:close/>
                <a:moveTo>
                  <a:pt x="41" y="86"/>
                </a:moveTo>
                <a:cubicBezTo>
                  <a:pt x="38" y="86"/>
                  <a:pt x="35" y="83"/>
                  <a:pt x="35" y="80"/>
                </a:cubicBezTo>
                <a:cubicBezTo>
                  <a:pt x="35" y="76"/>
                  <a:pt x="38" y="74"/>
                  <a:pt x="41" y="74"/>
                </a:cubicBezTo>
                <a:cubicBezTo>
                  <a:pt x="44" y="74"/>
                  <a:pt x="47" y="76"/>
                  <a:pt x="47" y="80"/>
                </a:cubicBezTo>
                <a:cubicBezTo>
                  <a:pt x="47" y="83"/>
                  <a:pt x="44" y="86"/>
                  <a:pt x="41" y="86"/>
                </a:cubicBez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59" name="Freeform 36"/>
          <p:cNvSpPr>
            <a:spLocks noChangeAspect="1" noEditPoints="1" noChangeArrowheads="1"/>
          </p:cNvSpPr>
          <p:nvPr/>
        </p:nvSpPr>
        <p:spPr bwMode="auto">
          <a:xfrm>
            <a:off x="3343275" y="2794000"/>
            <a:ext cx="428625" cy="247650"/>
          </a:xfrm>
          <a:custGeom>
            <a:avLst/>
            <a:gdLst>
              <a:gd name="T0" fmla="*/ 2147483646 w 168"/>
              <a:gd name="T1" fmla="*/ 2147483646 h 104"/>
              <a:gd name="T2" fmla="*/ 2147483646 w 168"/>
              <a:gd name="T3" fmla="*/ 2147483646 h 104"/>
              <a:gd name="T4" fmla="*/ 2147483646 w 168"/>
              <a:gd name="T5" fmla="*/ 0 h 104"/>
              <a:gd name="T6" fmla="*/ 2147483646 w 168"/>
              <a:gd name="T7" fmla="*/ 2147483646 h 104"/>
              <a:gd name="T8" fmla="*/ 2147483646 w 168"/>
              <a:gd name="T9" fmla="*/ 0 h 104"/>
              <a:gd name="T10" fmla="*/ 2147483646 w 168"/>
              <a:gd name="T11" fmla="*/ 2147483646 h 104"/>
              <a:gd name="T12" fmla="*/ 2147483646 w 168"/>
              <a:gd name="T13" fmla="*/ 2147483646 h 104"/>
              <a:gd name="T14" fmla="*/ 2147483646 w 168"/>
              <a:gd name="T15" fmla="*/ 2147483646 h 104"/>
              <a:gd name="T16" fmla="*/ 2147483646 w 168"/>
              <a:gd name="T17" fmla="*/ 2147483646 h 104"/>
              <a:gd name="T18" fmla="*/ 2147483646 w 168"/>
              <a:gd name="T19" fmla="*/ 2147483646 h 104"/>
              <a:gd name="T20" fmla="*/ 2147483646 w 168"/>
              <a:gd name="T21" fmla="*/ 2147483646 h 104"/>
              <a:gd name="T22" fmla="*/ 2147483646 w 168"/>
              <a:gd name="T23" fmla="*/ 2147483646 h 104"/>
              <a:gd name="T24" fmla="*/ 2147483646 w 168"/>
              <a:gd name="T25" fmla="*/ 2147483646 h 104"/>
              <a:gd name="T26" fmla="*/ 2147483646 w 168"/>
              <a:gd name="T27" fmla="*/ 2147483646 h 104"/>
              <a:gd name="T28" fmla="*/ 2147483646 w 168"/>
              <a:gd name="T29" fmla="*/ 2147483646 h 104"/>
              <a:gd name="T30" fmla="*/ 0 w 168"/>
              <a:gd name="T31" fmla="*/ 2147483646 h 104"/>
              <a:gd name="T32" fmla="*/ 2147483646 w 168"/>
              <a:gd name="T33" fmla="*/ 2147483646 h 104"/>
              <a:gd name="T34" fmla="*/ 2147483646 w 168"/>
              <a:gd name="T35" fmla="*/ 2147483646 h 104"/>
              <a:gd name="T36" fmla="*/ 2147483646 w 168"/>
              <a:gd name="T37" fmla="*/ 2147483646 h 104"/>
              <a:gd name="T38" fmla="*/ 2147483646 w 168"/>
              <a:gd name="T39" fmla="*/ 2147483646 h 104"/>
              <a:gd name="T40" fmla="*/ 2147483646 w 168"/>
              <a:gd name="T41" fmla="*/ 2147483646 h 104"/>
              <a:gd name="T42" fmla="*/ 2147483646 w 168"/>
              <a:gd name="T43" fmla="*/ 2147483646 h 104"/>
              <a:gd name="T44" fmla="*/ 2147483646 w 168"/>
              <a:gd name="T45" fmla="*/ 2147483646 h 104"/>
              <a:gd name="T46" fmla="*/ 2147483646 w 168"/>
              <a:gd name="T47" fmla="*/ 2147483646 h 104"/>
              <a:gd name="T48" fmla="*/ 2147483646 w 168"/>
              <a:gd name="T49" fmla="*/ 2147483646 h 104"/>
              <a:gd name="T50" fmla="*/ 2147483646 w 168"/>
              <a:gd name="T51" fmla="*/ 2147483646 h 104"/>
              <a:gd name="T52" fmla="*/ 2147483646 w 168"/>
              <a:gd name="T53" fmla="*/ 2147483646 h 104"/>
              <a:gd name="T54" fmla="*/ 2147483646 w 168"/>
              <a:gd name="T55" fmla="*/ 2147483646 h 104"/>
              <a:gd name="T56" fmla="*/ 2147483646 w 168"/>
              <a:gd name="T57" fmla="*/ 2147483646 h 104"/>
              <a:gd name="T58" fmla="*/ 2147483646 w 168"/>
              <a:gd name="T59" fmla="*/ 2147483646 h 104"/>
              <a:gd name="T60" fmla="*/ 2147483646 w 168"/>
              <a:gd name="T61" fmla="*/ 2147483646 h 104"/>
              <a:gd name="T62" fmla="*/ 2147483646 w 168"/>
              <a:gd name="T63" fmla="*/ 2147483646 h 104"/>
              <a:gd name="T64" fmla="*/ 2147483646 w 168"/>
              <a:gd name="T65" fmla="*/ 2147483646 h 104"/>
              <a:gd name="T66" fmla="*/ 2147483646 w 168"/>
              <a:gd name="T67" fmla="*/ 2147483646 h 104"/>
              <a:gd name="T68" fmla="*/ 2147483646 w 168"/>
              <a:gd name="T69" fmla="*/ 2147483646 h 104"/>
              <a:gd name="T70" fmla="*/ 2147483646 w 168"/>
              <a:gd name="T71" fmla="*/ 2147483646 h 104"/>
              <a:gd name="T72" fmla="*/ 2147483646 w 168"/>
              <a:gd name="T73" fmla="*/ 2147483646 h 104"/>
              <a:gd name="T74" fmla="*/ 2147483646 w 168"/>
              <a:gd name="T75" fmla="*/ 2147483646 h 104"/>
              <a:gd name="T76" fmla="*/ 2147483646 w 168"/>
              <a:gd name="T77" fmla="*/ 2147483646 h 104"/>
              <a:gd name="T78" fmla="*/ 2147483646 w 168"/>
              <a:gd name="T79" fmla="*/ 2147483646 h 104"/>
              <a:gd name="T80" fmla="*/ 2147483646 w 168"/>
              <a:gd name="T81" fmla="*/ 2147483646 h 104"/>
              <a:gd name="T82" fmla="*/ 2147483646 w 168"/>
              <a:gd name="T83" fmla="*/ 2147483646 h 104"/>
              <a:gd name="T84" fmla="*/ 2147483646 w 168"/>
              <a:gd name="T85" fmla="*/ 2147483646 h 104"/>
              <a:gd name="T86" fmla="*/ 2147483646 w 168"/>
              <a:gd name="T87" fmla="*/ 2147483646 h 104"/>
              <a:gd name="T88" fmla="*/ 2147483646 w 168"/>
              <a:gd name="T89" fmla="*/ 2147483646 h 1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8"/>
              <a:gd name="T136" fmla="*/ 0 h 104"/>
              <a:gd name="T137" fmla="*/ 168 w 168"/>
              <a:gd name="T138" fmla="*/ 104 h 1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8" h="104">
                <a:moveTo>
                  <a:pt x="87" y="63"/>
                </a:moveTo>
                <a:cubicBezTo>
                  <a:pt x="107" y="63"/>
                  <a:pt x="107" y="63"/>
                  <a:pt x="107" y="63"/>
                </a:cubicBezTo>
                <a:cubicBezTo>
                  <a:pt x="107" y="70"/>
                  <a:pt x="107" y="70"/>
                  <a:pt x="107" y="70"/>
                </a:cubicBezTo>
                <a:cubicBezTo>
                  <a:pt x="87" y="70"/>
                  <a:pt x="87" y="70"/>
                  <a:pt x="87" y="70"/>
                </a:cubicBezTo>
                <a:lnTo>
                  <a:pt x="87" y="63"/>
                </a:lnTo>
                <a:close/>
                <a:moveTo>
                  <a:pt x="113" y="0"/>
                </a:moveTo>
                <a:cubicBezTo>
                  <a:pt x="80" y="0"/>
                  <a:pt x="80" y="0"/>
                  <a:pt x="80" y="0"/>
                </a:cubicBezTo>
                <a:cubicBezTo>
                  <a:pt x="80" y="13"/>
                  <a:pt x="80" y="13"/>
                  <a:pt x="80" y="13"/>
                </a:cubicBezTo>
                <a:cubicBezTo>
                  <a:pt x="113" y="13"/>
                  <a:pt x="113" y="13"/>
                  <a:pt x="113" y="13"/>
                </a:cubicBezTo>
                <a:lnTo>
                  <a:pt x="113" y="0"/>
                </a:lnTo>
                <a:close/>
                <a:moveTo>
                  <a:pt x="168" y="43"/>
                </a:moveTo>
                <a:cubicBezTo>
                  <a:pt x="168" y="28"/>
                  <a:pt x="156" y="16"/>
                  <a:pt x="142" y="16"/>
                </a:cubicBezTo>
                <a:cubicBezTo>
                  <a:pt x="113" y="16"/>
                  <a:pt x="113" y="16"/>
                  <a:pt x="113" y="16"/>
                </a:cubicBezTo>
                <a:cubicBezTo>
                  <a:pt x="113" y="70"/>
                  <a:pt x="113" y="70"/>
                  <a:pt x="113" y="70"/>
                </a:cubicBezTo>
                <a:cubicBezTo>
                  <a:pt x="142" y="70"/>
                  <a:pt x="142" y="70"/>
                  <a:pt x="142" y="70"/>
                </a:cubicBezTo>
                <a:cubicBezTo>
                  <a:pt x="156" y="70"/>
                  <a:pt x="168" y="58"/>
                  <a:pt x="168" y="43"/>
                </a:cubicBezTo>
                <a:close/>
                <a:moveTo>
                  <a:pt x="107" y="30"/>
                </a:moveTo>
                <a:cubicBezTo>
                  <a:pt x="87" y="30"/>
                  <a:pt x="87" y="30"/>
                  <a:pt x="87" y="30"/>
                </a:cubicBezTo>
                <a:cubicBezTo>
                  <a:pt x="87" y="40"/>
                  <a:pt x="87" y="40"/>
                  <a:pt x="87" y="40"/>
                </a:cubicBezTo>
                <a:cubicBezTo>
                  <a:pt x="107" y="40"/>
                  <a:pt x="107" y="40"/>
                  <a:pt x="107" y="40"/>
                </a:cubicBezTo>
                <a:lnTo>
                  <a:pt x="107" y="30"/>
                </a:lnTo>
                <a:close/>
                <a:moveTo>
                  <a:pt x="107" y="46"/>
                </a:moveTo>
                <a:cubicBezTo>
                  <a:pt x="87" y="46"/>
                  <a:pt x="87" y="46"/>
                  <a:pt x="87" y="46"/>
                </a:cubicBezTo>
                <a:cubicBezTo>
                  <a:pt x="87" y="56"/>
                  <a:pt x="87" y="56"/>
                  <a:pt x="87" y="56"/>
                </a:cubicBezTo>
                <a:cubicBezTo>
                  <a:pt x="107" y="56"/>
                  <a:pt x="107" y="56"/>
                  <a:pt x="107" y="56"/>
                </a:cubicBezTo>
                <a:lnTo>
                  <a:pt x="107" y="46"/>
                </a:lnTo>
                <a:close/>
                <a:moveTo>
                  <a:pt x="0" y="43"/>
                </a:moveTo>
                <a:cubicBezTo>
                  <a:pt x="0" y="28"/>
                  <a:pt x="12" y="16"/>
                  <a:pt x="27" y="16"/>
                </a:cubicBezTo>
                <a:cubicBezTo>
                  <a:pt x="80" y="16"/>
                  <a:pt x="80" y="16"/>
                  <a:pt x="80" y="16"/>
                </a:cubicBezTo>
                <a:cubicBezTo>
                  <a:pt x="80" y="70"/>
                  <a:pt x="80" y="70"/>
                  <a:pt x="80" y="70"/>
                </a:cubicBezTo>
                <a:cubicBezTo>
                  <a:pt x="27" y="70"/>
                  <a:pt x="27" y="70"/>
                  <a:pt x="27" y="70"/>
                </a:cubicBezTo>
                <a:cubicBezTo>
                  <a:pt x="12" y="70"/>
                  <a:pt x="0" y="58"/>
                  <a:pt x="0" y="43"/>
                </a:cubicBezTo>
                <a:close/>
                <a:moveTo>
                  <a:pt x="27" y="47"/>
                </a:moveTo>
                <a:cubicBezTo>
                  <a:pt x="27" y="53"/>
                  <a:pt x="31" y="57"/>
                  <a:pt x="36" y="57"/>
                </a:cubicBezTo>
                <a:cubicBezTo>
                  <a:pt x="41" y="57"/>
                  <a:pt x="45" y="53"/>
                  <a:pt x="45" y="47"/>
                </a:cubicBezTo>
                <a:cubicBezTo>
                  <a:pt x="45" y="38"/>
                  <a:pt x="36" y="29"/>
                  <a:pt x="36" y="29"/>
                </a:cubicBezTo>
                <a:cubicBezTo>
                  <a:pt x="36" y="29"/>
                  <a:pt x="27" y="38"/>
                  <a:pt x="27" y="47"/>
                </a:cubicBezTo>
                <a:close/>
                <a:moveTo>
                  <a:pt x="163" y="89"/>
                </a:moveTo>
                <a:cubicBezTo>
                  <a:pt x="163" y="97"/>
                  <a:pt x="157" y="104"/>
                  <a:pt x="149" y="104"/>
                </a:cubicBezTo>
                <a:cubicBezTo>
                  <a:pt x="141" y="104"/>
                  <a:pt x="135" y="98"/>
                  <a:pt x="135" y="90"/>
                </a:cubicBezTo>
                <a:cubicBezTo>
                  <a:pt x="135" y="87"/>
                  <a:pt x="136" y="83"/>
                  <a:pt x="137" y="83"/>
                </a:cubicBezTo>
                <a:cubicBezTo>
                  <a:pt x="132" y="83"/>
                  <a:pt x="132" y="83"/>
                  <a:pt x="132" y="83"/>
                </a:cubicBezTo>
                <a:cubicBezTo>
                  <a:pt x="133" y="83"/>
                  <a:pt x="134" y="87"/>
                  <a:pt x="134" y="90"/>
                </a:cubicBezTo>
                <a:cubicBezTo>
                  <a:pt x="134" y="98"/>
                  <a:pt x="127" y="104"/>
                  <a:pt x="120" y="104"/>
                </a:cubicBezTo>
                <a:cubicBezTo>
                  <a:pt x="112" y="104"/>
                  <a:pt x="105" y="98"/>
                  <a:pt x="105" y="90"/>
                </a:cubicBezTo>
                <a:cubicBezTo>
                  <a:pt x="105" y="87"/>
                  <a:pt x="106" y="83"/>
                  <a:pt x="107" y="83"/>
                </a:cubicBezTo>
                <a:cubicBezTo>
                  <a:pt x="61" y="83"/>
                  <a:pt x="61" y="83"/>
                  <a:pt x="61" y="83"/>
                </a:cubicBezTo>
                <a:cubicBezTo>
                  <a:pt x="62" y="83"/>
                  <a:pt x="63" y="87"/>
                  <a:pt x="63" y="90"/>
                </a:cubicBezTo>
                <a:cubicBezTo>
                  <a:pt x="63" y="98"/>
                  <a:pt x="57" y="104"/>
                  <a:pt x="49" y="104"/>
                </a:cubicBezTo>
                <a:cubicBezTo>
                  <a:pt x="41" y="104"/>
                  <a:pt x="35" y="98"/>
                  <a:pt x="35" y="90"/>
                </a:cubicBezTo>
                <a:cubicBezTo>
                  <a:pt x="35" y="87"/>
                  <a:pt x="35" y="83"/>
                  <a:pt x="37" y="83"/>
                </a:cubicBezTo>
                <a:cubicBezTo>
                  <a:pt x="32" y="83"/>
                  <a:pt x="32" y="83"/>
                  <a:pt x="32" y="83"/>
                </a:cubicBezTo>
                <a:cubicBezTo>
                  <a:pt x="33" y="83"/>
                  <a:pt x="34" y="87"/>
                  <a:pt x="34" y="90"/>
                </a:cubicBezTo>
                <a:cubicBezTo>
                  <a:pt x="34" y="98"/>
                  <a:pt x="27" y="104"/>
                  <a:pt x="19" y="104"/>
                </a:cubicBezTo>
                <a:cubicBezTo>
                  <a:pt x="12" y="104"/>
                  <a:pt x="5" y="97"/>
                  <a:pt x="5" y="89"/>
                </a:cubicBezTo>
                <a:cubicBezTo>
                  <a:pt x="5" y="81"/>
                  <a:pt x="12" y="75"/>
                  <a:pt x="20" y="75"/>
                </a:cubicBezTo>
                <a:cubicBezTo>
                  <a:pt x="20" y="75"/>
                  <a:pt x="20" y="75"/>
                  <a:pt x="20" y="75"/>
                </a:cubicBezTo>
                <a:cubicBezTo>
                  <a:pt x="20" y="73"/>
                  <a:pt x="20" y="73"/>
                  <a:pt x="20" y="73"/>
                </a:cubicBezTo>
                <a:cubicBezTo>
                  <a:pt x="150" y="73"/>
                  <a:pt x="150" y="73"/>
                  <a:pt x="150" y="73"/>
                </a:cubicBezTo>
                <a:cubicBezTo>
                  <a:pt x="150" y="75"/>
                  <a:pt x="150" y="75"/>
                  <a:pt x="150" y="75"/>
                </a:cubicBezTo>
                <a:cubicBezTo>
                  <a:pt x="157" y="75"/>
                  <a:pt x="163" y="82"/>
                  <a:pt x="163" y="89"/>
                </a:cubicBezTo>
                <a:close/>
                <a:moveTo>
                  <a:pt x="26" y="89"/>
                </a:moveTo>
                <a:cubicBezTo>
                  <a:pt x="26" y="85"/>
                  <a:pt x="23" y="82"/>
                  <a:pt x="19" y="82"/>
                </a:cubicBezTo>
                <a:cubicBezTo>
                  <a:pt x="16" y="82"/>
                  <a:pt x="13" y="85"/>
                  <a:pt x="13" y="89"/>
                </a:cubicBezTo>
                <a:cubicBezTo>
                  <a:pt x="13" y="93"/>
                  <a:pt x="16" y="96"/>
                  <a:pt x="19" y="96"/>
                </a:cubicBezTo>
                <a:cubicBezTo>
                  <a:pt x="23" y="96"/>
                  <a:pt x="26" y="93"/>
                  <a:pt x="26" y="89"/>
                </a:cubicBezTo>
                <a:close/>
                <a:moveTo>
                  <a:pt x="56" y="89"/>
                </a:moveTo>
                <a:cubicBezTo>
                  <a:pt x="56" y="85"/>
                  <a:pt x="53" y="82"/>
                  <a:pt x="49" y="82"/>
                </a:cubicBezTo>
                <a:cubicBezTo>
                  <a:pt x="45" y="82"/>
                  <a:pt x="42" y="85"/>
                  <a:pt x="42" y="89"/>
                </a:cubicBezTo>
                <a:cubicBezTo>
                  <a:pt x="42" y="93"/>
                  <a:pt x="45" y="96"/>
                  <a:pt x="49" y="96"/>
                </a:cubicBezTo>
                <a:cubicBezTo>
                  <a:pt x="53" y="96"/>
                  <a:pt x="56" y="93"/>
                  <a:pt x="56" y="89"/>
                </a:cubicBezTo>
                <a:close/>
                <a:moveTo>
                  <a:pt x="126" y="89"/>
                </a:moveTo>
                <a:cubicBezTo>
                  <a:pt x="126" y="85"/>
                  <a:pt x="123" y="82"/>
                  <a:pt x="120" y="82"/>
                </a:cubicBezTo>
                <a:cubicBezTo>
                  <a:pt x="116" y="82"/>
                  <a:pt x="113" y="85"/>
                  <a:pt x="113" y="89"/>
                </a:cubicBezTo>
                <a:cubicBezTo>
                  <a:pt x="113" y="93"/>
                  <a:pt x="116" y="96"/>
                  <a:pt x="120" y="96"/>
                </a:cubicBezTo>
                <a:cubicBezTo>
                  <a:pt x="123" y="96"/>
                  <a:pt x="126" y="93"/>
                  <a:pt x="126" y="89"/>
                </a:cubicBezTo>
                <a:close/>
                <a:moveTo>
                  <a:pt x="156" y="89"/>
                </a:moveTo>
                <a:cubicBezTo>
                  <a:pt x="156" y="85"/>
                  <a:pt x="153" y="82"/>
                  <a:pt x="149" y="82"/>
                </a:cubicBezTo>
                <a:cubicBezTo>
                  <a:pt x="145" y="82"/>
                  <a:pt x="142" y="85"/>
                  <a:pt x="142" y="89"/>
                </a:cubicBezTo>
                <a:cubicBezTo>
                  <a:pt x="142" y="93"/>
                  <a:pt x="145" y="96"/>
                  <a:pt x="149" y="96"/>
                </a:cubicBezTo>
                <a:cubicBezTo>
                  <a:pt x="153" y="96"/>
                  <a:pt x="156" y="93"/>
                  <a:pt x="156" y="89"/>
                </a:cubicBezTo>
                <a:close/>
                <a:moveTo>
                  <a:pt x="43" y="47"/>
                </a:moveTo>
                <a:cubicBezTo>
                  <a:pt x="43" y="44"/>
                  <a:pt x="41" y="43"/>
                  <a:pt x="41" y="43"/>
                </a:cubicBezTo>
                <a:cubicBezTo>
                  <a:pt x="40" y="43"/>
                  <a:pt x="40" y="45"/>
                  <a:pt x="40" y="47"/>
                </a:cubicBezTo>
                <a:cubicBezTo>
                  <a:pt x="40" y="49"/>
                  <a:pt x="40" y="51"/>
                  <a:pt x="41" y="51"/>
                </a:cubicBezTo>
                <a:cubicBezTo>
                  <a:pt x="41" y="52"/>
                  <a:pt x="43" y="50"/>
                  <a:pt x="43" y="47"/>
                </a:cubicBezTo>
                <a:close/>
                <a:moveTo>
                  <a:pt x="107" y="16"/>
                </a:moveTo>
                <a:cubicBezTo>
                  <a:pt x="87" y="16"/>
                  <a:pt x="87" y="16"/>
                  <a:pt x="87" y="16"/>
                </a:cubicBezTo>
                <a:cubicBezTo>
                  <a:pt x="87" y="23"/>
                  <a:pt x="87" y="23"/>
                  <a:pt x="87" y="23"/>
                </a:cubicBezTo>
                <a:cubicBezTo>
                  <a:pt x="107" y="23"/>
                  <a:pt x="107" y="23"/>
                  <a:pt x="107" y="23"/>
                </a:cubicBezTo>
                <a:lnTo>
                  <a:pt x="107" y="16"/>
                </a:lnTo>
                <a:close/>
              </a:path>
            </a:pathLst>
          </a:custGeom>
          <a:solidFill>
            <a:srgbClr val="0F94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60" name="Title 13"/>
          <p:cNvSpPr>
            <a:spLocks noChangeArrowheads="1"/>
          </p:cNvSpPr>
          <p:nvPr/>
        </p:nvSpPr>
        <p:spPr bwMode="auto">
          <a:xfrm>
            <a:off x="4832350" y="2268538"/>
            <a:ext cx="14605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点击添加标题</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1" name="Title 13"/>
          <p:cNvSpPr>
            <a:spLocks noChangeArrowheads="1"/>
          </p:cNvSpPr>
          <p:nvPr/>
        </p:nvSpPr>
        <p:spPr bwMode="auto">
          <a:xfrm>
            <a:off x="4832350" y="2963863"/>
            <a:ext cx="14874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点击添加标题</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2" name="Title 13"/>
          <p:cNvSpPr>
            <a:spLocks noChangeArrowheads="1"/>
          </p:cNvSpPr>
          <p:nvPr/>
        </p:nvSpPr>
        <p:spPr bwMode="auto">
          <a:xfrm>
            <a:off x="4716463" y="3586163"/>
            <a:ext cx="1550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点击添加标题</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3" name="Title 13"/>
          <p:cNvSpPr>
            <a:spLocks noChangeArrowheads="1"/>
          </p:cNvSpPr>
          <p:nvPr/>
        </p:nvSpPr>
        <p:spPr bwMode="auto">
          <a:xfrm>
            <a:off x="4716463" y="4213225"/>
            <a:ext cx="157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点击添加标题</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4" name="Content Placeholder 2"/>
          <p:cNvSpPr>
            <a:spLocks noChangeArrowheads="1"/>
          </p:cNvSpPr>
          <p:nvPr/>
        </p:nvSpPr>
        <p:spPr bwMode="auto">
          <a:xfrm>
            <a:off x="8434388" y="1992313"/>
            <a:ext cx="37528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点击添加内容，点击添加内容，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点击添加内容，点击添加内容， </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点击添加内容，点击添加内容，</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20000"/>
              </a:spcBef>
              <a:spcAft>
                <a:spcPts val="600"/>
              </a:spcAft>
              <a:buClr>
                <a:srgbClr val="306786"/>
              </a:buClr>
              <a:buSzPct val="145000"/>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点击添加内容，点击添加内容， </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灯片编号占位符 4"/>
          <p:cNvSpPr>
            <a:spLocks noGrp="1"/>
          </p:cNvSpPr>
          <p:nvPr>
            <p:ph type="sldNum" sz="quarter" idx="12"/>
          </p:nvPr>
        </p:nvSpPr>
        <p:spPr/>
        <p:txBody>
          <a:bodyPr/>
          <a:lstStyle/>
          <a:p>
            <a:pPr>
              <a:defRPr/>
            </a:pPr>
            <a:fld id="{2700ACC7-4134-4A27-9B75-66BD19C84D2F}" type="slidenum">
              <a:rPr lang="zh-CN" altLang="en-US"/>
            </a:fld>
            <a:endParaRPr lang="zh-CN" altLang="en-US" sz="1800">
              <a:solidFill>
                <a:schemeClr val="tx1"/>
              </a:solidFill>
              <a:latin typeface="Arial" panose="020B0604020202020204" pitchFamily="34" charset="0"/>
            </a:endParaRPr>
          </a:p>
        </p:txBody>
      </p:sp>
      <p:pic>
        <p:nvPicPr>
          <p:cNvPr id="19459"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矩形 1"/>
          <p:cNvSpPr>
            <a:spLocks noChangeArrowheads="1"/>
          </p:cNvSpPr>
          <p:nvPr/>
        </p:nvSpPr>
        <p:spPr bwMode="auto">
          <a:xfrm>
            <a:off x="-17463" y="-2857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1"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9462" name="圆角矩形 24"/>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3" name="圆角矩形 23"/>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4" name="圆角矩形 27"/>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5"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466" name="等腰三角形 36"/>
          <p:cNvSpPr>
            <a:spLocks noChangeArrowheads="1"/>
          </p:cNvSpPr>
          <p:nvPr/>
        </p:nvSpPr>
        <p:spPr bwMode="auto">
          <a:xfrm>
            <a:off x="4379913" y="5961063"/>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7" name="等腰三角形 29"/>
          <p:cNvSpPr>
            <a:spLocks noChangeArrowheads="1"/>
          </p:cNvSpPr>
          <p:nvPr/>
        </p:nvSpPr>
        <p:spPr bwMode="auto">
          <a:xfrm>
            <a:off x="3779838" y="5961063"/>
            <a:ext cx="801687"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8" name="等腰三角形 9"/>
          <p:cNvSpPr>
            <a:spLocks noChangeArrowheads="1"/>
          </p:cNvSpPr>
          <p:nvPr/>
        </p:nvSpPr>
        <p:spPr bwMode="auto">
          <a:xfrm>
            <a:off x="2533650" y="5786438"/>
            <a:ext cx="1646238"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9" name="等腰三角形 34"/>
          <p:cNvSpPr>
            <a:spLocks noChangeArrowheads="1"/>
          </p:cNvSpPr>
          <p:nvPr/>
        </p:nvSpPr>
        <p:spPr bwMode="auto">
          <a:xfrm>
            <a:off x="768350" y="6389688"/>
            <a:ext cx="2066925"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0" name="等腰三角形 35"/>
          <p:cNvSpPr>
            <a:spLocks noChangeArrowheads="1"/>
          </p:cNvSpPr>
          <p:nvPr/>
        </p:nvSpPr>
        <p:spPr bwMode="auto">
          <a:xfrm>
            <a:off x="-17463" y="5391150"/>
            <a:ext cx="1433513"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1" name="等腰三角形 37"/>
          <p:cNvSpPr>
            <a:spLocks noChangeArrowheads="1"/>
          </p:cNvSpPr>
          <p:nvPr/>
        </p:nvSpPr>
        <p:spPr bwMode="auto">
          <a:xfrm>
            <a:off x="5440363" y="5961063"/>
            <a:ext cx="2452687"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2" name="等腰三角形 38"/>
          <p:cNvSpPr>
            <a:spLocks noChangeArrowheads="1"/>
          </p:cNvSpPr>
          <p:nvPr/>
        </p:nvSpPr>
        <p:spPr bwMode="auto">
          <a:xfrm>
            <a:off x="7213600" y="5986463"/>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3" name="等腰三角形 39"/>
          <p:cNvSpPr>
            <a:spLocks noChangeArrowheads="1"/>
          </p:cNvSpPr>
          <p:nvPr/>
        </p:nvSpPr>
        <p:spPr bwMode="auto">
          <a:xfrm>
            <a:off x="8034338" y="5616575"/>
            <a:ext cx="1763712"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4" name="等腰三角形 40"/>
          <p:cNvSpPr>
            <a:spLocks noChangeArrowheads="1"/>
          </p:cNvSpPr>
          <p:nvPr/>
        </p:nvSpPr>
        <p:spPr bwMode="auto">
          <a:xfrm>
            <a:off x="9344025" y="5986463"/>
            <a:ext cx="801688"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5" name="等腰三角形 41"/>
          <p:cNvSpPr>
            <a:spLocks noChangeArrowheads="1"/>
          </p:cNvSpPr>
          <p:nvPr/>
        </p:nvSpPr>
        <p:spPr bwMode="auto">
          <a:xfrm>
            <a:off x="9798050" y="53911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6" name="文本框 20"/>
          <p:cNvSpPr>
            <a:spLocks noChangeArrowheads="1"/>
          </p:cNvSpPr>
          <p:nvPr/>
        </p:nvSpPr>
        <p:spPr bwMode="auto">
          <a:xfrm>
            <a:off x="8042275" y="5076825"/>
            <a:ext cx="2452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477" name="组合 20"/>
          <p:cNvGrpSpPr/>
          <p:nvPr/>
        </p:nvGrpSpPr>
        <p:grpSpPr bwMode="auto">
          <a:xfrm>
            <a:off x="2336800" y="763588"/>
            <a:ext cx="8859838" cy="4862512"/>
            <a:chOff x="0" y="0"/>
            <a:chExt cx="9907621" cy="5512339"/>
          </a:xfrm>
        </p:grpSpPr>
        <p:grpSp>
          <p:nvGrpSpPr>
            <p:cNvPr id="19478" name="组合 22"/>
            <p:cNvGrpSpPr/>
            <p:nvPr/>
          </p:nvGrpSpPr>
          <p:grpSpPr bwMode="auto">
            <a:xfrm>
              <a:off x="6461344" y="638023"/>
              <a:ext cx="3446277" cy="4119987"/>
              <a:chOff x="0" y="0"/>
              <a:chExt cx="3446277" cy="4119987"/>
            </a:xfrm>
          </p:grpSpPr>
          <p:sp>
            <p:nvSpPr>
              <p:cNvPr id="19535" name="任意多边形 93"/>
              <p:cNvSpPr>
                <a:spLocks noChangeArrowheads="1"/>
              </p:cNvSpPr>
              <p:nvPr/>
            </p:nvSpPr>
            <p:spPr bwMode="auto">
              <a:xfrm>
                <a:off x="287504" y="575756"/>
                <a:ext cx="3158773" cy="3544231"/>
              </a:xfrm>
              <a:custGeom>
                <a:avLst/>
                <a:gdLst>
                  <a:gd name="T0" fmla="*/ 5167461 w 2075543"/>
                  <a:gd name="T1" fmla="*/ 0 h 2162628"/>
                  <a:gd name="T2" fmla="*/ 7316305 w 2075543"/>
                  <a:gd name="T3" fmla="*/ 2874941 h 2162628"/>
                  <a:gd name="T4" fmla="*/ 0 w 2075543"/>
                  <a:gd name="T5" fmla="*/ 9519243 h 2162628"/>
                  <a:gd name="T6" fmla="*/ 5167461 w 2075543"/>
                  <a:gd name="T7" fmla="*/ 0 h 2162628"/>
                  <a:gd name="T8" fmla="*/ 0 60000 65536"/>
                  <a:gd name="T9" fmla="*/ 0 60000 65536"/>
                  <a:gd name="T10" fmla="*/ 0 60000 65536"/>
                  <a:gd name="T11" fmla="*/ 0 60000 65536"/>
                  <a:gd name="T12" fmla="*/ 0 w 2075543"/>
                  <a:gd name="T13" fmla="*/ 0 h 2162628"/>
                  <a:gd name="T14" fmla="*/ 2075543 w 2075543"/>
                  <a:gd name="T15" fmla="*/ 2162628 h 2162628"/>
                </a:gdLst>
                <a:ahLst/>
                <a:cxnLst>
                  <a:cxn ang="T8">
                    <a:pos x="T0" y="T1"/>
                  </a:cxn>
                  <a:cxn ang="T9">
                    <a:pos x="T2" y="T3"/>
                  </a:cxn>
                  <a:cxn ang="T10">
                    <a:pos x="T4" y="T5"/>
                  </a:cxn>
                  <a:cxn ang="T11">
                    <a:pos x="T6" y="T7"/>
                  </a:cxn>
                </a:cxnLst>
                <a:rect l="T12" t="T13" r="T14" b="T15"/>
                <a:pathLst>
                  <a:path w="2075543" h="2162628">
                    <a:moveTo>
                      <a:pt x="1465943" y="0"/>
                    </a:moveTo>
                    <a:lnTo>
                      <a:pt x="2075543" y="653143"/>
                    </a:lnTo>
                    <a:lnTo>
                      <a:pt x="0" y="2162628"/>
                    </a:lnTo>
                    <a:lnTo>
                      <a:pt x="1465943" y="0"/>
                    </a:lnTo>
                    <a:close/>
                  </a:path>
                </a:pathLst>
              </a:custGeom>
              <a:solidFill>
                <a:srgbClr val="262626">
                  <a:alpha val="34117"/>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9536" name="圆角矩形 94"/>
              <p:cNvSpPr>
                <a:spLocks noChangeArrowheads="1"/>
              </p:cNvSpPr>
              <p:nvPr/>
            </p:nvSpPr>
            <p:spPr bwMode="auto">
              <a:xfrm rot="-2700000">
                <a:off x="0" y="826215"/>
                <a:ext cx="3280229" cy="1582057"/>
              </a:xfrm>
              <a:prstGeom prst="roundRect">
                <a:avLst>
                  <a:gd name="adj" fmla="val 10241"/>
                </a:avLst>
              </a:prstGeom>
              <a:solidFill>
                <a:srgbClr val="AB3C19"/>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537" name="任意多边形 95"/>
              <p:cNvSpPr>
                <a:spLocks noChangeArrowheads="1"/>
              </p:cNvSpPr>
              <p:nvPr/>
            </p:nvSpPr>
            <p:spPr bwMode="auto">
              <a:xfrm rot="-2700000">
                <a:off x="2276822" y="0"/>
                <a:ext cx="551494" cy="1413715"/>
              </a:xfrm>
              <a:custGeom>
                <a:avLst/>
                <a:gdLst>
                  <a:gd name="T0" fmla="*/ 406498 w 617165"/>
                  <a:gd name="T1" fmla="*/ 33874 h 1582057"/>
                  <a:gd name="T2" fmla="*/ 440372 w 617165"/>
                  <a:gd name="T3" fmla="*/ 115652 h 1582057"/>
                  <a:gd name="T4" fmla="*/ 440372 w 617165"/>
                  <a:gd name="T5" fmla="*/ 1013211 h 1582057"/>
                  <a:gd name="T6" fmla="*/ 324720 w 617165"/>
                  <a:gd name="T7" fmla="*/ 1128863 h 1582057"/>
                  <a:gd name="T8" fmla="*/ 0 w 617165"/>
                  <a:gd name="T9" fmla="*/ 1128863 h 1582057"/>
                  <a:gd name="T10" fmla="*/ 0 w 617165"/>
                  <a:gd name="T11" fmla="*/ 0 h 1582057"/>
                  <a:gd name="T12" fmla="*/ 324720 w 617165"/>
                  <a:gd name="T13" fmla="*/ 0 h 1582057"/>
                  <a:gd name="T14" fmla="*/ 406498 w 617165"/>
                  <a:gd name="T15" fmla="*/ 33874 h 1582057"/>
                  <a:gd name="T16" fmla="*/ 0 60000 65536"/>
                  <a:gd name="T17" fmla="*/ 0 60000 65536"/>
                  <a:gd name="T18" fmla="*/ 0 60000 65536"/>
                  <a:gd name="T19" fmla="*/ 0 60000 65536"/>
                  <a:gd name="T20" fmla="*/ 0 60000 65536"/>
                  <a:gd name="T21" fmla="*/ 0 60000 65536"/>
                  <a:gd name="T22" fmla="*/ 0 60000 65536"/>
                  <a:gd name="T23" fmla="*/ 0 60000 65536"/>
                  <a:gd name="T24" fmla="*/ 0 w 617165"/>
                  <a:gd name="T25" fmla="*/ 0 h 1582057"/>
                  <a:gd name="T26" fmla="*/ 617165 w 617165"/>
                  <a:gd name="T27" fmla="*/ 1582057 h 15820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F2F2F2"/>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sp>
          <p:nvSpPr>
            <p:cNvPr id="19479" name="椭圆 25"/>
            <p:cNvSpPr>
              <a:spLocks noChangeArrowheads="1"/>
            </p:cNvSpPr>
            <p:nvPr/>
          </p:nvSpPr>
          <p:spPr bwMode="auto">
            <a:xfrm rot="2700000">
              <a:off x="5569722" y="3407795"/>
              <a:ext cx="3460793" cy="504000"/>
            </a:xfrm>
            <a:prstGeom prst="ellipse">
              <a:avLst/>
            </a:prstGeom>
            <a:gradFill rotWithShape="1">
              <a:gsLst>
                <a:gs pos="0">
                  <a:srgbClr val="FFFFFF"/>
                </a:gs>
                <a:gs pos="48999">
                  <a:srgbClr val="AB3C19"/>
                </a:gs>
                <a:gs pos="100000">
                  <a:srgbClr val="AB3C19"/>
                </a:gs>
              </a:gsLst>
              <a:path path="rect">
                <a:fillToRect l="100000" t="100000"/>
              </a:path>
            </a:gra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9480" name="组合 30"/>
            <p:cNvGrpSpPr/>
            <p:nvPr/>
          </p:nvGrpSpPr>
          <p:grpSpPr bwMode="auto">
            <a:xfrm>
              <a:off x="4848444" y="577501"/>
              <a:ext cx="3446277" cy="4119987"/>
              <a:chOff x="0" y="0"/>
              <a:chExt cx="3446277" cy="4119987"/>
            </a:xfrm>
          </p:grpSpPr>
          <p:sp>
            <p:nvSpPr>
              <p:cNvPr id="19532" name="任意多边形 90"/>
              <p:cNvSpPr>
                <a:spLocks noChangeArrowheads="1"/>
              </p:cNvSpPr>
              <p:nvPr/>
            </p:nvSpPr>
            <p:spPr bwMode="auto">
              <a:xfrm>
                <a:off x="287504" y="575756"/>
                <a:ext cx="3158773" cy="3544231"/>
              </a:xfrm>
              <a:custGeom>
                <a:avLst/>
                <a:gdLst>
                  <a:gd name="T0" fmla="*/ 5167461 w 2075543"/>
                  <a:gd name="T1" fmla="*/ 0 h 2162628"/>
                  <a:gd name="T2" fmla="*/ 7316305 w 2075543"/>
                  <a:gd name="T3" fmla="*/ 2874941 h 2162628"/>
                  <a:gd name="T4" fmla="*/ 0 w 2075543"/>
                  <a:gd name="T5" fmla="*/ 9519243 h 2162628"/>
                  <a:gd name="T6" fmla="*/ 5167461 w 2075543"/>
                  <a:gd name="T7" fmla="*/ 0 h 2162628"/>
                  <a:gd name="T8" fmla="*/ 0 60000 65536"/>
                  <a:gd name="T9" fmla="*/ 0 60000 65536"/>
                  <a:gd name="T10" fmla="*/ 0 60000 65536"/>
                  <a:gd name="T11" fmla="*/ 0 60000 65536"/>
                  <a:gd name="T12" fmla="*/ 0 w 2075543"/>
                  <a:gd name="T13" fmla="*/ 0 h 2162628"/>
                  <a:gd name="T14" fmla="*/ 2075543 w 2075543"/>
                  <a:gd name="T15" fmla="*/ 2162628 h 2162628"/>
                </a:gdLst>
                <a:ahLst/>
                <a:cxnLst>
                  <a:cxn ang="T8">
                    <a:pos x="T0" y="T1"/>
                  </a:cxn>
                  <a:cxn ang="T9">
                    <a:pos x="T2" y="T3"/>
                  </a:cxn>
                  <a:cxn ang="T10">
                    <a:pos x="T4" y="T5"/>
                  </a:cxn>
                  <a:cxn ang="T11">
                    <a:pos x="T6" y="T7"/>
                  </a:cxn>
                </a:cxnLst>
                <a:rect l="T12" t="T13" r="T14" b="T15"/>
                <a:pathLst>
                  <a:path w="2075543" h="2162628">
                    <a:moveTo>
                      <a:pt x="1465943" y="0"/>
                    </a:moveTo>
                    <a:lnTo>
                      <a:pt x="2075543" y="653143"/>
                    </a:lnTo>
                    <a:lnTo>
                      <a:pt x="0" y="2162628"/>
                    </a:lnTo>
                    <a:lnTo>
                      <a:pt x="1465943" y="0"/>
                    </a:lnTo>
                    <a:close/>
                  </a:path>
                </a:pathLst>
              </a:custGeom>
              <a:solidFill>
                <a:srgbClr val="262626">
                  <a:alpha val="34117"/>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9533" name="圆角矩形 91"/>
              <p:cNvSpPr>
                <a:spLocks noChangeArrowheads="1"/>
              </p:cNvSpPr>
              <p:nvPr/>
            </p:nvSpPr>
            <p:spPr bwMode="auto">
              <a:xfrm rot="-2700000">
                <a:off x="0" y="826215"/>
                <a:ext cx="3280229" cy="1582057"/>
              </a:xfrm>
              <a:prstGeom prst="roundRect">
                <a:avLst>
                  <a:gd name="adj" fmla="val 10241"/>
                </a:avLst>
              </a:prstGeom>
              <a:solidFill>
                <a:srgbClr val="B86D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534" name="任意多边形 92"/>
              <p:cNvSpPr>
                <a:spLocks noChangeArrowheads="1"/>
              </p:cNvSpPr>
              <p:nvPr/>
            </p:nvSpPr>
            <p:spPr bwMode="auto">
              <a:xfrm rot="-2700000">
                <a:off x="2276822" y="0"/>
                <a:ext cx="551494" cy="1413715"/>
              </a:xfrm>
              <a:custGeom>
                <a:avLst/>
                <a:gdLst>
                  <a:gd name="T0" fmla="*/ 406498 w 617165"/>
                  <a:gd name="T1" fmla="*/ 33874 h 1582057"/>
                  <a:gd name="T2" fmla="*/ 440372 w 617165"/>
                  <a:gd name="T3" fmla="*/ 115652 h 1582057"/>
                  <a:gd name="T4" fmla="*/ 440372 w 617165"/>
                  <a:gd name="T5" fmla="*/ 1013211 h 1582057"/>
                  <a:gd name="T6" fmla="*/ 324720 w 617165"/>
                  <a:gd name="T7" fmla="*/ 1128863 h 1582057"/>
                  <a:gd name="T8" fmla="*/ 0 w 617165"/>
                  <a:gd name="T9" fmla="*/ 1128863 h 1582057"/>
                  <a:gd name="T10" fmla="*/ 0 w 617165"/>
                  <a:gd name="T11" fmla="*/ 0 h 1582057"/>
                  <a:gd name="T12" fmla="*/ 324720 w 617165"/>
                  <a:gd name="T13" fmla="*/ 0 h 1582057"/>
                  <a:gd name="T14" fmla="*/ 406498 w 617165"/>
                  <a:gd name="T15" fmla="*/ 33874 h 1582057"/>
                  <a:gd name="T16" fmla="*/ 0 60000 65536"/>
                  <a:gd name="T17" fmla="*/ 0 60000 65536"/>
                  <a:gd name="T18" fmla="*/ 0 60000 65536"/>
                  <a:gd name="T19" fmla="*/ 0 60000 65536"/>
                  <a:gd name="T20" fmla="*/ 0 60000 65536"/>
                  <a:gd name="T21" fmla="*/ 0 60000 65536"/>
                  <a:gd name="T22" fmla="*/ 0 60000 65536"/>
                  <a:gd name="T23" fmla="*/ 0 60000 65536"/>
                  <a:gd name="T24" fmla="*/ 0 w 617165"/>
                  <a:gd name="T25" fmla="*/ 0 h 1582057"/>
                  <a:gd name="T26" fmla="*/ 617165 w 617165"/>
                  <a:gd name="T27" fmla="*/ 1582057 h 15820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F2F2F2"/>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sp>
          <p:nvSpPr>
            <p:cNvPr id="19481" name="椭圆 31"/>
            <p:cNvSpPr>
              <a:spLocks noChangeArrowheads="1"/>
            </p:cNvSpPr>
            <p:nvPr/>
          </p:nvSpPr>
          <p:spPr bwMode="auto">
            <a:xfrm rot="2700000">
              <a:off x="3900925" y="3344510"/>
              <a:ext cx="3460793" cy="504000"/>
            </a:xfrm>
            <a:prstGeom prst="ellipse">
              <a:avLst/>
            </a:prstGeom>
            <a:gradFill rotWithShape="1">
              <a:gsLst>
                <a:gs pos="0">
                  <a:srgbClr val="FFFFFF"/>
                </a:gs>
                <a:gs pos="48000">
                  <a:srgbClr val="B96D00"/>
                </a:gs>
                <a:gs pos="100000">
                  <a:srgbClr val="B96D00"/>
                </a:gs>
              </a:gsLst>
              <a:path path="rect">
                <a:fillToRect l="100000" t="100000"/>
              </a:path>
            </a:gra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9482" name="组合 32"/>
            <p:cNvGrpSpPr/>
            <p:nvPr/>
          </p:nvGrpSpPr>
          <p:grpSpPr bwMode="auto">
            <a:xfrm>
              <a:off x="3232296" y="577501"/>
              <a:ext cx="3446277" cy="4119987"/>
              <a:chOff x="0" y="0"/>
              <a:chExt cx="3446277" cy="4119987"/>
            </a:xfrm>
          </p:grpSpPr>
          <p:sp>
            <p:nvSpPr>
              <p:cNvPr id="19529" name="任意多边形 87"/>
              <p:cNvSpPr>
                <a:spLocks noChangeArrowheads="1"/>
              </p:cNvSpPr>
              <p:nvPr/>
            </p:nvSpPr>
            <p:spPr bwMode="auto">
              <a:xfrm>
                <a:off x="287504" y="575756"/>
                <a:ext cx="3158773" cy="3544231"/>
              </a:xfrm>
              <a:custGeom>
                <a:avLst/>
                <a:gdLst>
                  <a:gd name="T0" fmla="*/ 5167461 w 2075543"/>
                  <a:gd name="T1" fmla="*/ 0 h 2162628"/>
                  <a:gd name="T2" fmla="*/ 7316305 w 2075543"/>
                  <a:gd name="T3" fmla="*/ 2874941 h 2162628"/>
                  <a:gd name="T4" fmla="*/ 0 w 2075543"/>
                  <a:gd name="T5" fmla="*/ 9519243 h 2162628"/>
                  <a:gd name="T6" fmla="*/ 5167461 w 2075543"/>
                  <a:gd name="T7" fmla="*/ 0 h 2162628"/>
                  <a:gd name="T8" fmla="*/ 0 60000 65536"/>
                  <a:gd name="T9" fmla="*/ 0 60000 65536"/>
                  <a:gd name="T10" fmla="*/ 0 60000 65536"/>
                  <a:gd name="T11" fmla="*/ 0 60000 65536"/>
                  <a:gd name="T12" fmla="*/ 0 w 2075543"/>
                  <a:gd name="T13" fmla="*/ 0 h 2162628"/>
                  <a:gd name="T14" fmla="*/ 2075543 w 2075543"/>
                  <a:gd name="T15" fmla="*/ 2162628 h 2162628"/>
                </a:gdLst>
                <a:ahLst/>
                <a:cxnLst>
                  <a:cxn ang="T8">
                    <a:pos x="T0" y="T1"/>
                  </a:cxn>
                  <a:cxn ang="T9">
                    <a:pos x="T2" y="T3"/>
                  </a:cxn>
                  <a:cxn ang="T10">
                    <a:pos x="T4" y="T5"/>
                  </a:cxn>
                  <a:cxn ang="T11">
                    <a:pos x="T6" y="T7"/>
                  </a:cxn>
                </a:cxnLst>
                <a:rect l="T12" t="T13" r="T14" b="T15"/>
                <a:pathLst>
                  <a:path w="2075543" h="2162628">
                    <a:moveTo>
                      <a:pt x="1465943" y="0"/>
                    </a:moveTo>
                    <a:lnTo>
                      <a:pt x="2075543" y="653143"/>
                    </a:lnTo>
                    <a:lnTo>
                      <a:pt x="0" y="2162628"/>
                    </a:lnTo>
                    <a:lnTo>
                      <a:pt x="1465943" y="0"/>
                    </a:lnTo>
                    <a:close/>
                  </a:path>
                </a:pathLst>
              </a:custGeom>
              <a:solidFill>
                <a:srgbClr val="262626">
                  <a:alpha val="34117"/>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9530" name="圆角矩形 88"/>
              <p:cNvSpPr>
                <a:spLocks noChangeArrowheads="1"/>
              </p:cNvSpPr>
              <p:nvPr/>
            </p:nvSpPr>
            <p:spPr bwMode="auto">
              <a:xfrm rot="-2700000">
                <a:off x="0" y="826215"/>
                <a:ext cx="3280229" cy="1582057"/>
              </a:xfrm>
              <a:prstGeom prst="roundRect">
                <a:avLst>
                  <a:gd name="adj" fmla="val 10241"/>
                </a:avLst>
              </a:prstGeom>
              <a:solidFill>
                <a:srgbClr val="306786"/>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531" name="任意多边形 89"/>
              <p:cNvSpPr>
                <a:spLocks noChangeArrowheads="1"/>
              </p:cNvSpPr>
              <p:nvPr/>
            </p:nvSpPr>
            <p:spPr bwMode="auto">
              <a:xfrm rot="-2700000">
                <a:off x="2276822" y="0"/>
                <a:ext cx="551494" cy="1413715"/>
              </a:xfrm>
              <a:custGeom>
                <a:avLst/>
                <a:gdLst>
                  <a:gd name="T0" fmla="*/ 406498 w 617165"/>
                  <a:gd name="T1" fmla="*/ 33874 h 1582057"/>
                  <a:gd name="T2" fmla="*/ 440372 w 617165"/>
                  <a:gd name="T3" fmla="*/ 115652 h 1582057"/>
                  <a:gd name="T4" fmla="*/ 440372 w 617165"/>
                  <a:gd name="T5" fmla="*/ 1013211 h 1582057"/>
                  <a:gd name="T6" fmla="*/ 324720 w 617165"/>
                  <a:gd name="T7" fmla="*/ 1128863 h 1582057"/>
                  <a:gd name="T8" fmla="*/ 0 w 617165"/>
                  <a:gd name="T9" fmla="*/ 1128863 h 1582057"/>
                  <a:gd name="T10" fmla="*/ 0 w 617165"/>
                  <a:gd name="T11" fmla="*/ 0 h 1582057"/>
                  <a:gd name="T12" fmla="*/ 324720 w 617165"/>
                  <a:gd name="T13" fmla="*/ 0 h 1582057"/>
                  <a:gd name="T14" fmla="*/ 406498 w 617165"/>
                  <a:gd name="T15" fmla="*/ 33874 h 1582057"/>
                  <a:gd name="T16" fmla="*/ 0 60000 65536"/>
                  <a:gd name="T17" fmla="*/ 0 60000 65536"/>
                  <a:gd name="T18" fmla="*/ 0 60000 65536"/>
                  <a:gd name="T19" fmla="*/ 0 60000 65536"/>
                  <a:gd name="T20" fmla="*/ 0 60000 65536"/>
                  <a:gd name="T21" fmla="*/ 0 60000 65536"/>
                  <a:gd name="T22" fmla="*/ 0 60000 65536"/>
                  <a:gd name="T23" fmla="*/ 0 60000 65536"/>
                  <a:gd name="T24" fmla="*/ 0 w 617165"/>
                  <a:gd name="T25" fmla="*/ 0 h 1582057"/>
                  <a:gd name="T26" fmla="*/ 617165 w 617165"/>
                  <a:gd name="T27" fmla="*/ 1582057 h 15820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F2F2F2"/>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sp>
          <p:nvSpPr>
            <p:cNvPr id="19483" name="椭圆 33"/>
            <p:cNvSpPr>
              <a:spLocks noChangeArrowheads="1"/>
            </p:cNvSpPr>
            <p:nvPr/>
          </p:nvSpPr>
          <p:spPr bwMode="auto">
            <a:xfrm rot="2700000">
              <a:off x="2410402" y="3385099"/>
              <a:ext cx="3460793" cy="504000"/>
            </a:xfrm>
            <a:prstGeom prst="ellipse">
              <a:avLst/>
            </a:prstGeom>
            <a:gradFill rotWithShape="1">
              <a:gsLst>
                <a:gs pos="0">
                  <a:srgbClr val="FFFFFF"/>
                </a:gs>
                <a:gs pos="59000">
                  <a:srgbClr val="316886"/>
                </a:gs>
                <a:gs pos="100000">
                  <a:srgbClr val="316886"/>
                </a:gs>
              </a:gsLst>
              <a:path path="rect">
                <a:fillToRect l="100000" t="100000"/>
              </a:path>
            </a:gra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9484" name="组合 42"/>
            <p:cNvGrpSpPr/>
            <p:nvPr/>
          </p:nvGrpSpPr>
          <p:grpSpPr bwMode="auto">
            <a:xfrm>
              <a:off x="1616148" y="577501"/>
              <a:ext cx="3446277" cy="4119987"/>
              <a:chOff x="0" y="0"/>
              <a:chExt cx="3446277" cy="4119987"/>
            </a:xfrm>
          </p:grpSpPr>
          <p:sp>
            <p:nvSpPr>
              <p:cNvPr id="19526" name="任意多边形 84"/>
              <p:cNvSpPr>
                <a:spLocks noChangeArrowheads="1"/>
              </p:cNvSpPr>
              <p:nvPr/>
            </p:nvSpPr>
            <p:spPr bwMode="auto">
              <a:xfrm>
                <a:off x="287504" y="575756"/>
                <a:ext cx="3158773" cy="3544231"/>
              </a:xfrm>
              <a:custGeom>
                <a:avLst/>
                <a:gdLst>
                  <a:gd name="T0" fmla="*/ 5167461 w 2075543"/>
                  <a:gd name="T1" fmla="*/ 0 h 2162628"/>
                  <a:gd name="T2" fmla="*/ 7316305 w 2075543"/>
                  <a:gd name="T3" fmla="*/ 2874941 h 2162628"/>
                  <a:gd name="T4" fmla="*/ 0 w 2075543"/>
                  <a:gd name="T5" fmla="*/ 9519243 h 2162628"/>
                  <a:gd name="T6" fmla="*/ 5167461 w 2075543"/>
                  <a:gd name="T7" fmla="*/ 0 h 2162628"/>
                  <a:gd name="T8" fmla="*/ 0 60000 65536"/>
                  <a:gd name="T9" fmla="*/ 0 60000 65536"/>
                  <a:gd name="T10" fmla="*/ 0 60000 65536"/>
                  <a:gd name="T11" fmla="*/ 0 60000 65536"/>
                  <a:gd name="T12" fmla="*/ 0 w 2075543"/>
                  <a:gd name="T13" fmla="*/ 0 h 2162628"/>
                  <a:gd name="T14" fmla="*/ 2075543 w 2075543"/>
                  <a:gd name="T15" fmla="*/ 2162628 h 2162628"/>
                </a:gdLst>
                <a:ahLst/>
                <a:cxnLst>
                  <a:cxn ang="T8">
                    <a:pos x="T0" y="T1"/>
                  </a:cxn>
                  <a:cxn ang="T9">
                    <a:pos x="T2" y="T3"/>
                  </a:cxn>
                  <a:cxn ang="T10">
                    <a:pos x="T4" y="T5"/>
                  </a:cxn>
                  <a:cxn ang="T11">
                    <a:pos x="T6" y="T7"/>
                  </a:cxn>
                </a:cxnLst>
                <a:rect l="T12" t="T13" r="T14" b="T15"/>
                <a:pathLst>
                  <a:path w="2075543" h="2162628">
                    <a:moveTo>
                      <a:pt x="1465943" y="0"/>
                    </a:moveTo>
                    <a:lnTo>
                      <a:pt x="2075543" y="653143"/>
                    </a:lnTo>
                    <a:lnTo>
                      <a:pt x="0" y="2162628"/>
                    </a:lnTo>
                    <a:lnTo>
                      <a:pt x="1465943" y="0"/>
                    </a:lnTo>
                    <a:close/>
                  </a:path>
                </a:pathLst>
              </a:custGeom>
              <a:solidFill>
                <a:srgbClr val="262626">
                  <a:alpha val="34117"/>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9527" name="圆角矩形 85"/>
              <p:cNvSpPr>
                <a:spLocks noChangeArrowheads="1"/>
              </p:cNvSpPr>
              <p:nvPr/>
            </p:nvSpPr>
            <p:spPr bwMode="auto">
              <a:xfrm rot="-2700000">
                <a:off x="0" y="826215"/>
                <a:ext cx="3280229" cy="1582057"/>
              </a:xfrm>
              <a:prstGeom prst="roundRect">
                <a:avLst>
                  <a:gd name="adj" fmla="val 10241"/>
                </a:avLst>
              </a:prstGeom>
              <a:solidFill>
                <a:srgbClr val="3A3A3A"/>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528" name="任意多边形 86"/>
              <p:cNvSpPr>
                <a:spLocks noChangeArrowheads="1"/>
              </p:cNvSpPr>
              <p:nvPr/>
            </p:nvSpPr>
            <p:spPr bwMode="auto">
              <a:xfrm rot="-2700000">
                <a:off x="2276822" y="0"/>
                <a:ext cx="551494" cy="1413715"/>
              </a:xfrm>
              <a:custGeom>
                <a:avLst/>
                <a:gdLst>
                  <a:gd name="T0" fmla="*/ 406498 w 617165"/>
                  <a:gd name="T1" fmla="*/ 33874 h 1582057"/>
                  <a:gd name="T2" fmla="*/ 440372 w 617165"/>
                  <a:gd name="T3" fmla="*/ 115652 h 1582057"/>
                  <a:gd name="T4" fmla="*/ 440372 w 617165"/>
                  <a:gd name="T5" fmla="*/ 1013211 h 1582057"/>
                  <a:gd name="T6" fmla="*/ 324720 w 617165"/>
                  <a:gd name="T7" fmla="*/ 1128863 h 1582057"/>
                  <a:gd name="T8" fmla="*/ 0 w 617165"/>
                  <a:gd name="T9" fmla="*/ 1128863 h 1582057"/>
                  <a:gd name="T10" fmla="*/ 0 w 617165"/>
                  <a:gd name="T11" fmla="*/ 0 h 1582057"/>
                  <a:gd name="T12" fmla="*/ 324720 w 617165"/>
                  <a:gd name="T13" fmla="*/ 0 h 1582057"/>
                  <a:gd name="T14" fmla="*/ 406498 w 617165"/>
                  <a:gd name="T15" fmla="*/ 33874 h 1582057"/>
                  <a:gd name="T16" fmla="*/ 0 60000 65536"/>
                  <a:gd name="T17" fmla="*/ 0 60000 65536"/>
                  <a:gd name="T18" fmla="*/ 0 60000 65536"/>
                  <a:gd name="T19" fmla="*/ 0 60000 65536"/>
                  <a:gd name="T20" fmla="*/ 0 60000 65536"/>
                  <a:gd name="T21" fmla="*/ 0 60000 65536"/>
                  <a:gd name="T22" fmla="*/ 0 60000 65536"/>
                  <a:gd name="T23" fmla="*/ 0 60000 65536"/>
                  <a:gd name="T24" fmla="*/ 0 w 617165"/>
                  <a:gd name="T25" fmla="*/ 0 h 1582057"/>
                  <a:gd name="T26" fmla="*/ 617165 w 617165"/>
                  <a:gd name="T27" fmla="*/ 1582057 h 15820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F2F2F2"/>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sp>
          <p:nvSpPr>
            <p:cNvPr id="19485" name="椭圆 43"/>
            <p:cNvSpPr>
              <a:spLocks noChangeArrowheads="1"/>
            </p:cNvSpPr>
            <p:nvPr/>
          </p:nvSpPr>
          <p:spPr bwMode="auto">
            <a:xfrm rot="2700000">
              <a:off x="703481" y="3356302"/>
              <a:ext cx="3460793" cy="504000"/>
            </a:xfrm>
            <a:prstGeom prst="ellipse">
              <a:avLst/>
            </a:prstGeom>
            <a:gradFill rotWithShape="1">
              <a:gsLst>
                <a:gs pos="0">
                  <a:srgbClr val="FFFFFF"/>
                </a:gs>
                <a:gs pos="50999">
                  <a:srgbClr val="3A3A3A"/>
                </a:gs>
                <a:gs pos="100000">
                  <a:srgbClr val="3A3A3A"/>
                </a:gs>
              </a:gsLst>
              <a:path path="rect">
                <a:fillToRect l="100000" t="100000"/>
              </a:path>
            </a:gra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9486" name="组合 44"/>
            <p:cNvGrpSpPr/>
            <p:nvPr/>
          </p:nvGrpSpPr>
          <p:grpSpPr bwMode="auto">
            <a:xfrm>
              <a:off x="0" y="577501"/>
              <a:ext cx="3446277" cy="4532692"/>
              <a:chOff x="0" y="0"/>
              <a:chExt cx="3446277" cy="4532692"/>
            </a:xfrm>
          </p:grpSpPr>
          <p:sp>
            <p:nvSpPr>
              <p:cNvPr id="19522" name="任意多边形 80"/>
              <p:cNvSpPr>
                <a:spLocks noChangeArrowheads="1"/>
              </p:cNvSpPr>
              <p:nvPr/>
            </p:nvSpPr>
            <p:spPr bwMode="auto">
              <a:xfrm>
                <a:off x="287504" y="575756"/>
                <a:ext cx="3158773" cy="3544231"/>
              </a:xfrm>
              <a:custGeom>
                <a:avLst/>
                <a:gdLst>
                  <a:gd name="T0" fmla="*/ 5167461 w 2075543"/>
                  <a:gd name="T1" fmla="*/ 0 h 2162628"/>
                  <a:gd name="T2" fmla="*/ 7316305 w 2075543"/>
                  <a:gd name="T3" fmla="*/ 2874941 h 2162628"/>
                  <a:gd name="T4" fmla="*/ 0 w 2075543"/>
                  <a:gd name="T5" fmla="*/ 9519243 h 2162628"/>
                  <a:gd name="T6" fmla="*/ 5167461 w 2075543"/>
                  <a:gd name="T7" fmla="*/ 0 h 2162628"/>
                  <a:gd name="T8" fmla="*/ 0 60000 65536"/>
                  <a:gd name="T9" fmla="*/ 0 60000 65536"/>
                  <a:gd name="T10" fmla="*/ 0 60000 65536"/>
                  <a:gd name="T11" fmla="*/ 0 60000 65536"/>
                  <a:gd name="T12" fmla="*/ 0 w 2075543"/>
                  <a:gd name="T13" fmla="*/ 0 h 2162628"/>
                  <a:gd name="T14" fmla="*/ 2075543 w 2075543"/>
                  <a:gd name="T15" fmla="*/ 2162628 h 2162628"/>
                </a:gdLst>
                <a:ahLst/>
                <a:cxnLst>
                  <a:cxn ang="T8">
                    <a:pos x="T0" y="T1"/>
                  </a:cxn>
                  <a:cxn ang="T9">
                    <a:pos x="T2" y="T3"/>
                  </a:cxn>
                  <a:cxn ang="T10">
                    <a:pos x="T4" y="T5"/>
                  </a:cxn>
                  <a:cxn ang="T11">
                    <a:pos x="T6" y="T7"/>
                  </a:cxn>
                </a:cxnLst>
                <a:rect l="T12" t="T13" r="T14" b="T15"/>
                <a:pathLst>
                  <a:path w="2075543" h="2162628">
                    <a:moveTo>
                      <a:pt x="1465943" y="0"/>
                    </a:moveTo>
                    <a:lnTo>
                      <a:pt x="2075543" y="653143"/>
                    </a:lnTo>
                    <a:lnTo>
                      <a:pt x="0" y="2162628"/>
                    </a:lnTo>
                    <a:lnTo>
                      <a:pt x="1465943" y="0"/>
                    </a:lnTo>
                    <a:close/>
                  </a:path>
                </a:pathLst>
              </a:custGeom>
              <a:solidFill>
                <a:srgbClr val="262626">
                  <a:alpha val="34117"/>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9523" name="圆角矩形 81"/>
              <p:cNvSpPr>
                <a:spLocks noChangeArrowheads="1"/>
              </p:cNvSpPr>
              <p:nvPr/>
            </p:nvSpPr>
            <p:spPr bwMode="auto">
              <a:xfrm rot="-2700000">
                <a:off x="0" y="826215"/>
                <a:ext cx="3280229" cy="1582057"/>
              </a:xfrm>
              <a:prstGeom prst="roundRect">
                <a:avLst>
                  <a:gd name="adj" fmla="val 10241"/>
                </a:avLst>
              </a:prstGeom>
              <a:solidFill>
                <a:srgbClr val="7C891D"/>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524" name="矩形 82"/>
              <p:cNvSpPr>
                <a:spLocks noChangeArrowheads="1"/>
              </p:cNvSpPr>
              <p:nvPr/>
            </p:nvSpPr>
            <p:spPr bwMode="auto">
              <a:xfrm rot="2700000">
                <a:off x="-1235493" y="2406347"/>
                <a:ext cx="3425372" cy="82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525" name="任意多边形 83"/>
              <p:cNvSpPr>
                <a:spLocks noChangeArrowheads="1"/>
              </p:cNvSpPr>
              <p:nvPr/>
            </p:nvSpPr>
            <p:spPr bwMode="auto">
              <a:xfrm rot="-2700000">
                <a:off x="2276822" y="0"/>
                <a:ext cx="551494" cy="1413715"/>
              </a:xfrm>
              <a:custGeom>
                <a:avLst/>
                <a:gdLst>
                  <a:gd name="T0" fmla="*/ 406498 w 617165"/>
                  <a:gd name="T1" fmla="*/ 33874 h 1582057"/>
                  <a:gd name="T2" fmla="*/ 440372 w 617165"/>
                  <a:gd name="T3" fmla="*/ 115652 h 1582057"/>
                  <a:gd name="T4" fmla="*/ 440372 w 617165"/>
                  <a:gd name="T5" fmla="*/ 1013211 h 1582057"/>
                  <a:gd name="T6" fmla="*/ 324720 w 617165"/>
                  <a:gd name="T7" fmla="*/ 1128863 h 1582057"/>
                  <a:gd name="T8" fmla="*/ 0 w 617165"/>
                  <a:gd name="T9" fmla="*/ 1128863 h 1582057"/>
                  <a:gd name="T10" fmla="*/ 0 w 617165"/>
                  <a:gd name="T11" fmla="*/ 0 h 1582057"/>
                  <a:gd name="T12" fmla="*/ 324720 w 617165"/>
                  <a:gd name="T13" fmla="*/ 0 h 1582057"/>
                  <a:gd name="T14" fmla="*/ 406498 w 617165"/>
                  <a:gd name="T15" fmla="*/ 33874 h 1582057"/>
                  <a:gd name="T16" fmla="*/ 0 60000 65536"/>
                  <a:gd name="T17" fmla="*/ 0 60000 65536"/>
                  <a:gd name="T18" fmla="*/ 0 60000 65536"/>
                  <a:gd name="T19" fmla="*/ 0 60000 65536"/>
                  <a:gd name="T20" fmla="*/ 0 60000 65536"/>
                  <a:gd name="T21" fmla="*/ 0 60000 65536"/>
                  <a:gd name="T22" fmla="*/ 0 60000 65536"/>
                  <a:gd name="T23" fmla="*/ 0 60000 65536"/>
                  <a:gd name="T24" fmla="*/ 0 w 617165"/>
                  <a:gd name="T25" fmla="*/ 0 h 1582057"/>
                  <a:gd name="T26" fmla="*/ 617165 w 617165"/>
                  <a:gd name="T27" fmla="*/ 1582057 h 15820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F2F2F2"/>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sp>
          <p:nvSpPr>
            <p:cNvPr id="19487" name="文本框 35"/>
            <p:cNvSpPr>
              <a:spLocks noChangeArrowheads="1"/>
            </p:cNvSpPr>
            <p:nvPr/>
          </p:nvSpPr>
          <p:spPr bwMode="auto">
            <a:xfrm rot="-2700000">
              <a:off x="1951275" y="564966"/>
              <a:ext cx="5261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400" b="1">
                  <a:solidFill>
                    <a:srgbClr val="3F3F3F"/>
                  </a:solidFill>
                  <a:latin typeface="Arial" panose="020B0604020202020204" pitchFamily="34" charset="0"/>
                </a:rPr>
                <a:t>A</a:t>
              </a:r>
              <a:endParaRPr lang="zh-CN" altLang="en-US" sz="4400" b="1">
                <a:solidFill>
                  <a:srgbClr val="3F3F3F"/>
                </a:solidFill>
                <a:latin typeface="Arial" panose="020B0604020202020204" pitchFamily="34" charset="0"/>
                <a:sym typeface="宋体" panose="02010600030101010101" pitchFamily="2" charset="-122"/>
              </a:endParaRPr>
            </a:p>
          </p:txBody>
        </p:sp>
        <p:sp>
          <p:nvSpPr>
            <p:cNvPr id="19488" name="文本框 36"/>
            <p:cNvSpPr>
              <a:spLocks noChangeArrowheads="1"/>
            </p:cNvSpPr>
            <p:nvPr/>
          </p:nvSpPr>
          <p:spPr bwMode="auto">
            <a:xfrm rot="-2700000">
              <a:off x="3577085" y="564965"/>
              <a:ext cx="5004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400" b="1">
                  <a:solidFill>
                    <a:srgbClr val="3F3F3F"/>
                  </a:solidFill>
                  <a:latin typeface="Arial" panose="020B0604020202020204" pitchFamily="34" charset="0"/>
                </a:rPr>
                <a:t>B</a:t>
              </a:r>
              <a:endParaRPr lang="zh-CN" altLang="en-US" sz="4400" b="1">
                <a:solidFill>
                  <a:srgbClr val="3F3F3F"/>
                </a:solidFill>
                <a:latin typeface="Arial" panose="020B0604020202020204" pitchFamily="34" charset="0"/>
                <a:sym typeface="宋体" panose="02010600030101010101" pitchFamily="2" charset="-122"/>
              </a:endParaRPr>
            </a:p>
          </p:txBody>
        </p:sp>
        <p:sp>
          <p:nvSpPr>
            <p:cNvPr id="19489" name="文本框 37"/>
            <p:cNvSpPr>
              <a:spLocks noChangeArrowheads="1"/>
            </p:cNvSpPr>
            <p:nvPr/>
          </p:nvSpPr>
          <p:spPr bwMode="auto">
            <a:xfrm rot="-2700000">
              <a:off x="5198888" y="564964"/>
              <a:ext cx="4828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400" b="1">
                  <a:solidFill>
                    <a:srgbClr val="3F3F3F"/>
                  </a:solidFill>
                  <a:latin typeface="Arial" panose="020B0604020202020204" pitchFamily="34" charset="0"/>
                </a:rPr>
                <a:t>C</a:t>
              </a:r>
              <a:endParaRPr lang="zh-CN" altLang="en-US" sz="4400" b="1">
                <a:solidFill>
                  <a:srgbClr val="3F3F3F"/>
                </a:solidFill>
                <a:latin typeface="Arial" panose="020B0604020202020204" pitchFamily="34" charset="0"/>
                <a:sym typeface="宋体" panose="02010600030101010101" pitchFamily="2" charset="-122"/>
              </a:endParaRPr>
            </a:p>
          </p:txBody>
        </p:sp>
        <p:sp>
          <p:nvSpPr>
            <p:cNvPr id="19490" name="文本框 38"/>
            <p:cNvSpPr>
              <a:spLocks noChangeArrowheads="1"/>
            </p:cNvSpPr>
            <p:nvPr/>
          </p:nvSpPr>
          <p:spPr bwMode="auto">
            <a:xfrm rot="-2700000">
              <a:off x="6783020" y="564963"/>
              <a:ext cx="5405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400" b="1">
                  <a:solidFill>
                    <a:srgbClr val="3F3F3F"/>
                  </a:solidFill>
                  <a:latin typeface="Arial" panose="020B0604020202020204" pitchFamily="34" charset="0"/>
                </a:rPr>
                <a:t>D</a:t>
              </a:r>
              <a:endParaRPr lang="zh-CN" altLang="en-US" sz="4400" b="1">
                <a:solidFill>
                  <a:srgbClr val="3F3F3F"/>
                </a:solidFill>
                <a:latin typeface="Arial" panose="020B0604020202020204" pitchFamily="34" charset="0"/>
                <a:sym typeface="宋体" panose="02010600030101010101" pitchFamily="2" charset="-122"/>
              </a:endParaRPr>
            </a:p>
          </p:txBody>
        </p:sp>
        <p:sp>
          <p:nvSpPr>
            <p:cNvPr id="19491" name="文本框 39"/>
            <p:cNvSpPr>
              <a:spLocks noChangeArrowheads="1"/>
            </p:cNvSpPr>
            <p:nvPr/>
          </p:nvSpPr>
          <p:spPr bwMode="auto">
            <a:xfrm rot="-2700000">
              <a:off x="8461481" y="615762"/>
              <a:ext cx="4603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sz="4400" b="1">
                  <a:solidFill>
                    <a:srgbClr val="3F3F3F"/>
                  </a:solidFill>
                  <a:latin typeface="Arial" panose="020B0604020202020204" pitchFamily="34" charset="0"/>
                </a:rPr>
                <a:t>E</a:t>
              </a:r>
              <a:endParaRPr lang="zh-CN" altLang="en-US" sz="4400" b="1">
                <a:solidFill>
                  <a:srgbClr val="3F3F3F"/>
                </a:solidFill>
                <a:latin typeface="Arial" panose="020B0604020202020204" pitchFamily="34" charset="0"/>
                <a:sym typeface="宋体" panose="02010600030101010101" pitchFamily="2" charset="-122"/>
              </a:endParaRPr>
            </a:p>
          </p:txBody>
        </p:sp>
        <p:grpSp>
          <p:nvGrpSpPr>
            <p:cNvPr id="19492" name="组合 50"/>
            <p:cNvGrpSpPr/>
            <p:nvPr/>
          </p:nvGrpSpPr>
          <p:grpSpPr bwMode="auto">
            <a:xfrm>
              <a:off x="866583" y="2443727"/>
              <a:ext cx="415036" cy="415035"/>
              <a:chOff x="0" y="0"/>
              <a:chExt cx="539751" cy="539750"/>
            </a:xfrm>
          </p:grpSpPr>
          <p:sp>
            <p:nvSpPr>
              <p:cNvPr id="19519" name="Freeform 53"/>
              <p:cNvSpPr>
                <a:spLocks noChangeArrowheads="1"/>
              </p:cNvSpPr>
              <p:nvPr/>
            </p:nvSpPr>
            <p:spPr bwMode="auto">
              <a:xfrm>
                <a:off x="182563" y="0"/>
                <a:ext cx="134938" cy="131763"/>
              </a:xfrm>
              <a:custGeom>
                <a:avLst/>
                <a:gdLst>
                  <a:gd name="T0" fmla="*/ 2147483646 w 48"/>
                  <a:gd name="T1" fmla="*/ 2147483646 h 47"/>
                  <a:gd name="T2" fmla="*/ 2147483646 w 48"/>
                  <a:gd name="T3" fmla="*/ 2147483646 h 47"/>
                  <a:gd name="T4" fmla="*/ 2147483646 w 48"/>
                  <a:gd name="T5" fmla="*/ 2147483646 h 47"/>
                  <a:gd name="T6" fmla="*/ 2147483646 w 48"/>
                  <a:gd name="T7" fmla="*/ 0 h 47"/>
                  <a:gd name="T8" fmla="*/ 2147483646 w 48"/>
                  <a:gd name="T9" fmla="*/ 2147483646 h 47"/>
                  <a:gd name="T10" fmla="*/ 0 w 48"/>
                  <a:gd name="T11" fmla="*/ 2147483646 h 47"/>
                  <a:gd name="T12" fmla="*/ 2147483646 w 48"/>
                  <a:gd name="T13" fmla="*/ 2147483646 h 47"/>
                  <a:gd name="T14" fmla="*/ 2147483646 w 48"/>
                  <a:gd name="T15" fmla="*/ 2147483646 h 47"/>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7"/>
                  <a:gd name="T26" fmla="*/ 48 w 48"/>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20" name="Freeform 54"/>
              <p:cNvSpPr>
                <a:spLocks noChangeArrowheads="1"/>
              </p:cNvSpPr>
              <p:nvPr/>
            </p:nvSpPr>
            <p:spPr bwMode="auto">
              <a:xfrm>
                <a:off x="0" y="69850"/>
                <a:ext cx="469900" cy="469900"/>
              </a:xfrm>
              <a:custGeom>
                <a:avLst/>
                <a:gdLst>
                  <a:gd name="T0" fmla="*/ 2147483646 w 167"/>
                  <a:gd name="T1" fmla="*/ 2147483646 h 167"/>
                  <a:gd name="T2" fmla="*/ 2147483646 w 167"/>
                  <a:gd name="T3" fmla="*/ 2147483646 h 167"/>
                  <a:gd name="T4" fmla="*/ 2147483646 w 167"/>
                  <a:gd name="T5" fmla="*/ 2147483646 h 167"/>
                  <a:gd name="T6" fmla="*/ 2147483646 w 167"/>
                  <a:gd name="T7" fmla="*/ 2147483646 h 167"/>
                  <a:gd name="T8" fmla="*/ 2147483646 w 167"/>
                  <a:gd name="T9" fmla="*/ 2147483646 h 167"/>
                  <a:gd name="T10" fmla="*/ 2147483646 w 167"/>
                  <a:gd name="T11" fmla="*/ 2147483646 h 167"/>
                  <a:gd name="T12" fmla="*/ 2147483646 w 167"/>
                  <a:gd name="T13" fmla="*/ 0 h 167"/>
                  <a:gd name="T14" fmla="*/ 2147483646 w 167"/>
                  <a:gd name="T15" fmla="*/ 2147483646 h 167"/>
                  <a:gd name="T16" fmla="*/ 2147483646 w 167"/>
                  <a:gd name="T17" fmla="*/ 2147483646 h 167"/>
                  <a:gd name="T18" fmla="*/ 0 w 167"/>
                  <a:gd name="T19" fmla="*/ 2147483646 h 167"/>
                  <a:gd name="T20" fmla="*/ 2147483646 w 167"/>
                  <a:gd name="T21" fmla="*/ 2147483646 h 167"/>
                  <a:gd name="T22" fmla="*/ 2147483646 w 167"/>
                  <a:gd name="T23" fmla="*/ 2147483646 h 167"/>
                  <a:gd name="T24" fmla="*/ 2147483646 w 167"/>
                  <a:gd name="T25" fmla="*/ 2147483646 h 167"/>
                  <a:gd name="T26" fmla="*/ 2147483646 w 167"/>
                  <a:gd name="T27" fmla="*/ 2147483646 h 167"/>
                  <a:gd name="T28" fmla="*/ 2147483646 w 167"/>
                  <a:gd name="T29" fmla="*/ 2147483646 h 167"/>
                  <a:gd name="T30" fmla="*/ 2147483646 w 167"/>
                  <a:gd name="T31" fmla="*/ 2147483646 h 167"/>
                  <a:gd name="T32" fmla="*/ 2147483646 w 167"/>
                  <a:gd name="T33" fmla="*/ 2147483646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7"/>
                  <a:gd name="T52" fmla="*/ 0 h 167"/>
                  <a:gd name="T53" fmla="*/ 167 w 167"/>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21" name="Freeform 55"/>
              <p:cNvSpPr>
                <a:spLocks noChangeArrowheads="1"/>
              </p:cNvSpPr>
              <p:nvPr/>
            </p:nvSpPr>
            <p:spPr bwMode="auto">
              <a:xfrm>
                <a:off x="407988" y="222250"/>
                <a:ext cx="131763" cy="134938"/>
              </a:xfrm>
              <a:custGeom>
                <a:avLst/>
                <a:gdLst>
                  <a:gd name="T0" fmla="*/ 2147483646 w 47"/>
                  <a:gd name="T1" fmla="*/ 2147483646 h 48"/>
                  <a:gd name="T2" fmla="*/ 2147483646 w 47"/>
                  <a:gd name="T3" fmla="*/ 2147483646 h 48"/>
                  <a:gd name="T4" fmla="*/ 2147483646 w 47"/>
                  <a:gd name="T5" fmla="*/ 2147483646 h 48"/>
                  <a:gd name="T6" fmla="*/ 0 w 47"/>
                  <a:gd name="T7" fmla="*/ 2147483646 h 48"/>
                  <a:gd name="T8" fmla="*/ 2147483646 w 47"/>
                  <a:gd name="T9" fmla="*/ 2147483646 h 48"/>
                  <a:gd name="T10" fmla="*/ 2147483646 w 47"/>
                  <a:gd name="T11" fmla="*/ 2147483646 h 48"/>
                  <a:gd name="T12" fmla="*/ 2147483646 w 47"/>
                  <a:gd name="T13" fmla="*/ 2147483646 h 48"/>
                  <a:gd name="T14" fmla="*/ 2147483646 w 47"/>
                  <a:gd name="T15" fmla="*/ 2147483646 h 4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8"/>
                  <a:gd name="T26" fmla="*/ 47 w 4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9493" name="组合 51"/>
            <p:cNvGrpSpPr/>
            <p:nvPr/>
          </p:nvGrpSpPr>
          <p:grpSpPr bwMode="auto">
            <a:xfrm rot="-2700000">
              <a:off x="7539946" y="2670255"/>
              <a:ext cx="376265" cy="363511"/>
              <a:chOff x="0" y="0"/>
              <a:chExt cx="561975" cy="542926"/>
            </a:xfrm>
          </p:grpSpPr>
          <p:sp>
            <p:nvSpPr>
              <p:cNvPr id="19512" name="Freeform 16"/>
              <p:cNvSpPr>
                <a:spLocks noEditPoints="1" noChangeArrowheads="1"/>
              </p:cNvSpPr>
              <p:nvPr/>
            </p:nvSpPr>
            <p:spPr bwMode="auto">
              <a:xfrm>
                <a:off x="0" y="115888"/>
                <a:ext cx="463550" cy="427038"/>
              </a:xfrm>
              <a:custGeom>
                <a:avLst/>
                <a:gdLst>
                  <a:gd name="T0" fmla="*/ 2147483646 w 165"/>
                  <a:gd name="T1" fmla="*/ 2147483646 h 152"/>
                  <a:gd name="T2" fmla="*/ 2147483646 w 165"/>
                  <a:gd name="T3" fmla="*/ 2147483646 h 152"/>
                  <a:gd name="T4" fmla="*/ 2147483646 w 165"/>
                  <a:gd name="T5" fmla="*/ 2147483646 h 152"/>
                  <a:gd name="T6" fmla="*/ 2147483646 w 165"/>
                  <a:gd name="T7" fmla="*/ 2147483646 h 152"/>
                  <a:gd name="T8" fmla="*/ 2147483646 w 165"/>
                  <a:gd name="T9" fmla="*/ 2147483646 h 152"/>
                  <a:gd name="T10" fmla="*/ 2147483646 w 165"/>
                  <a:gd name="T11" fmla="*/ 2147483646 h 152"/>
                  <a:gd name="T12" fmla="*/ 2147483646 w 165"/>
                  <a:gd name="T13" fmla="*/ 0 h 152"/>
                  <a:gd name="T14" fmla="*/ 2147483646 w 165"/>
                  <a:gd name="T15" fmla="*/ 2147483646 h 152"/>
                  <a:gd name="T16" fmla="*/ 2147483646 w 165"/>
                  <a:gd name="T17" fmla="*/ 2147483646 h 152"/>
                  <a:gd name="T18" fmla="*/ 2147483646 w 165"/>
                  <a:gd name="T19" fmla="*/ 2147483646 h 152"/>
                  <a:gd name="T20" fmla="*/ 2147483646 w 165"/>
                  <a:gd name="T21" fmla="*/ 2147483646 h 152"/>
                  <a:gd name="T22" fmla="*/ 2147483646 w 165"/>
                  <a:gd name="T23" fmla="*/ 2147483646 h 152"/>
                  <a:gd name="T24" fmla="*/ 2147483646 w 165"/>
                  <a:gd name="T25" fmla="*/ 2147483646 h 152"/>
                  <a:gd name="T26" fmla="*/ 2147483646 w 165"/>
                  <a:gd name="T27" fmla="*/ 2147483646 h 152"/>
                  <a:gd name="T28" fmla="*/ 2147483646 w 165"/>
                  <a:gd name="T29" fmla="*/ 2147483646 h 152"/>
                  <a:gd name="T30" fmla="*/ 2147483646 w 165"/>
                  <a:gd name="T31" fmla="*/ 2147483646 h 152"/>
                  <a:gd name="T32" fmla="*/ 2147483646 w 165"/>
                  <a:gd name="T33" fmla="*/ 2147483646 h 152"/>
                  <a:gd name="T34" fmla="*/ 2147483646 w 165"/>
                  <a:gd name="T35" fmla="*/ 2147483646 h 152"/>
                  <a:gd name="T36" fmla="*/ 2147483646 w 165"/>
                  <a:gd name="T37" fmla="*/ 2147483646 h 152"/>
                  <a:gd name="T38" fmla="*/ 2147483646 w 165"/>
                  <a:gd name="T39" fmla="*/ 2147483646 h 152"/>
                  <a:gd name="T40" fmla="*/ 2147483646 w 165"/>
                  <a:gd name="T41" fmla="*/ 2147483646 h 152"/>
                  <a:gd name="T42" fmla="*/ 2147483646 w 165"/>
                  <a:gd name="T43" fmla="*/ 2147483646 h 152"/>
                  <a:gd name="T44" fmla="*/ 2147483646 w 165"/>
                  <a:gd name="T45" fmla="*/ 2147483646 h 152"/>
                  <a:gd name="T46" fmla="*/ 2147483646 w 165"/>
                  <a:gd name="T47" fmla="*/ 2147483646 h 152"/>
                  <a:gd name="T48" fmla="*/ 2147483646 w 165"/>
                  <a:gd name="T49" fmla="*/ 2147483646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152"/>
                  <a:gd name="T77" fmla="*/ 165 w 165"/>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13" name="Freeform 17"/>
              <p:cNvSpPr>
                <a:spLocks noChangeArrowheads="1"/>
              </p:cNvSpPr>
              <p:nvPr/>
            </p:nvSpPr>
            <p:spPr bwMode="auto">
              <a:xfrm>
                <a:off x="347663" y="90488"/>
                <a:ext cx="123825" cy="123825"/>
              </a:xfrm>
              <a:custGeom>
                <a:avLst/>
                <a:gdLst>
                  <a:gd name="T0" fmla="*/ 2147483646 w 44"/>
                  <a:gd name="T1" fmla="*/ 2147483646 h 44"/>
                  <a:gd name="T2" fmla="*/ 2147483646 w 44"/>
                  <a:gd name="T3" fmla="*/ 2147483646 h 44"/>
                  <a:gd name="T4" fmla="*/ 2147483646 w 44"/>
                  <a:gd name="T5" fmla="*/ 2147483646 h 44"/>
                  <a:gd name="T6" fmla="*/ 2147483646 w 44"/>
                  <a:gd name="T7" fmla="*/ 2147483646 h 44"/>
                  <a:gd name="T8" fmla="*/ 2147483646 w 44"/>
                  <a:gd name="T9" fmla="*/ 2147483646 h 44"/>
                  <a:gd name="T10" fmla="*/ 2147483646 w 44"/>
                  <a:gd name="T11" fmla="*/ 2147483646 h 44"/>
                  <a:gd name="T12" fmla="*/ 2147483646 w 44"/>
                  <a:gd name="T13" fmla="*/ 2147483646 h 44"/>
                  <a:gd name="T14" fmla="*/ 2147483646 w 44"/>
                  <a:gd name="T15" fmla="*/ 2147483646 h 44"/>
                  <a:gd name="T16" fmla="*/ 2147483646 w 44"/>
                  <a:gd name="T17" fmla="*/ 2147483646 h 44"/>
                  <a:gd name="T18" fmla="*/ 0 w 44"/>
                  <a:gd name="T19" fmla="*/ 2147483646 h 44"/>
                  <a:gd name="T20" fmla="*/ 2147483646 w 44"/>
                  <a:gd name="T21" fmla="*/ 2147483646 h 44"/>
                  <a:gd name="T22" fmla="*/ 2147483646 w 44"/>
                  <a:gd name="T23" fmla="*/ 2147483646 h 44"/>
                  <a:gd name="T24" fmla="*/ 2147483646 w 44"/>
                  <a:gd name="T25" fmla="*/ 2147483646 h 44"/>
                  <a:gd name="T26" fmla="*/ 2147483646 w 44"/>
                  <a:gd name="T27" fmla="*/ 2147483646 h 44"/>
                  <a:gd name="T28" fmla="*/ 2147483646 w 44"/>
                  <a:gd name="T29" fmla="*/ 2147483646 h 44"/>
                  <a:gd name="T30" fmla="*/ 2147483646 w 44"/>
                  <a:gd name="T31" fmla="*/ 2147483646 h 44"/>
                  <a:gd name="T32" fmla="*/ 2147483646 w 44"/>
                  <a:gd name="T33" fmla="*/ 2147483646 h 44"/>
                  <a:gd name="T34" fmla="*/ 2147483646 w 44"/>
                  <a:gd name="T35" fmla="*/ 2147483646 h 44"/>
                  <a:gd name="T36" fmla="*/ 2147483646 w 44"/>
                  <a:gd name="T37" fmla="*/ 214748364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4"/>
                  <a:gd name="T59" fmla="*/ 44 w 4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14" name="Freeform 18"/>
              <p:cNvSpPr>
                <a:spLocks noChangeArrowheads="1"/>
              </p:cNvSpPr>
              <p:nvPr/>
            </p:nvSpPr>
            <p:spPr bwMode="auto">
              <a:xfrm>
                <a:off x="492125" y="0"/>
                <a:ext cx="69850" cy="69850"/>
              </a:xfrm>
              <a:custGeom>
                <a:avLst/>
                <a:gdLst>
                  <a:gd name="T0" fmla="*/ 2147483646 w 25"/>
                  <a:gd name="T1" fmla="*/ 2147483646 h 25"/>
                  <a:gd name="T2" fmla="*/ 2147483646 w 25"/>
                  <a:gd name="T3" fmla="*/ 2147483646 h 25"/>
                  <a:gd name="T4" fmla="*/ 2147483646 w 25"/>
                  <a:gd name="T5" fmla="*/ 2147483646 h 25"/>
                  <a:gd name="T6" fmla="*/ 2147483646 w 25"/>
                  <a:gd name="T7" fmla="*/ 2147483646 h 25"/>
                  <a:gd name="T8" fmla="*/ 2147483646 w 25"/>
                  <a:gd name="T9" fmla="*/ 2147483646 h 25"/>
                  <a:gd name="T10" fmla="*/ 2147483646 w 25"/>
                  <a:gd name="T11" fmla="*/ 2147483646 h 25"/>
                  <a:gd name="T12" fmla="*/ 2147483646 w 25"/>
                  <a:gd name="T13" fmla="*/ 2147483646 h 25"/>
                  <a:gd name="T14" fmla="*/ 2147483646 w 25"/>
                  <a:gd name="T15" fmla="*/ 2147483646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15" name="Freeform 19"/>
              <p:cNvSpPr>
                <a:spLocks noChangeArrowheads="1"/>
              </p:cNvSpPr>
              <p:nvPr/>
            </p:nvSpPr>
            <p:spPr bwMode="auto">
              <a:xfrm>
                <a:off x="492125" y="92075"/>
                <a:ext cx="66675" cy="23813"/>
              </a:xfrm>
              <a:custGeom>
                <a:avLst/>
                <a:gdLst>
                  <a:gd name="T0" fmla="*/ 2147483646 w 24"/>
                  <a:gd name="T1" fmla="*/ 0 h 8"/>
                  <a:gd name="T2" fmla="*/ 2147483646 w 24"/>
                  <a:gd name="T3" fmla="*/ 0 h 8"/>
                  <a:gd name="T4" fmla="*/ 0 w 24"/>
                  <a:gd name="T5" fmla="*/ 2147483646 h 8"/>
                  <a:gd name="T6" fmla="*/ 2147483646 w 24"/>
                  <a:gd name="T7" fmla="*/ 2147483646 h 8"/>
                  <a:gd name="T8" fmla="*/ 2147483646 w 24"/>
                  <a:gd name="T9" fmla="*/ 2147483646 h 8"/>
                  <a:gd name="T10" fmla="*/ 2147483646 w 24"/>
                  <a:gd name="T11" fmla="*/ 2147483646 h 8"/>
                  <a:gd name="T12" fmla="*/ 2147483646 w 24"/>
                  <a:gd name="T13" fmla="*/ 0 h 8"/>
                  <a:gd name="T14" fmla="*/ 0 60000 65536"/>
                  <a:gd name="T15" fmla="*/ 0 60000 65536"/>
                  <a:gd name="T16" fmla="*/ 0 60000 65536"/>
                  <a:gd name="T17" fmla="*/ 0 60000 65536"/>
                  <a:gd name="T18" fmla="*/ 0 60000 65536"/>
                  <a:gd name="T19" fmla="*/ 0 60000 65536"/>
                  <a:gd name="T20" fmla="*/ 0 60000 65536"/>
                  <a:gd name="T21" fmla="*/ 0 w 24"/>
                  <a:gd name="T22" fmla="*/ 0 h 8"/>
                  <a:gd name="T23" fmla="*/ 24 w 2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16" name="Freeform 20"/>
              <p:cNvSpPr>
                <a:spLocks noChangeArrowheads="1"/>
              </p:cNvSpPr>
              <p:nvPr/>
            </p:nvSpPr>
            <p:spPr bwMode="auto">
              <a:xfrm>
                <a:off x="492125" y="134938"/>
                <a:ext cx="69850" cy="58738"/>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2147483646 h 21"/>
                  <a:gd name="T12" fmla="*/ 2147483646 w 25"/>
                  <a:gd name="T13" fmla="*/ 2147483646 h 21"/>
                  <a:gd name="T14" fmla="*/ 2147483646 w 25"/>
                  <a:gd name="T15" fmla="*/ 2147483646 h 21"/>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1"/>
                  <a:gd name="T26" fmla="*/ 25 w 2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17" name="Freeform 21"/>
              <p:cNvSpPr>
                <a:spLocks noChangeArrowheads="1"/>
              </p:cNvSpPr>
              <p:nvPr/>
            </p:nvSpPr>
            <p:spPr bwMode="auto">
              <a:xfrm>
                <a:off x="446088" y="3175"/>
                <a:ext cx="23813" cy="66675"/>
              </a:xfrm>
              <a:custGeom>
                <a:avLst/>
                <a:gdLst>
                  <a:gd name="T0" fmla="*/ 2147483646 w 8"/>
                  <a:gd name="T1" fmla="*/ 2147483646 h 24"/>
                  <a:gd name="T2" fmla="*/ 2147483646 w 8"/>
                  <a:gd name="T3" fmla="*/ 2147483646 h 24"/>
                  <a:gd name="T4" fmla="*/ 2147483646 w 8"/>
                  <a:gd name="T5" fmla="*/ 2147483646 h 24"/>
                  <a:gd name="T6" fmla="*/ 2147483646 w 8"/>
                  <a:gd name="T7" fmla="*/ 0 h 24"/>
                  <a:gd name="T8" fmla="*/ 0 w 8"/>
                  <a:gd name="T9" fmla="*/ 2147483646 h 24"/>
                  <a:gd name="T10" fmla="*/ 0 w 8"/>
                  <a:gd name="T11" fmla="*/ 2147483646 h 24"/>
                  <a:gd name="T12" fmla="*/ 2147483646 w 8"/>
                  <a:gd name="T13" fmla="*/ 2147483646 h 24"/>
                  <a:gd name="T14" fmla="*/ 0 60000 65536"/>
                  <a:gd name="T15" fmla="*/ 0 60000 65536"/>
                  <a:gd name="T16" fmla="*/ 0 60000 65536"/>
                  <a:gd name="T17" fmla="*/ 0 60000 65536"/>
                  <a:gd name="T18" fmla="*/ 0 60000 65536"/>
                  <a:gd name="T19" fmla="*/ 0 60000 65536"/>
                  <a:gd name="T20" fmla="*/ 0 60000 65536"/>
                  <a:gd name="T21" fmla="*/ 0 w 8"/>
                  <a:gd name="T22" fmla="*/ 0 h 24"/>
                  <a:gd name="T23" fmla="*/ 8 w 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18" name="Freeform 22"/>
              <p:cNvSpPr>
                <a:spLocks noChangeArrowheads="1"/>
              </p:cNvSpPr>
              <p:nvPr/>
            </p:nvSpPr>
            <p:spPr bwMode="auto">
              <a:xfrm>
                <a:off x="368300" y="0"/>
                <a:ext cx="58738" cy="69850"/>
              </a:xfrm>
              <a:custGeom>
                <a:avLst/>
                <a:gdLst>
                  <a:gd name="T0" fmla="*/ 2147483646 w 21"/>
                  <a:gd name="T1" fmla="*/ 2147483646 h 25"/>
                  <a:gd name="T2" fmla="*/ 2147483646 w 21"/>
                  <a:gd name="T3" fmla="*/ 2147483646 h 25"/>
                  <a:gd name="T4" fmla="*/ 2147483646 w 21"/>
                  <a:gd name="T5" fmla="*/ 2147483646 h 25"/>
                  <a:gd name="T6" fmla="*/ 2147483646 w 21"/>
                  <a:gd name="T7" fmla="*/ 2147483646 h 25"/>
                  <a:gd name="T8" fmla="*/ 2147483646 w 21"/>
                  <a:gd name="T9" fmla="*/ 2147483646 h 25"/>
                  <a:gd name="T10" fmla="*/ 2147483646 w 21"/>
                  <a:gd name="T11" fmla="*/ 2147483646 h 25"/>
                  <a:gd name="T12" fmla="*/ 2147483646 w 21"/>
                  <a:gd name="T13" fmla="*/ 2147483646 h 25"/>
                  <a:gd name="T14" fmla="*/ 2147483646 w 21"/>
                  <a:gd name="T15" fmla="*/ 2147483646 h 25"/>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5"/>
                  <a:gd name="T26" fmla="*/ 21 w 21"/>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9494" name="组合 52"/>
            <p:cNvGrpSpPr/>
            <p:nvPr/>
          </p:nvGrpSpPr>
          <p:grpSpPr bwMode="auto">
            <a:xfrm rot="-2700000">
              <a:off x="5975394" y="2654652"/>
              <a:ext cx="254216" cy="323203"/>
              <a:chOff x="0" y="0"/>
              <a:chExt cx="427038" cy="542925"/>
            </a:xfrm>
          </p:grpSpPr>
          <p:sp>
            <p:nvSpPr>
              <p:cNvPr id="19510" name="Freeform 25"/>
              <p:cNvSpPr>
                <a:spLocks noChangeArrowheads="1"/>
              </p:cNvSpPr>
              <p:nvPr/>
            </p:nvSpPr>
            <p:spPr bwMode="auto">
              <a:xfrm>
                <a:off x="0" y="0"/>
                <a:ext cx="427038" cy="542925"/>
              </a:xfrm>
              <a:custGeom>
                <a:avLst/>
                <a:gdLst>
                  <a:gd name="T0" fmla="*/ 2147483646 w 152"/>
                  <a:gd name="T1" fmla="*/ 2147483646 h 193"/>
                  <a:gd name="T2" fmla="*/ 2147483646 w 152"/>
                  <a:gd name="T3" fmla="*/ 2147483646 h 193"/>
                  <a:gd name="T4" fmla="*/ 2147483646 w 152"/>
                  <a:gd name="T5" fmla="*/ 2147483646 h 193"/>
                  <a:gd name="T6" fmla="*/ 2147483646 w 152"/>
                  <a:gd name="T7" fmla="*/ 2147483646 h 193"/>
                  <a:gd name="T8" fmla="*/ 2147483646 w 152"/>
                  <a:gd name="T9" fmla="*/ 2147483646 h 193"/>
                  <a:gd name="T10" fmla="*/ 2147483646 w 152"/>
                  <a:gd name="T11" fmla="*/ 2147483646 h 193"/>
                  <a:gd name="T12" fmla="*/ 2147483646 w 152"/>
                  <a:gd name="T13" fmla="*/ 2147483646 h 193"/>
                  <a:gd name="T14" fmla="*/ 2147483646 w 152"/>
                  <a:gd name="T15" fmla="*/ 2147483646 h 193"/>
                  <a:gd name="T16" fmla="*/ 2147483646 w 152"/>
                  <a:gd name="T17" fmla="*/ 2147483646 h 193"/>
                  <a:gd name="T18" fmla="*/ 2147483646 w 152"/>
                  <a:gd name="T19" fmla="*/ 2147483646 h 193"/>
                  <a:gd name="T20" fmla="*/ 2147483646 w 152"/>
                  <a:gd name="T21" fmla="*/ 2147483646 h 193"/>
                  <a:gd name="T22" fmla="*/ 2147483646 w 152"/>
                  <a:gd name="T23" fmla="*/ 2147483646 h 193"/>
                  <a:gd name="T24" fmla="*/ 2147483646 w 152"/>
                  <a:gd name="T25" fmla="*/ 2147483646 h 193"/>
                  <a:gd name="T26" fmla="*/ 2147483646 w 152"/>
                  <a:gd name="T27" fmla="*/ 2147483646 h 193"/>
                  <a:gd name="T28" fmla="*/ 2147483646 w 152"/>
                  <a:gd name="T29" fmla="*/ 2147483646 h 193"/>
                  <a:gd name="T30" fmla="*/ 2147483646 w 152"/>
                  <a:gd name="T31" fmla="*/ 2147483646 h 193"/>
                  <a:gd name="T32" fmla="*/ 2147483646 w 152"/>
                  <a:gd name="T33" fmla="*/ 2147483646 h 193"/>
                  <a:gd name="T34" fmla="*/ 2147483646 w 152"/>
                  <a:gd name="T35" fmla="*/ 2147483646 h 193"/>
                  <a:gd name="T36" fmla="*/ 2147483646 w 152"/>
                  <a:gd name="T37" fmla="*/ 2147483646 h 193"/>
                  <a:gd name="T38" fmla="*/ 2147483646 w 152"/>
                  <a:gd name="T39" fmla="*/ 2147483646 h 193"/>
                  <a:gd name="T40" fmla="*/ 0 w 152"/>
                  <a:gd name="T41" fmla="*/ 2147483646 h 193"/>
                  <a:gd name="T42" fmla="*/ 2147483646 w 152"/>
                  <a:gd name="T43" fmla="*/ 2147483646 h 193"/>
                  <a:gd name="T44" fmla="*/ 2147483646 w 152"/>
                  <a:gd name="T45" fmla="*/ 2147483646 h 193"/>
                  <a:gd name="T46" fmla="*/ 2147483646 w 152"/>
                  <a:gd name="T47" fmla="*/ 2147483646 h 193"/>
                  <a:gd name="T48" fmla="*/ 2147483646 w 152"/>
                  <a:gd name="T49" fmla="*/ 2147483646 h 193"/>
                  <a:gd name="T50" fmla="*/ 2147483646 w 152"/>
                  <a:gd name="T51" fmla="*/ 2147483646 h 193"/>
                  <a:gd name="T52" fmla="*/ 2147483646 w 152"/>
                  <a:gd name="T53" fmla="*/ 2147483646 h 193"/>
                  <a:gd name="T54" fmla="*/ 2147483646 w 152"/>
                  <a:gd name="T55" fmla="*/ 2147483646 h 193"/>
                  <a:gd name="T56" fmla="*/ 2147483646 w 152"/>
                  <a:gd name="T57" fmla="*/ 2147483646 h 193"/>
                  <a:gd name="T58" fmla="*/ 2147483646 w 152"/>
                  <a:gd name="T59" fmla="*/ 2147483646 h 193"/>
                  <a:gd name="T60" fmla="*/ 2147483646 w 152"/>
                  <a:gd name="T61" fmla="*/ 2147483646 h 193"/>
                  <a:gd name="T62" fmla="*/ 2147483646 w 152"/>
                  <a:gd name="T63" fmla="*/ 2147483646 h 193"/>
                  <a:gd name="T64" fmla="*/ 2147483646 w 152"/>
                  <a:gd name="T65" fmla="*/ 2147483646 h 193"/>
                  <a:gd name="T66" fmla="*/ 0 w 152"/>
                  <a:gd name="T67" fmla="*/ 2147483646 h 193"/>
                  <a:gd name="T68" fmla="*/ 0 w 152"/>
                  <a:gd name="T69" fmla="*/ 2147483646 h 193"/>
                  <a:gd name="T70" fmla="*/ 2147483646 w 152"/>
                  <a:gd name="T71" fmla="*/ 2147483646 h 193"/>
                  <a:gd name="T72" fmla="*/ 2147483646 w 152"/>
                  <a:gd name="T73" fmla="*/ 2147483646 h 193"/>
                  <a:gd name="T74" fmla="*/ 2147483646 w 152"/>
                  <a:gd name="T75" fmla="*/ 2147483646 h 193"/>
                  <a:gd name="T76" fmla="*/ 2147483646 w 152"/>
                  <a:gd name="T77" fmla="*/ 2147483646 h 193"/>
                  <a:gd name="T78" fmla="*/ 2147483646 w 152"/>
                  <a:gd name="T79" fmla="*/ 2147483646 h 1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2"/>
                  <a:gd name="T121" fmla="*/ 0 h 193"/>
                  <a:gd name="T122" fmla="*/ 152 w 152"/>
                  <a:gd name="T123" fmla="*/ 193 h 1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11" name="Freeform 26"/>
              <p:cNvSpPr>
                <a:spLocks noEditPoints="1" noChangeArrowheads="1"/>
              </p:cNvSpPr>
              <p:nvPr/>
            </p:nvSpPr>
            <p:spPr bwMode="auto">
              <a:xfrm>
                <a:off x="0" y="3175"/>
                <a:ext cx="358775" cy="357188"/>
              </a:xfrm>
              <a:custGeom>
                <a:avLst/>
                <a:gdLst>
                  <a:gd name="T0" fmla="*/ 2147483646 w 128"/>
                  <a:gd name="T1" fmla="*/ 2147483646 h 127"/>
                  <a:gd name="T2" fmla="*/ 2147483646 w 128"/>
                  <a:gd name="T3" fmla="*/ 2147483646 h 127"/>
                  <a:gd name="T4" fmla="*/ 2147483646 w 128"/>
                  <a:gd name="T5" fmla="*/ 0 h 127"/>
                  <a:gd name="T6" fmla="*/ 0 w 128"/>
                  <a:gd name="T7" fmla="*/ 2147483646 h 127"/>
                  <a:gd name="T8" fmla="*/ 2147483646 w 128"/>
                  <a:gd name="T9" fmla="*/ 2147483646 h 127"/>
                  <a:gd name="T10" fmla="*/ 2147483646 w 128"/>
                  <a:gd name="T11" fmla="*/ 2147483646 h 127"/>
                  <a:gd name="T12" fmla="*/ 2147483646 w 128"/>
                  <a:gd name="T13" fmla="*/ 2147483646 h 127"/>
                  <a:gd name="T14" fmla="*/ 2147483646 w 128"/>
                  <a:gd name="T15" fmla="*/ 2147483646 h 127"/>
                  <a:gd name="T16" fmla="*/ 2147483646 w 128"/>
                  <a:gd name="T17" fmla="*/ 2147483646 h 127"/>
                  <a:gd name="T18" fmla="*/ 2147483646 w 128"/>
                  <a:gd name="T19" fmla="*/ 2147483646 h 127"/>
                  <a:gd name="T20" fmla="*/ 2147483646 w 128"/>
                  <a:gd name="T21" fmla="*/ 2147483646 h 127"/>
                  <a:gd name="T22" fmla="*/ 2147483646 w 128"/>
                  <a:gd name="T23" fmla="*/ 2147483646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127"/>
                  <a:gd name="T38" fmla="*/ 128 w 128"/>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9495" name="组合 53"/>
            <p:cNvGrpSpPr/>
            <p:nvPr/>
          </p:nvGrpSpPr>
          <p:grpSpPr bwMode="auto">
            <a:xfrm rot="-2700000">
              <a:off x="2627078" y="2567429"/>
              <a:ext cx="422412" cy="387625"/>
              <a:chOff x="0" y="0"/>
              <a:chExt cx="539750" cy="495300"/>
            </a:xfrm>
          </p:grpSpPr>
          <p:sp>
            <p:nvSpPr>
              <p:cNvPr id="19507" name="Freeform 42"/>
              <p:cNvSpPr>
                <a:spLocks noEditPoints="1" noChangeArrowheads="1"/>
              </p:cNvSpPr>
              <p:nvPr/>
            </p:nvSpPr>
            <p:spPr bwMode="auto">
              <a:xfrm>
                <a:off x="0" y="0"/>
                <a:ext cx="539750" cy="495300"/>
              </a:xfrm>
              <a:custGeom>
                <a:avLst/>
                <a:gdLst>
                  <a:gd name="T0" fmla="*/ 2147483646 w 192"/>
                  <a:gd name="T1" fmla="*/ 0 h 176"/>
                  <a:gd name="T2" fmla="*/ 2147483646 w 192"/>
                  <a:gd name="T3" fmla="*/ 0 h 176"/>
                  <a:gd name="T4" fmla="*/ 0 w 192"/>
                  <a:gd name="T5" fmla="*/ 2147483646 h 176"/>
                  <a:gd name="T6" fmla="*/ 0 w 192"/>
                  <a:gd name="T7" fmla="*/ 2147483646 h 176"/>
                  <a:gd name="T8" fmla="*/ 2147483646 w 192"/>
                  <a:gd name="T9" fmla="*/ 2147483646 h 176"/>
                  <a:gd name="T10" fmla="*/ 2147483646 w 192"/>
                  <a:gd name="T11" fmla="*/ 2147483646 h 176"/>
                  <a:gd name="T12" fmla="*/ 2147483646 w 192"/>
                  <a:gd name="T13" fmla="*/ 2147483646 h 176"/>
                  <a:gd name="T14" fmla="*/ 2147483646 w 192"/>
                  <a:gd name="T15" fmla="*/ 2147483646 h 176"/>
                  <a:gd name="T16" fmla="*/ 2147483646 w 192"/>
                  <a:gd name="T17" fmla="*/ 0 h 176"/>
                  <a:gd name="T18" fmla="*/ 2147483646 w 192"/>
                  <a:gd name="T19" fmla="*/ 2147483646 h 176"/>
                  <a:gd name="T20" fmla="*/ 2147483646 w 192"/>
                  <a:gd name="T21" fmla="*/ 2147483646 h 176"/>
                  <a:gd name="T22" fmla="*/ 2147483646 w 192"/>
                  <a:gd name="T23" fmla="*/ 2147483646 h 176"/>
                  <a:gd name="T24" fmla="*/ 2147483646 w 192"/>
                  <a:gd name="T25" fmla="*/ 2147483646 h 176"/>
                  <a:gd name="T26" fmla="*/ 2147483646 w 192"/>
                  <a:gd name="T27" fmla="*/ 2147483646 h 176"/>
                  <a:gd name="T28" fmla="*/ 2147483646 w 192"/>
                  <a:gd name="T29" fmla="*/ 2147483646 h 176"/>
                  <a:gd name="T30" fmla="*/ 2147483646 w 192"/>
                  <a:gd name="T31" fmla="*/ 2147483646 h 176"/>
                  <a:gd name="T32" fmla="*/ 2147483646 w 192"/>
                  <a:gd name="T33" fmla="*/ 2147483646 h 176"/>
                  <a:gd name="T34" fmla="*/ 2147483646 w 192"/>
                  <a:gd name="T35" fmla="*/ 2147483646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76"/>
                  <a:gd name="T56" fmla="*/ 192 w 192"/>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08" name="Oval 43"/>
              <p:cNvSpPr>
                <a:spLocks noChangeArrowheads="1"/>
              </p:cNvSpPr>
              <p:nvPr/>
            </p:nvSpPr>
            <p:spPr bwMode="auto">
              <a:xfrm>
                <a:off x="157163" y="90487"/>
                <a:ext cx="90488" cy="904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19509" name="Freeform 44"/>
              <p:cNvSpPr>
                <a:spLocks noEditPoints="1" noChangeArrowheads="1"/>
              </p:cNvSpPr>
              <p:nvPr/>
            </p:nvSpPr>
            <p:spPr bwMode="auto">
              <a:xfrm>
                <a:off x="68263" y="152400"/>
                <a:ext cx="404813" cy="207963"/>
              </a:xfrm>
              <a:custGeom>
                <a:avLst/>
                <a:gdLst>
                  <a:gd name="T0" fmla="*/ 2147483646 w 144"/>
                  <a:gd name="T1" fmla="*/ 2147483646 h 74"/>
                  <a:gd name="T2" fmla="*/ 2147483646 w 144"/>
                  <a:gd name="T3" fmla="*/ 2147483646 h 74"/>
                  <a:gd name="T4" fmla="*/ 2147483646 w 144"/>
                  <a:gd name="T5" fmla="*/ 2147483646 h 74"/>
                  <a:gd name="T6" fmla="*/ 2147483646 w 144"/>
                  <a:gd name="T7" fmla="*/ 2147483646 h 74"/>
                  <a:gd name="T8" fmla="*/ 2147483646 w 144"/>
                  <a:gd name="T9" fmla="*/ 2147483646 h 74"/>
                  <a:gd name="T10" fmla="*/ 0 w 144"/>
                  <a:gd name="T11" fmla="*/ 2147483646 h 74"/>
                  <a:gd name="T12" fmla="*/ 0 w 144"/>
                  <a:gd name="T13" fmla="*/ 2147483646 h 74"/>
                  <a:gd name="T14" fmla="*/ 0 w 144"/>
                  <a:gd name="T15" fmla="*/ 2147483646 h 74"/>
                  <a:gd name="T16" fmla="*/ 2147483646 w 144"/>
                  <a:gd name="T17" fmla="*/ 2147483646 h 74"/>
                  <a:gd name="T18" fmla="*/ 2147483646 w 144"/>
                  <a:gd name="T19" fmla="*/ 2147483646 h 74"/>
                  <a:gd name="T20" fmla="*/ 2147483646 w 144"/>
                  <a:gd name="T21" fmla="*/ 2147483646 h 74"/>
                  <a:gd name="T22" fmla="*/ 2147483646 w 144"/>
                  <a:gd name="T23" fmla="*/ 2147483646 h 74"/>
                  <a:gd name="T24" fmla="*/ 2147483646 w 144"/>
                  <a:gd name="T25" fmla="*/ 2147483646 h 74"/>
                  <a:gd name="T26" fmla="*/ 2147483646 w 144"/>
                  <a:gd name="T27" fmla="*/ 2147483646 h 74"/>
                  <a:gd name="T28" fmla="*/ 2147483646 w 144"/>
                  <a:gd name="T29" fmla="*/ 2147483646 h 74"/>
                  <a:gd name="T30" fmla="*/ 2147483646 w 144"/>
                  <a:gd name="T31" fmla="*/ 2147483646 h 74"/>
                  <a:gd name="T32" fmla="*/ 2147483646 w 144"/>
                  <a:gd name="T33" fmla="*/ 2147483646 h 74"/>
                  <a:gd name="T34" fmla="*/ 2147483646 w 144"/>
                  <a:gd name="T35" fmla="*/ 2147483646 h 74"/>
                  <a:gd name="T36" fmla="*/ 2147483646 w 144"/>
                  <a:gd name="T37" fmla="*/ 2147483646 h 74"/>
                  <a:gd name="T38" fmla="*/ 2147483646 w 144"/>
                  <a:gd name="T39" fmla="*/ 2147483646 h 74"/>
                  <a:gd name="T40" fmla="*/ 2147483646 w 144"/>
                  <a:gd name="T41" fmla="*/ 2147483646 h 74"/>
                  <a:gd name="T42" fmla="*/ 2147483646 w 144"/>
                  <a:gd name="T43" fmla="*/ 2147483646 h 74"/>
                  <a:gd name="T44" fmla="*/ 2147483646 w 144"/>
                  <a:gd name="T45" fmla="*/ 2147483646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74"/>
                  <a:gd name="T71" fmla="*/ 144 w 144"/>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9496" name="组合 54"/>
            <p:cNvGrpSpPr/>
            <p:nvPr/>
          </p:nvGrpSpPr>
          <p:grpSpPr bwMode="auto">
            <a:xfrm rot="-2700000">
              <a:off x="4262816" y="2618336"/>
              <a:ext cx="353925" cy="353902"/>
              <a:chOff x="0" y="0"/>
              <a:chExt cx="541338" cy="541302"/>
            </a:xfrm>
          </p:grpSpPr>
          <p:sp>
            <p:nvSpPr>
              <p:cNvPr id="19504" name="Freeform 61"/>
              <p:cNvSpPr>
                <a:spLocks noEditPoints="1" noChangeArrowheads="1"/>
              </p:cNvSpPr>
              <p:nvPr/>
            </p:nvSpPr>
            <p:spPr bwMode="auto">
              <a:xfrm>
                <a:off x="45528" y="0"/>
                <a:ext cx="449264" cy="358774"/>
              </a:xfrm>
              <a:custGeom>
                <a:avLst/>
                <a:gdLst>
                  <a:gd name="T0" fmla="*/ 2147483646 w 160"/>
                  <a:gd name="T1" fmla="*/ 2147483646 h 127"/>
                  <a:gd name="T2" fmla="*/ 2147483646 w 160"/>
                  <a:gd name="T3" fmla="*/ 2147483646 h 127"/>
                  <a:gd name="T4" fmla="*/ 2147483646 w 160"/>
                  <a:gd name="T5" fmla="*/ 2147483646 h 127"/>
                  <a:gd name="T6" fmla="*/ 2147483646 w 160"/>
                  <a:gd name="T7" fmla="*/ 2147483646 h 127"/>
                  <a:gd name="T8" fmla="*/ 2147483646 w 160"/>
                  <a:gd name="T9" fmla="*/ 2147483646 h 127"/>
                  <a:gd name="T10" fmla="*/ 2147483646 w 160"/>
                  <a:gd name="T11" fmla="*/ 2147483646 h 127"/>
                  <a:gd name="T12" fmla="*/ 2147483646 w 160"/>
                  <a:gd name="T13" fmla="*/ 0 h 127"/>
                  <a:gd name="T14" fmla="*/ 2147483646 w 160"/>
                  <a:gd name="T15" fmla="*/ 0 h 127"/>
                  <a:gd name="T16" fmla="*/ 0 w 160"/>
                  <a:gd name="T17" fmla="*/ 2147483646 h 127"/>
                  <a:gd name="T18" fmla="*/ 0 w 160"/>
                  <a:gd name="T19" fmla="*/ 2147483646 h 127"/>
                  <a:gd name="T20" fmla="*/ 2147483646 w 160"/>
                  <a:gd name="T21" fmla="*/ 2147483646 h 127"/>
                  <a:gd name="T22" fmla="*/ 2147483646 w 160"/>
                  <a:gd name="T23" fmla="*/ 2147483646 h 127"/>
                  <a:gd name="T24" fmla="*/ 2147483646 w 160"/>
                  <a:gd name="T25" fmla="*/ 2147483646 h 127"/>
                  <a:gd name="T26" fmla="*/ 2147483646 w 160"/>
                  <a:gd name="T27" fmla="*/ 2147483646 h 127"/>
                  <a:gd name="T28" fmla="*/ 2147483646 w 160"/>
                  <a:gd name="T29" fmla="*/ 2147483646 h 127"/>
                  <a:gd name="T30" fmla="*/ 2147483646 w 160"/>
                  <a:gd name="T31" fmla="*/ 2147483646 h 127"/>
                  <a:gd name="T32" fmla="*/ 2147483646 w 160"/>
                  <a:gd name="T33" fmla="*/ 2147483646 h 127"/>
                  <a:gd name="T34" fmla="*/ 2147483646 w 160"/>
                  <a:gd name="T35" fmla="*/ 2147483646 h 127"/>
                  <a:gd name="T36" fmla="*/ 2147483646 w 160"/>
                  <a:gd name="T37" fmla="*/ 2147483646 h 127"/>
                  <a:gd name="T38" fmla="*/ 2147483646 w 160"/>
                  <a:gd name="T39" fmla="*/ 2147483646 h 127"/>
                  <a:gd name="T40" fmla="*/ 2147483646 w 160"/>
                  <a:gd name="T41" fmla="*/ 2147483646 h 127"/>
                  <a:gd name="T42" fmla="*/ 2147483646 w 160"/>
                  <a:gd name="T43" fmla="*/ 2147483646 h 127"/>
                  <a:gd name="T44" fmla="*/ 2147483646 w 160"/>
                  <a:gd name="T45" fmla="*/ 2147483646 h 127"/>
                  <a:gd name="T46" fmla="*/ 2147483646 w 160"/>
                  <a:gd name="T47" fmla="*/ 2147483646 h 127"/>
                  <a:gd name="T48" fmla="*/ 2147483646 w 160"/>
                  <a:gd name="T49" fmla="*/ 2147483646 h 127"/>
                  <a:gd name="T50" fmla="*/ 2147483646 w 160"/>
                  <a:gd name="T51" fmla="*/ 2147483646 h 127"/>
                  <a:gd name="T52" fmla="*/ 2147483646 w 160"/>
                  <a:gd name="T53" fmla="*/ 2147483646 h 127"/>
                  <a:gd name="T54" fmla="*/ 2147483646 w 160"/>
                  <a:gd name="T55" fmla="*/ 2147483646 h 127"/>
                  <a:gd name="T56" fmla="*/ 2147483646 w 160"/>
                  <a:gd name="T57" fmla="*/ 2147483646 h 127"/>
                  <a:gd name="T58" fmla="*/ 2147483646 w 160"/>
                  <a:gd name="T59" fmla="*/ 2147483646 h 127"/>
                  <a:gd name="T60" fmla="*/ 2147483646 w 160"/>
                  <a:gd name="T61" fmla="*/ 2147483646 h 127"/>
                  <a:gd name="T62" fmla="*/ 2147483646 w 160"/>
                  <a:gd name="T63" fmla="*/ 2147483646 h 127"/>
                  <a:gd name="T64" fmla="*/ 2147483646 w 160"/>
                  <a:gd name="T65" fmla="*/ 2147483646 h 127"/>
                  <a:gd name="T66" fmla="*/ 2147483646 w 160"/>
                  <a:gd name="T67" fmla="*/ 2147483646 h 127"/>
                  <a:gd name="T68" fmla="*/ 2147483646 w 160"/>
                  <a:gd name="T69" fmla="*/ 2147483646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
                  <a:gd name="T106" fmla="*/ 0 h 127"/>
                  <a:gd name="T107" fmla="*/ 160 w 16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05" name="Rectangle 62"/>
              <p:cNvSpPr>
                <a:spLocks noChangeArrowheads="1"/>
              </p:cNvSpPr>
              <p:nvPr/>
            </p:nvSpPr>
            <p:spPr bwMode="auto">
              <a:xfrm>
                <a:off x="157163" y="68227"/>
                <a:ext cx="46038" cy="44450"/>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sym typeface="宋体" panose="02010600030101010101" pitchFamily="2" charset="-122"/>
                </a:endParaRPr>
              </a:p>
            </p:txBody>
          </p:sp>
          <p:sp>
            <p:nvSpPr>
              <p:cNvPr id="19506" name="Freeform 63"/>
              <p:cNvSpPr>
                <a:spLocks noChangeArrowheads="1"/>
              </p:cNvSpPr>
              <p:nvPr/>
            </p:nvSpPr>
            <p:spPr bwMode="auto">
              <a:xfrm>
                <a:off x="0" y="134902"/>
                <a:ext cx="541338" cy="406400"/>
              </a:xfrm>
              <a:custGeom>
                <a:avLst/>
                <a:gdLst>
                  <a:gd name="T0" fmla="*/ 2147483646 w 192"/>
                  <a:gd name="T1" fmla="*/ 0 h 144"/>
                  <a:gd name="T2" fmla="*/ 2147483646 w 192"/>
                  <a:gd name="T3" fmla="*/ 0 h 144"/>
                  <a:gd name="T4" fmla="*/ 2147483646 w 192"/>
                  <a:gd name="T5" fmla="*/ 2147483646 h 144"/>
                  <a:gd name="T6" fmla="*/ 2147483646 w 192"/>
                  <a:gd name="T7" fmla="*/ 2147483646 h 144"/>
                  <a:gd name="T8" fmla="*/ 2147483646 w 192"/>
                  <a:gd name="T9" fmla="*/ 2147483646 h 144"/>
                  <a:gd name="T10" fmla="*/ 2147483646 w 192"/>
                  <a:gd name="T11" fmla="*/ 2147483646 h 144"/>
                  <a:gd name="T12" fmla="*/ 2147483646 w 192"/>
                  <a:gd name="T13" fmla="*/ 2147483646 h 144"/>
                  <a:gd name="T14" fmla="*/ 2147483646 w 192"/>
                  <a:gd name="T15" fmla="*/ 2147483646 h 144"/>
                  <a:gd name="T16" fmla="*/ 2147483646 w 192"/>
                  <a:gd name="T17" fmla="*/ 2147483646 h 144"/>
                  <a:gd name="T18" fmla="*/ 2147483646 w 192"/>
                  <a:gd name="T19" fmla="*/ 2147483646 h 144"/>
                  <a:gd name="T20" fmla="*/ 2147483646 w 192"/>
                  <a:gd name="T21" fmla="*/ 2147483646 h 144"/>
                  <a:gd name="T22" fmla="*/ 2147483646 w 192"/>
                  <a:gd name="T23" fmla="*/ 2147483646 h 144"/>
                  <a:gd name="T24" fmla="*/ 2147483646 w 192"/>
                  <a:gd name="T25" fmla="*/ 2147483646 h 144"/>
                  <a:gd name="T26" fmla="*/ 2147483646 w 192"/>
                  <a:gd name="T27" fmla="*/ 2147483646 h 144"/>
                  <a:gd name="T28" fmla="*/ 2147483646 w 192"/>
                  <a:gd name="T29" fmla="*/ 2147483646 h 144"/>
                  <a:gd name="T30" fmla="*/ 2147483646 w 192"/>
                  <a:gd name="T31" fmla="*/ 0 h 144"/>
                  <a:gd name="T32" fmla="*/ 2147483646 w 192"/>
                  <a:gd name="T33" fmla="*/ 0 h 144"/>
                  <a:gd name="T34" fmla="*/ 0 w 192"/>
                  <a:gd name="T35" fmla="*/ 2147483646 h 144"/>
                  <a:gd name="T36" fmla="*/ 0 w 192"/>
                  <a:gd name="T37" fmla="*/ 2147483646 h 144"/>
                  <a:gd name="T38" fmla="*/ 0 w 192"/>
                  <a:gd name="T39" fmla="*/ 2147483646 h 144"/>
                  <a:gd name="T40" fmla="*/ 2147483646 w 192"/>
                  <a:gd name="T41" fmla="*/ 2147483646 h 144"/>
                  <a:gd name="T42" fmla="*/ 2147483646 w 192"/>
                  <a:gd name="T43" fmla="*/ 2147483646 h 144"/>
                  <a:gd name="T44" fmla="*/ 2147483646 w 192"/>
                  <a:gd name="T45" fmla="*/ 2147483646 h 144"/>
                  <a:gd name="T46" fmla="*/ 2147483646 w 192"/>
                  <a:gd name="T47" fmla="*/ 2147483646 h 144"/>
                  <a:gd name="T48" fmla="*/ 2147483646 w 192"/>
                  <a:gd name="T49" fmla="*/ 2147483646 h 144"/>
                  <a:gd name="T50" fmla="*/ 2147483646 w 192"/>
                  <a:gd name="T51" fmla="*/ 0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144"/>
                  <a:gd name="T80" fmla="*/ 192 w 192"/>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9497" name="文本框 63"/>
            <p:cNvSpPr>
              <a:spLocks noChangeArrowheads="1"/>
            </p:cNvSpPr>
            <p:nvPr/>
          </p:nvSpPr>
          <p:spPr bwMode="auto">
            <a:xfrm rot="-2700000">
              <a:off x="978318" y="1505708"/>
              <a:ext cx="1610988" cy="94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r>
                <a:rPr lang="zh-CN" altLang="en-US" sz="1200">
                  <a:solidFill>
                    <a:schemeClr val="bg1"/>
                  </a:solidFill>
                  <a:latin typeface="Arial" panose="020B0604020202020204" pitchFamily="34" charset="0"/>
                  <a:sym typeface="宋体" panose="02010600030101010101" pitchFamily="2" charset="-122"/>
                </a:rPr>
                <a:t>，</a:t>
              </a:r>
              <a:endParaRPr lang="en-US" altLang="zh-CN" sz="1200">
                <a:solidFill>
                  <a:schemeClr val="bg1"/>
                </a:solidFill>
                <a:latin typeface="Arial" panose="020B0604020202020204" pitchFamily="34" charset="0"/>
              </a:endParaRPr>
            </a:p>
          </p:txBody>
        </p:sp>
        <p:sp>
          <p:nvSpPr>
            <p:cNvPr id="19498" name="文本框 64"/>
            <p:cNvSpPr>
              <a:spLocks noChangeArrowheads="1"/>
            </p:cNvSpPr>
            <p:nvPr/>
          </p:nvSpPr>
          <p:spPr bwMode="auto">
            <a:xfrm rot="-2700000">
              <a:off x="2778246" y="1560907"/>
              <a:ext cx="1639637" cy="94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r>
                <a:rPr lang="zh-CN" altLang="en-US" sz="1200">
                  <a:solidFill>
                    <a:schemeClr val="bg1"/>
                  </a:solidFill>
                  <a:latin typeface="Arial" panose="020B0604020202020204" pitchFamily="34" charset="0"/>
                  <a:sym typeface="宋体" panose="02010600030101010101" pitchFamily="2" charset="-122"/>
                </a:rPr>
                <a:t>，</a:t>
              </a:r>
              <a:endParaRPr lang="zh-CN" altLang="en-US" sz="1800">
                <a:latin typeface="Arial" panose="020B0604020202020204" pitchFamily="34" charset="0"/>
              </a:endParaRPr>
            </a:p>
          </p:txBody>
        </p:sp>
        <p:sp>
          <p:nvSpPr>
            <p:cNvPr id="19499" name="文本框 65"/>
            <p:cNvSpPr>
              <a:spLocks noChangeArrowheads="1"/>
            </p:cNvSpPr>
            <p:nvPr/>
          </p:nvSpPr>
          <p:spPr bwMode="auto">
            <a:xfrm rot="-2700000">
              <a:off x="4320665" y="1647003"/>
              <a:ext cx="1683285" cy="94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r>
                <a:rPr lang="zh-CN" altLang="en-US" sz="1200">
                  <a:solidFill>
                    <a:schemeClr val="bg1"/>
                  </a:solidFill>
                  <a:latin typeface="Arial" panose="020B0604020202020204" pitchFamily="34" charset="0"/>
                  <a:sym typeface="宋体" panose="02010600030101010101" pitchFamily="2" charset="-122"/>
                </a:rPr>
                <a:t>，</a:t>
              </a:r>
              <a:endParaRPr lang="zh-CN" altLang="en-US" sz="1800">
                <a:latin typeface="Arial" panose="020B0604020202020204" pitchFamily="34" charset="0"/>
              </a:endParaRPr>
            </a:p>
          </p:txBody>
        </p:sp>
        <p:sp>
          <p:nvSpPr>
            <p:cNvPr id="19500" name="文本框 66"/>
            <p:cNvSpPr>
              <a:spLocks noChangeArrowheads="1"/>
            </p:cNvSpPr>
            <p:nvPr/>
          </p:nvSpPr>
          <p:spPr bwMode="auto">
            <a:xfrm rot="-2700000">
              <a:off x="5935765" y="1711142"/>
              <a:ext cx="1583298" cy="94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zh-CN" altLang="en-US" sz="1800">
                <a:latin typeface="Arial" panose="020B0604020202020204" pitchFamily="34" charset="0"/>
              </a:endParaRPr>
            </a:p>
          </p:txBody>
        </p:sp>
        <p:sp>
          <p:nvSpPr>
            <p:cNvPr id="19501" name="文本框 67"/>
            <p:cNvSpPr>
              <a:spLocks noChangeArrowheads="1"/>
            </p:cNvSpPr>
            <p:nvPr/>
          </p:nvSpPr>
          <p:spPr bwMode="auto">
            <a:xfrm rot="-2700000">
              <a:off x="7598279" y="1693000"/>
              <a:ext cx="1593386" cy="94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zh-CN" altLang="en-US" sz="1800">
                <a:latin typeface="Arial" panose="020B0604020202020204" pitchFamily="34" charset="0"/>
              </a:endParaRPr>
            </a:p>
          </p:txBody>
        </p:sp>
        <p:sp>
          <p:nvSpPr>
            <p:cNvPr id="19502" name="任意多边形 60"/>
            <p:cNvSpPr>
              <a:spLocks noChangeArrowheads="1"/>
            </p:cNvSpPr>
            <p:nvPr/>
          </p:nvSpPr>
          <p:spPr bwMode="auto">
            <a:xfrm rot="-8100000">
              <a:off x="367599" y="0"/>
              <a:ext cx="2018" cy="2018"/>
            </a:xfrm>
            <a:custGeom>
              <a:avLst/>
              <a:gdLst>
                <a:gd name="T0" fmla="*/ 2018 w 2018"/>
                <a:gd name="T1" fmla="*/ 2018 h 2018"/>
                <a:gd name="T2" fmla="*/ 0 w 2018"/>
                <a:gd name="T3" fmla="*/ 0 h 2018"/>
                <a:gd name="T4" fmla="*/ 1213 w 2018"/>
                <a:gd name="T5" fmla="*/ 805 h 2018"/>
                <a:gd name="T6" fmla="*/ 2018 w 2018"/>
                <a:gd name="T7" fmla="*/ 2018 h 2018"/>
                <a:gd name="T8" fmla="*/ 0 60000 65536"/>
                <a:gd name="T9" fmla="*/ 0 60000 65536"/>
                <a:gd name="T10" fmla="*/ 0 60000 65536"/>
                <a:gd name="T11" fmla="*/ 0 60000 65536"/>
                <a:gd name="T12" fmla="*/ 0 w 2018"/>
                <a:gd name="T13" fmla="*/ 0 h 2018"/>
                <a:gd name="T14" fmla="*/ 2018 w 2018"/>
                <a:gd name="T15" fmla="*/ 2018 h 2018"/>
              </a:gdLst>
              <a:ahLst/>
              <a:cxnLst>
                <a:cxn ang="T8">
                  <a:pos x="T0" y="T1"/>
                </a:cxn>
                <a:cxn ang="T9">
                  <a:pos x="T2" y="T3"/>
                </a:cxn>
                <a:cxn ang="T10">
                  <a:pos x="T4" y="T5"/>
                </a:cxn>
                <a:cxn ang="T11">
                  <a:pos x="T6" y="T7"/>
                </a:cxn>
              </a:cxnLst>
              <a:rect l="T12" t="T13" r="T14" b="T15"/>
              <a:pathLst>
                <a:path w="2018" h="2018">
                  <a:moveTo>
                    <a:pt x="2018" y="2018"/>
                  </a:moveTo>
                  <a:lnTo>
                    <a:pt x="0" y="0"/>
                  </a:lnTo>
                  <a:lnTo>
                    <a:pt x="1213" y="805"/>
                  </a:lnTo>
                  <a:lnTo>
                    <a:pt x="2018" y="2018"/>
                  </a:lnTo>
                  <a:close/>
                </a:path>
              </a:pathLst>
            </a:custGeom>
            <a:solidFill>
              <a:schemeClr val="accent1"/>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19503" name="椭圆 61"/>
            <p:cNvSpPr>
              <a:spLocks noChangeArrowheads="1"/>
            </p:cNvSpPr>
            <p:nvPr/>
          </p:nvSpPr>
          <p:spPr bwMode="auto">
            <a:xfrm rot="2700000">
              <a:off x="-763387" y="3529943"/>
              <a:ext cx="3460793" cy="504000"/>
            </a:xfrm>
            <a:prstGeom prst="ellipse">
              <a:avLst/>
            </a:prstGeom>
            <a:gradFill rotWithShape="1">
              <a:gsLst>
                <a:gs pos="0">
                  <a:srgbClr val="FFFFFF"/>
                </a:gs>
                <a:gs pos="54999">
                  <a:srgbClr val="7D891D"/>
                </a:gs>
                <a:gs pos="100000">
                  <a:srgbClr val="7D891D"/>
                </a:gs>
              </a:gsLst>
              <a:path path="rect">
                <a:fillToRect l="100000" t="100000"/>
              </a:path>
            </a:gra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灯片编号占位符 4"/>
          <p:cNvSpPr>
            <a:spLocks noGrp="1"/>
          </p:cNvSpPr>
          <p:nvPr>
            <p:ph type="sldNum" sz="quarter" idx="12"/>
          </p:nvPr>
        </p:nvSpPr>
        <p:spPr/>
        <p:txBody>
          <a:bodyPr/>
          <a:lstStyle/>
          <a:p>
            <a:pPr>
              <a:defRPr/>
            </a:pPr>
            <a:fld id="{1AD419D6-7FC9-40F7-AC6E-939FF5C23B9D}" type="slidenum">
              <a:rPr lang="zh-CN" altLang="en-US"/>
            </a:fld>
            <a:endParaRPr lang="zh-CN" altLang="en-US" sz="1800">
              <a:solidFill>
                <a:schemeClr val="tx1"/>
              </a:solidFill>
              <a:latin typeface="Arial" panose="020B0604020202020204" pitchFamily="34" charset="0"/>
            </a:endParaRPr>
          </a:p>
        </p:txBody>
      </p:sp>
      <p:pic>
        <p:nvPicPr>
          <p:cNvPr id="20483"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00"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矩形 1"/>
          <p:cNvSpPr>
            <a:spLocks noChangeArrowheads="1"/>
          </p:cNvSpPr>
          <p:nvPr/>
        </p:nvSpPr>
        <p:spPr bwMode="auto">
          <a:xfrm>
            <a:off x="-30163" y="-60325"/>
            <a:ext cx="12204701"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5"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grpSp>
        <p:nvGrpSpPr>
          <p:cNvPr id="20486" name="组合 3"/>
          <p:cNvGrpSpPr/>
          <p:nvPr/>
        </p:nvGrpSpPr>
        <p:grpSpPr bwMode="auto">
          <a:xfrm>
            <a:off x="-17463" y="5726113"/>
            <a:ext cx="12204701" cy="1174750"/>
            <a:chOff x="0" y="0"/>
            <a:chExt cx="12206068" cy="1509923"/>
          </a:xfrm>
        </p:grpSpPr>
        <p:sp>
          <p:nvSpPr>
            <p:cNvPr id="20543" name="等腰三角形 36"/>
            <p:cNvSpPr>
              <a:spLocks noChangeArrowheads="1"/>
            </p:cNvSpPr>
            <p:nvPr/>
          </p:nvSpPr>
          <p:spPr bwMode="auto">
            <a:xfrm>
              <a:off x="4398604" y="569167"/>
              <a:ext cx="1461020"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4" name="等腰三角形 29"/>
            <p:cNvSpPr>
              <a:spLocks noChangeArrowheads="1"/>
            </p:cNvSpPr>
            <p:nvPr/>
          </p:nvSpPr>
          <p:spPr bwMode="auto">
            <a:xfrm>
              <a:off x="3798544" y="569167"/>
              <a:ext cx="800459"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5" name="等腰三角形 9"/>
            <p:cNvSpPr>
              <a:spLocks noChangeArrowheads="1"/>
            </p:cNvSpPr>
            <p:nvPr/>
          </p:nvSpPr>
          <p:spPr bwMode="auto">
            <a:xfrm>
              <a:off x="2552069" y="394420"/>
              <a:ext cx="1646705" cy="1089147"/>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6" name="等腰三角形 34"/>
            <p:cNvSpPr>
              <a:spLocks noChangeArrowheads="1"/>
            </p:cNvSpPr>
            <p:nvPr/>
          </p:nvSpPr>
          <p:spPr bwMode="auto">
            <a:xfrm>
              <a:off x="787247" y="998441"/>
              <a:ext cx="2066297" cy="48512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7" name="等腰三角形 35"/>
            <p:cNvSpPr>
              <a:spLocks noChangeArrowheads="1"/>
            </p:cNvSpPr>
            <p:nvPr/>
          </p:nvSpPr>
          <p:spPr bwMode="auto">
            <a:xfrm>
              <a:off x="0" y="0"/>
              <a:ext cx="1434154" cy="1483567"/>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8" name="等腰三角形 37"/>
            <p:cNvSpPr>
              <a:spLocks noChangeArrowheads="1"/>
            </p:cNvSpPr>
            <p:nvPr/>
          </p:nvSpPr>
          <p:spPr bwMode="auto">
            <a:xfrm>
              <a:off x="5459394" y="569167"/>
              <a:ext cx="2452965"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9" name="等腰三角形 38"/>
            <p:cNvSpPr>
              <a:spLocks noChangeArrowheads="1"/>
            </p:cNvSpPr>
            <p:nvPr/>
          </p:nvSpPr>
          <p:spPr bwMode="auto">
            <a:xfrm>
              <a:off x="7232211" y="595523"/>
              <a:ext cx="1221323"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50" name="等腰三角形 39"/>
            <p:cNvSpPr>
              <a:spLocks noChangeArrowheads="1"/>
            </p:cNvSpPr>
            <p:nvPr/>
          </p:nvSpPr>
          <p:spPr bwMode="auto">
            <a:xfrm>
              <a:off x="8053304" y="224884"/>
              <a:ext cx="1762500" cy="1285039"/>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51" name="等腰三角形 40"/>
            <p:cNvSpPr>
              <a:spLocks noChangeArrowheads="1"/>
            </p:cNvSpPr>
            <p:nvPr/>
          </p:nvSpPr>
          <p:spPr bwMode="auto">
            <a:xfrm>
              <a:off x="9363445" y="595523"/>
              <a:ext cx="800459"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52" name="等腰三角形 41"/>
            <p:cNvSpPr>
              <a:spLocks noChangeArrowheads="1"/>
            </p:cNvSpPr>
            <p:nvPr/>
          </p:nvSpPr>
          <p:spPr bwMode="auto">
            <a:xfrm>
              <a:off x="9815804" y="0"/>
              <a:ext cx="2390264" cy="1483567"/>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pic>
        <p:nvPicPr>
          <p:cNvPr id="20487" name="Chart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738" y="1427163"/>
            <a:ext cx="26463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Char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3" y="1454150"/>
            <a:ext cx="264636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454150"/>
            <a:ext cx="264636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6338" y="1431925"/>
            <a:ext cx="26463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32"/>
          <p:cNvSpPr>
            <a:spLocks noChangeArrowheads="1"/>
          </p:cNvSpPr>
          <p:nvPr/>
        </p:nvSpPr>
        <p:spPr bwMode="auto">
          <a:xfrm>
            <a:off x="2897188" y="2270125"/>
            <a:ext cx="1290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Arial" panose="020B0604020202020204" pitchFamily="34" charset="0"/>
              </a:rPr>
              <a:t>201</a:t>
            </a:r>
            <a:r>
              <a:rPr lang="en-US" altLang="zh-CN" sz="2000" b="1">
                <a:solidFill>
                  <a:schemeClr val="bg1"/>
                </a:solidFill>
                <a:latin typeface="Arial" panose="020B0604020202020204" pitchFamily="34" charset="0"/>
              </a:rPr>
              <a:t>2</a:t>
            </a:r>
            <a:endParaRPr lang="zh-CN" altLang="en-US" sz="2000" b="1">
              <a:solidFill>
                <a:schemeClr val="bg1"/>
              </a:solidFill>
              <a:latin typeface="Arial" panose="020B0604020202020204" pitchFamily="34" charset="0"/>
            </a:endParaRPr>
          </a:p>
        </p:txBody>
      </p:sp>
      <p:sp>
        <p:nvSpPr>
          <p:cNvPr id="20492" name="TextBox 33"/>
          <p:cNvSpPr>
            <a:spLocks noChangeArrowheads="1"/>
          </p:cNvSpPr>
          <p:nvPr/>
        </p:nvSpPr>
        <p:spPr bwMode="auto">
          <a:xfrm>
            <a:off x="5080000" y="2270125"/>
            <a:ext cx="129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Arial" panose="020B0604020202020204" pitchFamily="34" charset="0"/>
              </a:rPr>
              <a:t>201</a:t>
            </a:r>
            <a:r>
              <a:rPr lang="en-US" altLang="zh-CN" sz="2000" b="1">
                <a:solidFill>
                  <a:schemeClr val="bg1"/>
                </a:solidFill>
                <a:latin typeface="Arial" panose="020B0604020202020204" pitchFamily="34" charset="0"/>
              </a:rPr>
              <a:t>3</a:t>
            </a:r>
            <a:endParaRPr lang="zh-CN" altLang="en-US" sz="2000" b="1">
              <a:solidFill>
                <a:schemeClr val="bg1"/>
              </a:solidFill>
              <a:latin typeface="Arial" panose="020B0604020202020204" pitchFamily="34" charset="0"/>
            </a:endParaRPr>
          </a:p>
        </p:txBody>
      </p:sp>
      <p:sp>
        <p:nvSpPr>
          <p:cNvPr id="20493" name="TextBox 42"/>
          <p:cNvSpPr>
            <a:spLocks noChangeArrowheads="1"/>
          </p:cNvSpPr>
          <p:nvPr/>
        </p:nvSpPr>
        <p:spPr bwMode="auto">
          <a:xfrm>
            <a:off x="7262813" y="2270125"/>
            <a:ext cx="1290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Arial" panose="020B0604020202020204" pitchFamily="34" charset="0"/>
              </a:rPr>
              <a:t>201</a:t>
            </a:r>
            <a:r>
              <a:rPr lang="en-US" altLang="zh-CN" sz="2000" b="1">
                <a:solidFill>
                  <a:schemeClr val="bg1"/>
                </a:solidFill>
                <a:latin typeface="Arial" panose="020B0604020202020204" pitchFamily="34" charset="0"/>
              </a:rPr>
              <a:t>4</a:t>
            </a:r>
            <a:endParaRPr lang="zh-CN" altLang="en-US" sz="2000" b="1">
              <a:solidFill>
                <a:schemeClr val="bg1"/>
              </a:solidFill>
              <a:latin typeface="Arial" panose="020B0604020202020204" pitchFamily="34" charset="0"/>
            </a:endParaRPr>
          </a:p>
        </p:txBody>
      </p:sp>
      <p:sp>
        <p:nvSpPr>
          <p:cNvPr id="20494" name="TextBox 43"/>
          <p:cNvSpPr>
            <a:spLocks noChangeArrowheads="1"/>
          </p:cNvSpPr>
          <p:nvPr/>
        </p:nvSpPr>
        <p:spPr bwMode="auto">
          <a:xfrm>
            <a:off x="9445625" y="2270125"/>
            <a:ext cx="129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chemeClr val="bg1"/>
                </a:solidFill>
                <a:latin typeface="Arial" panose="020B0604020202020204" pitchFamily="34" charset="0"/>
              </a:rPr>
              <a:t>201</a:t>
            </a:r>
            <a:r>
              <a:rPr lang="en-US" altLang="zh-CN" sz="2000" b="1">
                <a:solidFill>
                  <a:schemeClr val="bg1"/>
                </a:solidFill>
                <a:latin typeface="Arial" panose="020B0604020202020204" pitchFamily="34" charset="0"/>
              </a:rPr>
              <a:t>5</a:t>
            </a:r>
            <a:endParaRPr lang="zh-CN" altLang="en-US" sz="2000" b="1">
              <a:solidFill>
                <a:schemeClr val="bg1"/>
              </a:solidFill>
              <a:latin typeface="Arial" panose="020B0604020202020204" pitchFamily="34" charset="0"/>
            </a:endParaRPr>
          </a:p>
        </p:txBody>
      </p:sp>
      <p:grpSp>
        <p:nvGrpSpPr>
          <p:cNvPr id="20495" name="Group 14"/>
          <p:cNvGrpSpPr/>
          <p:nvPr/>
        </p:nvGrpSpPr>
        <p:grpSpPr bwMode="auto">
          <a:xfrm>
            <a:off x="2698750" y="3625850"/>
            <a:ext cx="1689100" cy="92075"/>
            <a:chOff x="0" y="0"/>
            <a:chExt cx="3298056" cy="182741"/>
          </a:xfrm>
        </p:grpSpPr>
        <p:sp>
          <p:nvSpPr>
            <p:cNvPr id="20538" name="Straight Connector 15"/>
            <p:cNvSpPr>
              <a:spLocks noChangeShapeType="1"/>
            </p:cNvSpPr>
            <p:nvPr/>
          </p:nvSpPr>
          <p:spPr bwMode="auto">
            <a:xfrm>
              <a:off x="0" y="0"/>
              <a:ext cx="1080000" cy="1"/>
            </a:xfrm>
            <a:prstGeom prst="line">
              <a:avLst/>
            </a:prstGeom>
            <a:noFill/>
            <a:ln w="76200">
              <a:solidFill>
                <a:srgbClr val="418AB3">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539" name="Straight Connector 16"/>
            <p:cNvSpPr>
              <a:spLocks noChangeShapeType="1"/>
            </p:cNvSpPr>
            <p:nvPr/>
          </p:nvSpPr>
          <p:spPr bwMode="auto">
            <a:xfrm>
              <a:off x="2218056" y="0"/>
              <a:ext cx="1080000" cy="1"/>
            </a:xfrm>
            <a:prstGeom prst="line">
              <a:avLst/>
            </a:prstGeom>
            <a:noFill/>
            <a:ln w="76200">
              <a:solidFill>
                <a:srgbClr val="418AB3">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0540" name="Group 17"/>
            <p:cNvGrpSpPr/>
            <p:nvPr/>
          </p:nvGrpSpPr>
          <p:grpSpPr bwMode="auto">
            <a:xfrm>
              <a:off x="1109028" y="0"/>
              <a:ext cx="1080000" cy="182741"/>
              <a:chOff x="0" y="0"/>
              <a:chExt cx="1080000" cy="182741"/>
            </a:xfrm>
          </p:grpSpPr>
          <p:sp>
            <p:nvSpPr>
              <p:cNvPr id="20541" name="Straight Connector 18"/>
              <p:cNvSpPr>
                <a:spLocks noChangeShapeType="1"/>
              </p:cNvSpPr>
              <p:nvPr/>
            </p:nvSpPr>
            <p:spPr bwMode="auto">
              <a:xfrm>
                <a:off x="0" y="0"/>
                <a:ext cx="1080000" cy="1"/>
              </a:xfrm>
              <a:prstGeom prst="line">
                <a:avLst/>
              </a:prstGeom>
              <a:noFill/>
              <a:ln w="76200">
                <a:solidFill>
                  <a:srgbClr val="6BA7CA"/>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542" name="Flowchart: Merge 19"/>
              <p:cNvSpPr>
                <a:spLocks noChangeArrowheads="1"/>
              </p:cNvSpPr>
              <p:nvPr/>
            </p:nvSpPr>
            <p:spPr bwMode="auto">
              <a:xfrm>
                <a:off x="438397" y="73673"/>
                <a:ext cx="203205" cy="109068"/>
              </a:xfrm>
              <a:prstGeom prst="flowChartMerge">
                <a:avLst/>
              </a:prstGeom>
              <a:solidFill>
                <a:srgbClr val="6BA7CA"/>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grpSp>
        <p:nvGrpSpPr>
          <p:cNvPr id="20496" name="Group 20"/>
          <p:cNvGrpSpPr/>
          <p:nvPr/>
        </p:nvGrpSpPr>
        <p:grpSpPr bwMode="auto">
          <a:xfrm>
            <a:off x="4879975" y="3625850"/>
            <a:ext cx="1689100" cy="92075"/>
            <a:chOff x="0" y="0"/>
            <a:chExt cx="3298056" cy="182741"/>
          </a:xfrm>
        </p:grpSpPr>
        <p:sp>
          <p:nvSpPr>
            <p:cNvPr id="20533" name="Straight Connector 21"/>
            <p:cNvSpPr>
              <a:spLocks noChangeShapeType="1"/>
            </p:cNvSpPr>
            <p:nvPr/>
          </p:nvSpPr>
          <p:spPr bwMode="auto">
            <a:xfrm>
              <a:off x="0" y="0"/>
              <a:ext cx="1080000" cy="1"/>
            </a:xfrm>
            <a:prstGeom prst="line">
              <a:avLst/>
            </a:prstGeom>
            <a:noFill/>
            <a:ln w="76200">
              <a:solidFill>
                <a:srgbClr val="A6B727">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534" name="Straight Connector 22"/>
            <p:cNvSpPr>
              <a:spLocks noChangeShapeType="1"/>
            </p:cNvSpPr>
            <p:nvPr/>
          </p:nvSpPr>
          <p:spPr bwMode="auto">
            <a:xfrm>
              <a:off x="2218056" y="0"/>
              <a:ext cx="1080000" cy="1"/>
            </a:xfrm>
            <a:prstGeom prst="line">
              <a:avLst/>
            </a:prstGeom>
            <a:noFill/>
            <a:ln w="76200">
              <a:solidFill>
                <a:srgbClr val="A6B727">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0535" name="Group 23"/>
            <p:cNvGrpSpPr/>
            <p:nvPr/>
          </p:nvGrpSpPr>
          <p:grpSpPr bwMode="auto">
            <a:xfrm>
              <a:off x="1109028" y="0"/>
              <a:ext cx="1080000" cy="182741"/>
              <a:chOff x="0" y="0"/>
              <a:chExt cx="1080000" cy="182741"/>
            </a:xfrm>
          </p:grpSpPr>
          <p:sp>
            <p:nvSpPr>
              <p:cNvPr id="20536" name="Straight Connector 24"/>
              <p:cNvSpPr>
                <a:spLocks noChangeShapeType="1"/>
              </p:cNvSpPr>
              <p:nvPr/>
            </p:nvSpPr>
            <p:spPr bwMode="auto">
              <a:xfrm>
                <a:off x="0" y="0"/>
                <a:ext cx="1080000" cy="1"/>
              </a:xfrm>
              <a:prstGeom prst="line">
                <a:avLst/>
              </a:prstGeom>
              <a:noFill/>
              <a:ln w="76200">
                <a:solidFill>
                  <a:srgbClr val="7C891D">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537" name="Flowchart: Merge 25"/>
              <p:cNvSpPr>
                <a:spLocks noChangeArrowheads="1"/>
              </p:cNvSpPr>
              <p:nvPr/>
            </p:nvSpPr>
            <p:spPr bwMode="auto">
              <a:xfrm>
                <a:off x="438397" y="73673"/>
                <a:ext cx="203205" cy="109068"/>
              </a:xfrm>
              <a:prstGeom prst="flowChartMerge">
                <a:avLst/>
              </a:prstGeom>
              <a:solidFill>
                <a:srgbClr val="7C891D">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grpSp>
        <p:nvGrpSpPr>
          <p:cNvPr id="20497" name="Group 26"/>
          <p:cNvGrpSpPr/>
          <p:nvPr/>
        </p:nvGrpSpPr>
        <p:grpSpPr bwMode="auto">
          <a:xfrm>
            <a:off x="7096125" y="3614738"/>
            <a:ext cx="1689100" cy="93662"/>
            <a:chOff x="0" y="0"/>
            <a:chExt cx="3298056" cy="182741"/>
          </a:xfrm>
        </p:grpSpPr>
        <p:sp>
          <p:nvSpPr>
            <p:cNvPr id="20528" name="Straight Connector 27"/>
            <p:cNvSpPr>
              <a:spLocks noChangeShapeType="1"/>
            </p:cNvSpPr>
            <p:nvPr/>
          </p:nvSpPr>
          <p:spPr bwMode="auto">
            <a:xfrm>
              <a:off x="0" y="0"/>
              <a:ext cx="1080000" cy="1"/>
            </a:xfrm>
            <a:prstGeom prst="line">
              <a:avLst/>
            </a:prstGeom>
            <a:noFill/>
            <a:ln w="76200">
              <a:solidFill>
                <a:srgbClr val="F69200">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529" name="Straight Connector 28"/>
            <p:cNvSpPr>
              <a:spLocks noChangeShapeType="1"/>
            </p:cNvSpPr>
            <p:nvPr/>
          </p:nvSpPr>
          <p:spPr bwMode="auto">
            <a:xfrm>
              <a:off x="2218056" y="0"/>
              <a:ext cx="1080000" cy="1"/>
            </a:xfrm>
            <a:prstGeom prst="line">
              <a:avLst/>
            </a:prstGeom>
            <a:noFill/>
            <a:ln w="76200">
              <a:solidFill>
                <a:srgbClr val="F69200">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0530" name="Group 29"/>
            <p:cNvGrpSpPr/>
            <p:nvPr/>
          </p:nvGrpSpPr>
          <p:grpSpPr bwMode="auto">
            <a:xfrm>
              <a:off x="1109028" y="0"/>
              <a:ext cx="1080000" cy="182741"/>
              <a:chOff x="0" y="0"/>
              <a:chExt cx="1080000" cy="182741"/>
            </a:xfrm>
          </p:grpSpPr>
          <p:sp>
            <p:nvSpPr>
              <p:cNvPr id="20531" name="Straight Connector 30"/>
              <p:cNvSpPr>
                <a:spLocks noChangeShapeType="1"/>
              </p:cNvSpPr>
              <p:nvPr/>
            </p:nvSpPr>
            <p:spPr bwMode="auto">
              <a:xfrm>
                <a:off x="0" y="0"/>
                <a:ext cx="1080000" cy="1"/>
              </a:xfrm>
              <a:prstGeom prst="line">
                <a:avLst/>
              </a:prstGeom>
              <a:noFill/>
              <a:ln w="76200">
                <a:solidFill>
                  <a:srgbClr val="B86D00">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532" name="Flowchart: Merge 31"/>
              <p:cNvSpPr>
                <a:spLocks noChangeArrowheads="1"/>
              </p:cNvSpPr>
              <p:nvPr/>
            </p:nvSpPr>
            <p:spPr bwMode="auto">
              <a:xfrm>
                <a:off x="438397" y="73673"/>
                <a:ext cx="203205" cy="109068"/>
              </a:xfrm>
              <a:prstGeom prst="flowChartMerge">
                <a:avLst/>
              </a:prstGeom>
              <a:solidFill>
                <a:srgbClr val="B86D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grpSp>
        <p:nvGrpSpPr>
          <p:cNvPr id="20498" name="Group 32"/>
          <p:cNvGrpSpPr/>
          <p:nvPr/>
        </p:nvGrpSpPr>
        <p:grpSpPr bwMode="auto">
          <a:xfrm>
            <a:off x="9245600" y="3616325"/>
            <a:ext cx="1689100" cy="92075"/>
            <a:chOff x="0" y="0"/>
            <a:chExt cx="3298056" cy="182741"/>
          </a:xfrm>
        </p:grpSpPr>
        <p:sp>
          <p:nvSpPr>
            <p:cNvPr id="20523" name="Straight Connector 33"/>
            <p:cNvSpPr>
              <a:spLocks noChangeShapeType="1"/>
            </p:cNvSpPr>
            <p:nvPr/>
          </p:nvSpPr>
          <p:spPr bwMode="auto">
            <a:xfrm>
              <a:off x="0" y="0"/>
              <a:ext cx="1080000" cy="1"/>
            </a:xfrm>
            <a:prstGeom prst="line">
              <a:avLst/>
            </a:prstGeom>
            <a:noFill/>
            <a:ln w="76200">
              <a:solidFill>
                <a:srgbClr val="DF5327"/>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524" name="Straight Connector 34"/>
            <p:cNvSpPr>
              <a:spLocks noChangeShapeType="1"/>
            </p:cNvSpPr>
            <p:nvPr/>
          </p:nvSpPr>
          <p:spPr bwMode="auto">
            <a:xfrm>
              <a:off x="2218056" y="0"/>
              <a:ext cx="1080000" cy="1"/>
            </a:xfrm>
            <a:prstGeom prst="line">
              <a:avLst/>
            </a:prstGeom>
            <a:noFill/>
            <a:ln w="76200">
              <a:solidFill>
                <a:srgbClr val="DF5327"/>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0525" name="Group 35"/>
            <p:cNvGrpSpPr/>
            <p:nvPr/>
          </p:nvGrpSpPr>
          <p:grpSpPr bwMode="auto">
            <a:xfrm>
              <a:off x="1109028" y="0"/>
              <a:ext cx="1080000" cy="182741"/>
              <a:chOff x="0" y="0"/>
              <a:chExt cx="1080000" cy="182741"/>
            </a:xfrm>
          </p:grpSpPr>
          <p:sp>
            <p:nvSpPr>
              <p:cNvPr id="20526" name="Straight Connector 36"/>
              <p:cNvSpPr>
                <a:spLocks noChangeShapeType="1"/>
              </p:cNvSpPr>
              <p:nvPr/>
            </p:nvSpPr>
            <p:spPr bwMode="auto">
              <a:xfrm>
                <a:off x="0" y="0"/>
                <a:ext cx="1080000" cy="1"/>
              </a:xfrm>
              <a:prstGeom prst="line">
                <a:avLst/>
              </a:prstGeom>
              <a:noFill/>
              <a:ln w="76200">
                <a:solidFill>
                  <a:srgbClr val="AB3C19"/>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527" name="Flowchart: Merge 37"/>
              <p:cNvSpPr>
                <a:spLocks noChangeArrowheads="1"/>
              </p:cNvSpPr>
              <p:nvPr/>
            </p:nvSpPr>
            <p:spPr bwMode="auto">
              <a:xfrm>
                <a:off x="438397" y="73673"/>
                <a:ext cx="203205" cy="109068"/>
              </a:xfrm>
              <a:prstGeom prst="flowChartMerge">
                <a:avLst/>
              </a:prstGeom>
              <a:solidFill>
                <a:srgbClr val="626262">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grpSp>
        <p:nvGrpSpPr>
          <p:cNvPr id="20499" name="Group 44"/>
          <p:cNvGrpSpPr/>
          <p:nvPr/>
        </p:nvGrpSpPr>
        <p:grpSpPr bwMode="auto">
          <a:xfrm>
            <a:off x="2698750" y="3843338"/>
            <a:ext cx="1722438" cy="1882775"/>
            <a:chOff x="0" y="0"/>
            <a:chExt cx="2950339" cy="4268819"/>
          </a:xfrm>
        </p:grpSpPr>
        <p:sp>
          <p:nvSpPr>
            <p:cNvPr id="20520" name="Rectangle 45"/>
            <p:cNvSpPr>
              <a:spLocks noChangeArrowheads="1"/>
            </p:cNvSpPr>
            <p:nvPr/>
          </p:nvSpPr>
          <p:spPr bwMode="auto">
            <a:xfrm>
              <a:off x="0" y="3"/>
              <a:ext cx="2950339" cy="3891444"/>
            </a:xfrm>
            <a:prstGeom prst="rect">
              <a:avLst/>
            </a:prstGeom>
            <a:solidFill>
              <a:schemeClr val="accent1"/>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0521" name="Flowchart: Merge 46"/>
            <p:cNvSpPr>
              <a:spLocks noChangeArrowheads="1"/>
            </p:cNvSpPr>
            <p:nvPr/>
          </p:nvSpPr>
          <p:spPr bwMode="auto">
            <a:xfrm>
              <a:off x="18641" y="3891448"/>
              <a:ext cx="2917185" cy="377371"/>
            </a:xfrm>
            <a:prstGeom prst="flowChartMerge">
              <a:avLst/>
            </a:prstGeom>
            <a:solidFill>
              <a:schemeClr val="accent1"/>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0522" name="Rectangle 47"/>
            <p:cNvSpPr>
              <a:spLocks noChangeArrowheads="1"/>
            </p:cNvSpPr>
            <p:nvPr/>
          </p:nvSpPr>
          <p:spPr bwMode="auto">
            <a:xfrm>
              <a:off x="0" y="0"/>
              <a:ext cx="2950339" cy="1224185"/>
            </a:xfrm>
            <a:prstGeom prst="rect">
              <a:avLst/>
            </a:prstGeom>
            <a:solidFill>
              <a:srgbClr val="4E96BF">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nvGrpSpPr>
          <p:cNvPr id="20500" name="Group 48"/>
          <p:cNvGrpSpPr/>
          <p:nvPr/>
        </p:nvGrpSpPr>
        <p:grpSpPr bwMode="auto">
          <a:xfrm>
            <a:off x="4864100" y="3843338"/>
            <a:ext cx="1722438" cy="1882775"/>
            <a:chOff x="0" y="0"/>
            <a:chExt cx="2950339" cy="4268818"/>
          </a:xfrm>
        </p:grpSpPr>
        <p:sp>
          <p:nvSpPr>
            <p:cNvPr id="20517" name="Rectangle 49"/>
            <p:cNvSpPr>
              <a:spLocks noChangeArrowheads="1"/>
            </p:cNvSpPr>
            <p:nvPr/>
          </p:nvSpPr>
          <p:spPr bwMode="auto">
            <a:xfrm>
              <a:off x="0" y="3"/>
              <a:ext cx="2950339" cy="3891444"/>
            </a:xfrm>
            <a:prstGeom prst="rect">
              <a:avLst/>
            </a:prstGeom>
            <a:solidFill>
              <a:schemeClr val="accent2"/>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0518" name="Flowchart: Merge 50"/>
            <p:cNvSpPr>
              <a:spLocks noChangeArrowheads="1"/>
            </p:cNvSpPr>
            <p:nvPr/>
          </p:nvSpPr>
          <p:spPr bwMode="auto">
            <a:xfrm>
              <a:off x="18641" y="3891447"/>
              <a:ext cx="2917184" cy="377371"/>
            </a:xfrm>
            <a:prstGeom prst="flowChartMerge">
              <a:avLst/>
            </a:prstGeom>
            <a:solidFill>
              <a:schemeClr val="accent2"/>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0519" name="Rectangle 51"/>
            <p:cNvSpPr>
              <a:spLocks noChangeArrowheads="1"/>
            </p:cNvSpPr>
            <p:nvPr/>
          </p:nvSpPr>
          <p:spPr bwMode="auto">
            <a:xfrm>
              <a:off x="0" y="0"/>
              <a:ext cx="2950339" cy="1224185"/>
            </a:xfrm>
            <a:prstGeom prst="rect">
              <a:avLst/>
            </a:prstGeom>
            <a:solidFill>
              <a:srgbClr val="7C891D">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nvGrpSpPr>
          <p:cNvPr id="20501" name="Group 52"/>
          <p:cNvGrpSpPr/>
          <p:nvPr/>
        </p:nvGrpSpPr>
        <p:grpSpPr bwMode="auto">
          <a:xfrm>
            <a:off x="7069138" y="3843338"/>
            <a:ext cx="1722437" cy="1882775"/>
            <a:chOff x="0" y="0"/>
            <a:chExt cx="2950339" cy="4268818"/>
          </a:xfrm>
        </p:grpSpPr>
        <p:sp>
          <p:nvSpPr>
            <p:cNvPr id="20514" name="Rectangle 53"/>
            <p:cNvSpPr>
              <a:spLocks noChangeArrowheads="1"/>
            </p:cNvSpPr>
            <p:nvPr/>
          </p:nvSpPr>
          <p:spPr bwMode="auto">
            <a:xfrm>
              <a:off x="0" y="3"/>
              <a:ext cx="2950339" cy="3891444"/>
            </a:xfrm>
            <a:prstGeom prst="rect">
              <a:avLst/>
            </a:prstGeom>
            <a:solidFill>
              <a:srgbClr val="F692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0515" name="Flowchart: Merge 54"/>
            <p:cNvSpPr>
              <a:spLocks noChangeArrowheads="1"/>
            </p:cNvSpPr>
            <p:nvPr/>
          </p:nvSpPr>
          <p:spPr bwMode="auto">
            <a:xfrm>
              <a:off x="18641" y="3891447"/>
              <a:ext cx="2917184" cy="377371"/>
            </a:xfrm>
            <a:prstGeom prst="flowChartMerge">
              <a:avLst/>
            </a:prstGeom>
            <a:solidFill>
              <a:srgbClr val="F692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0516" name="Rectangle 55"/>
            <p:cNvSpPr>
              <a:spLocks noChangeArrowheads="1"/>
            </p:cNvSpPr>
            <p:nvPr/>
          </p:nvSpPr>
          <p:spPr bwMode="auto">
            <a:xfrm>
              <a:off x="0" y="0"/>
              <a:ext cx="2950339" cy="1224185"/>
            </a:xfrm>
            <a:prstGeom prst="rect">
              <a:avLst/>
            </a:prstGeom>
            <a:solidFill>
              <a:srgbClr val="B86D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grpSp>
        <p:nvGrpSpPr>
          <p:cNvPr id="20502" name="Group 56"/>
          <p:cNvGrpSpPr/>
          <p:nvPr/>
        </p:nvGrpSpPr>
        <p:grpSpPr bwMode="auto">
          <a:xfrm>
            <a:off x="9229725" y="3848100"/>
            <a:ext cx="1722438" cy="1882775"/>
            <a:chOff x="0" y="0"/>
            <a:chExt cx="2950339" cy="4268818"/>
          </a:xfrm>
        </p:grpSpPr>
        <p:sp>
          <p:nvSpPr>
            <p:cNvPr id="20511" name="Rectangle 57"/>
            <p:cNvSpPr>
              <a:spLocks noChangeArrowheads="1"/>
            </p:cNvSpPr>
            <p:nvPr/>
          </p:nvSpPr>
          <p:spPr bwMode="auto">
            <a:xfrm>
              <a:off x="0" y="3"/>
              <a:ext cx="2950339" cy="3891444"/>
            </a:xfrm>
            <a:prstGeom prst="rect">
              <a:avLst/>
            </a:prstGeom>
            <a:solidFill>
              <a:srgbClr val="DF5327"/>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0512" name="Flowchart: Merge 58"/>
            <p:cNvSpPr>
              <a:spLocks noChangeArrowheads="1"/>
            </p:cNvSpPr>
            <p:nvPr/>
          </p:nvSpPr>
          <p:spPr bwMode="auto">
            <a:xfrm>
              <a:off x="18641" y="3891447"/>
              <a:ext cx="2917184" cy="377371"/>
            </a:xfrm>
            <a:prstGeom prst="flowChartMerge">
              <a:avLst/>
            </a:prstGeom>
            <a:solidFill>
              <a:srgbClr val="DF5327"/>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0513" name="Rectangle 59"/>
            <p:cNvSpPr>
              <a:spLocks noChangeArrowheads="1"/>
            </p:cNvSpPr>
            <p:nvPr/>
          </p:nvSpPr>
          <p:spPr bwMode="auto">
            <a:xfrm>
              <a:off x="0" y="0"/>
              <a:ext cx="2950339" cy="1224185"/>
            </a:xfrm>
            <a:prstGeom prst="rect">
              <a:avLst/>
            </a:prstGeom>
            <a:solidFill>
              <a:srgbClr val="AB3C19"/>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sp>
        <p:nvSpPr>
          <p:cNvPr id="20503" name="TextBox 95"/>
          <p:cNvSpPr>
            <a:spLocks noChangeArrowheads="1"/>
          </p:cNvSpPr>
          <p:nvPr/>
        </p:nvSpPr>
        <p:spPr bwMode="auto">
          <a:xfrm>
            <a:off x="2835275" y="3873500"/>
            <a:ext cx="16097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3600" b="1">
                <a:solidFill>
                  <a:schemeClr val="bg1"/>
                </a:solidFill>
                <a:latin typeface="Arial" panose="020B0604020202020204" pitchFamily="34" charset="0"/>
                <a:sym typeface="Helvetica Neue" charset="-122"/>
              </a:rPr>
              <a:t> </a:t>
            </a:r>
            <a:r>
              <a:rPr lang="zh-CN" altLang="en-US" sz="3600" b="1">
                <a:solidFill>
                  <a:schemeClr val="bg1"/>
                </a:solidFill>
                <a:latin typeface="Arial" panose="020B0604020202020204" pitchFamily="34" charset="0"/>
                <a:sym typeface="Helvetica Neue" charset="-122"/>
              </a:rPr>
              <a:t>40%</a:t>
            </a:r>
            <a:endParaRPr lang="zh-CN" altLang="en-US" sz="3600">
              <a:solidFill>
                <a:schemeClr val="bg1"/>
              </a:solidFill>
              <a:latin typeface="Arial" panose="020B0604020202020204" pitchFamily="34" charset="0"/>
              <a:sym typeface="Helvetica Neue"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endParaRPr lang="zh-CN" altLang="en-US" sz="1200" i="1">
              <a:solidFill>
                <a:schemeClr val="bg1"/>
              </a:solidFill>
              <a:latin typeface="Segoe UI Semilight" panose="020B0402040204020203" pitchFamily="34" charset="0"/>
              <a:sym typeface="Segoe UI Semilight" panose="020B0402040204020203" pitchFamily="34" charset="0"/>
            </a:endParaRPr>
          </a:p>
        </p:txBody>
      </p:sp>
      <p:sp>
        <p:nvSpPr>
          <p:cNvPr id="20504" name="TextBox 96"/>
          <p:cNvSpPr>
            <a:spLocks noChangeArrowheads="1"/>
          </p:cNvSpPr>
          <p:nvPr/>
        </p:nvSpPr>
        <p:spPr bwMode="auto">
          <a:xfrm>
            <a:off x="4979988" y="3873500"/>
            <a:ext cx="159861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3600" b="1">
                <a:solidFill>
                  <a:schemeClr val="bg1"/>
                </a:solidFill>
                <a:latin typeface="Arial" panose="020B0604020202020204" pitchFamily="34" charset="0"/>
                <a:sym typeface="Helvetica Neue" charset="-122"/>
              </a:rPr>
              <a:t> </a:t>
            </a:r>
            <a:r>
              <a:rPr lang="zh-CN" altLang="en-US" sz="3600" b="1">
                <a:solidFill>
                  <a:schemeClr val="bg1"/>
                </a:solidFill>
                <a:latin typeface="Arial" panose="020B0604020202020204" pitchFamily="34" charset="0"/>
                <a:sym typeface="Helvetica Neue" charset="-122"/>
              </a:rPr>
              <a:t>50%</a:t>
            </a:r>
            <a:endParaRPr lang="zh-CN" altLang="en-US" sz="1400">
              <a:solidFill>
                <a:schemeClr val="bg1"/>
              </a:solidFill>
              <a:latin typeface="Arial" panose="020B0604020202020204" pitchFamily="34" charset="0"/>
              <a:sym typeface="Helvetica Neue"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5" name="TextBox 97"/>
          <p:cNvSpPr>
            <a:spLocks noChangeArrowheads="1"/>
          </p:cNvSpPr>
          <p:nvPr/>
        </p:nvSpPr>
        <p:spPr bwMode="auto">
          <a:xfrm>
            <a:off x="7170738" y="3868738"/>
            <a:ext cx="16160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3600" b="1">
                <a:solidFill>
                  <a:schemeClr val="bg1"/>
                </a:solidFill>
                <a:latin typeface="Arial" panose="020B0604020202020204" pitchFamily="34" charset="0"/>
                <a:sym typeface="Helvetica Neue" charset="-122"/>
              </a:rPr>
              <a:t>  </a:t>
            </a:r>
            <a:r>
              <a:rPr lang="zh-CN" altLang="en-US" sz="3600" b="1">
                <a:solidFill>
                  <a:schemeClr val="bg1"/>
                </a:solidFill>
                <a:latin typeface="Arial" panose="020B0604020202020204" pitchFamily="34" charset="0"/>
                <a:sym typeface="Helvetica Neue" charset="-122"/>
              </a:rPr>
              <a:t>60%</a:t>
            </a:r>
            <a:endParaRPr lang="zh-CN" altLang="en-US" sz="1400">
              <a:solidFill>
                <a:schemeClr val="bg1"/>
              </a:solidFill>
              <a:latin typeface="Arial" panose="020B0604020202020204" pitchFamily="34" charset="0"/>
              <a:sym typeface="Helvetica Neue"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6" name="TextBox 98"/>
          <p:cNvSpPr>
            <a:spLocks noChangeArrowheads="1"/>
          </p:cNvSpPr>
          <p:nvPr/>
        </p:nvSpPr>
        <p:spPr bwMode="auto">
          <a:xfrm>
            <a:off x="9350375" y="3833813"/>
            <a:ext cx="15906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sz="3600" b="1">
                <a:solidFill>
                  <a:schemeClr val="bg1"/>
                </a:solidFill>
                <a:latin typeface="Arial" panose="020B0604020202020204" pitchFamily="34" charset="0"/>
                <a:sym typeface="Helvetica Neue" charset="-122"/>
              </a:rPr>
              <a:t> </a:t>
            </a:r>
            <a:r>
              <a:rPr lang="zh-CN" altLang="en-US" sz="3600" b="1">
                <a:solidFill>
                  <a:schemeClr val="bg1"/>
                </a:solidFill>
                <a:latin typeface="Arial" panose="020B0604020202020204" pitchFamily="34" charset="0"/>
                <a:sym typeface="Helvetica Neue" charset="-122"/>
              </a:rPr>
              <a:t>70%</a:t>
            </a:r>
            <a:endParaRPr lang="zh-CN" altLang="en-US" sz="1400">
              <a:solidFill>
                <a:schemeClr val="bg1"/>
              </a:solidFill>
              <a:latin typeface="Arial" panose="020B0604020202020204" pitchFamily="34" charset="0"/>
              <a:sym typeface="Helvetica Neue"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7" name="圆角矩形 102"/>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08" name="圆角矩形 103"/>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09" name="圆角矩形 104"/>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0"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3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灯片编号占位符 4"/>
          <p:cNvSpPr>
            <a:spLocks noGrp="1"/>
          </p:cNvSpPr>
          <p:nvPr>
            <p:ph type="sldNum" sz="quarter" idx="12"/>
          </p:nvPr>
        </p:nvSpPr>
        <p:spPr/>
        <p:txBody>
          <a:bodyPr/>
          <a:lstStyle/>
          <a:p>
            <a:pPr>
              <a:defRPr/>
            </a:pPr>
            <a:fld id="{F1D6BED2-9900-429D-BCC3-6CE786FE6C3E}" type="slidenum">
              <a:rPr lang="zh-CN" altLang="en-US"/>
            </a:fld>
            <a:endParaRPr lang="zh-CN" altLang="en-US" sz="1800">
              <a:solidFill>
                <a:schemeClr val="tx1"/>
              </a:solidFill>
              <a:latin typeface="Arial" panose="020B0604020202020204" pitchFamily="34" charset="0"/>
            </a:endParaRPr>
          </a:p>
        </p:txBody>
      </p:sp>
      <p:pic>
        <p:nvPicPr>
          <p:cNvPr id="21507"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1"/>
          <p:cNvSpPr>
            <a:spLocks noChangeArrowheads="1"/>
          </p:cNvSpPr>
          <p:nvPr/>
        </p:nvSpPr>
        <p:spPr bwMode="auto">
          <a:xfrm>
            <a:off x="0" y="-44450"/>
            <a:ext cx="12206288" cy="6902450"/>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09"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1510" name="等腰三角形 36"/>
          <p:cNvSpPr>
            <a:spLocks noChangeArrowheads="1"/>
          </p:cNvSpPr>
          <p:nvPr/>
        </p:nvSpPr>
        <p:spPr bwMode="auto">
          <a:xfrm>
            <a:off x="4379913" y="5961063"/>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1" name="等腰三角形 29"/>
          <p:cNvSpPr>
            <a:spLocks noChangeArrowheads="1"/>
          </p:cNvSpPr>
          <p:nvPr/>
        </p:nvSpPr>
        <p:spPr bwMode="auto">
          <a:xfrm>
            <a:off x="3779838" y="5961063"/>
            <a:ext cx="801687"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2" name="等腰三角形 9"/>
          <p:cNvSpPr>
            <a:spLocks noChangeArrowheads="1"/>
          </p:cNvSpPr>
          <p:nvPr/>
        </p:nvSpPr>
        <p:spPr bwMode="auto">
          <a:xfrm>
            <a:off x="2533650" y="5786438"/>
            <a:ext cx="1646238"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3" name="等腰三角形 34"/>
          <p:cNvSpPr>
            <a:spLocks noChangeArrowheads="1"/>
          </p:cNvSpPr>
          <p:nvPr/>
        </p:nvSpPr>
        <p:spPr bwMode="auto">
          <a:xfrm>
            <a:off x="768350" y="6389688"/>
            <a:ext cx="2066925"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4" name="等腰三角形 35"/>
          <p:cNvSpPr>
            <a:spLocks noChangeArrowheads="1"/>
          </p:cNvSpPr>
          <p:nvPr/>
        </p:nvSpPr>
        <p:spPr bwMode="auto">
          <a:xfrm>
            <a:off x="-17463" y="5391150"/>
            <a:ext cx="1433513"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5" name="等腰三角形 37"/>
          <p:cNvSpPr>
            <a:spLocks noChangeArrowheads="1"/>
          </p:cNvSpPr>
          <p:nvPr/>
        </p:nvSpPr>
        <p:spPr bwMode="auto">
          <a:xfrm>
            <a:off x="5440363" y="5961063"/>
            <a:ext cx="2452687"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6" name="等腰三角形 38"/>
          <p:cNvSpPr>
            <a:spLocks noChangeArrowheads="1"/>
          </p:cNvSpPr>
          <p:nvPr/>
        </p:nvSpPr>
        <p:spPr bwMode="auto">
          <a:xfrm>
            <a:off x="7213600" y="5986463"/>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7" name="等腰三角形 39"/>
          <p:cNvSpPr>
            <a:spLocks noChangeArrowheads="1"/>
          </p:cNvSpPr>
          <p:nvPr/>
        </p:nvSpPr>
        <p:spPr bwMode="auto">
          <a:xfrm>
            <a:off x="8034338" y="5616575"/>
            <a:ext cx="1763712"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8" name="等腰三角形 40"/>
          <p:cNvSpPr>
            <a:spLocks noChangeArrowheads="1"/>
          </p:cNvSpPr>
          <p:nvPr/>
        </p:nvSpPr>
        <p:spPr bwMode="auto">
          <a:xfrm>
            <a:off x="9344025" y="5986463"/>
            <a:ext cx="801688"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9" name="等腰三角形 41"/>
          <p:cNvSpPr>
            <a:spLocks noChangeArrowheads="1"/>
          </p:cNvSpPr>
          <p:nvPr/>
        </p:nvSpPr>
        <p:spPr bwMode="auto">
          <a:xfrm>
            <a:off x="9798050" y="53911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21520" name="Chart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63" y="450850"/>
            <a:ext cx="26463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Oval 137"/>
          <p:cNvSpPr>
            <a:spLocks noChangeAspect="1" noChangeArrowheads="1"/>
          </p:cNvSpPr>
          <p:nvPr/>
        </p:nvSpPr>
        <p:spPr bwMode="auto">
          <a:xfrm>
            <a:off x="4479925" y="1152525"/>
            <a:ext cx="369888" cy="371475"/>
          </a:xfrm>
          <a:prstGeom prst="ellipse">
            <a:avLst/>
          </a:prstGeom>
          <a:gradFill rotWithShape="1">
            <a:gsLst>
              <a:gs pos="0">
                <a:srgbClr val="6F7A1A"/>
              </a:gs>
              <a:gs pos="48000">
                <a:srgbClr val="ACBD27"/>
              </a:gs>
              <a:gs pos="100000">
                <a:srgbClr val="D3E06F"/>
              </a:gs>
            </a:gsLst>
            <a:lin ang="16200000" scaled="1"/>
          </a:gra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22" name="Oval 138"/>
          <p:cNvSpPr>
            <a:spLocks noChangeAspect="1" noChangeArrowheads="1"/>
          </p:cNvSpPr>
          <p:nvPr/>
        </p:nvSpPr>
        <p:spPr bwMode="auto">
          <a:xfrm>
            <a:off x="6621463" y="2212975"/>
            <a:ext cx="369887" cy="369888"/>
          </a:xfrm>
          <a:prstGeom prst="ellipse">
            <a:avLst/>
          </a:prstGeom>
          <a:gradFill rotWithShape="1">
            <a:gsLst>
              <a:gs pos="0">
                <a:srgbClr val="A46100"/>
              </a:gs>
              <a:gs pos="48000">
                <a:srgbClr val="FD9600"/>
              </a:gs>
              <a:gs pos="100000">
                <a:srgbClr val="FFBE5F"/>
              </a:gs>
            </a:gsLst>
            <a:lin ang="16200000" scaled="1"/>
          </a:gra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23" name="Oval 139"/>
          <p:cNvSpPr>
            <a:spLocks noChangeAspect="1" noChangeArrowheads="1"/>
          </p:cNvSpPr>
          <p:nvPr/>
        </p:nvSpPr>
        <p:spPr bwMode="auto">
          <a:xfrm>
            <a:off x="8891588" y="1893888"/>
            <a:ext cx="369887" cy="369887"/>
          </a:xfrm>
          <a:prstGeom prst="ellipse">
            <a:avLst/>
          </a:prstGeom>
          <a:gradFill rotWithShape="1">
            <a:gsLst>
              <a:gs pos="0">
                <a:srgbClr val="575757"/>
              </a:gs>
              <a:gs pos="48000">
                <a:srgbClr val="868686"/>
              </a:gs>
              <a:gs pos="100000">
                <a:srgbClr val="B4B4B4"/>
              </a:gs>
            </a:gsLst>
            <a:lin ang="16200000" scaled="1"/>
          </a:gra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24" name="Oval 69"/>
          <p:cNvSpPr>
            <a:spLocks noChangeAspect="1" noChangeArrowheads="1"/>
          </p:cNvSpPr>
          <p:nvPr/>
        </p:nvSpPr>
        <p:spPr bwMode="auto">
          <a:xfrm>
            <a:off x="2400300" y="1123950"/>
            <a:ext cx="2344738" cy="2343150"/>
          </a:xfrm>
          <a:prstGeom prst="ellipse">
            <a:avLst/>
          </a:prstGeom>
          <a:solidFill>
            <a:srgbClr val="3F3F3F"/>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25" name="Oval 70"/>
          <p:cNvSpPr>
            <a:spLocks noChangeAspect="1" noChangeArrowheads="1"/>
          </p:cNvSpPr>
          <p:nvPr/>
        </p:nvSpPr>
        <p:spPr bwMode="auto">
          <a:xfrm>
            <a:off x="2471738" y="1181100"/>
            <a:ext cx="2132012" cy="2130425"/>
          </a:xfrm>
          <a:prstGeom prst="ellipse">
            <a:avLst/>
          </a:prstGeom>
          <a:solidFill>
            <a:srgbClr val="7D891D"/>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26" name="Oval 71"/>
          <p:cNvSpPr>
            <a:spLocks noChangeAspect="1" noChangeArrowheads="1"/>
          </p:cNvSpPr>
          <p:nvPr/>
        </p:nvSpPr>
        <p:spPr bwMode="auto">
          <a:xfrm>
            <a:off x="4745038" y="2263775"/>
            <a:ext cx="2109787" cy="2109788"/>
          </a:xfrm>
          <a:prstGeom prst="ellipse">
            <a:avLst/>
          </a:prstGeom>
          <a:solidFill>
            <a:srgbClr val="3F3F3F"/>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27" name="Oval 72"/>
          <p:cNvSpPr>
            <a:spLocks noChangeAspect="1" noChangeArrowheads="1"/>
          </p:cNvSpPr>
          <p:nvPr/>
        </p:nvSpPr>
        <p:spPr bwMode="auto">
          <a:xfrm>
            <a:off x="4797425" y="2316163"/>
            <a:ext cx="1919288" cy="1917700"/>
          </a:xfrm>
          <a:prstGeom prst="ellipse">
            <a:avLst/>
          </a:prstGeom>
          <a:solidFill>
            <a:srgbClr val="B96D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28" name="Oval 73"/>
          <p:cNvSpPr>
            <a:spLocks noChangeAspect="1" noChangeArrowheads="1"/>
          </p:cNvSpPr>
          <p:nvPr/>
        </p:nvSpPr>
        <p:spPr bwMode="auto">
          <a:xfrm>
            <a:off x="7067550" y="2032000"/>
            <a:ext cx="1898650" cy="1898650"/>
          </a:xfrm>
          <a:prstGeom prst="ellipse">
            <a:avLst/>
          </a:prstGeom>
          <a:solidFill>
            <a:srgbClr val="3F3F3F"/>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29" name="Oval 74"/>
          <p:cNvSpPr>
            <a:spLocks noChangeAspect="1" noChangeArrowheads="1"/>
          </p:cNvSpPr>
          <p:nvPr/>
        </p:nvSpPr>
        <p:spPr bwMode="auto">
          <a:xfrm>
            <a:off x="7115175" y="2078038"/>
            <a:ext cx="1725613" cy="1727200"/>
          </a:xfrm>
          <a:prstGeom prst="ellipse">
            <a:avLst/>
          </a:prstGeom>
          <a:solidFill>
            <a:srgbClr val="316886"/>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21530" name="Oval 76"/>
          <p:cNvSpPr>
            <a:spLocks noChangeAspect="1" noChangeArrowheads="1"/>
          </p:cNvSpPr>
          <p:nvPr/>
        </p:nvSpPr>
        <p:spPr bwMode="auto">
          <a:xfrm>
            <a:off x="9317038" y="1454150"/>
            <a:ext cx="1503362" cy="1503363"/>
          </a:xfrm>
          <a:prstGeom prst="ellipse">
            <a:avLst/>
          </a:prstGeom>
          <a:solidFill>
            <a:srgbClr val="FEC306"/>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nvGrpSpPr>
          <p:cNvPr id="21531" name="Group 77"/>
          <p:cNvGrpSpPr/>
          <p:nvPr/>
        </p:nvGrpSpPr>
        <p:grpSpPr bwMode="auto">
          <a:xfrm>
            <a:off x="2865438" y="3384550"/>
            <a:ext cx="527050" cy="520700"/>
            <a:chOff x="0" y="0"/>
            <a:chExt cx="620305" cy="612000"/>
          </a:xfrm>
        </p:grpSpPr>
        <p:sp>
          <p:nvSpPr>
            <p:cNvPr id="21560" name="Flowchart: Off-page Connector 78"/>
            <p:cNvSpPr>
              <a:spLocks noChangeArrowheads="1"/>
            </p:cNvSpPr>
            <p:nvPr/>
          </p:nvSpPr>
          <p:spPr bwMode="auto">
            <a:xfrm>
              <a:off x="0" y="0"/>
              <a:ext cx="620305" cy="612000"/>
            </a:xfrm>
            <a:prstGeom prst="flowChartOffpageConnector">
              <a:avLst/>
            </a:prstGeom>
            <a:solidFill>
              <a:schemeClr val="accent2"/>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endParaRPr>
            </a:p>
          </p:txBody>
        </p:sp>
        <p:sp>
          <p:nvSpPr>
            <p:cNvPr id="21561" name="Straight Connector 79"/>
            <p:cNvSpPr>
              <a:spLocks noChangeShapeType="1"/>
            </p:cNvSpPr>
            <p:nvPr/>
          </p:nvSpPr>
          <p:spPr bwMode="auto">
            <a:xfrm rot="10800000">
              <a:off x="2208" y="46881"/>
              <a:ext cx="610334" cy="1"/>
            </a:xfrm>
            <a:prstGeom prst="line">
              <a:avLst/>
            </a:prstGeom>
            <a:noFill/>
            <a:ln w="101600">
              <a:solidFill>
                <a:srgbClr val="7C891D">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21532" name="Rectangle 29"/>
          <p:cNvSpPr>
            <a:spLocks noChangeArrowheads="1"/>
          </p:cNvSpPr>
          <p:nvPr/>
        </p:nvSpPr>
        <p:spPr bwMode="auto">
          <a:xfrm>
            <a:off x="2635250" y="1428750"/>
            <a:ext cx="172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b="1">
                <a:solidFill>
                  <a:srgbClr val="F2F2F2"/>
                </a:solidFill>
                <a:latin typeface="Open Sans" panose="020B0606030504020204" pitchFamily="34" charset="0"/>
                <a:sym typeface="Open Sans" panose="020B0606030504020204" pitchFamily="34" charset="0"/>
              </a:rPr>
              <a:t>$</a:t>
            </a:r>
            <a:r>
              <a:rPr lang="zh-CN" altLang="en-US" sz="4000" b="1">
                <a:solidFill>
                  <a:srgbClr val="F2F2F2"/>
                </a:solidFill>
                <a:latin typeface="Open Sans" panose="020B0606030504020204" pitchFamily="34" charset="0"/>
                <a:sym typeface="Open Sans" panose="020B0606030504020204" pitchFamily="34" charset="0"/>
              </a:rPr>
              <a:t>1000</a:t>
            </a:r>
            <a:endParaRPr lang="en-US" altLang="zh-CN" sz="4000" b="1">
              <a:solidFill>
                <a:srgbClr val="F2F2F2"/>
              </a:solidFill>
              <a:latin typeface="Open Sans" panose="020B0606030504020204" pitchFamily="34" charset="0"/>
              <a:sym typeface="Open Sans" panose="020B0606030504020204" pitchFamily="34" charset="0"/>
            </a:endParaRPr>
          </a:p>
        </p:txBody>
      </p:sp>
      <p:sp>
        <p:nvSpPr>
          <p:cNvPr id="21533" name="TextBox 116"/>
          <p:cNvSpPr>
            <a:spLocks noChangeArrowheads="1"/>
          </p:cNvSpPr>
          <p:nvPr/>
        </p:nvSpPr>
        <p:spPr bwMode="auto">
          <a:xfrm>
            <a:off x="2960688" y="3440113"/>
            <a:ext cx="290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zh-CN">
                <a:solidFill>
                  <a:schemeClr val="bg1"/>
                </a:solidFill>
                <a:latin typeface="FontAwesome" pitchFamily="2" charset="0"/>
                <a:sym typeface="FontAwesome" pitchFamily="2" charset="0"/>
              </a:rPr>
              <a:t></a:t>
            </a:r>
            <a:endParaRPr lang="zh-CN" altLang="zh-CN" sz="1800">
              <a:latin typeface="Arial" panose="020B0604020202020204" pitchFamily="34" charset="0"/>
            </a:endParaRPr>
          </a:p>
        </p:txBody>
      </p:sp>
      <p:grpSp>
        <p:nvGrpSpPr>
          <p:cNvPr id="21534" name="Group 92"/>
          <p:cNvGrpSpPr/>
          <p:nvPr/>
        </p:nvGrpSpPr>
        <p:grpSpPr bwMode="auto">
          <a:xfrm>
            <a:off x="5145088" y="4340225"/>
            <a:ext cx="527050" cy="520700"/>
            <a:chOff x="0" y="0"/>
            <a:chExt cx="620305" cy="612000"/>
          </a:xfrm>
        </p:grpSpPr>
        <p:sp>
          <p:nvSpPr>
            <p:cNvPr id="21558" name="Flowchart: Off-page Connector 93"/>
            <p:cNvSpPr>
              <a:spLocks noChangeArrowheads="1"/>
            </p:cNvSpPr>
            <p:nvPr/>
          </p:nvSpPr>
          <p:spPr bwMode="auto">
            <a:xfrm>
              <a:off x="0" y="0"/>
              <a:ext cx="620305" cy="612000"/>
            </a:xfrm>
            <a:prstGeom prst="flowChartOffpageConnector">
              <a:avLst/>
            </a:prstGeom>
            <a:solidFill>
              <a:srgbClr val="F692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endParaRPr>
            </a:p>
          </p:txBody>
        </p:sp>
        <p:sp>
          <p:nvSpPr>
            <p:cNvPr id="21559" name="Straight Connector 94"/>
            <p:cNvSpPr>
              <a:spLocks noChangeShapeType="1"/>
            </p:cNvSpPr>
            <p:nvPr/>
          </p:nvSpPr>
          <p:spPr bwMode="auto">
            <a:xfrm rot="10800000">
              <a:off x="542" y="39117"/>
              <a:ext cx="612000" cy="1"/>
            </a:xfrm>
            <a:prstGeom prst="line">
              <a:avLst/>
            </a:prstGeom>
            <a:noFill/>
            <a:ln w="101600">
              <a:solidFill>
                <a:srgbClr val="B86D00">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21535" name="TextBox 126"/>
          <p:cNvSpPr>
            <a:spLocks noChangeArrowheads="1"/>
          </p:cNvSpPr>
          <p:nvPr/>
        </p:nvSpPr>
        <p:spPr bwMode="auto">
          <a:xfrm>
            <a:off x="5246688" y="4351338"/>
            <a:ext cx="252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zh-CN" sz="3200">
                <a:solidFill>
                  <a:schemeClr val="bg1"/>
                </a:solidFill>
                <a:latin typeface="FontAwesome" pitchFamily="2" charset="0"/>
                <a:sym typeface="FontAwesome" pitchFamily="2" charset="0"/>
              </a:rPr>
              <a:t></a:t>
            </a:r>
            <a:endParaRPr lang="zh-CN" altLang="zh-CN" sz="1800">
              <a:latin typeface="Arial" panose="020B0604020202020204" pitchFamily="34" charset="0"/>
            </a:endParaRPr>
          </a:p>
        </p:txBody>
      </p:sp>
      <p:grpSp>
        <p:nvGrpSpPr>
          <p:cNvPr id="21536" name="Group 102"/>
          <p:cNvGrpSpPr/>
          <p:nvPr/>
        </p:nvGrpSpPr>
        <p:grpSpPr bwMode="auto">
          <a:xfrm>
            <a:off x="5064125" y="2524125"/>
            <a:ext cx="1216025" cy="260350"/>
            <a:chOff x="0" y="0"/>
            <a:chExt cx="3481" cy="4160"/>
          </a:xfrm>
        </p:grpSpPr>
        <p:sp>
          <p:nvSpPr>
            <p:cNvPr id="21556" name="Rectangle 29"/>
            <p:cNvSpPr>
              <a:spLocks noChangeArrowheads="1"/>
            </p:cNvSpPr>
            <p:nvPr/>
          </p:nvSpPr>
          <p:spPr bwMode="auto">
            <a:xfrm>
              <a:off x="536" y="3136"/>
              <a:ext cx="2945"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b="1">
                  <a:solidFill>
                    <a:srgbClr val="F2F2F2"/>
                  </a:solidFill>
                  <a:latin typeface="Open Sans" panose="020B0606030504020204" pitchFamily="34" charset="0"/>
                  <a:sym typeface="Open Sans" panose="020B0606030504020204" pitchFamily="34" charset="0"/>
                </a:rPr>
                <a:t>$</a:t>
              </a:r>
              <a:r>
                <a:rPr lang="zh-CN" altLang="en-US" sz="4000" b="1">
                  <a:solidFill>
                    <a:srgbClr val="F2F2F2"/>
                  </a:solidFill>
                  <a:latin typeface="Open Sans" panose="020B0606030504020204" pitchFamily="34" charset="0"/>
                  <a:sym typeface="Open Sans" panose="020B0606030504020204" pitchFamily="34" charset="0"/>
                </a:rPr>
                <a:t>700</a:t>
              </a:r>
              <a:endParaRPr lang="en-US" altLang="zh-CN" sz="4000" b="1">
                <a:solidFill>
                  <a:srgbClr val="F2F2F2"/>
                </a:solidFill>
                <a:latin typeface="Open Sans" panose="020B0606030504020204" pitchFamily="34" charset="0"/>
                <a:sym typeface="Open Sans" panose="020B0606030504020204" pitchFamily="34" charset="0"/>
              </a:endParaRPr>
            </a:p>
          </p:txBody>
        </p:sp>
        <p:sp>
          <p:nvSpPr>
            <p:cNvPr id="21557" name="Rectangle 30"/>
            <p:cNvSpPr>
              <a:spLocks noChangeArrowheads="1"/>
            </p:cNvSpPr>
            <p:nvPr/>
          </p:nvSpPr>
          <p:spPr bwMode="auto">
            <a:xfrm>
              <a:off x="0" y="0"/>
              <a:ext cx="3056" cy="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70000"/>
                </a:lnSpc>
                <a:spcBef>
                  <a:spcPct val="0"/>
                </a:spcBef>
                <a:buFont typeface="Arial" panose="020B0604020202020204" pitchFamily="34" charset="0"/>
                <a:buNone/>
              </a:pPr>
              <a:endParaRPr lang="zh-CN" altLang="zh-CN" sz="1100" b="1">
                <a:solidFill>
                  <a:srgbClr val="F2F2F2"/>
                </a:solidFill>
                <a:latin typeface="Open Sans" panose="020B0606030504020204" pitchFamily="34" charset="0"/>
                <a:sym typeface="Open Sans" panose="020B0606030504020204" pitchFamily="34" charset="0"/>
              </a:endParaRPr>
            </a:p>
            <a:p>
              <a:pPr algn="ctr">
                <a:lnSpc>
                  <a:spcPct val="170000"/>
                </a:lnSpc>
                <a:spcBef>
                  <a:spcPct val="0"/>
                </a:spcBef>
                <a:buFont typeface="Arial" panose="020B0604020202020204" pitchFamily="34" charset="0"/>
                <a:buNone/>
              </a:pPr>
              <a:endParaRPr lang="zh-CN" altLang="zh-CN" sz="1100" b="1">
                <a:solidFill>
                  <a:srgbClr val="F2F2F2"/>
                </a:solidFill>
                <a:latin typeface="Open Sans" panose="020B0606030504020204" pitchFamily="34" charset="0"/>
                <a:sym typeface="Open Sans" panose="020B0606030504020204" pitchFamily="34" charset="0"/>
              </a:endParaRPr>
            </a:p>
          </p:txBody>
        </p:sp>
      </p:grpSp>
      <p:grpSp>
        <p:nvGrpSpPr>
          <p:cNvPr id="21537" name="Group 106"/>
          <p:cNvGrpSpPr/>
          <p:nvPr/>
        </p:nvGrpSpPr>
        <p:grpSpPr bwMode="auto">
          <a:xfrm>
            <a:off x="7407275" y="3887788"/>
            <a:ext cx="527050" cy="519112"/>
            <a:chOff x="0" y="0"/>
            <a:chExt cx="620305" cy="612000"/>
          </a:xfrm>
        </p:grpSpPr>
        <p:sp>
          <p:nvSpPr>
            <p:cNvPr id="21554" name="Flowchart: Off-page Connector 107"/>
            <p:cNvSpPr>
              <a:spLocks noChangeArrowheads="1"/>
            </p:cNvSpPr>
            <p:nvPr/>
          </p:nvSpPr>
          <p:spPr bwMode="auto">
            <a:xfrm>
              <a:off x="0" y="0"/>
              <a:ext cx="620305" cy="612000"/>
            </a:xfrm>
            <a:prstGeom prst="flowChartOffpageConnector">
              <a:avLst/>
            </a:prstGeom>
            <a:solidFill>
              <a:srgbClr val="316886"/>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endParaRPr>
            </a:p>
          </p:txBody>
        </p:sp>
        <p:sp>
          <p:nvSpPr>
            <p:cNvPr id="21555" name="Straight Connector 108"/>
            <p:cNvSpPr>
              <a:spLocks noChangeShapeType="1"/>
            </p:cNvSpPr>
            <p:nvPr/>
          </p:nvSpPr>
          <p:spPr bwMode="auto">
            <a:xfrm rot="10800000">
              <a:off x="542" y="39117"/>
              <a:ext cx="612000" cy="1"/>
            </a:xfrm>
            <a:prstGeom prst="line">
              <a:avLst/>
            </a:prstGeom>
            <a:noFill/>
            <a:ln w="101600">
              <a:solidFill>
                <a:srgbClr val="626262">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21538" name="TextBox 139"/>
          <p:cNvSpPr>
            <a:spLocks noChangeArrowheads="1"/>
          </p:cNvSpPr>
          <p:nvPr/>
        </p:nvSpPr>
        <p:spPr bwMode="auto">
          <a:xfrm>
            <a:off x="7508875" y="3917950"/>
            <a:ext cx="290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zh-CN" sz="3200">
                <a:solidFill>
                  <a:schemeClr val="bg1"/>
                </a:solidFill>
                <a:latin typeface="FontAwesome" pitchFamily="2" charset="0"/>
                <a:sym typeface="FontAwesome" pitchFamily="2" charset="0"/>
              </a:rPr>
              <a:t></a:t>
            </a:r>
            <a:endParaRPr lang="zh-CN" altLang="zh-CN" sz="1800">
              <a:latin typeface="Arial" panose="020B0604020202020204" pitchFamily="34" charset="0"/>
            </a:endParaRPr>
          </a:p>
        </p:txBody>
      </p:sp>
      <p:sp>
        <p:nvSpPr>
          <p:cNvPr id="21539" name="Rectangle 29"/>
          <p:cNvSpPr>
            <a:spLocks noChangeArrowheads="1"/>
          </p:cNvSpPr>
          <p:nvPr/>
        </p:nvSpPr>
        <p:spPr bwMode="auto">
          <a:xfrm>
            <a:off x="7462838" y="2284413"/>
            <a:ext cx="10302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b="1">
                <a:solidFill>
                  <a:srgbClr val="F2F2F2"/>
                </a:solidFill>
                <a:latin typeface="Open Sans" panose="020B0606030504020204" pitchFamily="34" charset="0"/>
                <a:sym typeface="Open Sans" panose="020B0606030504020204" pitchFamily="34" charset="0"/>
              </a:rPr>
              <a:t>$</a:t>
            </a:r>
            <a:r>
              <a:rPr lang="zh-CN" altLang="en-US" sz="4000" b="1">
                <a:solidFill>
                  <a:srgbClr val="F2F2F2"/>
                </a:solidFill>
                <a:latin typeface="Open Sans" panose="020B0606030504020204" pitchFamily="34" charset="0"/>
                <a:sym typeface="Open Sans" panose="020B0606030504020204" pitchFamily="34" charset="0"/>
              </a:rPr>
              <a:t>400</a:t>
            </a:r>
            <a:endParaRPr lang="en-US" altLang="zh-CN" sz="4000" b="1">
              <a:solidFill>
                <a:srgbClr val="F2F2F2"/>
              </a:solidFill>
              <a:latin typeface="Open Sans" panose="020B0606030504020204" pitchFamily="34" charset="0"/>
              <a:sym typeface="Open Sans" panose="020B0606030504020204" pitchFamily="34" charset="0"/>
            </a:endParaRPr>
          </a:p>
        </p:txBody>
      </p:sp>
      <p:grpSp>
        <p:nvGrpSpPr>
          <p:cNvPr id="21540" name="Group 126"/>
          <p:cNvGrpSpPr/>
          <p:nvPr/>
        </p:nvGrpSpPr>
        <p:grpSpPr bwMode="auto">
          <a:xfrm>
            <a:off x="9580563" y="3044825"/>
            <a:ext cx="527050" cy="520700"/>
            <a:chOff x="0" y="0"/>
            <a:chExt cx="620305" cy="612000"/>
          </a:xfrm>
        </p:grpSpPr>
        <p:sp>
          <p:nvSpPr>
            <p:cNvPr id="21552" name="Flowchart: Off-page Connector 127"/>
            <p:cNvSpPr>
              <a:spLocks noChangeArrowheads="1"/>
            </p:cNvSpPr>
            <p:nvPr/>
          </p:nvSpPr>
          <p:spPr bwMode="auto">
            <a:xfrm>
              <a:off x="0" y="0"/>
              <a:ext cx="620305" cy="612000"/>
            </a:xfrm>
            <a:prstGeom prst="flowChartOffpageConnector">
              <a:avLst/>
            </a:prstGeom>
            <a:solidFill>
              <a:srgbClr val="FEC306"/>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endParaRPr>
            </a:p>
          </p:txBody>
        </p:sp>
        <p:sp>
          <p:nvSpPr>
            <p:cNvPr id="21553" name="Straight Connector 128"/>
            <p:cNvSpPr>
              <a:spLocks noChangeShapeType="1"/>
            </p:cNvSpPr>
            <p:nvPr/>
          </p:nvSpPr>
          <p:spPr bwMode="auto">
            <a:xfrm rot="10800000">
              <a:off x="542" y="39117"/>
              <a:ext cx="612000" cy="1"/>
            </a:xfrm>
            <a:prstGeom prst="line">
              <a:avLst/>
            </a:prstGeom>
            <a:noFill/>
            <a:ln w="101600">
              <a:solidFill>
                <a:srgbClr val="C29400">
                  <a:alpha val="85097"/>
                </a:srgbClr>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21541" name="Rectangle 29"/>
          <p:cNvSpPr>
            <a:spLocks noChangeArrowheads="1"/>
          </p:cNvSpPr>
          <p:nvPr/>
        </p:nvSpPr>
        <p:spPr bwMode="auto">
          <a:xfrm>
            <a:off x="9553575" y="1609725"/>
            <a:ext cx="10302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b="1">
                <a:solidFill>
                  <a:srgbClr val="F2F2F2"/>
                </a:solidFill>
                <a:latin typeface="Open Sans" panose="020B0606030504020204" pitchFamily="34" charset="0"/>
                <a:sym typeface="Open Sans" panose="020B0606030504020204" pitchFamily="34" charset="0"/>
              </a:rPr>
              <a:t>$</a:t>
            </a:r>
            <a:r>
              <a:rPr lang="zh-CN" altLang="en-US" sz="4000" b="1">
                <a:solidFill>
                  <a:srgbClr val="F2F2F2"/>
                </a:solidFill>
                <a:latin typeface="Open Sans" panose="020B0606030504020204" pitchFamily="34" charset="0"/>
                <a:sym typeface="Open Sans" panose="020B0606030504020204" pitchFamily="34" charset="0"/>
              </a:rPr>
              <a:t>250</a:t>
            </a:r>
            <a:endParaRPr lang="en-US" altLang="zh-CN" sz="4000" b="1">
              <a:solidFill>
                <a:srgbClr val="F2F2F2"/>
              </a:solidFill>
              <a:latin typeface="Open Sans" panose="020B0606030504020204" pitchFamily="34" charset="0"/>
              <a:sym typeface="Open Sans" panose="020B0606030504020204" pitchFamily="34" charset="0"/>
            </a:endParaRPr>
          </a:p>
        </p:txBody>
      </p:sp>
      <p:sp>
        <p:nvSpPr>
          <p:cNvPr id="21542" name="TextBox 154"/>
          <p:cNvSpPr>
            <a:spLocks noChangeArrowheads="1"/>
          </p:cNvSpPr>
          <p:nvPr/>
        </p:nvSpPr>
        <p:spPr bwMode="auto">
          <a:xfrm>
            <a:off x="9693275" y="3059113"/>
            <a:ext cx="290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zh-CN" sz="3600">
                <a:solidFill>
                  <a:schemeClr val="bg1"/>
                </a:solidFill>
                <a:latin typeface="FontAwesome" pitchFamily="2" charset="0"/>
                <a:sym typeface="FontAwesome" pitchFamily="2" charset="0"/>
              </a:rPr>
              <a:t></a:t>
            </a:r>
            <a:endParaRPr lang="zh-CN" altLang="zh-CN" sz="1800">
              <a:latin typeface="Arial" panose="020B0604020202020204" pitchFamily="34" charset="0"/>
            </a:endParaRPr>
          </a:p>
        </p:txBody>
      </p:sp>
      <p:sp>
        <p:nvSpPr>
          <p:cNvPr id="21543" name="Curved Up Arrow 140"/>
          <p:cNvSpPr>
            <a:spLocks noChangeArrowheads="1"/>
          </p:cNvSpPr>
          <p:nvPr/>
        </p:nvSpPr>
        <p:spPr bwMode="auto">
          <a:xfrm>
            <a:off x="3425825" y="3705225"/>
            <a:ext cx="6846888" cy="1947863"/>
          </a:xfrm>
          <a:prstGeom prst="curvedUpArrow">
            <a:avLst>
              <a:gd name="adj1" fmla="val 24996"/>
              <a:gd name="adj2" fmla="val 49992"/>
              <a:gd name="adj3" fmla="val 25000"/>
            </a:avLst>
          </a:prstGeom>
          <a:gradFill rotWithShape="1">
            <a:gsLst>
              <a:gs pos="0">
                <a:srgbClr val="E2EB9E"/>
              </a:gs>
              <a:gs pos="46999">
                <a:srgbClr val="FFE9CA"/>
              </a:gs>
              <a:gs pos="64999">
                <a:srgbClr val="CDCDCD"/>
              </a:gs>
              <a:gs pos="100000">
                <a:srgbClr val="FEC306"/>
              </a:gs>
            </a:gsLst>
            <a:lin ang="0" scaled="1"/>
          </a:gra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ndParaRPr>
          </a:p>
        </p:txBody>
      </p:sp>
      <p:sp>
        <p:nvSpPr>
          <p:cNvPr id="21544" name="TextBox 220"/>
          <p:cNvSpPr>
            <a:spLocks noChangeArrowheads="1"/>
          </p:cNvSpPr>
          <p:nvPr/>
        </p:nvSpPr>
        <p:spPr bwMode="auto">
          <a:xfrm>
            <a:off x="2708275" y="1949450"/>
            <a:ext cx="17303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endParaRPr lang="zh-CN" altLang="en-US" sz="1200" i="1">
              <a:solidFill>
                <a:schemeClr val="bg1"/>
              </a:solidFill>
              <a:latin typeface="Segoe UI Semilight" panose="020B0402040204020203" pitchFamily="34" charset="0"/>
              <a:sym typeface="Segoe UI Semilight" panose="020B0402040204020203" pitchFamily="34" charset="0"/>
            </a:endParaRPr>
          </a:p>
        </p:txBody>
      </p:sp>
      <p:sp>
        <p:nvSpPr>
          <p:cNvPr id="21545" name="TextBox 221"/>
          <p:cNvSpPr>
            <a:spLocks noChangeArrowheads="1"/>
          </p:cNvSpPr>
          <p:nvPr/>
        </p:nvSpPr>
        <p:spPr bwMode="auto">
          <a:xfrm>
            <a:off x="9261475" y="2114550"/>
            <a:ext cx="17303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46" name="TextBox 222"/>
          <p:cNvSpPr>
            <a:spLocks noChangeArrowheads="1"/>
          </p:cNvSpPr>
          <p:nvPr/>
        </p:nvSpPr>
        <p:spPr bwMode="auto">
          <a:xfrm>
            <a:off x="4986338" y="3048000"/>
            <a:ext cx="17303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endParaRPr lang="zh-CN" altLang="en-US" sz="1200" i="1">
              <a:solidFill>
                <a:schemeClr val="bg1"/>
              </a:solidFill>
              <a:latin typeface="Segoe UI Semilight" panose="020B0402040204020203" pitchFamily="34" charset="0"/>
              <a:sym typeface="Segoe UI Semilight" panose="020B0402040204020203" pitchFamily="34" charset="0"/>
            </a:endParaRPr>
          </a:p>
        </p:txBody>
      </p:sp>
      <p:sp>
        <p:nvSpPr>
          <p:cNvPr id="21547" name="TextBox 223"/>
          <p:cNvSpPr>
            <a:spLocks noChangeArrowheads="1"/>
          </p:cNvSpPr>
          <p:nvPr/>
        </p:nvSpPr>
        <p:spPr bwMode="auto">
          <a:xfrm>
            <a:off x="7219950" y="2838450"/>
            <a:ext cx="17303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48" name="圆角矩形 224"/>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49" name="圆角矩形 225"/>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50" name="圆角矩形 226"/>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51"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4"/>
          <p:cNvSpPr>
            <a:spLocks noGrp="1"/>
          </p:cNvSpPr>
          <p:nvPr>
            <p:ph type="sldNum" sz="quarter" idx="12"/>
          </p:nvPr>
        </p:nvSpPr>
        <p:spPr/>
        <p:txBody>
          <a:bodyPr/>
          <a:lstStyle/>
          <a:p>
            <a:pPr>
              <a:defRPr/>
            </a:pPr>
            <a:fld id="{0E6D4AE7-3BFB-4D02-B603-5E0A1786BE5C}" type="slidenum">
              <a:rPr lang="zh-CN" altLang="en-US"/>
            </a:fld>
            <a:endParaRPr lang="zh-CN" altLang="en-US" sz="1800">
              <a:solidFill>
                <a:schemeClr val="tx1"/>
              </a:solidFill>
              <a:latin typeface="Arial" panose="020B0604020202020204" pitchFamily="34" charset="0"/>
            </a:endParaRPr>
          </a:p>
        </p:txBody>
      </p:sp>
      <p:pic>
        <p:nvPicPr>
          <p:cNvPr id="22531"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44450"/>
            <a:ext cx="121904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矩形 1"/>
          <p:cNvSpPr>
            <a:spLocks noChangeArrowheads="1"/>
          </p:cNvSpPr>
          <p:nvPr/>
        </p:nvSpPr>
        <p:spPr bwMode="auto">
          <a:xfrm>
            <a:off x="0" y="-44450"/>
            <a:ext cx="12206288" cy="6902450"/>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3"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2534" name="等腰三角形 36"/>
          <p:cNvSpPr>
            <a:spLocks noChangeArrowheads="1"/>
          </p:cNvSpPr>
          <p:nvPr/>
        </p:nvSpPr>
        <p:spPr bwMode="auto">
          <a:xfrm>
            <a:off x="4379913" y="5961063"/>
            <a:ext cx="1462087" cy="914400"/>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5" name="等腰三角形 29"/>
          <p:cNvSpPr>
            <a:spLocks noChangeArrowheads="1"/>
          </p:cNvSpPr>
          <p:nvPr/>
        </p:nvSpPr>
        <p:spPr bwMode="auto">
          <a:xfrm>
            <a:off x="3779838" y="5961063"/>
            <a:ext cx="801687"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6" name="等腰三角形 9"/>
          <p:cNvSpPr>
            <a:spLocks noChangeArrowheads="1"/>
          </p:cNvSpPr>
          <p:nvPr/>
        </p:nvSpPr>
        <p:spPr bwMode="auto">
          <a:xfrm>
            <a:off x="2533650" y="5786438"/>
            <a:ext cx="1646238" cy="1089025"/>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7" name="等腰三角形 34"/>
          <p:cNvSpPr>
            <a:spLocks noChangeArrowheads="1"/>
          </p:cNvSpPr>
          <p:nvPr/>
        </p:nvSpPr>
        <p:spPr bwMode="auto">
          <a:xfrm>
            <a:off x="768350" y="6389688"/>
            <a:ext cx="2066925" cy="4857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8" name="等腰三角形 35"/>
          <p:cNvSpPr>
            <a:spLocks noChangeArrowheads="1"/>
          </p:cNvSpPr>
          <p:nvPr/>
        </p:nvSpPr>
        <p:spPr bwMode="auto">
          <a:xfrm>
            <a:off x="-17463" y="5391150"/>
            <a:ext cx="1433513"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9" name="等腰三角形 37"/>
          <p:cNvSpPr>
            <a:spLocks noChangeArrowheads="1"/>
          </p:cNvSpPr>
          <p:nvPr/>
        </p:nvSpPr>
        <p:spPr bwMode="auto">
          <a:xfrm>
            <a:off x="5440363" y="5961063"/>
            <a:ext cx="2452687"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0" name="等腰三角形 38"/>
          <p:cNvSpPr>
            <a:spLocks noChangeArrowheads="1"/>
          </p:cNvSpPr>
          <p:nvPr/>
        </p:nvSpPr>
        <p:spPr bwMode="auto">
          <a:xfrm>
            <a:off x="7213600" y="5986463"/>
            <a:ext cx="1220788" cy="914400"/>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1" name="等腰三角形 39"/>
          <p:cNvSpPr>
            <a:spLocks noChangeArrowheads="1"/>
          </p:cNvSpPr>
          <p:nvPr/>
        </p:nvSpPr>
        <p:spPr bwMode="auto">
          <a:xfrm>
            <a:off x="8077200" y="5589588"/>
            <a:ext cx="1762125" cy="1285875"/>
          </a:xfrm>
          <a:prstGeom prst="triangle">
            <a:avLst>
              <a:gd name="adj" fmla="val 50000"/>
            </a:avLst>
          </a:pr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2" name="等腰三角形 40"/>
          <p:cNvSpPr>
            <a:spLocks noChangeArrowheads="1"/>
          </p:cNvSpPr>
          <p:nvPr/>
        </p:nvSpPr>
        <p:spPr bwMode="auto">
          <a:xfrm>
            <a:off x="9344025" y="5986463"/>
            <a:ext cx="801688" cy="914400"/>
          </a:xfrm>
          <a:prstGeom prst="triangle">
            <a:avLst>
              <a:gd name="adj" fmla="val 50000"/>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3" name="等腰三角形 41"/>
          <p:cNvSpPr>
            <a:spLocks noChangeArrowheads="1"/>
          </p:cNvSpPr>
          <p:nvPr/>
        </p:nvSpPr>
        <p:spPr bwMode="auto">
          <a:xfrm>
            <a:off x="9798050" y="5391150"/>
            <a:ext cx="2389188" cy="1482725"/>
          </a:xfrm>
          <a:prstGeom prst="triangle">
            <a:avLst>
              <a:gd name="adj" fmla="val 50000"/>
            </a:avLst>
          </a:prstGeom>
          <a:solidFill>
            <a:srgbClr val="FF0000">
              <a:alpha val="5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4" name="矩形 22"/>
          <p:cNvSpPr>
            <a:spLocks noChangeArrowheads="1"/>
          </p:cNvSpPr>
          <p:nvPr/>
        </p:nvSpPr>
        <p:spPr bwMode="auto">
          <a:xfrm>
            <a:off x="5808663" y="1917700"/>
            <a:ext cx="39163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45" name="文本框 37"/>
          <p:cNvSpPr>
            <a:spLocks noChangeArrowheads="1"/>
          </p:cNvSpPr>
          <p:nvPr/>
        </p:nvSpPr>
        <p:spPr bwMode="auto">
          <a:xfrm>
            <a:off x="5072063" y="1901825"/>
            <a:ext cx="73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46" name="圆角矩形 42"/>
          <p:cNvSpPr>
            <a:spLocks noChangeArrowheads="1"/>
          </p:cNvSpPr>
          <p:nvPr/>
        </p:nvSpPr>
        <p:spPr bwMode="auto">
          <a:xfrm>
            <a:off x="3949700" y="1709738"/>
            <a:ext cx="868363" cy="866775"/>
          </a:xfrm>
          <a:prstGeom prst="roundRect">
            <a:avLst>
              <a:gd name="adj" fmla="val 16667"/>
            </a:avLst>
          </a:prstGeom>
          <a:solidFill>
            <a:srgbClr val="316886"/>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7" name="圆角矩形 43"/>
          <p:cNvSpPr>
            <a:spLocks noChangeArrowheads="1"/>
          </p:cNvSpPr>
          <p:nvPr/>
        </p:nvSpPr>
        <p:spPr bwMode="auto">
          <a:xfrm>
            <a:off x="3949700" y="2916238"/>
            <a:ext cx="868363" cy="866775"/>
          </a:xfrm>
          <a:prstGeom prst="roundRect">
            <a:avLst>
              <a:gd name="adj" fmla="val 16667"/>
            </a:avLst>
          </a:prstGeom>
          <a:solidFill>
            <a:srgbClr val="7D891D"/>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722810"/>
              </a:solidFill>
              <a:latin typeface="宋体" panose="02010600030101010101" pitchFamily="2" charset="-122"/>
              <a:sym typeface="宋体" panose="02010600030101010101" pitchFamily="2" charset="-122"/>
            </a:endParaRPr>
          </a:p>
        </p:txBody>
      </p:sp>
      <p:sp>
        <p:nvSpPr>
          <p:cNvPr id="22548" name="圆角矩形 44"/>
          <p:cNvSpPr>
            <a:spLocks noChangeArrowheads="1"/>
          </p:cNvSpPr>
          <p:nvPr/>
        </p:nvSpPr>
        <p:spPr bwMode="auto">
          <a:xfrm>
            <a:off x="3949700" y="4148138"/>
            <a:ext cx="868363" cy="868362"/>
          </a:xfrm>
          <a:prstGeom prst="roundRect">
            <a:avLst>
              <a:gd name="adj" fmla="val 16667"/>
            </a:avLst>
          </a:prstGeom>
          <a:solidFill>
            <a:srgbClr val="B96D00"/>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9" name="Freeform 9"/>
          <p:cNvSpPr>
            <a:spLocks noEditPoints="1" noChangeArrowheads="1"/>
          </p:cNvSpPr>
          <p:nvPr/>
        </p:nvSpPr>
        <p:spPr bwMode="auto">
          <a:xfrm>
            <a:off x="4098925" y="3114675"/>
            <a:ext cx="568325" cy="469900"/>
          </a:xfrm>
          <a:custGeom>
            <a:avLst/>
            <a:gdLst>
              <a:gd name="T0" fmla="*/ 2147483646 w 1907"/>
              <a:gd name="T1" fmla="*/ 2147483646 h 1579"/>
              <a:gd name="T2" fmla="*/ 2147483646 w 1907"/>
              <a:gd name="T3" fmla="*/ 2147483646 h 1579"/>
              <a:gd name="T4" fmla="*/ 2147483646 w 1907"/>
              <a:gd name="T5" fmla="*/ 2147483646 h 1579"/>
              <a:gd name="T6" fmla="*/ 2147483646 w 1907"/>
              <a:gd name="T7" fmla="*/ 2147483646 h 1579"/>
              <a:gd name="T8" fmla="*/ 2147483646 w 1907"/>
              <a:gd name="T9" fmla="*/ 2147483646 h 1579"/>
              <a:gd name="T10" fmla="*/ 2147483646 w 1907"/>
              <a:gd name="T11" fmla="*/ 2147483646 h 1579"/>
              <a:gd name="T12" fmla="*/ 2147483646 w 1907"/>
              <a:gd name="T13" fmla="*/ 2147483646 h 1579"/>
              <a:gd name="T14" fmla="*/ 2147483646 w 1907"/>
              <a:gd name="T15" fmla="*/ 2147483646 h 1579"/>
              <a:gd name="T16" fmla="*/ 2147483646 w 1907"/>
              <a:gd name="T17" fmla="*/ 2147483646 h 1579"/>
              <a:gd name="T18" fmla="*/ 2147483646 w 1907"/>
              <a:gd name="T19" fmla="*/ 2147483646 h 1579"/>
              <a:gd name="T20" fmla="*/ 2147483646 w 1907"/>
              <a:gd name="T21" fmla="*/ 2147483646 h 1579"/>
              <a:gd name="T22" fmla="*/ 2147483646 w 1907"/>
              <a:gd name="T23" fmla="*/ 2147483646 h 1579"/>
              <a:gd name="T24" fmla="*/ 2147483646 w 1907"/>
              <a:gd name="T25" fmla="*/ 2147483646 h 1579"/>
              <a:gd name="T26" fmla="*/ 2147483646 w 1907"/>
              <a:gd name="T27" fmla="*/ 2147483646 h 1579"/>
              <a:gd name="T28" fmla="*/ 2147483646 w 1907"/>
              <a:gd name="T29" fmla="*/ 2147483646 h 1579"/>
              <a:gd name="T30" fmla="*/ 2147483646 w 1907"/>
              <a:gd name="T31" fmla="*/ 2147483646 h 1579"/>
              <a:gd name="T32" fmla="*/ 2147483646 w 1907"/>
              <a:gd name="T33" fmla="*/ 0 h 1579"/>
              <a:gd name="T34" fmla="*/ 1508720486 w 1907"/>
              <a:gd name="T35" fmla="*/ 0 h 1579"/>
              <a:gd name="T36" fmla="*/ 0 w 1907"/>
              <a:gd name="T37" fmla="*/ 1502274466 h 1579"/>
              <a:gd name="T38" fmla="*/ 0 w 1907"/>
              <a:gd name="T39" fmla="*/ 2147483646 h 1579"/>
              <a:gd name="T40" fmla="*/ 1508720486 w 1907"/>
              <a:gd name="T41" fmla="*/ 2147483646 h 1579"/>
              <a:gd name="T42" fmla="*/ 2147483646 w 1907"/>
              <a:gd name="T43" fmla="*/ 2147483646 h 1579"/>
              <a:gd name="T44" fmla="*/ 2147483646 w 1907"/>
              <a:gd name="T45" fmla="*/ 2147483646 h 1579"/>
              <a:gd name="T46" fmla="*/ 2147483646 w 1907"/>
              <a:gd name="T47" fmla="*/ 1502274466 h 1579"/>
              <a:gd name="T48" fmla="*/ 2147483646 w 1907"/>
              <a:gd name="T49" fmla="*/ 0 h 1579"/>
              <a:gd name="T50" fmla="*/ 2147483646 w 1907"/>
              <a:gd name="T51" fmla="*/ 2147483646 h 1579"/>
              <a:gd name="T52" fmla="*/ 2147483646 w 1907"/>
              <a:gd name="T53" fmla="*/ 2147483646 h 1579"/>
              <a:gd name="T54" fmla="*/ 2147483646 w 1907"/>
              <a:gd name="T55" fmla="*/ 2147483646 h 1579"/>
              <a:gd name="T56" fmla="*/ 2147483646 w 1907"/>
              <a:gd name="T57" fmla="*/ 2147483646 h 1579"/>
              <a:gd name="T58" fmla="*/ 2147483646 w 1907"/>
              <a:gd name="T59" fmla="*/ 2147483646 h 1579"/>
              <a:gd name="T60" fmla="*/ 2147483646 w 1907"/>
              <a:gd name="T61" fmla="*/ 2147483646 h 15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07"/>
              <a:gd name="T94" fmla="*/ 0 h 1579"/>
              <a:gd name="T95" fmla="*/ 1907 w 1907"/>
              <a:gd name="T96" fmla="*/ 1579 h 15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07" h="1579">
                <a:moveTo>
                  <a:pt x="1197" y="1489"/>
                </a:moveTo>
                <a:cubicBezTo>
                  <a:pt x="1197" y="1489"/>
                  <a:pt x="1178" y="1469"/>
                  <a:pt x="1173" y="1460"/>
                </a:cubicBezTo>
                <a:cubicBezTo>
                  <a:pt x="1168" y="1441"/>
                  <a:pt x="1168" y="1384"/>
                  <a:pt x="1168" y="1360"/>
                </a:cubicBezTo>
                <a:cubicBezTo>
                  <a:pt x="1011" y="1360"/>
                  <a:pt x="1011" y="1360"/>
                  <a:pt x="1011" y="1360"/>
                </a:cubicBezTo>
                <a:cubicBezTo>
                  <a:pt x="906" y="1360"/>
                  <a:pt x="906" y="1360"/>
                  <a:pt x="906" y="1360"/>
                </a:cubicBezTo>
                <a:cubicBezTo>
                  <a:pt x="744" y="1360"/>
                  <a:pt x="744" y="1360"/>
                  <a:pt x="744" y="1360"/>
                </a:cubicBezTo>
                <a:cubicBezTo>
                  <a:pt x="744" y="1384"/>
                  <a:pt x="749" y="1441"/>
                  <a:pt x="739" y="1460"/>
                </a:cubicBezTo>
                <a:cubicBezTo>
                  <a:pt x="734" y="1469"/>
                  <a:pt x="715" y="1489"/>
                  <a:pt x="715" y="1489"/>
                </a:cubicBezTo>
                <a:cubicBezTo>
                  <a:pt x="630" y="1565"/>
                  <a:pt x="630" y="1565"/>
                  <a:pt x="630" y="1565"/>
                </a:cubicBezTo>
                <a:cubicBezTo>
                  <a:pt x="630" y="1574"/>
                  <a:pt x="639" y="1579"/>
                  <a:pt x="644" y="1579"/>
                </a:cubicBezTo>
                <a:cubicBezTo>
                  <a:pt x="906" y="1579"/>
                  <a:pt x="906" y="1579"/>
                  <a:pt x="906" y="1579"/>
                </a:cubicBezTo>
                <a:cubicBezTo>
                  <a:pt x="1011" y="1579"/>
                  <a:pt x="1011" y="1579"/>
                  <a:pt x="1011" y="1579"/>
                </a:cubicBezTo>
                <a:cubicBezTo>
                  <a:pt x="1268" y="1579"/>
                  <a:pt x="1268" y="1579"/>
                  <a:pt x="1268" y="1579"/>
                </a:cubicBezTo>
                <a:cubicBezTo>
                  <a:pt x="1273" y="1579"/>
                  <a:pt x="1283" y="1574"/>
                  <a:pt x="1283" y="1565"/>
                </a:cubicBezTo>
                <a:cubicBezTo>
                  <a:pt x="1197" y="1489"/>
                  <a:pt x="1197" y="1489"/>
                  <a:pt x="1197" y="1489"/>
                </a:cubicBezTo>
                <a:cubicBezTo>
                  <a:pt x="1197" y="1489"/>
                  <a:pt x="1197" y="1489"/>
                  <a:pt x="1197" y="1489"/>
                </a:cubicBezTo>
                <a:close/>
                <a:moveTo>
                  <a:pt x="1850" y="0"/>
                </a:moveTo>
                <a:cubicBezTo>
                  <a:pt x="57" y="0"/>
                  <a:pt x="57" y="0"/>
                  <a:pt x="57" y="0"/>
                </a:cubicBezTo>
                <a:cubicBezTo>
                  <a:pt x="24" y="0"/>
                  <a:pt x="0" y="23"/>
                  <a:pt x="0" y="57"/>
                </a:cubicBezTo>
                <a:cubicBezTo>
                  <a:pt x="0" y="1264"/>
                  <a:pt x="0" y="1264"/>
                  <a:pt x="0" y="1264"/>
                </a:cubicBezTo>
                <a:cubicBezTo>
                  <a:pt x="0" y="1298"/>
                  <a:pt x="24" y="1321"/>
                  <a:pt x="57" y="1321"/>
                </a:cubicBezTo>
                <a:cubicBezTo>
                  <a:pt x="1850" y="1321"/>
                  <a:pt x="1850" y="1321"/>
                  <a:pt x="1850" y="1321"/>
                </a:cubicBezTo>
                <a:cubicBezTo>
                  <a:pt x="1884" y="1321"/>
                  <a:pt x="1907" y="1298"/>
                  <a:pt x="1907" y="1264"/>
                </a:cubicBezTo>
                <a:cubicBezTo>
                  <a:pt x="1907" y="57"/>
                  <a:pt x="1907" y="57"/>
                  <a:pt x="1907" y="57"/>
                </a:cubicBezTo>
                <a:cubicBezTo>
                  <a:pt x="1907" y="23"/>
                  <a:pt x="1884" y="0"/>
                  <a:pt x="1850" y="0"/>
                </a:cubicBezTo>
                <a:close/>
                <a:moveTo>
                  <a:pt x="1817" y="1083"/>
                </a:moveTo>
                <a:cubicBezTo>
                  <a:pt x="91" y="1083"/>
                  <a:pt x="91" y="1083"/>
                  <a:pt x="91" y="1083"/>
                </a:cubicBezTo>
                <a:cubicBezTo>
                  <a:pt x="91" y="95"/>
                  <a:pt x="91" y="95"/>
                  <a:pt x="91" y="95"/>
                </a:cubicBezTo>
                <a:cubicBezTo>
                  <a:pt x="1817" y="95"/>
                  <a:pt x="1817" y="95"/>
                  <a:pt x="1817" y="95"/>
                </a:cubicBezTo>
                <a:cubicBezTo>
                  <a:pt x="1817" y="1083"/>
                  <a:pt x="1817" y="1083"/>
                  <a:pt x="1817" y="1083"/>
                </a:cubicBezTo>
                <a:cubicBezTo>
                  <a:pt x="1817" y="1083"/>
                  <a:pt x="1817" y="1083"/>
                  <a:pt x="1817" y="10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0" name="任意多边形 46"/>
          <p:cNvSpPr>
            <a:spLocks noChangeArrowheads="1"/>
          </p:cNvSpPr>
          <p:nvPr/>
        </p:nvSpPr>
        <p:spPr bwMode="auto">
          <a:xfrm>
            <a:off x="4221163" y="4313238"/>
            <a:ext cx="304800" cy="538162"/>
          </a:xfrm>
          <a:custGeom>
            <a:avLst/>
            <a:gdLst>
              <a:gd name="T0" fmla="*/ 8954 w 1270000"/>
              <a:gd name="T1" fmla="*/ 40466 h 1879600"/>
              <a:gd name="T2" fmla="*/ 8208 w 1270000"/>
              <a:gd name="T3" fmla="*/ 41732 h 1879600"/>
              <a:gd name="T4" fmla="*/ 8954 w 1270000"/>
              <a:gd name="T5" fmla="*/ 42999 h 1879600"/>
              <a:gd name="T6" fmla="*/ 9700 w 1270000"/>
              <a:gd name="T7" fmla="*/ 41732 h 1879600"/>
              <a:gd name="T8" fmla="*/ 8954 w 1270000"/>
              <a:gd name="T9" fmla="*/ 40466 h 1879600"/>
              <a:gd name="T10" fmla="*/ 944 w 1270000"/>
              <a:gd name="T11" fmla="*/ 4620 h 1879600"/>
              <a:gd name="T12" fmla="*/ 944 w 1270000"/>
              <a:gd name="T13" fmla="*/ 38938 h 1879600"/>
              <a:gd name="T14" fmla="*/ 16613 w 1270000"/>
              <a:gd name="T15" fmla="*/ 38938 h 1879600"/>
              <a:gd name="T16" fmla="*/ 16613 w 1270000"/>
              <a:gd name="T17" fmla="*/ 4620 h 1879600"/>
              <a:gd name="T18" fmla="*/ 8998 w 1270000"/>
              <a:gd name="T19" fmla="*/ 2005 h 1879600"/>
              <a:gd name="T20" fmla="*/ 8682 w 1270000"/>
              <a:gd name="T21" fmla="*/ 2541 h 1879600"/>
              <a:gd name="T22" fmla="*/ 8998 w 1270000"/>
              <a:gd name="T23" fmla="*/ 3078 h 1879600"/>
              <a:gd name="T24" fmla="*/ 9314 w 1270000"/>
              <a:gd name="T25" fmla="*/ 2541 h 1879600"/>
              <a:gd name="T26" fmla="*/ 8998 w 1270000"/>
              <a:gd name="T27" fmla="*/ 2005 h 1879600"/>
              <a:gd name="T28" fmla="*/ 1390 w 1270000"/>
              <a:gd name="T29" fmla="*/ 0 h 1879600"/>
              <a:gd name="T30" fmla="*/ 16167 w 1270000"/>
              <a:gd name="T31" fmla="*/ 0 h 1879600"/>
              <a:gd name="T32" fmla="*/ 17556 w 1270000"/>
              <a:gd name="T33" fmla="*/ 2360 h 1879600"/>
              <a:gd name="T34" fmla="*/ 17556 w 1270000"/>
              <a:gd name="T35" fmla="*/ 41757 h 1879600"/>
              <a:gd name="T36" fmla="*/ 16167 w 1270000"/>
              <a:gd name="T37" fmla="*/ 44117 h 1879600"/>
              <a:gd name="T38" fmla="*/ 1390 w 1270000"/>
              <a:gd name="T39" fmla="*/ 44117 h 1879600"/>
              <a:gd name="T40" fmla="*/ 0 w 1270000"/>
              <a:gd name="T41" fmla="*/ 41757 h 1879600"/>
              <a:gd name="T42" fmla="*/ 0 w 1270000"/>
              <a:gd name="T43" fmla="*/ 2360 h 1879600"/>
              <a:gd name="T44" fmla="*/ 1390 w 1270000"/>
              <a:gd name="T45" fmla="*/ 0 h 1879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0000"/>
              <a:gd name="T70" fmla="*/ 0 h 1879600"/>
              <a:gd name="T71" fmla="*/ 1270000 w 1270000"/>
              <a:gd name="T72" fmla="*/ 1879600 h 1879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0000" h="1879600">
                <a:moveTo>
                  <a:pt x="647699" y="1724025"/>
                </a:moveTo>
                <a:cubicBezTo>
                  <a:pt x="617889" y="1724025"/>
                  <a:pt x="593724" y="1748190"/>
                  <a:pt x="593724" y="1778000"/>
                </a:cubicBezTo>
                <a:cubicBezTo>
                  <a:pt x="593724" y="1807810"/>
                  <a:pt x="617889" y="1831975"/>
                  <a:pt x="647699" y="1831975"/>
                </a:cubicBezTo>
                <a:cubicBezTo>
                  <a:pt x="677509" y="1831975"/>
                  <a:pt x="701674" y="1807810"/>
                  <a:pt x="701674" y="1778000"/>
                </a:cubicBezTo>
                <a:cubicBezTo>
                  <a:pt x="701674" y="1748190"/>
                  <a:pt x="677509" y="1724025"/>
                  <a:pt x="647699" y="1724025"/>
                </a:cubicBezTo>
                <a:close/>
                <a:moveTo>
                  <a:pt x="68263" y="196850"/>
                </a:moveTo>
                <a:lnTo>
                  <a:pt x="68263" y="1658938"/>
                </a:lnTo>
                <a:lnTo>
                  <a:pt x="1201738" y="1658938"/>
                </a:lnTo>
                <a:lnTo>
                  <a:pt x="1201738" y="196850"/>
                </a:lnTo>
                <a:lnTo>
                  <a:pt x="68263" y="196850"/>
                </a:lnTo>
                <a:close/>
                <a:moveTo>
                  <a:pt x="650875" y="85410"/>
                </a:moveTo>
                <a:cubicBezTo>
                  <a:pt x="638250" y="85410"/>
                  <a:pt x="628015" y="95645"/>
                  <a:pt x="628015" y="108270"/>
                </a:cubicBezTo>
                <a:cubicBezTo>
                  <a:pt x="628015" y="120895"/>
                  <a:pt x="638250" y="131130"/>
                  <a:pt x="650875" y="131130"/>
                </a:cubicBezTo>
                <a:cubicBezTo>
                  <a:pt x="663500" y="131130"/>
                  <a:pt x="673735" y="120895"/>
                  <a:pt x="673735" y="108270"/>
                </a:cubicBezTo>
                <a:cubicBezTo>
                  <a:pt x="673735" y="95645"/>
                  <a:pt x="663500" y="85410"/>
                  <a:pt x="650875" y="85410"/>
                </a:cubicBezTo>
                <a:close/>
                <a:moveTo>
                  <a:pt x="100546" y="0"/>
                </a:moveTo>
                <a:lnTo>
                  <a:pt x="1169454" y="0"/>
                </a:lnTo>
                <a:cubicBezTo>
                  <a:pt x="1224984" y="0"/>
                  <a:pt x="1270000" y="45016"/>
                  <a:pt x="1270000" y="100546"/>
                </a:cubicBezTo>
                <a:lnTo>
                  <a:pt x="1270000" y="1779054"/>
                </a:lnTo>
                <a:cubicBezTo>
                  <a:pt x="1270000" y="1834584"/>
                  <a:pt x="1224984" y="1879600"/>
                  <a:pt x="1169454" y="1879600"/>
                </a:cubicBezTo>
                <a:lnTo>
                  <a:pt x="100546" y="1879600"/>
                </a:lnTo>
                <a:cubicBezTo>
                  <a:pt x="45016" y="1879600"/>
                  <a:pt x="0" y="1834584"/>
                  <a:pt x="0" y="1779054"/>
                </a:cubicBezTo>
                <a:lnTo>
                  <a:pt x="0" y="100546"/>
                </a:lnTo>
                <a:cubicBezTo>
                  <a:pt x="0" y="45016"/>
                  <a:pt x="45016" y="0"/>
                  <a:pt x="10054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1" name="Freeform 8"/>
          <p:cNvSpPr>
            <a:spLocks noEditPoints="1" noChangeArrowheads="1"/>
          </p:cNvSpPr>
          <p:nvPr/>
        </p:nvSpPr>
        <p:spPr bwMode="auto">
          <a:xfrm>
            <a:off x="4171950" y="1936750"/>
            <a:ext cx="422275" cy="412750"/>
          </a:xfrm>
          <a:custGeom>
            <a:avLst/>
            <a:gdLst>
              <a:gd name="T0" fmla="*/ 2147483646 w 197"/>
              <a:gd name="T1" fmla="*/ 2147483646 h 193"/>
              <a:gd name="T2" fmla="*/ 2147483646 w 197"/>
              <a:gd name="T3" fmla="*/ 2147483646 h 193"/>
              <a:gd name="T4" fmla="*/ 2147483646 w 197"/>
              <a:gd name="T5" fmla="*/ 2147483646 h 193"/>
              <a:gd name="T6" fmla="*/ 2147483646 w 197"/>
              <a:gd name="T7" fmla="*/ 2147483646 h 193"/>
              <a:gd name="T8" fmla="*/ 2147483646 w 197"/>
              <a:gd name="T9" fmla="*/ 2147483646 h 193"/>
              <a:gd name="T10" fmla="*/ 0 w 197"/>
              <a:gd name="T11" fmla="*/ 2147483646 h 193"/>
              <a:gd name="T12" fmla="*/ 0 w 197"/>
              <a:gd name="T13" fmla="*/ 2147483646 h 193"/>
              <a:gd name="T14" fmla="*/ 2147483646 w 197"/>
              <a:gd name="T15" fmla="*/ 2147483646 h 193"/>
              <a:gd name="T16" fmla="*/ 2147483646 w 197"/>
              <a:gd name="T17" fmla="*/ 2147483646 h 193"/>
              <a:gd name="T18" fmla="*/ 2147483646 w 197"/>
              <a:gd name="T19" fmla="*/ 2147483646 h 193"/>
              <a:gd name="T20" fmla="*/ 2147483646 w 197"/>
              <a:gd name="T21" fmla="*/ 2147483646 h 193"/>
              <a:gd name="T22" fmla="*/ 2147483646 w 197"/>
              <a:gd name="T23" fmla="*/ 2147483646 h 193"/>
              <a:gd name="T24" fmla="*/ 2147483646 w 197"/>
              <a:gd name="T25" fmla="*/ 2147483646 h 193"/>
              <a:gd name="T26" fmla="*/ 2147483646 w 197"/>
              <a:gd name="T27" fmla="*/ 2147483646 h 193"/>
              <a:gd name="T28" fmla="*/ 2147483646 w 197"/>
              <a:gd name="T29" fmla="*/ 2147483646 h 193"/>
              <a:gd name="T30" fmla="*/ 2147483646 w 197"/>
              <a:gd name="T31" fmla="*/ 2147483646 h 193"/>
              <a:gd name="T32" fmla="*/ 2147483646 w 197"/>
              <a:gd name="T33" fmla="*/ 2147483646 h 193"/>
              <a:gd name="T34" fmla="*/ 2147483646 w 197"/>
              <a:gd name="T35" fmla="*/ 2147483646 h 193"/>
              <a:gd name="T36" fmla="*/ 2147483646 w 197"/>
              <a:gd name="T37" fmla="*/ 2147483646 h 193"/>
              <a:gd name="T38" fmla="*/ 2147483646 w 197"/>
              <a:gd name="T39" fmla="*/ 2147483646 h 193"/>
              <a:gd name="T40" fmla="*/ 2147483646 w 197"/>
              <a:gd name="T41" fmla="*/ 2147483646 h 193"/>
              <a:gd name="T42" fmla="*/ 2147483646 w 197"/>
              <a:gd name="T43" fmla="*/ 2147483646 h 193"/>
              <a:gd name="T44" fmla="*/ 2147483646 w 197"/>
              <a:gd name="T45" fmla="*/ 2147483646 h 193"/>
              <a:gd name="T46" fmla="*/ 2147483646 w 197"/>
              <a:gd name="T47" fmla="*/ 2147483646 h 193"/>
              <a:gd name="T48" fmla="*/ 2147483646 w 197"/>
              <a:gd name="T49" fmla="*/ 2147483646 h 193"/>
              <a:gd name="T50" fmla="*/ 2147483646 w 197"/>
              <a:gd name="T51" fmla="*/ 2147483646 h 193"/>
              <a:gd name="T52" fmla="*/ 2147483646 w 197"/>
              <a:gd name="T53" fmla="*/ 2147483646 h 193"/>
              <a:gd name="T54" fmla="*/ 2147483646 w 197"/>
              <a:gd name="T55" fmla="*/ 2147483646 h 193"/>
              <a:gd name="T56" fmla="*/ 2147483646 w 197"/>
              <a:gd name="T57" fmla="*/ 2147483646 h 1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7"/>
              <a:gd name="T88" fmla="*/ 0 h 193"/>
              <a:gd name="T89" fmla="*/ 197 w 197"/>
              <a:gd name="T90" fmla="*/ 193 h 1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7" h="193">
                <a:moveTo>
                  <a:pt x="197" y="75"/>
                </a:moveTo>
                <a:cubicBezTo>
                  <a:pt x="197" y="73"/>
                  <a:pt x="196" y="71"/>
                  <a:pt x="195" y="69"/>
                </a:cubicBezTo>
                <a:cubicBezTo>
                  <a:pt x="103" y="2"/>
                  <a:pt x="103" y="2"/>
                  <a:pt x="103" y="2"/>
                </a:cubicBezTo>
                <a:cubicBezTo>
                  <a:pt x="100" y="0"/>
                  <a:pt x="97" y="0"/>
                  <a:pt x="95" y="2"/>
                </a:cubicBezTo>
                <a:cubicBezTo>
                  <a:pt x="3" y="69"/>
                  <a:pt x="3" y="69"/>
                  <a:pt x="3" y="69"/>
                </a:cubicBezTo>
                <a:cubicBezTo>
                  <a:pt x="1" y="71"/>
                  <a:pt x="0" y="73"/>
                  <a:pt x="0" y="75"/>
                </a:cubicBezTo>
                <a:cubicBezTo>
                  <a:pt x="0" y="187"/>
                  <a:pt x="0" y="187"/>
                  <a:pt x="0" y="187"/>
                </a:cubicBezTo>
                <a:cubicBezTo>
                  <a:pt x="0" y="190"/>
                  <a:pt x="3" y="193"/>
                  <a:pt x="7" y="193"/>
                </a:cubicBezTo>
                <a:cubicBezTo>
                  <a:pt x="191" y="193"/>
                  <a:pt x="191" y="193"/>
                  <a:pt x="191" y="193"/>
                </a:cubicBezTo>
                <a:cubicBezTo>
                  <a:pt x="192" y="193"/>
                  <a:pt x="194" y="193"/>
                  <a:pt x="195" y="191"/>
                </a:cubicBezTo>
                <a:cubicBezTo>
                  <a:pt x="197" y="190"/>
                  <a:pt x="197" y="188"/>
                  <a:pt x="197" y="187"/>
                </a:cubicBezTo>
                <a:lnTo>
                  <a:pt x="197" y="75"/>
                </a:lnTo>
                <a:close/>
                <a:moveTo>
                  <a:pt x="99" y="16"/>
                </a:moveTo>
                <a:cubicBezTo>
                  <a:pt x="184" y="78"/>
                  <a:pt x="184" y="78"/>
                  <a:pt x="184" y="78"/>
                </a:cubicBezTo>
                <a:cubicBezTo>
                  <a:pt x="184" y="87"/>
                  <a:pt x="184" y="87"/>
                  <a:pt x="184" y="87"/>
                </a:cubicBezTo>
                <a:cubicBezTo>
                  <a:pt x="125" y="129"/>
                  <a:pt x="125" y="129"/>
                  <a:pt x="125" y="129"/>
                </a:cubicBezTo>
                <a:cubicBezTo>
                  <a:pt x="172" y="158"/>
                  <a:pt x="172" y="158"/>
                  <a:pt x="172" y="158"/>
                </a:cubicBezTo>
                <a:cubicBezTo>
                  <a:pt x="175" y="160"/>
                  <a:pt x="176" y="165"/>
                  <a:pt x="174" y="168"/>
                </a:cubicBezTo>
                <a:cubicBezTo>
                  <a:pt x="173" y="170"/>
                  <a:pt x="171" y="171"/>
                  <a:pt x="168" y="171"/>
                </a:cubicBezTo>
                <a:cubicBezTo>
                  <a:pt x="167" y="171"/>
                  <a:pt x="166" y="171"/>
                  <a:pt x="165" y="170"/>
                </a:cubicBezTo>
                <a:cubicBezTo>
                  <a:pt x="99" y="129"/>
                  <a:pt x="99" y="129"/>
                  <a:pt x="99" y="129"/>
                </a:cubicBezTo>
                <a:cubicBezTo>
                  <a:pt x="33" y="170"/>
                  <a:pt x="33" y="170"/>
                  <a:pt x="33" y="170"/>
                </a:cubicBezTo>
                <a:cubicBezTo>
                  <a:pt x="32" y="171"/>
                  <a:pt x="31" y="171"/>
                  <a:pt x="29" y="171"/>
                </a:cubicBezTo>
                <a:cubicBezTo>
                  <a:pt x="27" y="171"/>
                  <a:pt x="25" y="170"/>
                  <a:pt x="24" y="168"/>
                </a:cubicBezTo>
                <a:cubicBezTo>
                  <a:pt x="22" y="165"/>
                  <a:pt x="22" y="160"/>
                  <a:pt x="26" y="158"/>
                </a:cubicBezTo>
                <a:cubicBezTo>
                  <a:pt x="72" y="129"/>
                  <a:pt x="72" y="129"/>
                  <a:pt x="72" y="129"/>
                </a:cubicBezTo>
                <a:cubicBezTo>
                  <a:pt x="14" y="87"/>
                  <a:pt x="14" y="87"/>
                  <a:pt x="14" y="87"/>
                </a:cubicBezTo>
                <a:cubicBezTo>
                  <a:pt x="14" y="78"/>
                  <a:pt x="14" y="78"/>
                  <a:pt x="14" y="78"/>
                </a:cubicBezTo>
                <a:lnTo>
                  <a:pt x="99" y="1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2" name="文本框 37"/>
          <p:cNvSpPr>
            <a:spLocks noChangeArrowheads="1"/>
          </p:cNvSpPr>
          <p:nvPr/>
        </p:nvSpPr>
        <p:spPr bwMode="auto">
          <a:xfrm>
            <a:off x="5072063" y="3160713"/>
            <a:ext cx="73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3" name="文本框 37"/>
          <p:cNvSpPr>
            <a:spLocks noChangeArrowheads="1"/>
          </p:cNvSpPr>
          <p:nvPr/>
        </p:nvSpPr>
        <p:spPr bwMode="auto">
          <a:xfrm>
            <a:off x="5072063" y="4381500"/>
            <a:ext cx="73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4" name="圆角矩形 50"/>
          <p:cNvSpPr>
            <a:spLocks noChangeArrowheads="1"/>
          </p:cNvSpPr>
          <p:nvPr/>
        </p:nvSpPr>
        <p:spPr bwMode="auto">
          <a:xfrm>
            <a:off x="-12700" y="-28575"/>
            <a:ext cx="782638" cy="1047750"/>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55" name="圆角矩形 51"/>
          <p:cNvSpPr>
            <a:spLocks noChangeArrowheads="1"/>
          </p:cNvSpPr>
          <p:nvPr/>
        </p:nvSpPr>
        <p:spPr bwMode="auto">
          <a:xfrm>
            <a:off x="449263" y="552450"/>
            <a:ext cx="966787" cy="1281113"/>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56" name="圆角矩形 52"/>
          <p:cNvSpPr>
            <a:spLocks noChangeArrowheads="1"/>
          </p:cNvSpPr>
          <p:nvPr/>
        </p:nvSpPr>
        <p:spPr bwMode="auto">
          <a:xfrm>
            <a:off x="209550" y="1492250"/>
            <a:ext cx="558800" cy="1003300"/>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57" name="文本框 7"/>
          <p:cNvSpPr>
            <a:spLocks noChangeArrowheads="1"/>
          </p:cNvSpPr>
          <p:nvPr/>
        </p:nvSpPr>
        <p:spPr bwMode="auto">
          <a:xfrm>
            <a:off x="131763" y="8763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558" name="矩形 54"/>
          <p:cNvSpPr>
            <a:spLocks noChangeArrowheads="1"/>
          </p:cNvSpPr>
          <p:nvPr/>
        </p:nvSpPr>
        <p:spPr bwMode="auto">
          <a:xfrm>
            <a:off x="5808663" y="3114675"/>
            <a:ext cx="39163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9" name="矩形 55"/>
          <p:cNvSpPr>
            <a:spLocks noChangeArrowheads="1"/>
          </p:cNvSpPr>
          <p:nvPr/>
        </p:nvSpPr>
        <p:spPr bwMode="auto">
          <a:xfrm>
            <a:off x="5741988" y="4298950"/>
            <a:ext cx="39163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00000"/>
              </a:lnSpc>
              <a:spcBef>
                <a:spcPct val="0"/>
              </a:spcBef>
              <a:buFont typeface="Arial" panose="020B0604020202020204" pitchFamily="34" charset="0"/>
              <a:buNone/>
            </a:pP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p:cNvSpPr>
            <a:spLocks noGrp="1"/>
          </p:cNvSpPr>
          <p:nvPr>
            <p:ph type="sldNum" sz="quarter" idx="12"/>
          </p:nvPr>
        </p:nvSpPr>
        <p:spPr/>
        <p:txBody>
          <a:bodyPr/>
          <a:lstStyle/>
          <a:p>
            <a:pPr>
              <a:defRPr/>
            </a:pPr>
            <a:fld id="{FFFC7BE1-68B7-489F-B58E-73572AB774A3}" type="slidenum">
              <a:rPr lang="zh-CN" altLang="en-US"/>
            </a:fld>
            <a:endParaRPr lang="zh-CN" altLang="en-US" sz="1800">
              <a:solidFill>
                <a:schemeClr val="tx1"/>
              </a:solidFill>
              <a:latin typeface="Arial" panose="020B0604020202020204" pitchFamily="34" charset="0"/>
            </a:endParaRPr>
          </a:p>
        </p:txBody>
      </p:sp>
      <p:pic>
        <p:nvPicPr>
          <p:cNvPr id="23555"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矩形 1"/>
          <p:cNvSpPr>
            <a:spLocks noChangeArrowheads="1"/>
          </p:cNvSpPr>
          <p:nvPr/>
        </p:nvSpPr>
        <p:spPr bwMode="auto">
          <a:xfrm>
            <a:off x="0" y="-28575"/>
            <a:ext cx="12206288" cy="6904038"/>
          </a:xfrm>
          <a:prstGeom prst="rect">
            <a:avLst/>
          </a:prstGeom>
          <a:solidFill>
            <a:srgbClr val="00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3557" name="任意多边形 19"/>
          <p:cNvSpPr>
            <a:spLocks noChangeArrowheads="1"/>
          </p:cNvSpPr>
          <p:nvPr/>
        </p:nvSpPr>
        <p:spPr bwMode="auto">
          <a:xfrm>
            <a:off x="6361113" y="-28575"/>
            <a:ext cx="5845175" cy="2252663"/>
          </a:xfrm>
          <a:custGeom>
            <a:avLst/>
            <a:gdLst>
              <a:gd name="T0" fmla="*/ 0 w 2589644"/>
              <a:gd name="T1" fmla="*/ 18781 h 3116489"/>
              <a:gd name="T2" fmla="*/ 0 w 2589644"/>
              <a:gd name="T3" fmla="*/ 18781 h 3116489"/>
              <a:gd name="T4" fmla="*/ 12617983 w 2589644"/>
              <a:gd name="T5" fmla="*/ 13469 h 3116489"/>
              <a:gd name="T6" fmla="*/ 16985748 w 2589644"/>
              <a:gd name="T7" fmla="*/ 18781 h 3116489"/>
              <a:gd name="T8" fmla="*/ 27177185 w 2589644"/>
              <a:gd name="T9" fmla="*/ 13469 h 3116489"/>
              <a:gd name="T10" fmla="*/ 27824262 w 2589644"/>
              <a:gd name="T11" fmla="*/ 8156 h 3116489"/>
              <a:gd name="T12" fmla="*/ 29765499 w 2589644"/>
              <a:gd name="T13" fmla="*/ 13469 h 3116489"/>
              <a:gd name="T14" fmla="*/ 28729696 w 2589644"/>
              <a:gd name="T15" fmla="*/ 18781 h 3116489"/>
              <a:gd name="T16" fmla="*/ 29441953 w 2589644"/>
              <a:gd name="T17" fmla="*/ 29407 h 3116489"/>
              <a:gd name="T18" fmla="*/ 29441953 w 2589644"/>
              <a:gd name="T19" fmla="*/ 18781 h 3116489"/>
              <a:gd name="T20" fmla="*/ 29441953 w 2589644"/>
              <a:gd name="T21" fmla="*/ 1176949 h 3116489"/>
              <a:gd name="T22" fmla="*/ 0 w 2589644"/>
              <a:gd name="T23" fmla="*/ 18781 h 31164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9644"/>
              <a:gd name="T37" fmla="*/ 0 h 3116489"/>
              <a:gd name="T38" fmla="*/ 2589644 w 2589644"/>
              <a:gd name="T39" fmla="*/ 3116489 h 31164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9644" h="3116489">
                <a:moveTo>
                  <a:pt x="0" y="49732"/>
                </a:moveTo>
                <a:lnTo>
                  <a:pt x="0" y="49732"/>
                </a:lnTo>
                <a:cubicBezTo>
                  <a:pt x="449062" y="-40079"/>
                  <a:pt x="121702" y="15126"/>
                  <a:pt x="1097280" y="35664"/>
                </a:cubicBezTo>
                <a:cubicBezTo>
                  <a:pt x="1223948" y="38331"/>
                  <a:pt x="1350499" y="45043"/>
                  <a:pt x="1477108" y="49732"/>
                </a:cubicBezTo>
                <a:lnTo>
                  <a:pt x="2363372" y="35664"/>
                </a:lnTo>
                <a:cubicBezTo>
                  <a:pt x="2382698" y="35087"/>
                  <a:pt x="2400309" y="21597"/>
                  <a:pt x="2419643" y="21597"/>
                </a:cubicBezTo>
                <a:cubicBezTo>
                  <a:pt x="2476109" y="21597"/>
                  <a:pt x="2532185" y="30975"/>
                  <a:pt x="2588456" y="35664"/>
                </a:cubicBezTo>
                <a:cubicBezTo>
                  <a:pt x="2602524" y="40353"/>
                  <a:pt x="2486802" y="40469"/>
                  <a:pt x="2498381" y="49732"/>
                </a:cubicBezTo>
                <a:cubicBezTo>
                  <a:pt x="2587407" y="120953"/>
                  <a:pt x="2549997" y="77867"/>
                  <a:pt x="2560320" y="77867"/>
                </a:cubicBezTo>
                <a:cubicBezTo>
                  <a:pt x="2570643" y="77867"/>
                  <a:pt x="2560320" y="59110"/>
                  <a:pt x="2560320" y="49732"/>
                </a:cubicBezTo>
                <a:lnTo>
                  <a:pt x="2560320" y="3116489"/>
                </a:lnTo>
                <a:lnTo>
                  <a:pt x="0" y="49732"/>
                </a:lnTo>
                <a:close/>
              </a:path>
            </a:pathLst>
          </a:custGeom>
          <a:solidFill>
            <a:srgbClr val="FF0000">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3558" name="任意多边形 20"/>
          <p:cNvSpPr>
            <a:spLocks noChangeArrowheads="1"/>
          </p:cNvSpPr>
          <p:nvPr/>
        </p:nvSpPr>
        <p:spPr bwMode="auto">
          <a:xfrm>
            <a:off x="10145713" y="211138"/>
            <a:ext cx="2060575" cy="5546725"/>
          </a:xfrm>
          <a:custGeom>
            <a:avLst/>
            <a:gdLst>
              <a:gd name="T0" fmla="*/ 2499288 w 1871003"/>
              <a:gd name="T1" fmla="*/ 0 h 4276578"/>
              <a:gd name="T2" fmla="*/ 0 w 1871003"/>
              <a:gd name="T3" fmla="*/ 5586180 h 4276578"/>
              <a:gd name="T4" fmla="*/ 2480497 w 1871003"/>
              <a:gd name="T5" fmla="*/ 9330762 h 4276578"/>
              <a:gd name="T6" fmla="*/ 2499288 w 1871003"/>
              <a:gd name="T7" fmla="*/ 0 h 4276578"/>
              <a:gd name="T8" fmla="*/ 0 60000 65536"/>
              <a:gd name="T9" fmla="*/ 0 60000 65536"/>
              <a:gd name="T10" fmla="*/ 0 60000 65536"/>
              <a:gd name="T11" fmla="*/ 0 60000 65536"/>
              <a:gd name="T12" fmla="*/ 0 w 1871003"/>
              <a:gd name="T13" fmla="*/ 0 h 4276578"/>
              <a:gd name="T14" fmla="*/ 1871003 w 1871003"/>
              <a:gd name="T15" fmla="*/ 4276578 h 4276578"/>
            </a:gdLst>
            <a:ahLst/>
            <a:cxnLst>
              <a:cxn ang="T8">
                <a:pos x="T0" y="T1"/>
              </a:cxn>
              <a:cxn ang="T9">
                <a:pos x="T2" y="T3"/>
              </a:cxn>
              <a:cxn ang="T10">
                <a:pos x="T4" y="T5"/>
              </a:cxn>
              <a:cxn ang="T11">
                <a:pos x="T6" y="T7"/>
              </a:cxn>
            </a:cxnLst>
            <a:rect l="T12" t="T13" r="T14" b="T15"/>
            <a:pathLst>
              <a:path w="1871003" h="4276578">
                <a:moveTo>
                  <a:pt x="1871003" y="0"/>
                </a:moveTo>
                <a:lnTo>
                  <a:pt x="0" y="2560320"/>
                </a:lnTo>
                <a:lnTo>
                  <a:pt x="1856935" y="4276578"/>
                </a:lnTo>
                <a:cubicBezTo>
                  <a:pt x="1861624" y="2851052"/>
                  <a:pt x="1866314" y="1425526"/>
                  <a:pt x="1871003" y="0"/>
                </a:cubicBezTo>
                <a:close/>
              </a:path>
            </a:pathLst>
          </a:custGeom>
          <a:solidFill>
            <a:srgbClr val="FFC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3559" name="任意多边形 25"/>
          <p:cNvSpPr>
            <a:spLocks noChangeArrowheads="1"/>
          </p:cNvSpPr>
          <p:nvPr/>
        </p:nvSpPr>
        <p:spPr bwMode="auto">
          <a:xfrm>
            <a:off x="9404350" y="4413250"/>
            <a:ext cx="2787650" cy="2460625"/>
          </a:xfrm>
          <a:custGeom>
            <a:avLst/>
            <a:gdLst>
              <a:gd name="T0" fmla="*/ 1436923 w 3868616"/>
              <a:gd name="T1" fmla="*/ 0 h 2447779"/>
              <a:gd name="T2" fmla="*/ 0 w 3868616"/>
              <a:gd name="T3" fmla="*/ 2486519 h 2447779"/>
              <a:gd name="T4" fmla="*/ 1447450 w 3868616"/>
              <a:gd name="T5" fmla="*/ 2457938 h 2447779"/>
              <a:gd name="T6" fmla="*/ 1436923 w 3868616"/>
              <a:gd name="T7" fmla="*/ 0 h 2447779"/>
              <a:gd name="T8" fmla="*/ 0 60000 65536"/>
              <a:gd name="T9" fmla="*/ 0 60000 65536"/>
              <a:gd name="T10" fmla="*/ 0 60000 65536"/>
              <a:gd name="T11" fmla="*/ 0 60000 65536"/>
              <a:gd name="T12" fmla="*/ 0 w 3868616"/>
              <a:gd name="T13" fmla="*/ 0 h 2447779"/>
              <a:gd name="T14" fmla="*/ 3868616 w 3868616"/>
              <a:gd name="T15" fmla="*/ 2447779 h 2447779"/>
            </a:gdLst>
            <a:ahLst/>
            <a:cxnLst>
              <a:cxn ang="T8">
                <a:pos x="T0" y="T1"/>
              </a:cxn>
              <a:cxn ang="T9">
                <a:pos x="T2" y="T3"/>
              </a:cxn>
              <a:cxn ang="T10">
                <a:pos x="T4" y="T5"/>
              </a:cxn>
              <a:cxn ang="T11">
                <a:pos x="T6" y="T7"/>
              </a:cxn>
            </a:cxnLst>
            <a:rect l="T12" t="T13" r="T14" b="T15"/>
            <a:pathLst>
              <a:path w="3868616" h="2447779">
                <a:moveTo>
                  <a:pt x="3840480" y="0"/>
                </a:moveTo>
                <a:lnTo>
                  <a:pt x="0" y="2447779"/>
                </a:lnTo>
                <a:lnTo>
                  <a:pt x="3868616" y="2419643"/>
                </a:lnTo>
                <a:lnTo>
                  <a:pt x="3840480" y="0"/>
                </a:lnTo>
                <a:close/>
              </a:path>
            </a:pathLst>
          </a:custGeom>
          <a:solidFill>
            <a:srgbClr val="418AB3">
              <a:alpha val="3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3560" name="任意多边形 26"/>
          <p:cNvSpPr>
            <a:spLocks noChangeArrowheads="1"/>
          </p:cNvSpPr>
          <p:nvPr/>
        </p:nvSpPr>
        <p:spPr bwMode="auto">
          <a:xfrm>
            <a:off x="-12700" y="0"/>
            <a:ext cx="2897188" cy="14288"/>
          </a:xfrm>
          <a:custGeom>
            <a:avLst/>
            <a:gdLst>
              <a:gd name="T0" fmla="*/ 0 w 2897945"/>
              <a:gd name="T1" fmla="*/ 0 h 14068"/>
              <a:gd name="T2" fmla="*/ 2895674 w 2897945"/>
              <a:gd name="T3" fmla="*/ 14738 h 14068"/>
              <a:gd name="T4" fmla="*/ 0 60000 65536"/>
              <a:gd name="T5" fmla="*/ 0 60000 65536"/>
              <a:gd name="T6" fmla="*/ 0 w 2897945"/>
              <a:gd name="T7" fmla="*/ 0 h 14068"/>
              <a:gd name="T8" fmla="*/ 2897945 w 2897945"/>
              <a:gd name="T9" fmla="*/ 14068 h 14068"/>
            </a:gdLst>
            <a:ahLst/>
            <a:cxnLst>
              <a:cxn ang="T4">
                <a:pos x="T0" y="T1"/>
              </a:cxn>
              <a:cxn ang="T5">
                <a:pos x="T2" y="T3"/>
              </a:cxn>
            </a:cxnLst>
            <a:rect l="T6" t="T7" r="T8" b="T9"/>
            <a:pathLst>
              <a:path w="2897945" h="14068">
                <a:moveTo>
                  <a:pt x="0" y="0"/>
                </a:moveTo>
                <a:lnTo>
                  <a:pt x="2897945" y="140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2F6583"/>
                </a:solidFill>
                <a:bevel/>
              </a14:hiddenLine>
            </a:ext>
          </a:extLst>
        </p:spPr>
        <p:txBody>
          <a:bodyPr anchor="ctr"/>
          <a:lstStyle/>
          <a:p>
            <a:endParaRPr lang="zh-CN" altLang="en-US"/>
          </a:p>
        </p:txBody>
      </p:sp>
      <p:sp>
        <p:nvSpPr>
          <p:cNvPr id="23561" name="圆角矩形 23"/>
          <p:cNvSpPr>
            <a:spLocks noChangeArrowheads="1"/>
          </p:cNvSpPr>
          <p:nvPr/>
        </p:nvSpPr>
        <p:spPr bwMode="auto">
          <a:xfrm>
            <a:off x="700088" y="1019175"/>
            <a:ext cx="1601787" cy="1855788"/>
          </a:xfrm>
          <a:prstGeom prst="roundRect">
            <a:avLst>
              <a:gd name="adj" fmla="val 16667"/>
            </a:avLst>
          </a:prstGeom>
          <a:solidFill>
            <a:srgbClr val="FFC000">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3562" name="圆角矩形 24"/>
          <p:cNvSpPr>
            <a:spLocks noChangeArrowheads="1"/>
          </p:cNvSpPr>
          <p:nvPr/>
        </p:nvSpPr>
        <p:spPr bwMode="auto">
          <a:xfrm>
            <a:off x="-12700" y="-28575"/>
            <a:ext cx="1428750" cy="1709738"/>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3563" name="圆角矩形 27"/>
          <p:cNvSpPr>
            <a:spLocks noChangeArrowheads="1"/>
          </p:cNvSpPr>
          <p:nvPr/>
        </p:nvSpPr>
        <p:spPr bwMode="auto">
          <a:xfrm>
            <a:off x="288925" y="2301875"/>
            <a:ext cx="823913" cy="1146175"/>
          </a:xfrm>
          <a:prstGeom prst="roundRect">
            <a:avLst>
              <a:gd name="adj" fmla="val 16667"/>
            </a:avLst>
          </a:prstGeom>
          <a:solidFill>
            <a:srgbClr val="418AB3">
              <a:alpha val="7999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3564" name="文本框 7"/>
          <p:cNvSpPr>
            <a:spLocks noChangeArrowheads="1"/>
          </p:cNvSpPr>
          <p:nvPr/>
        </p:nvSpPr>
        <p:spPr bwMode="auto">
          <a:xfrm>
            <a:off x="700088" y="1654175"/>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过度页</a:t>
            </a:r>
            <a:endParaRPr lang="zh-CN" altLang="en-US" sz="3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565" name="圆角矩形 17"/>
          <p:cNvSpPr>
            <a:spLocks noChangeArrowheads="1"/>
          </p:cNvSpPr>
          <p:nvPr/>
        </p:nvSpPr>
        <p:spPr bwMode="auto">
          <a:xfrm>
            <a:off x="2878138" y="2824163"/>
            <a:ext cx="4735512" cy="674687"/>
          </a:xfrm>
          <a:prstGeom prst="roundRect">
            <a:avLst>
              <a:gd name="adj" fmla="val 16667"/>
            </a:avLst>
          </a:prstGeom>
          <a:solidFill>
            <a:srgbClr val="FF0000">
              <a:alpha val="69019"/>
            </a:srgbClr>
          </a:solidFill>
          <a:ln>
            <a:noFill/>
          </a:ln>
          <a:extLst>
            <a:ext uri="{91240B29-F687-4F45-9708-019B960494DF}">
              <a14:hiddenLine xmlns:a14="http://schemas.microsoft.com/office/drawing/2010/main" w="12700">
                <a:solidFill>
                  <a:srgbClr val="2F6583"/>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3566" name="文本框 10"/>
          <p:cNvSpPr>
            <a:spLocks noChangeArrowheads="1"/>
          </p:cNvSpPr>
          <p:nvPr/>
        </p:nvSpPr>
        <p:spPr bwMode="auto">
          <a:xfrm>
            <a:off x="2933700" y="212883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1</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23567" name="文本框 10"/>
          <p:cNvSpPr>
            <a:spLocks noChangeArrowheads="1"/>
          </p:cNvSpPr>
          <p:nvPr/>
        </p:nvSpPr>
        <p:spPr bwMode="auto">
          <a:xfrm>
            <a:off x="2933700" y="2900363"/>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2</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23568" name="文本框 10"/>
          <p:cNvSpPr>
            <a:spLocks noChangeArrowheads="1"/>
          </p:cNvSpPr>
          <p:nvPr/>
        </p:nvSpPr>
        <p:spPr bwMode="auto">
          <a:xfrm>
            <a:off x="2933700" y="3646488"/>
            <a:ext cx="449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3</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
        <p:nvSpPr>
          <p:cNvPr id="23569" name="文本框 10"/>
          <p:cNvSpPr>
            <a:spLocks noChangeArrowheads="1"/>
          </p:cNvSpPr>
          <p:nvPr/>
        </p:nvSpPr>
        <p:spPr bwMode="auto">
          <a:xfrm>
            <a:off x="2933700" y="4384675"/>
            <a:ext cx="449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en-US" altLang="zh-CN" b="1" i="1">
                <a:solidFill>
                  <a:schemeClr val="bg1"/>
                </a:solidFill>
              </a:rPr>
              <a:t>4</a:t>
            </a:r>
            <a:r>
              <a:rPr lang="zh-CN" altLang="en-US" b="1" i="1">
                <a:solidFill>
                  <a:schemeClr val="bg1"/>
                </a:solidFill>
              </a:rPr>
              <a:t>、</a:t>
            </a:r>
            <a:r>
              <a:rPr lang="zh-CN" altLang="en-US" b="1" i="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单击此处添加目录标题</a:t>
            </a:r>
            <a:endParaRPr lang="zh-CN" altLang="en-US" sz="1800">
              <a:latin typeface="Arial" panose="020B0604020202020204" pitchFamily="34" charset="0"/>
            </a:endParaRPr>
          </a:p>
        </p:txBody>
      </p:sp>
    </p:spTree>
  </p:cSld>
  <p:clrMapOvr>
    <a:masterClrMapping/>
  </p:clrMapOvr>
  <p:transition spd="slow" advTm="3000">
    <p:fade/>
  </p:transition>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
      <a:dk1>
        <a:srgbClr val="000000"/>
      </a:dk1>
      <a:lt1>
        <a:srgbClr val="FFFFFF"/>
      </a:lt1>
      <a:dk2>
        <a:srgbClr val="5E5E5E"/>
      </a:dk2>
      <a:lt2>
        <a:srgbClr val="DDDDDD"/>
      </a:lt2>
      <a:accent1>
        <a:srgbClr val="418AB3"/>
      </a:accent1>
      <a:accent2>
        <a:srgbClr val="A6B727"/>
      </a:accent2>
      <a:accent3>
        <a:srgbClr val="FFFFFF"/>
      </a:accent3>
      <a:accent4>
        <a:srgbClr val="000000"/>
      </a:accent4>
      <a:accent5>
        <a:srgbClr val="B0C4D6"/>
      </a:accent5>
      <a:accent6>
        <a:srgbClr val="96A622"/>
      </a:accent6>
      <a:hlink>
        <a:srgbClr val="F59E00"/>
      </a:hlink>
      <a:folHlink>
        <a:srgbClr val="B2B2B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5E5E5E"/>
      </a:dk2>
      <a:lt2>
        <a:srgbClr val="DDDDDD"/>
      </a:lt2>
      <a:accent1>
        <a:srgbClr val="418AB3"/>
      </a:accent1>
      <a:accent2>
        <a:srgbClr val="A6B727"/>
      </a:accent2>
      <a:accent3>
        <a:srgbClr val="FFFFFF"/>
      </a:accent3>
      <a:accent4>
        <a:srgbClr val="000000"/>
      </a:accent4>
      <a:accent5>
        <a:srgbClr val="B0C4D6"/>
      </a:accent5>
      <a:accent6>
        <a:srgbClr val="96A622"/>
      </a:accent6>
      <a:hlink>
        <a:srgbClr val="F59E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3422</Words>
  <Application>WPS 演示</Application>
  <PresentationFormat>宽屏</PresentationFormat>
  <Paragraphs>705</Paragraphs>
  <Slides>29</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29</vt:i4>
      </vt:variant>
    </vt:vector>
  </HeadingPairs>
  <TitlesOfParts>
    <vt:vector size="48" baseType="lpstr">
      <vt:lpstr>Arial</vt:lpstr>
      <vt:lpstr>宋体</vt:lpstr>
      <vt:lpstr>Wingdings</vt:lpstr>
      <vt:lpstr>Calibri Light</vt:lpstr>
      <vt:lpstr>Calibri</vt:lpstr>
      <vt:lpstr>Calibri</vt:lpstr>
      <vt:lpstr>微软雅黑</vt:lpstr>
      <vt:lpstr>Arial Unicode MS</vt:lpstr>
      <vt:lpstr>Helvetica Neue</vt:lpstr>
      <vt:lpstr>Segoe UI Semilight</vt:lpstr>
      <vt:lpstr>Open Sans</vt:lpstr>
      <vt:lpstr>Segoe Print</vt:lpstr>
      <vt:lpstr>FontAwesome</vt:lpstr>
      <vt:lpstr>Arial Unicode MS</vt:lpstr>
      <vt:lpstr>Century Gothic</vt:lpstr>
      <vt:lpstr>Impact</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四川大学商学院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贺镕庄</dc:creator>
  <cp:lastModifiedBy>Years later</cp:lastModifiedBy>
  <cp:revision>136</cp:revision>
  <dcterms:created xsi:type="dcterms:W3CDTF">2015-03-05T13:13:00Z</dcterms:created>
  <dcterms:modified xsi:type="dcterms:W3CDTF">2024-04-24T19:02:11Z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16A840B407C6442AB70ED025E24CEE01_13</vt:lpwstr>
  </property>
</Properties>
</file>