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0" r:id="rId7"/>
    <p:sldId id="261" r:id="rId8"/>
    <p:sldId id="272" r:id="rId9"/>
    <p:sldId id="264" r:id="rId10"/>
    <p:sldId id="265" r:id="rId11"/>
    <p:sldId id="277" r:id="rId12"/>
    <p:sldId id="266" r:id="rId13"/>
    <p:sldId id="259" r:id="rId14"/>
    <p:sldId id="267" r:id="rId15"/>
    <p:sldId id="268" r:id="rId16"/>
    <p:sldId id="279" r:id="rId17"/>
    <p:sldId id="263" r:id="rId18"/>
    <p:sldId id="270" r:id="rId19"/>
    <p:sldId id="269" r:id="rId20"/>
    <p:sldId id="273" r:id="rId21"/>
    <p:sldId id="262" r:id="rId22"/>
    <p:sldId id="278" r:id="rId23"/>
    <p:sldId id="271" r:id="rId24"/>
    <p:sldId id="274" r:id="rId25"/>
    <p:sldId id="275" r:id="rId26"/>
    <p:sldId id="276" r:id="rId27"/>
    <p:sldId id="280" r:id="rId28"/>
    <p:sldId id="294" r:id="rId29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萝莉体 第二版" panose="02000500000000000000" pitchFamily="2" charset="-122"/>
      <p:regular r:id="rId37"/>
    </p:embeddedFont>
    <p:embeddedFont>
      <p:font typeface="新蒂下午茶基本版" panose="03000600000000000000" pitchFamily="66" charset="-122"/>
      <p:regular r:id="rId38"/>
    </p:embeddedFont>
    <p:embeddedFont>
      <p:font typeface="Helvetica" panose="020B0604020202020204" pitchFamily="34" charset="0"/>
      <p:regular r:id="rId39"/>
      <p:bold r:id="rId40"/>
      <p:italic r:id="rId41"/>
      <p:boldItalic r:id="rId42"/>
    </p:embeddedFont>
    <p:embeddedFont>
      <p:font typeface="SimSun-ExtB" panose="02010609060101010101" pitchFamily="49" charset="-122"/>
      <p:regular r:id="rId43"/>
    </p:embeddedFont>
    <p:embeddedFont>
      <p:font typeface="微软雅黑" panose="020B0503020204020204" charset="-122"/>
      <p:regular r:id="rId44"/>
    </p:embeddedFont>
    <p:embeddedFont>
      <p:font typeface="等线 Light" panose="02010600030101010101" charset="-122"/>
      <p:regular r:id="rId45"/>
    </p:embeddedFont>
    <p:embeddedFont>
      <p:font typeface="等线" panose="02010600030101010101" charset="-122"/>
      <p:regular r:id="rId46"/>
    </p:embeddedFont>
  </p:embeddedFontLst>
  <p:custDataLst>
    <p:tags r:id="rId4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C062"/>
    <a:srgbClr val="202020"/>
    <a:srgbClr val="FFE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3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gs" Target="tags/tag1.xml"/><Relationship Id="rId46" Type="http://schemas.openxmlformats.org/officeDocument/2006/relationships/font" Target="fonts/font14.fntdata"/><Relationship Id="rId45" Type="http://schemas.openxmlformats.org/officeDocument/2006/relationships/font" Target="fonts/font13.fntdata"/><Relationship Id="rId44" Type="http://schemas.openxmlformats.org/officeDocument/2006/relationships/font" Target="fonts/font12.fntdata"/><Relationship Id="rId43" Type="http://schemas.openxmlformats.org/officeDocument/2006/relationships/font" Target="fonts/font11.fntdata"/><Relationship Id="rId42" Type="http://schemas.openxmlformats.org/officeDocument/2006/relationships/font" Target="fonts/font10.fntdata"/><Relationship Id="rId41" Type="http://schemas.openxmlformats.org/officeDocument/2006/relationships/font" Target="fonts/font9.fntdata"/><Relationship Id="rId40" Type="http://schemas.openxmlformats.org/officeDocument/2006/relationships/font" Target="fonts/font8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F0243-0E4C-45E6-AC08-D9A9C5D428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emf"/><Relationship Id="rId8" Type="http://schemas.openxmlformats.org/officeDocument/2006/relationships/image" Target="../media/image8.emf"/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0.png"/><Relationship Id="rId11" Type="http://schemas.microsoft.com/office/2007/relationships/media" Target="../media/media1.mp3"/><Relationship Id="rId10" Type="http://schemas.openxmlformats.org/officeDocument/2006/relationships/audio" Target="../media/media1.mp3"/><Relationship Id="rId1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3" Type="http://schemas.openxmlformats.org/officeDocument/2006/relationships/image" Target="../media/image29.png"/><Relationship Id="rId2" Type="http://schemas.openxmlformats.org/officeDocument/2006/relationships/image" Target="../media/image1.emf"/><Relationship Id="rId1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1.emf"/><Relationship Id="rId1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1.emf"/><Relationship Id="rId1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1.emf"/><Relationship Id="rId1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emf"/><Relationship Id="rId7" Type="http://schemas.openxmlformats.org/officeDocument/2006/relationships/image" Target="../media/image21.emf"/><Relationship Id="rId6" Type="http://schemas.openxmlformats.org/officeDocument/2006/relationships/image" Target="../media/image20.emf"/><Relationship Id="rId5" Type="http://schemas.openxmlformats.org/officeDocument/2006/relationships/image" Target="../media/image5.emf"/><Relationship Id="rId4" Type="http://schemas.openxmlformats.org/officeDocument/2006/relationships/image" Target="../media/image1.emf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7.png"/><Relationship Id="rId3" Type="http://schemas.openxmlformats.org/officeDocument/2006/relationships/image" Target="../media/image31.png"/><Relationship Id="rId2" Type="http://schemas.openxmlformats.org/officeDocument/2006/relationships/image" Target="../media/image1.emf"/><Relationship Id="rId1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png"/><Relationship Id="rId2" Type="http://schemas.openxmlformats.org/officeDocument/2006/relationships/image" Target="../media/image1.emf"/><Relationship Id="rId1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1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emf"/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emf"/><Relationship Id="rId7" Type="http://schemas.openxmlformats.org/officeDocument/2006/relationships/image" Target="../media/image15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14.emf"/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2.xml"/><Relationship Id="rId10" Type="http://schemas.microsoft.com/office/2007/relationships/hdphoto" Target="../media/image18.wdp"/><Relationship Id="rId1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emf"/><Relationship Id="rId7" Type="http://schemas.openxmlformats.org/officeDocument/2006/relationships/image" Target="../media/image21.emf"/><Relationship Id="rId6" Type="http://schemas.openxmlformats.org/officeDocument/2006/relationships/image" Target="../media/image20.emf"/><Relationship Id="rId5" Type="http://schemas.openxmlformats.org/officeDocument/2006/relationships/image" Target="../media/image5.emf"/><Relationship Id="rId4" Type="http://schemas.openxmlformats.org/officeDocument/2006/relationships/image" Target="../media/image1.emf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0" Type="http://schemas.openxmlformats.org/officeDocument/2006/relationships/notesSlide" Target="../notesSlides/notesSlide20.xml"/><Relationship Id="rId1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1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emf"/><Relationship Id="rId8" Type="http://schemas.openxmlformats.org/officeDocument/2006/relationships/image" Target="../media/image8.emf"/><Relationship Id="rId7" Type="http://schemas.openxmlformats.org/officeDocument/2006/relationships/image" Target="../media/image7.emf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1" Type="http://schemas.openxmlformats.org/officeDocument/2006/relationships/notesSlide" Target="../notesSlides/notesSlide25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1.emf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emf"/><Relationship Id="rId7" Type="http://schemas.openxmlformats.org/officeDocument/2006/relationships/image" Target="../media/image21.emf"/><Relationship Id="rId6" Type="http://schemas.openxmlformats.org/officeDocument/2006/relationships/image" Target="../media/image20.emf"/><Relationship Id="rId5" Type="http://schemas.openxmlformats.org/officeDocument/2006/relationships/image" Target="../media/image5.emf"/><Relationship Id="rId4" Type="http://schemas.openxmlformats.org/officeDocument/2006/relationships/image" Target="../media/image1.emf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0" Type="http://schemas.openxmlformats.org/officeDocument/2006/relationships/notesSlide" Target="../notesSlides/notesSlide3.xml"/><Relationship Id="rId1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1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1.emf"/><Relationship Id="rId1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8.emf"/><Relationship Id="rId3" Type="http://schemas.openxmlformats.org/officeDocument/2006/relationships/image" Target="../media/image27.png"/><Relationship Id="rId2" Type="http://schemas.openxmlformats.org/officeDocument/2006/relationships/image" Target="../media/image1.emf"/><Relationship Id="rId1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4.emf"/><Relationship Id="rId7" Type="http://schemas.openxmlformats.org/officeDocument/2006/relationships/image" Target="../media/image21.emf"/><Relationship Id="rId6" Type="http://schemas.openxmlformats.org/officeDocument/2006/relationships/image" Target="../media/image20.emf"/><Relationship Id="rId5" Type="http://schemas.openxmlformats.org/officeDocument/2006/relationships/image" Target="../media/image5.emf"/><Relationship Id="rId4" Type="http://schemas.openxmlformats.org/officeDocument/2006/relationships/image" Target="../media/image1.emf"/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080" y="533156"/>
            <a:ext cx="1549740" cy="198168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715" y="832134"/>
            <a:ext cx="2121365" cy="11432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16" y="4266750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3221" y="3714749"/>
            <a:ext cx="3455157" cy="261684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94233">
            <a:off x="4730029" y="1610852"/>
            <a:ext cx="2604071" cy="129571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7748" y="3729616"/>
            <a:ext cx="2756504" cy="11178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6711" y="2604538"/>
            <a:ext cx="979242" cy="1015876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181225" y="2680359"/>
            <a:ext cx="7829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61</a:t>
            </a:r>
            <a:r>
              <a:rPr lang="zh-CN" altLang="en-US" sz="6600" b="1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儿童节</a:t>
            </a:r>
            <a:r>
              <a:rPr lang="en-US" altLang="zh-CN" sz="6600" b="1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PPT</a:t>
            </a:r>
            <a:r>
              <a:rPr lang="zh-CN" altLang="en-US" sz="6600" b="1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模板</a:t>
            </a:r>
            <a:endParaRPr lang="zh-CN" altLang="en-US" sz="6600" b="1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60537" y="2272563"/>
            <a:ext cx="2119904" cy="13783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64030"/>
              </a:avLst>
            </a:prstTxWarp>
            <a:spAutoFit/>
          </a:bodyPr>
          <a:lstStyle/>
          <a:p>
            <a:pPr algn="ctr"/>
            <a:r>
              <a:rPr lang="en-US" altLang="zh-CN" sz="6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2019</a:t>
            </a:r>
            <a:endParaRPr lang="zh-CN" altLang="en-US" sz="60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32676" y="2824617"/>
            <a:ext cx="2491376" cy="173862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658267"/>
              </a:avLst>
            </a:prstTxWarp>
            <a:spAutoFit/>
          </a:bodyPr>
          <a:lstStyle/>
          <a:p>
            <a:pPr algn="ctr"/>
            <a:r>
              <a:rPr lang="en-US" altLang="zh-CN" sz="4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 Honeybee</a:t>
            </a:r>
            <a:endParaRPr lang="zh-CN" altLang="en-US" sz="40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pic>
        <p:nvPicPr>
          <p:cNvPr id="3" name="佐藤利奈,大亀あすか - ごはんの練習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>
                  <p14:fade in="250.000000" out="250.00000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-94337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99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99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/>
      <p:bldP spid="2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638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490" y="2711479"/>
            <a:ext cx="703937" cy="5805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8794" y="2338875"/>
            <a:ext cx="1332269" cy="66290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1877" y="3385146"/>
            <a:ext cx="1410255" cy="57191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830654" y="2795775"/>
            <a:ext cx="137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80%</a:t>
            </a:r>
            <a:endParaRPr lang="zh-CN" altLang="en-US" sz="36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98202" y="2824804"/>
            <a:ext cx="137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70%</a:t>
            </a:r>
            <a:endParaRPr lang="zh-CN" altLang="en-US" sz="36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794779" y="2824804"/>
            <a:ext cx="137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50%</a:t>
            </a:r>
            <a:endParaRPr lang="zh-CN" altLang="en-US" sz="36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42420" y="4733607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273490" y="4333423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145230" y="4730433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176300" y="4330249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200913" y="4720911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31983" y="4320727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201" y="2711479"/>
            <a:ext cx="703937" cy="58059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505" y="2338875"/>
            <a:ext cx="1332269" cy="66290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588" y="3385146"/>
            <a:ext cx="1410255" cy="57191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0913" y="2711479"/>
            <a:ext cx="703937" cy="580598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217" y="2338875"/>
            <a:ext cx="1332269" cy="66290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9300" y="3385146"/>
            <a:ext cx="1410255" cy="571916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4760686" y="2540000"/>
            <a:ext cx="0" cy="264257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692571" y="2549522"/>
            <a:ext cx="0" cy="264257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5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35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85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5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85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35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85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/>
          <p:cNvSpPr/>
          <p:nvPr/>
        </p:nvSpPr>
        <p:spPr>
          <a:xfrm>
            <a:off x="-42204" y="2266950"/>
            <a:ext cx="12210757" cy="2504119"/>
          </a:xfrm>
          <a:custGeom>
            <a:avLst/>
            <a:gdLst>
              <a:gd name="connsiteX0" fmla="*/ 0 w 12168554"/>
              <a:gd name="connsiteY0" fmla="*/ 144271 h 2296863"/>
              <a:gd name="connsiteX1" fmla="*/ 1842868 w 12168554"/>
              <a:gd name="connsiteY1" fmla="*/ 228677 h 2296863"/>
              <a:gd name="connsiteX2" fmla="*/ 5739618 w 12168554"/>
              <a:gd name="connsiteY2" fmla="*/ 2296628 h 2296863"/>
              <a:gd name="connsiteX3" fmla="*/ 9481625 w 12168554"/>
              <a:gd name="connsiteY3" fmla="*/ 369354 h 2296863"/>
              <a:gd name="connsiteX4" fmla="*/ 12168554 w 12168554"/>
              <a:gd name="connsiteY4" fmla="*/ 1002401 h 2296863"/>
              <a:gd name="connsiteX0-1" fmla="*/ 0 w 12210757"/>
              <a:gd name="connsiteY0-2" fmla="*/ 48556 h 2552840"/>
              <a:gd name="connsiteX1-3" fmla="*/ 1885071 w 12210757"/>
              <a:gd name="connsiteY1-4" fmla="*/ 484654 h 2552840"/>
              <a:gd name="connsiteX2-5" fmla="*/ 5781821 w 12210757"/>
              <a:gd name="connsiteY2-6" fmla="*/ 2552605 h 2552840"/>
              <a:gd name="connsiteX3-7" fmla="*/ 9523828 w 12210757"/>
              <a:gd name="connsiteY3-8" fmla="*/ 625331 h 2552840"/>
              <a:gd name="connsiteX4-9" fmla="*/ 12210757 w 12210757"/>
              <a:gd name="connsiteY4-10" fmla="*/ 1258378 h 2552840"/>
              <a:gd name="connsiteX0-11" fmla="*/ 0 w 12210757"/>
              <a:gd name="connsiteY0-12" fmla="*/ 0 h 2504284"/>
              <a:gd name="connsiteX1-13" fmla="*/ 1885071 w 12210757"/>
              <a:gd name="connsiteY1-14" fmla="*/ 436098 h 2504284"/>
              <a:gd name="connsiteX2-15" fmla="*/ 5781821 w 12210757"/>
              <a:gd name="connsiteY2-16" fmla="*/ 2504049 h 2504284"/>
              <a:gd name="connsiteX3-17" fmla="*/ 9523828 w 12210757"/>
              <a:gd name="connsiteY3-18" fmla="*/ 576775 h 2504284"/>
              <a:gd name="connsiteX4-19" fmla="*/ 12210757 w 12210757"/>
              <a:gd name="connsiteY4-20" fmla="*/ 1209822 h 2504284"/>
              <a:gd name="connsiteX0-21" fmla="*/ 0 w 12210757"/>
              <a:gd name="connsiteY0-22" fmla="*/ 0 h 2504284"/>
              <a:gd name="connsiteX1-23" fmla="*/ 1885071 w 12210757"/>
              <a:gd name="connsiteY1-24" fmla="*/ 436098 h 2504284"/>
              <a:gd name="connsiteX2-25" fmla="*/ 6147581 w 12210757"/>
              <a:gd name="connsiteY2-26" fmla="*/ 2504049 h 2504284"/>
              <a:gd name="connsiteX3-27" fmla="*/ 9523828 w 12210757"/>
              <a:gd name="connsiteY3-28" fmla="*/ 576775 h 2504284"/>
              <a:gd name="connsiteX4-29" fmla="*/ 12210757 w 12210757"/>
              <a:gd name="connsiteY4-30" fmla="*/ 1209822 h 2504284"/>
              <a:gd name="connsiteX0-31" fmla="*/ 0 w 12210757"/>
              <a:gd name="connsiteY0-32" fmla="*/ 0 h 2505001"/>
              <a:gd name="connsiteX1-33" fmla="*/ 1885071 w 12210757"/>
              <a:gd name="connsiteY1-34" fmla="*/ 436098 h 2505001"/>
              <a:gd name="connsiteX2-35" fmla="*/ 6147581 w 12210757"/>
              <a:gd name="connsiteY2-36" fmla="*/ 2504049 h 2505001"/>
              <a:gd name="connsiteX3-37" fmla="*/ 9523828 w 12210757"/>
              <a:gd name="connsiteY3-38" fmla="*/ 576775 h 2505001"/>
              <a:gd name="connsiteX4-39" fmla="*/ 12210757 w 12210757"/>
              <a:gd name="connsiteY4-40" fmla="*/ 1209822 h 2505001"/>
              <a:gd name="connsiteX0-41" fmla="*/ 0 w 12210757"/>
              <a:gd name="connsiteY0-42" fmla="*/ 0 h 2504119"/>
              <a:gd name="connsiteX1-43" fmla="*/ 2757268 w 12210757"/>
              <a:gd name="connsiteY1-44" fmla="*/ 647113 h 2504119"/>
              <a:gd name="connsiteX2-45" fmla="*/ 6147581 w 12210757"/>
              <a:gd name="connsiteY2-46" fmla="*/ 2504049 h 2504119"/>
              <a:gd name="connsiteX3-47" fmla="*/ 9523828 w 12210757"/>
              <a:gd name="connsiteY3-48" fmla="*/ 576775 h 2504119"/>
              <a:gd name="connsiteX4-49" fmla="*/ 12210757 w 12210757"/>
              <a:gd name="connsiteY4-50" fmla="*/ 1209822 h 25041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2210757" h="2504119">
                <a:moveTo>
                  <a:pt x="0" y="0"/>
                </a:moveTo>
                <a:cubicBezTo>
                  <a:pt x="471268" y="45720"/>
                  <a:pt x="1732671" y="229772"/>
                  <a:pt x="2757268" y="647113"/>
                </a:cubicBezTo>
                <a:cubicBezTo>
                  <a:pt x="3781865" y="1064454"/>
                  <a:pt x="5019821" y="2515772"/>
                  <a:pt x="6147581" y="2504049"/>
                </a:cubicBezTo>
                <a:cubicBezTo>
                  <a:pt x="7275341" y="2492326"/>
                  <a:pt x="8513299" y="792480"/>
                  <a:pt x="9523828" y="576775"/>
                </a:cubicBezTo>
                <a:cubicBezTo>
                  <a:pt x="10534357" y="361071"/>
                  <a:pt x="11403037" y="785446"/>
                  <a:pt x="12210757" y="1209822"/>
                </a:cubicBezTo>
              </a:path>
            </a:pathLst>
          </a:custGeom>
          <a:noFill/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86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  <a:endParaRPr lang="zh-CN" altLang="en-US" sz="3200" b="1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022" y="2548130"/>
            <a:ext cx="884023" cy="81077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751" y="4356470"/>
            <a:ext cx="884023" cy="81077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9772" y="2548130"/>
            <a:ext cx="884023" cy="81077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612640" y="4168957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43710" y="3768773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959004" y="2982692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32278" y="2596576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338193" y="4168957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55195" y="3776278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21" presetClass="entr" presetSubtype="8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8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9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6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4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  <p:bldP spid="16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624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847" y="2107802"/>
            <a:ext cx="3451390" cy="316541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678498" y="2406022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983298" y="3367345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678498" y="4328668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22478" y="2475244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46706" y="3436567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22478" y="4397890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23540" y="238816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06</a:t>
            </a:r>
            <a:endParaRPr lang="zh-CN" altLang="en-US" sz="4000" b="1" dirty="0">
              <a:solidFill>
                <a:schemeClr val="bg1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605719" y="3216263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05</a:t>
            </a:r>
            <a:endParaRPr lang="zh-CN" altLang="en-US" sz="4000" b="1" dirty="0">
              <a:solidFill>
                <a:schemeClr val="bg1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131773" y="420450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04</a:t>
            </a:r>
            <a:endParaRPr lang="zh-CN" altLang="en-US" sz="4000" b="1" dirty="0">
              <a:solidFill>
                <a:schemeClr val="bg1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225913" y="418535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83113" y="330904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02</a:t>
            </a:r>
            <a:endParaRPr lang="zh-CN" altLang="en-US" sz="4000" b="1" dirty="0">
              <a:solidFill>
                <a:schemeClr val="bg1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217680" y="240823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710756" y="3230019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添加文本</a:t>
            </a:r>
            <a:endParaRPr lang="zh-CN" altLang="en-US" sz="2400" b="1" dirty="0">
              <a:solidFill>
                <a:schemeClr val="bg1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5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5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35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5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5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85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50"/>
                            </p:stCondLst>
                            <p:childTnLst>
                              <p:par>
                                <p:cTn id="7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85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350"/>
                            </p:stCondLst>
                            <p:childTnLst>
                              <p:par>
                                <p:cTn id="8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18" grpId="0"/>
      <p:bldP spid="20" grpId="0"/>
      <p:bldP spid="22" grpId="0"/>
      <p:bldP spid="23" grpId="0"/>
      <p:bldP spid="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761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3552197" y="2748522"/>
            <a:ext cx="1271536" cy="1269562"/>
            <a:chOff x="4966295" y="2301049"/>
            <a:chExt cx="2259411" cy="225590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6295" y="2301049"/>
              <a:ext cx="2259411" cy="2255903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5065969" y="2398969"/>
              <a:ext cx="2060063" cy="2060063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55233" y="1997584"/>
            <a:ext cx="2259411" cy="2255903"/>
            <a:chOff x="2091833" y="2046544"/>
            <a:chExt cx="2259411" cy="2255903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1833" y="2046544"/>
              <a:ext cx="2259411" cy="2255903"/>
            </a:xfrm>
            <a:prstGeom prst="rect">
              <a:avLst/>
            </a:prstGeom>
          </p:spPr>
        </p:pic>
        <p:sp>
          <p:nvSpPr>
            <p:cNvPr id="24" name="椭圆 23"/>
            <p:cNvSpPr/>
            <p:nvPr/>
          </p:nvSpPr>
          <p:spPr>
            <a:xfrm>
              <a:off x="2191507" y="2144464"/>
              <a:ext cx="2060063" cy="2060063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803342" y="3215153"/>
            <a:ext cx="2586597" cy="2582581"/>
            <a:chOff x="7214194" y="1948624"/>
            <a:chExt cx="2259411" cy="2255903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4194" y="1948624"/>
              <a:ext cx="2259411" cy="2255903"/>
            </a:xfrm>
            <a:prstGeom prst="rect">
              <a:avLst/>
            </a:prstGeom>
          </p:spPr>
        </p:pic>
        <p:sp>
          <p:nvSpPr>
            <p:cNvPr id="21" name="椭圆 20"/>
            <p:cNvSpPr/>
            <p:nvPr/>
          </p:nvSpPr>
          <p:spPr>
            <a:xfrm>
              <a:off x="7313868" y="2046544"/>
              <a:ext cx="2060063" cy="2060063"/>
            </a:xfrm>
            <a:prstGeom prst="ellipse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/>
        </p:nvSpPr>
        <p:spPr>
          <a:xfrm>
            <a:off x="5475036" y="2867258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506106" y="2467074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265119" y="2858865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96189" y="2458681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535412" y="4636378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566482" y="4236194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265119" y="4584565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296189" y="4184381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08964" y="5106903"/>
            <a:ext cx="1271536" cy="1269562"/>
            <a:chOff x="4966295" y="2301049"/>
            <a:chExt cx="2259411" cy="2255903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6295" y="2301049"/>
              <a:ext cx="2259411" cy="2255903"/>
            </a:xfrm>
            <a:prstGeom prst="rect">
              <a:avLst/>
            </a:prstGeom>
          </p:spPr>
        </p:pic>
        <p:sp>
          <p:nvSpPr>
            <p:cNvPr id="37" name="椭圆 36"/>
            <p:cNvSpPr/>
            <p:nvPr/>
          </p:nvSpPr>
          <p:spPr>
            <a:xfrm>
              <a:off x="5065969" y="2398969"/>
              <a:ext cx="2060063" cy="2060063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6173003" y="1936569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01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902710" y="1949886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02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173003" y="373101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03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8870467" y="3731017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04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5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35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850"/>
                            </p:stCondLst>
                            <p:childTnLst>
                              <p:par>
                                <p:cTn id="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35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50"/>
                            </p:stCondLst>
                            <p:childTnLst>
                              <p:par>
                                <p:cTn id="9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350"/>
                            </p:stCondLst>
                            <p:childTnLst>
                              <p:par>
                                <p:cTn id="1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850"/>
                            </p:stCondLst>
                            <p:childTnLst>
                              <p:par>
                                <p:cTn id="1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350"/>
                            </p:stCondLst>
                            <p:childTnLst>
                              <p:par>
                                <p:cTn id="1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8" grpId="0"/>
      <p:bldP spid="39" grpId="0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24673" r="17857"/>
          <a:stretch>
            <a:fillRect/>
          </a:stretch>
        </p:blipFill>
        <p:spPr>
          <a:xfrm>
            <a:off x="10191366" y="266578"/>
            <a:ext cx="1752984" cy="1473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992" y="1571593"/>
            <a:ext cx="2604071" cy="1295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644" y="3654132"/>
            <a:ext cx="2756504" cy="1117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05" y="266578"/>
            <a:ext cx="3417049" cy="2032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438382" y="4304859"/>
            <a:ext cx="3505968" cy="232467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55595" y="3741685"/>
            <a:ext cx="2346316" cy="2893987"/>
            <a:chOff x="355595" y="3741685"/>
            <a:chExt cx="2346316" cy="28939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0344" y="2219102"/>
            <a:ext cx="990229" cy="82226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55878" y="1706905"/>
            <a:ext cx="1830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03</a:t>
            </a:r>
            <a:endParaRPr lang="en-US" altLang="zh-CN" sz="60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726178" y="3741283"/>
            <a:ext cx="273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PART ONE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5764" y="2949737"/>
            <a:ext cx="458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  <a:endParaRPr lang="zh-CN" altLang="en-US" sz="4000" b="1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510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649" y="2107802"/>
            <a:ext cx="3451390" cy="3165418"/>
          </a:xfrm>
          <a:prstGeom prst="rect">
            <a:avLst/>
          </a:prstGeom>
        </p:spPr>
      </p:pic>
      <p:sp>
        <p:nvSpPr>
          <p:cNvPr id="2" name="六边形 1"/>
          <p:cNvSpPr/>
          <p:nvPr/>
        </p:nvSpPr>
        <p:spPr>
          <a:xfrm rot="10800000">
            <a:off x="1872343" y="2576074"/>
            <a:ext cx="2627065" cy="2264711"/>
          </a:xfrm>
          <a:prstGeom prst="hexagon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: 形状 7"/>
          <p:cNvSpPr/>
          <p:nvPr/>
        </p:nvSpPr>
        <p:spPr>
          <a:xfrm>
            <a:off x="4936039" y="1855001"/>
            <a:ext cx="36294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-1" fmla="*/ 0 w 2307101"/>
              <a:gd name="connsiteY0-2" fmla="*/ 407964 h 562873"/>
              <a:gd name="connsiteX1-3" fmla="*/ 956603 w 2307101"/>
              <a:gd name="connsiteY1-4" fmla="*/ 154745 h 562873"/>
              <a:gd name="connsiteX2-5" fmla="*/ 787791 w 2307101"/>
              <a:gd name="connsiteY2-6" fmla="*/ 562708 h 562873"/>
              <a:gd name="connsiteX3-7" fmla="*/ 407963 w 2307101"/>
              <a:gd name="connsiteY3-8" fmla="*/ 98474 h 562873"/>
              <a:gd name="connsiteX4-9" fmla="*/ 2307101 w 2307101"/>
              <a:gd name="connsiteY4-10" fmla="*/ 0 h 562873"/>
              <a:gd name="connsiteX0-11" fmla="*/ 0 w 2307101"/>
              <a:gd name="connsiteY0-12" fmla="*/ 503410 h 658319"/>
              <a:gd name="connsiteX1-13" fmla="*/ 956603 w 2307101"/>
              <a:gd name="connsiteY1-14" fmla="*/ 250191 h 658319"/>
              <a:gd name="connsiteX2-15" fmla="*/ 787791 w 2307101"/>
              <a:gd name="connsiteY2-16" fmla="*/ 658154 h 658319"/>
              <a:gd name="connsiteX3-17" fmla="*/ 407963 w 2307101"/>
              <a:gd name="connsiteY3-18" fmla="*/ 193920 h 658319"/>
              <a:gd name="connsiteX4-19" fmla="*/ 2307101 w 2307101"/>
              <a:gd name="connsiteY4-20" fmla="*/ 95446 h 658319"/>
              <a:gd name="connsiteX0-21" fmla="*/ 0 w 2307101"/>
              <a:gd name="connsiteY0-22" fmla="*/ 503410 h 658854"/>
              <a:gd name="connsiteX1-23" fmla="*/ 956603 w 2307101"/>
              <a:gd name="connsiteY1-24" fmla="*/ 250191 h 658854"/>
              <a:gd name="connsiteX2-25" fmla="*/ 787791 w 2307101"/>
              <a:gd name="connsiteY2-26" fmla="*/ 658154 h 658854"/>
              <a:gd name="connsiteX3-27" fmla="*/ 407963 w 2307101"/>
              <a:gd name="connsiteY3-28" fmla="*/ 193920 h 658854"/>
              <a:gd name="connsiteX4-29" fmla="*/ 2307101 w 2307101"/>
              <a:gd name="connsiteY4-30" fmla="*/ 95446 h 658854"/>
              <a:gd name="connsiteX0-31" fmla="*/ 0 w 2307101"/>
              <a:gd name="connsiteY0-32" fmla="*/ 407964 h 619127"/>
              <a:gd name="connsiteX1-33" fmla="*/ 956603 w 2307101"/>
              <a:gd name="connsiteY1-34" fmla="*/ 154745 h 619127"/>
              <a:gd name="connsiteX2-35" fmla="*/ 731520 w 2307101"/>
              <a:gd name="connsiteY2-36" fmla="*/ 618979 h 619127"/>
              <a:gd name="connsiteX3-37" fmla="*/ 407963 w 2307101"/>
              <a:gd name="connsiteY3-38" fmla="*/ 98474 h 619127"/>
              <a:gd name="connsiteX4-39" fmla="*/ 2307101 w 2307101"/>
              <a:gd name="connsiteY4-40" fmla="*/ 0 h 619127"/>
              <a:gd name="connsiteX0-41" fmla="*/ 0 w 2307101"/>
              <a:gd name="connsiteY0-42" fmla="*/ 407964 h 619566"/>
              <a:gd name="connsiteX1-43" fmla="*/ 956603 w 2307101"/>
              <a:gd name="connsiteY1-44" fmla="*/ 154745 h 619566"/>
              <a:gd name="connsiteX2-45" fmla="*/ 731520 w 2307101"/>
              <a:gd name="connsiteY2-46" fmla="*/ 618979 h 619566"/>
              <a:gd name="connsiteX3-47" fmla="*/ 407963 w 2307101"/>
              <a:gd name="connsiteY3-48" fmla="*/ 98474 h 619566"/>
              <a:gd name="connsiteX4-49" fmla="*/ 2307101 w 2307101"/>
              <a:gd name="connsiteY4-50" fmla="*/ 0 h 619566"/>
              <a:gd name="connsiteX0-51" fmla="*/ 0 w 2307101"/>
              <a:gd name="connsiteY0-52" fmla="*/ 407964 h 619566"/>
              <a:gd name="connsiteX1-53" fmla="*/ 956603 w 2307101"/>
              <a:gd name="connsiteY1-54" fmla="*/ 154745 h 619566"/>
              <a:gd name="connsiteX2-55" fmla="*/ 731520 w 2307101"/>
              <a:gd name="connsiteY2-56" fmla="*/ 618979 h 619566"/>
              <a:gd name="connsiteX3-57" fmla="*/ 407963 w 2307101"/>
              <a:gd name="connsiteY3-58" fmla="*/ 98474 h 619566"/>
              <a:gd name="connsiteX4-59" fmla="*/ 2307101 w 2307101"/>
              <a:gd name="connsiteY4-60" fmla="*/ 0 h 619566"/>
              <a:gd name="connsiteX0-61" fmla="*/ 0 w 2307101"/>
              <a:gd name="connsiteY0-62" fmla="*/ 407964 h 619421"/>
              <a:gd name="connsiteX1-63" fmla="*/ 956603 w 2307101"/>
              <a:gd name="connsiteY1-64" fmla="*/ 154745 h 619421"/>
              <a:gd name="connsiteX2-65" fmla="*/ 731520 w 2307101"/>
              <a:gd name="connsiteY2-66" fmla="*/ 618979 h 619421"/>
              <a:gd name="connsiteX3-67" fmla="*/ 661182 w 2307101"/>
              <a:gd name="connsiteY3-68" fmla="*/ 56271 h 619421"/>
              <a:gd name="connsiteX4-69" fmla="*/ 2307101 w 2307101"/>
              <a:gd name="connsiteY4-70" fmla="*/ 0 h 619421"/>
              <a:gd name="connsiteX0-71" fmla="*/ 0 w 2307101"/>
              <a:gd name="connsiteY0-72" fmla="*/ 443588 h 655045"/>
              <a:gd name="connsiteX1-73" fmla="*/ 956603 w 2307101"/>
              <a:gd name="connsiteY1-74" fmla="*/ 190369 h 655045"/>
              <a:gd name="connsiteX2-75" fmla="*/ 731520 w 2307101"/>
              <a:gd name="connsiteY2-76" fmla="*/ 654603 h 655045"/>
              <a:gd name="connsiteX3-77" fmla="*/ 661182 w 2307101"/>
              <a:gd name="connsiteY3-78" fmla="*/ 91895 h 655045"/>
              <a:gd name="connsiteX4-79" fmla="*/ 2307101 w 2307101"/>
              <a:gd name="connsiteY4-80" fmla="*/ 35624 h 655045"/>
              <a:gd name="connsiteX0-81" fmla="*/ 0 w 2307101"/>
              <a:gd name="connsiteY0-82" fmla="*/ 443588 h 655919"/>
              <a:gd name="connsiteX1-83" fmla="*/ 956603 w 2307101"/>
              <a:gd name="connsiteY1-84" fmla="*/ 190369 h 655919"/>
              <a:gd name="connsiteX2-85" fmla="*/ 731520 w 2307101"/>
              <a:gd name="connsiteY2-86" fmla="*/ 654603 h 655919"/>
              <a:gd name="connsiteX3-87" fmla="*/ 661182 w 2307101"/>
              <a:gd name="connsiteY3-88" fmla="*/ 91895 h 655919"/>
              <a:gd name="connsiteX4-89" fmla="*/ 2307101 w 2307101"/>
              <a:gd name="connsiteY4-90" fmla="*/ 35624 h 655919"/>
              <a:gd name="connsiteX0-91" fmla="*/ 0 w 2405575"/>
              <a:gd name="connsiteY0-92" fmla="*/ 400866 h 613197"/>
              <a:gd name="connsiteX1-93" fmla="*/ 956603 w 2405575"/>
              <a:gd name="connsiteY1-94" fmla="*/ 147647 h 613197"/>
              <a:gd name="connsiteX2-95" fmla="*/ 731520 w 2405575"/>
              <a:gd name="connsiteY2-96" fmla="*/ 611881 h 613197"/>
              <a:gd name="connsiteX3-97" fmla="*/ 661182 w 2405575"/>
              <a:gd name="connsiteY3-98" fmla="*/ 49173 h 613197"/>
              <a:gd name="connsiteX4-99" fmla="*/ 2405575 w 2405575"/>
              <a:gd name="connsiteY4-100" fmla="*/ 555610 h 613197"/>
              <a:gd name="connsiteX0-101" fmla="*/ 0 w 3629465"/>
              <a:gd name="connsiteY0-102" fmla="*/ 400866 h 613197"/>
              <a:gd name="connsiteX1-103" fmla="*/ 956603 w 3629465"/>
              <a:gd name="connsiteY1-104" fmla="*/ 147647 h 613197"/>
              <a:gd name="connsiteX2-105" fmla="*/ 731520 w 3629465"/>
              <a:gd name="connsiteY2-106" fmla="*/ 611881 h 613197"/>
              <a:gd name="connsiteX3-107" fmla="*/ 661182 w 3629465"/>
              <a:gd name="connsiteY3-108" fmla="*/ 49173 h 613197"/>
              <a:gd name="connsiteX4-109" fmla="*/ 3629465 w 3629465"/>
              <a:gd name="connsiteY4-110" fmla="*/ 513407 h 613197"/>
              <a:gd name="connsiteX0-111" fmla="*/ 0 w 3629465"/>
              <a:gd name="connsiteY0-112" fmla="*/ 400866 h 613197"/>
              <a:gd name="connsiteX1-113" fmla="*/ 956603 w 3629465"/>
              <a:gd name="connsiteY1-114" fmla="*/ 147647 h 613197"/>
              <a:gd name="connsiteX2-115" fmla="*/ 731520 w 3629465"/>
              <a:gd name="connsiteY2-116" fmla="*/ 611881 h 613197"/>
              <a:gd name="connsiteX3-117" fmla="*/ 661182 w 3629465"/>
              <a:gd name="connsiteY3-118" fmla="*/ 49173 h 613197"/>
              <a:gd name="connsiteX4-119" fmla="*/ 3629465 w 3629465"/>
              <a:gd name="connsiteY4-120" fmla="*/ 513407 h 613197"/>
              <a:gd name="connsiteX0-121" fmla="*/ 0 w 3629465"/>
              <a:gd name="connsiteY0-122" fmla="*/ 400866 h 615587"/>
              <a:gd name="connsiteX1-123" fmla="*/ 956603 w 3629465"/>
              <a:gd name="connsiteY1-124" fmla="*/ 147647 h 615587"/>
              <a:gd name="connsiteX2-125" fmla="*/ 731520 w 3629465"/>
              <a:gd name="connsiteY2-126" fmla="*/ 611881 h 615587"/>
              <a:gd name="connsiteX3-127" fmla="*/ 661182 w 3629465"/>
              <a:gd name="connsiteY3-128" fmla="*/ 49173 h 615587"/>
              <a:gd name="connsiteX4-129" fmla="*/ 3629465 w 3629465"/>
              <a:gd name="connsiteY4-130" fmla="*/ 513407 h 615587"/>
              <a:gd name="connsiteX0-131" fmla="*/ 0 w 3629465"/>
              <a:gd name="connsiteY0-132" fmla="*/ 535210 h 754001"/>
              <a:gd name="connsiteX1-133" fmla="*/ 956603 w 3629465"/>
              <a:gd name="connsiteY1-134" fmla="*/ 281991 h 754001"/>
              <a:gd name="connsiteX2-135" fmla="*/ 731520 w 3629465"/>
              <a:gd name="connsiteY2-136" fmla="*/ 746225 h 754001"/>
              <a:gd name="connsiteX3-137" fmla="*/ 717452 w 3629465"/>
              <a:gd name="connsiteY3-138" fmla="*/ 637 h 754001"/>
              <a:gd name="connsiteX4-139" fmla="*/ 3629465 w 3629465"/>
              <a:gd name="connsiteY4-140" fmla="*/ 647751 h 754001"/>
              <a:gd name="connsiteX0-141" fmla="*/ 0 w 3629465"/>
              <a:gd name="connsiteY0-142" fmla="*/ 400866 h 638258"/>
              <a:gd name="connsiteX1-143" fmla="*/ 956603 w 3629465"/>
              <a:gd name="connsiteY1-144" fmla="*/ 147647 h 638258"/>
              <a:gd name="connsiteX2-145" fmla="*/ 731520 w 3629465"/>
              <a:gd name="connsiteY2-146" fmla="*/ 611881 h 638258"/>
              <a:gd name="connsiteX3-147" fmla="*/ 956602 w 3629465"/>
              <a:gd name="connsiteY3-148" fmla="*/ 260188 h 638258"/>
              <a:gd name="connsiteX4-149" fmla="*/ 3629465 w 3629465"/>
              <a:gd name="connsiteY4-150" fmla="*/ 513407 h 638258"/>
              <a:gd name="connsiteX0-151" fmla="*/ 0 w 3629465"/>
              <a:gd name="connsiteY0-152" fmla="*/ 400866 h 623592"/>
              <a:gd name="connsiteX1-153" fmla="*/ 956603 w 3629465"/>
              <a:gd name="connsiteY1-154" fmla="*/ 147647 h 623592"/>
              <a:gd name="connsiteX2-155" fmla="*/ 731520 w 3629465"/>
              <a:gd name="connsiteY2-156" fmla="*/ 611881 h 623592"/>
              <a:gd name="connsiteX3-157" fmla="*/ 956602 w 3629465"/>
              <a:gd name="connsiteY3-158" fmla="*/ 133579 h 623592"/>
              <a:gd name="connsiteX4-159" fmla="*/ 3629465 w 3629465"/>
              <a:gd name="connsiteY4-160" fmla="*/ 513407 h 623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: 形状 11"/>
          <p:cNvSpPr/>
          <p:nvPr/>
        </p:nvSpPr>
        <p:spPr>
          <a:xfrm>
            <a:off x="5017609" y="3271944"/>
            <a:ext cx="36294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-1" fmla="*/ 0 w 2307101"/>
              <a:gd name="connsiteY0-2" fmla="*/ 407964 h 562873"/>
              <a:gd name="connsiteX1-3" fmla="*/ 956603 w 2307101"/>
              <a:gd name="connsiteY1-4" fmla="*/ 154745 h 562873"/>
              <a:gd name="connsiteX2-5" fmla="*/ 787791 w 2307101"/>
              <a:gd name="connsiteY2-6" fmla="*/ 562708 h 562873"/>
              <a:gd name="connsiteX3-7" fmla="*/ 407963 w 2307101"/>
              <a:gd name="connsiteY3-8" fmla="*/ 98474 h 562873"/>
              <a:gd name="connsiteX4-9" fmla="*/ 2307101 w 2307101"/>
              <a:gd name="connsiteY4-10" fmla="*/ 0 h 562873"/>
              <a:gd name="connsiteX0-11" fmla="*/ 0 w 2307101"/>
              <a:gd name="connsiteY0-12" fmla="*/ 503410 h 658319"/>
              <a:gd name="connsiteX1-13" fmla="*/ 956603 w 2307101"/>
              <a:gd name="connsiteY1-14" fmla="*/ 250191 h 658319"/>
              <a:gd name="connsiteX2-15" fmla="*/ 787791 w 2307101"/>
              <a:gd name="connsiteY2-16" fmla="*/ 658154 h 658319"/>
              <a:gd name="connsiteX3-17" fmla="*/ 407963 w 2307101"/>
              <a:gd name="connsiteY3-18" fmla="*/ 193920 h 658319"/>
              <a:gd name="connsiteX4-19" fmla="*/ 2307101 w 2307101"/>
              <a:gd name="connsiteY4-20" fmla="*/ 95446 h 658319"/>
              <a:gd name="connsiteX0-21" fmla="*/ 0 w 2307101"/>
              <a:gd name="connsiteY0-22" fmla="*/ 503410 h 658854"/>
              <a:gd name="connsiteX1-23" fmla="*/ 956603 w 2307101"/>
              <a:gd name="connsiteY1-24" fmla="*/ 250191 h 658854"/>
              <a:gd name="connsiteX2-25" fmla="*/ 787791 w 2307101"/>
              <a:gd name="connsiteY2-26" fmla="*/ 658154 h 658854"/>
              <a:gd name="connsiteX3-27" fmla="*/ 407963 w 2307101"/>
              <a:gd name="connsiteY3-28" fmla="*/ 193920 h 658854"/>
              <a:gd name="connsiteX4-29" fmla="*/ 2307101 w 2307101"/>
              <a:gd name="connsiteY4-30" fmla="*/ 95446 h 658854"/>
              <a:gd name="connsiteX0-31" fmla="*/ 0 w 2307101"/>
              <a:gd name="connsiteY0-32" fmla="*/ 407964 h 619127"/>
              <a:gd name="connsiteX1-33" fmla="*/ 956603 w 2307101"/>
              <a:gd name="connsiteY1-34" fmla="*/ 154745 h 619127"/>
              <a:gd name="connsiteX2-35" fmla="*/ 731520 w 2307101"/>
              <a:gd name="connsiteY2-36" fmla="*/ 618979 h 619127"/>
              <a:gd name="connsiteX3-37" fmla="*/ 407963 w 2307101"/>
              <a:gd name="connsiteY3-38" fmla="*/ 98474 h 619127"/>
              <a:gd name="connsiteX4-39" fmla="*/ 2307101 w 2307101"/>
              <a:gd name="connsiteY4-40" fmla="*/ 0 h 619127"/>
              <a:gd name="connsiteX0-41" fmla="*/ 0 w 2307101"/>
              <a:gd name="connsiteY0-42" fmla="*/ 407964 h 619566"/>
              <a:gd name="connsiteX1-43" fmla="*/ 956603 w 2307101"/>
              <a:gd name="connsiteY1-44" fmla="*/ 154745 h 619566"/>
              <a:gd name="connsiteX2-45" fmla="*/ 731520 w 2307101"/>
              <a:gd name="connsiteY2-46" fmla="*/ 618979 h 619566"/>
              <a:gd name="connsiteX3-47" fmla="*/ 407963 w 2307101"/>
              <a:gd name="connsiteY3-48" fmla="*/ 98474 h 619566"/>
              <a:gd name="connsiteX4-49" fmla="*/ 2307101 w 2307101"/>
              <a:gd name="connsiteY4-50" fmla="*/ 0 h 619566"/>
              <a:gd name="connsiteX0-51" fmla="*/ 0 w 2307101"/>
              <a:gd name="connsiteY0-52" fmla="*/ 407964 h 619566"/>
              <a:gd name="connsiteX1-53" fmla="*/ 956603 w 2307101"/>
              <a:gd name="connsiteY1-54" fmla="*/ 154745 h 619566"/>
              <a:gd name="connsiteX2-55" fmla="*/ 731520 w 2307101"/>
              <a:gd name="connsiteY2-56" fmla="*/ 618979 h 619566"/>
              <a:gd name="connsiteX3-57" fmla="*/ 407963 w 2307101"/>
              <a:gd name="connsiteY3-58" fmla="*/ 98474 h 619566"/>
              <a:gd name="connsiteX4-59" fmla="*/ 2307101 w 2307101"/>
              <a:gd name="connsiteY4-60" fmla="*/ 0 h 619566"/>
              <a:gd name="connsiteX0-61" fmla="*/ 0 w 2307101"/>
              <a:gd name="connsiteY0-62" fmla="*/ 407964 h 619421"/>
              <a:gd name="connsiteX1-63" fmla="*/ 956603 w 2307101"/>
              <a:gd name="connsiteY1-64" fmla="*/ 154745 h 619421"/>
              <a:gd name="connsiteX2-65" fmla="*/ 731520 w 2307101"/>
              <a:gd name="connsiteY2-66" fmla="*/ 618979 h 619421"/>
              <a:gd name="connsiteX3-67" fmla="*/ 661182 w 2307101"/>
              <a:gd name="connsiteY3-68" fmla="*/ 56271 h 619421"/>
              <a:gd name="connsiteX4-69" fmla="*/ 2307101 w 2307101"/>
              <a:gd name="connsiteY4-70" fmla="*/ 0 h 619421"/>
              <a:gd name="connsiteX0-71" fmla="*/ 0 w 2307101"/>
              <a:gd name="connsiteY0-72" fmla="*/ 443588 h 655045"/>
              <a:gd name="connsiteX1-73" fmla="*/ 956603 w 2307101"/>
              <a:gd name="connsiteY1-74" fmla="*/ 190369 h 655045"/>
              <a:gd name="connsiteX2-75" fmla="*/ 731520 w 2307101"/>
              <a:gd name="connsiteY2-76" fmla="*/ 654603 h 655045"/>
              <a:gd name="connsiteX3-77" fmla="*/ 661182 w 2307101"/>
              <a:gd name="connsiteY3-78" fmla="*/ 91895 h 655045"/>
              <a:gd name="connsiteX4-79" fmla="*/ 2307101 w 2307101"/>
              <a:gd name="connsiteY4-80" fmla="*/ 35624 h 655045"/>
              <a:gd name="connsiteX0-81" fmla="*/ 0 w 2307101"/>
              <a:gd name="connsiteY0-82" fmla="*/ 443588 h 655919"/>
              <a:gd name="connsiteX1-83" fmla="*/ 956603 w 2307101"/>
              <a:gd name="connsiteY1-84" fmla="*/ 190369 h 655919"/>
              <a:gd name="connsiteX2-85" fmla="*/ 731520 w 2307101"/>
              <a:gd name="connsiteY2-86" fmla="*/ 654603 h 655919"/>
              <a:gd name="connsiteX3-87" fmla="*/ 661182 w 2307101"/>
              <a:gd name="connsiteY3-88" fmla="*/ 91895 h 655919"/>
              <a:gd name="connsiteX4-89" fmla="*/ 2307101 w 2307101"/>
              <a:gd name="connsiteY4-90" fmla="*/ 35624 h 655919"/>
              <a:gd name="connsiteX0-91" fmla="*/ 0 w 2405575"/>
              <a:gd name="connsiteY0-92" fmla="*/ 400866 h 613197"/>
              <a:gd name="connsiteX1-93" fmla="*/ 956603 w 2405575"/>
              <a:gd name="connsiteY1-94" fmla="*/ 147647 h 613197"/>
              <a:gd name="connsiteX2-95" fmla="*/ 731520 w 2405575"/>
              <a:gd name="connsiteY2-96" fmla="*/ 611881 h 613197"/>
              <a:gd name="connsiteX3-97" fmla="*/ 661182 w 2405575"/>
              <a:gd name="connsiteY3-98" fmla="*/ 49173 h 613197"/>
              <a:gd name="connsiteX4-99" fmla="*/ 2405575 w 2405575"/>
              <a:gd name="connsiteY4-100" fmla="*/ 555610 h 613197"/>
              <a:gd name="connsiteX0-101" fmla="*/ 0 w 3629465"/>
              <a:gd name="connsiteY0-102" fmla="*/ 400866 h 613197"/>
              <a:gd name="connsiteX1-103" fmla="*/ 956603 w 3629465"/>
              <a:gd name="connsiteY1-104" fmla="*/ 147647 h 613197"/>
              <a:gd name="connsiteX2-105" fmla="*/ 731520 w 3629465"/>
              <a:gd name="connsiteY2-106" fmla="*/ 611881 h 613197"/>
              <a:gd name="connsiteX3-107" fmla="*/ 661182 w 3629465"/>
              <a:gd name="connsiteY3-108" fmla="*/ 49173 h 613197"/>
              <a:gd name="connsiteX4-109" fmla="*/ 3629465 w 3629465"/>
              <a:gd name="connsiteY4-110" fmla="*/ 513407 h 613197"/>
              <a:gd name="connsiteX0-111" fmla="*/ 0 w 3629465"/>
              <a:gd name="connsiteY0-112" fmla="*/ 400866 h 613197"/>
              <a:gd name="connsiteX1-113" fmla="*/ 956603 w 3629465"/>
              <a:gd name="connsiteY1-114" fmla="*/ 147647 h 613197"/>
              <a:gd name="connsiteX2-115" fmla="*/ 731520 w 3629465"/>
              <a:gd name="connsiteY2-116" fmla="*/ 611881 h 613197"/>
              <a:gd name="connsiteX3-117" fmla="*/ 661182 w 3629465"/>
              <a:gd name="connsiteY3-118" fmla="*/ 49173 h 613197"/>
              <a:gd name="connsiteX4-119" fmla="*/ 3629465 w 3629465"/>
              <a:gd name="connsiteY4-120" fmla="*/ 513407 h 613197"/>
              <a:gd name="connsiteX0-121" fmla="*/ 0 w 3629465"/>
              <a:gd name="connsiteY0-122" fmla="*/ 400866 h 615587"/>
              <a:gd name="connsiteX1-123" fmla="*/ 956603 w 3629465"/>
              <a:gd name="connsiteY1-124" fmla="*/ 147647 h 615587"/>
              <a:gd name="connsiteX2-125" fmla="*/ 731520 w 3629465"/>
              <a:gd name="connsiteY2-126" fmla="*/ 611881 h 615587"/>
              <a:gd name="connsiteX3-127" fmla="*/ 661182 w 3629465"/>
              <a:gd name="connsiteY3-128" fmla="*/ 49173 h 615587"/>
              <a:gd name="connsiteX4-129" fmla="*/ 3629465 w 3629465"/>
              <a:gd name="connsiteY4-130" fmla="*/ 513407 h 615587"/>
              <a:gd name="connsiteX0-131" fmla="*/ 0 w 3629465"/>
              <a:gd name="connsiteY0-132" fmla="*/ 535210 h 754001"/>
              <a:gd name="connsiteX1-133" fmla="*/ 956603 w 3629465"/>
              <a:gd name="connsiteY1-134" fmla="*/ 281991 h 754001"/>
              <a:gd name="connsiteX2-135" fmla="*/ 731520 w 3629465"/>
              <a:gd name="connsiteY2-136" fmla="*/ 746225 h 754001"/>
              <a:gd name="connsiteX3-137" fmla="*/ 717452 w 3629465"/>
              <a:gd name="connsiteY3-138" fmla="*/ 637 h 754001"/>
              <a:gd name="connsiteX4-139" fmla="*/ 3629465 w 3629465"/>
              <a:gd name="connsiteY4-140" fmla="*/ 647751 h 754001"/>
              <a:gd name="connsiteX0-141" fmla="*/ 0 w 3629465"/>
              <a:gd name="connsiteY0-142" fmla="*/ 400866 h 638258"/>
              <a:gd name="connsiteX1-143" fmla="*/ 956603 w 3629465"/>
              <a:gd name="connsiteY1-144" fmla="*/ 147647 h 638258"/>
              <a:gd name="connsiteX2-145" fmla="*/ 731520 w 3629465"/>
              <a:gd name="connsiteY2-146" fmla="*/ 611881 h 638258"/>
              <a:gd name="connsiteX3-147" fmla="*/ 956602 w 3629465"/>
              <a:gd name="connsiteY3-148" fmla="*/ 260188 h 638258"/>
              <a:gd name="connsiteX4-149" fmla="*/ 3629465 w 3629465"/>
              <a:gd name="connsiteY4-150" fmla="*/ 513407 h 638258"/>
              <a:gd name="connsiteX0-151" fmla="*/ 0 w 3629465"/>
              <a:gd name="connsiteY0-152" fmla="*/ 400866 h 623592"/>
              <a:gd name="connsiteX1-153" fmla="*/ 956603 w 3629465"/>
              <a:gd name="connsiteY1-154" fmla="*/ 147647 h 623592"/>
              <a:gd name="connsiteX2-155" fmla="*/ 731520 w 3629465"/>
              <a:gd name="connsiteY2-156" fmla="*/ 611881 h 623592"/>
              <a:gd name="connsiteX3-157" fmla="*/ 956602 w 3629465"/>
              <a:gd name="connsiteY3-158" fmla="*/ 133579 h 623592"/>
              <a:gd name="connsiteX4-159" fmla="*/ 3629465 w 3629465"/>
              <a:gd name="connsiteY4-160" fmla="*/ 513407 h 623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6667380" y="2478593"/>
            <a:ext cx="328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32630" y="1954391"/>
            <a:ext cx="2127443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54381" y="3879529"/>
            <a:ext cx="3302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19631" y="3355327"/>
            <a:ext cx="2127443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17" name="任意多边形: 形状 16"/>
          <p:cNvSpPr/>
          <p:nvPr/>
        </p:nvSpPr>
        <p:spPr>
          <a:xfrm>
            <a:off x="4852647" y="4667515"/>
            <a:ext cx="36294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-1" fmla="*/ 0 w 2307101"/>
              <a:gd name="connsiteY0-2" fmla="*/ 407964 h 562873"/>
              <a:gd name="connsiteX1-3" fmla="*/ 956603 w 2307101"/>
              <a:gd name="connsiteY1-4" fmla="*/ 154745 h 562873"/>
              <a:gd name="connsiteX2-5" fmla="*/ 787791 w 2307101"/>
              <a:gd name="connsiteY2-6" fmla="*/ 562708 h 562873"/>
              <a:gd name="connsiteX3-7" fmla="*/ 407963 w 2307101"/>
              <a:gd name="connsiteY3-8" fmla="*/ 98474 h 562873"/>
              <a:gd name="connsiteX4-9" fmla="*/ 2307101 w 2307101"/>
              <a:gd name="connsiteY4-10" fmla="*/ 0 h 562873"/>
              <a:gd name="connsiteX0-11" fmla="*/ 0 w 2307101"/>
              <a:gd name="connsiteY0-12" fmla="*/ 503410 h 658319"/>
              <a:gd name="connsiteX1-13" fmla="*/ 956603 w 2307101"/>
              <a:gd name="connsiteY1-14" fmla="*/ 250191 h 658319"/>
              <a:gd name="connsiteX2-15" fmla="*/ 787791 w 2307101"/>
              <a:gd name="connsiteY2-16" fmla="*/ 658154 h 658319"/>
              <a:gd name="connsiteX3-17" fmla="*/ 407963 w 2307101"/>
              <a:gd name="connsiteY3-18" fmla="*/ 193920 h 658319"/>
              <a:gd name="connsiteX4-19" fmla="*/ 2307101 w 2307101"/>
              <a:gd name="connsiteY4-20" fmla="*/ 95446 h 658319"/>
              <a:gd name="connsiteX0-21" fmla="*/ 0 w 2307101"/>
              <a:gd name="connsiteY0-22" fmla="*/ 503410 h 658854"/>
              <a:gd name="connsiteX1-23" fmla="*/ 956603 w 2307101"/>
              <a:gd name="connsiteY1-24" fmla="*/ 250191 h 658854"/>
              <a:gd name="connsiteX2-25" fmla="*/ 787791 w 2307101"/>
              <a:gd name="connsiteY2-26" fmla="*/ 658154 h 658854"/>
              <a:gd name="connsiteX3-27" fmla="*/ 407963 w 2307101"/>
              <a:gd name="connsiteY3-28" fmla="*/ 193920 h 658854"/>
              <a:gd name="connsiteX4-29" fmla="*/ 2307101 w 2307101"/>
              <a:gd name="connsiteY4-30" fmla="*/ 95446 h 658854"/>
              <a:gd name="connsiteX0-31" fmla="*/ 0 w 2307101"/>
              <a:gd name="connsiteY0-32" fmla="*/ 407964 h 619127"/>
              <a:gd name="connsiteX1-33" fmla="*/ 956603 w 2307101"/>
              <a:gd name="connsiteY1-34" fmla="*/ 154745 h 619127"/>
              <a:gd name="connsiteX2-35" fmla="*/ 731520 w 2307101"/>
              <a:gd name="connsiteY2-36" fmla="*/ 618979 h 619127"/>
              <a:gd name="connsiteX3-37" fmla="*/ 407963 w 2307101"/>
              <a:gd name="connsiteY3-38" fmla="*/ 98474 h 619127"/>
              <a:gd name="connsiteX4-39" fmla="*/ 2307101 w 2307101"/>
              <a:gd name="connsiteY4-40" fmla="*/ 0 h 619127"/>
              <a:gd name="connsiteX0-41" fmla="*/ 0 w 2307101"/>
              <a:gd name="connsiteY0-42" fmla="*/ 407964 h 619566"/>
              <a:gd name="connsiteX1-43" fmla="*/ 956603 w 2307101"/>
              <a:gd name="connsiteY1-44" fmla="*/ 154745 h 619566"/>
              <a:gd name="connsiteX2-45" fmla="*/ 731520 w 2307101"/>
              <a:gd name="connsiteY2-46" fmla="*/ 618979 h 619566"/>
              <a:gd name="connsiteX3-47" fmla="*/ 407963 w 2307101"/>
              <a:gd name="connsiteY3-48" fmla="*/ 98474 h 619566"/>
              <a:gd name="connsiteX4-49" fmla="*/ 2307101 w 2307101"/>
              <a:gd name="connsiteY4-50" fmla="*/ 0 h 619566"/>
              <a:gd name="connsiteX0-51" fmla="*/ 0 w 2307101"/>
              <a:gd name="connsiteY0-52" fmla="*/ 407964 h 619566"/>
              <a:gd name="connsiteX1-53" fmla="*/ 956603 w 2307101"/>
              <a:gd name="connsiteY1-54" fmla="*/ 154745 h 619566"/>
              <a:gd name="connsiteX2-55" fmla="*/ 731520 w 2307101"/>
              <a:gd name="connsiteY2-56" fmla="*/ 618979 h 619566"/>
              <a:gd name="connsiteX3-57" fmla="*/ 407963 w 2307101"/>
              <a:gd name="connsiteY3-58" fmla="*/ 98474 h 619566"/>
              <a:gd name="connsiteX4-59" fmla="*/ 2307101 w 2307101"/>
              <a:gd name="connsiteY4-60" fmla="*/ 0 h 619566"/>
              <a:gd name="connsiteX0-61" fmla="*/ 0 w 2307101"/>
              <a:gd name="connsiteY0-62" fmla="*/ 407964 h 619421"/>
              <a:gd name="connsiteX1-63" fmla="*/ 956603 w 2307101"/>
              <a:gd name="connsiteY1-64" fmla="*/ 154745 h 619421"/>
              <a:gd name="connsiteX2-65" fmla="*/ 731520 w 2307101"/>
              <a:gd name="connsiteY2-66" fmla="*/ 618979 h 619421"/>
              <a:gd name="connsiteX3-67" fmla="*/ 661182 w 2307101"/>
              <a:gd name="connsiteY3-68" fmla="*/ 56271 h 619421"/>
              <a:gd name="connsiteX4-69" fmla="*/ 2307101 w 2307101"/>
              <a:gd name="connsiteY4-70" fmla="*/ 0 h 619421"/>
              <a:gd name="connsiteX0-71" fmla="*/ 0 w 2307101"/>
              <a:gd name="connsiteY0-72" fmla="*/ 443588 h 655045"/>
              <a:gd name="connsiteX1-73" fmla="*/ 956603 w 2307101"/>
              <a:gd name="connsiteY1-74" fmla="*/ 190369 h 655045"/>
              <a:gd name="connsiteX2-75" fmla="*/ 731520 w 2307101"/>
              <a:gd name="connsiteY2-76" fmla="*/ 654603 h 655045"/>
              <a:gd name="connsiteX3-77" fmla="*/ 661182 w 2307101"/>
              <a:gd name="connsiteY3-78" fmla="*/ 91895 h 655045"/>
              <a:gd name="connsiteX4-79" fmla="*/ 2307101 w 2307101"/>
              <a:gd name="connsiteY4-80" fmla="*/ 35624 h 655045"/>
              <a:gd name="connsiteX0-81" fmla="*/ 0 w 2307101"/>
              <a:gd name="connsiteY0-82" fmla="*/ 443588 h 655919"/>
              <a:gd name="connsiteX1-83" fmla="*/ 956603 w 2307101"/>
              <a:gd name="connsiteY1-84" fmla="*/ 190369 h 655919"/>
              <a:gd name="connsiteX2-85" fmla="*/ 731520 w 2307101"/>
              <a:gd name="connsiteY2-86" fmla="*/ 654603 h 655919"/>
              <a:gd name="connsiteX3-87" fmla="*/ 661182 w 2307101"/>
              <a:gd name="connsiteY3-88" fmla="*/ 91895 h 655919"/>
              <a:gd name="connsiteX4-89" fmla="*/ 2307101 w 2307101"/>
              <a:gd name="connsiteY4-90" fmla="*/ 35624 h 655919"/>
              <a:gd name="connsiteX0-91" fmla="*/ 0 w 2405575"/>
              <a:gd name="connsiteY0-92" fmla="*/ 400866 h 613197"/>
              <a:gd name="connsiteX1-93" fmla="*/ 956603 w 2405575"/>
              <a:gd name="connsiteY1-94" fmla="*/ 147647 h 613197"/>
              <a:gd name="connsiteX2-95" fmla="*/ 731520 w 2405575"/>
              <a:gd name="connsiteY2-96" fmla="*/ 611881 h 613197"/>
              <a:gd name="connsiteX3-97" fmla="*/ 661182 w 2405575"/>
              <a:gd name="connsiteY3-98" fmla="*/ 49173 h 613197"/>
              <a:gd name="connsiteX4-99" fmla="*/ 2405575 w 2405575"/>
              <a:gd name="connsiteY4-100" fmla="*/ 555610 h 613197"/>
              <a:gd name="connsiteX0-101" fmla="*/ 0 w 3629465"/>
              <a:gd name="connsiteY0-102" fmla="*/ 400866 h 613197"/>
              <a:gd name="connsiteX1-103" fmla="*/ 956603 w 3629465"/>
              <a:gd name="connsiteY1-104" fmla="*/ 147647 h 613197"/>
              <a:gd name="connsiteX2-105" fmla="*/ 731520 w 3629465"/>
              <a:gd name="connsiteY2-106" fmla="*/ 611881 h 613197"/>
              <a:gd name="connsiteX3-107" fmla="*/ 661182 w 3629465"/>
              <a:gd name="connsiteY3-108" fmla="*/ 49173 h 613197"/>
              <a:gd name="connsiteX4-109" fmla="*/ 3629465 w 3629465"/>
              <a:gd name="connsiteY4-110" fmla="*/ 513407 h 613197"/>
              <a:gd name="connsiteX0-111" fmla="*/ 0 w 3629465"/>
              <a:gd name="connsiteY0-112" fmla="*/ 400866 h 613197"/>
              <a:gd name="connsiteX1-113" fmla="*/ 956603 w 3629465"/>
              <a:gd name="connsiteY1-114" fmla="*/ 147647 h 613197"/>
              <a:gd name="connsiteX2-115" fmla="*/ 731520 w 3629465"/>
              <a:gd name="connsiteY2-116" fmla="*/ 611881 h 613197"/>
              <a:gd name="connsiteX3-117" fmla="*/ 661182 w 3629465"/>
              <a:gd name="connsiteY3-118" fmla="*/ 49173 h 613197"/>
              <a:gd name="connsiteX4-119" fmla="*/ 3629465 w 3629465"/>
              <a:gd name="connsiteY4-120" fmla="*/ 513407 h 613197"/>
              <a:gd name="connsiteX0-121" fmla="*/ 0 w 3629465"/>
              <a:gd name="connsiteY0-122" fmla="*/ 400866 h 615587"/>
              <a:gd name="connsiteX1-123" fmla="*/ 956603 w 3629465"/>
              <a:gd name="connsiteY1-124" fmla="*/ 147647 h 615587"/>
              <a:gd name="connsiteX2-125" fmla="*/ 731520 w 3629465"/>
              <a:gd name="connsiteY2-126" fmla="*/ 611881 h 615587"/>
              <a:gd name="connsiteX3-127" fmla="*/ 661182 w 3629465"/>
              <a:gd name="connsiteY3-128" fmla="*/ 49173 h 615587"/>
              <a:gd name="connsiteX4-129" fmla="*/ 3629465 w 3629465"/>
              <a:gd name="connsiteY4-130" fmla="*/ 513407 h 615587"/>
              <a:gd name="connsiteX0-131" fmla="*/ 0 w 3629465"/>
              <a:gd name="connsiteY0-132" fmla="*/ 535210 h 754001"/>
              <a:gd name="connsiteX1-133" fmla="*/ 956603 w 3629465"/>
              <a:gd name="connsiteY1-134" fmla="*/ 281991 h 754001"/>
              <a:gd name="connsiteX2-135" fmla="*/ 731520 w 3629465"/>
              <a:gd name="connsiteY2-136" fmla="*/ 746225 h 754001"/>
              <a:gd name="connsiteX3-137" fmla="*/ 717452 w 3629465"/>
              <a:gd name="connsiteY3-138" fmla="*/ 637 h 754001"/>
              <a:gd name="connsiteX4-139" fmla="*/ 3629465 w 3629465"/>
              <a:gd name="connsiteY4-140" fmla="*/ 647751 h 754001"/>
              <a:gd name="connsiteX0-141" fmla="*/ 0 w 3629465"/>
              <a:gd name="connsiteY0-142" fmla="*/ 400866 h 638258"/>
              <a:gd name="connsiteX1-143" fmla="*/ 956603 w 3629465"/>
              <a:gd name="connsiteY1-144" fmla="*/ 147647 h 638258"/>
              <a:gd name="connsiteX2-145" fmla="*/ 731520 w 3629465"/>
              <a:gd name="connsiteY2-146" fmla="*/ 611881 h 638258"/>
              <a:gd name="connsiteX3-147" fmla="*/ 956602 w 3629465"/>
              <a:gd name="connsiteY3-148" fmla="*/ 260188 h 638258"/>
              <a:gd name="connsiteX4-149" fmla="*/ 3629465 w 3629465"/>
              <a:gd name="connsiteY4-150" fmla="*/ 513407 h 638258"/>
              <a:gd name="connsiteX0-151" fmla="*/ 0 w 3629465"/>
              <a:gd name="connsiteY0-152" fmla="*/ 400866 h 623592"/>
              <a:gd name="connsiteX1-153" fmla="*/ 956603 w 3629465"/>
              <a:gd name="connsiteY1-154" fmla="*/ 147647 h 623592"/>
              <a:gd name="connsiteX2-155" fmla="*/ 731520 w 3629465"/>
              <a:gd name="connsiteY2-156" fmla="*/ 611881 h 623592"/>
              <a:gd name="connsiteX3-157" fmla="*/ 956602 w 3629465"/>
              <a:gd name="connsiteY3-158" fmla="*/ 133579 h 623592"/>
              <a:gd name="connsiteX4-159" fmla="*/ 3629465 w 3629465"/>
              <a:gd name="connsiteY4-160" fmla="*/ 513407 h 623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6489419" y="5275100"/>
            <a:ext cx="3336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54669" y="4750898"/>
            <a:ext cx="2127443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"/>
                            </p:stCondLst>
                            <p:childTnLst>
                              <p:par>
                                <p:cTn id="28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0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5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8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5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85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35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  <p:bldP spid="8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598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66700" y="3429000"/>
            <a:ext cx="11671300" cy="0"/>
          </a:xfrm>
          <a:prstGeom prst="line">
            <a:avLst/>
          </a:prstGeom>
          <a:ln w="19050">
            <a:solidFill>
              <a:srgbClr val="FCC06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779004">
            <a:off x="1867335" y="3228123"/>
            <a:ext cx="483820" cy="40175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779004">
            <a:off x="3509803" y="3228123"/>
            <a:ext cx="483820" cy="40175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779004">
            <a:off x="5152271" y="3228123"/>
            <a:ext cx="483820" cy="401754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779004">
            <a:off x="6794739" y="3228123"/>
            <a:ext cx="483820" cy="40175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779004">
            <a:off x="8437207" y="3228123"/>
            <a:ext cx="483820" cy="40175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3779004">
            <a:off x="10079673" y="3228123"/>
            <a:ext cx="483820" cy="401754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288439" y="3751967"/>
            <a:ext cx="16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547510" y="3751967"/>
            <a:ext cx="16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895323" y="3751967"/>
            <a:ext cx="16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930049" y="1882202"/>
            <a:ext cx="16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89120" y="1882202"/>
            <a:ext cx="16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536933" y="1882202"/>
            <a:ext cx="1641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87989" y="2175207"/>
            <a:ext cx="1242511" cy="883437"/>
            <a:chOff x="1487989" y="2175207"/>
            <a:chExt cx="1242511" cy="88343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7989" y="2175207"/>
              <a:ext cx="1242511" cy="883437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1581028" y="2435206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2015</a:t>
              </a:r>
              <a:endParaRPr lang="zh-CN" altLang="en-US" sz="2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126764" y="3813507"/>
            <a:ext cx="1242511" cy="883437"/>
            <a:chOff x="3126764" y="3813507"/>
            <a:chExt cx="1242511" cy="883437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6764" y="3813507"/>
              <a:ext cx="1242511" cy="883437"/>
            </a:xfrm>
            <a:prstGeom prst="rect">
              <a:avLst/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3214120" y="4034465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2016</a:t>
              </a:r>
              <a:endParaRPr lang="zh-CN" altLang="en-US" sz="2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65539" y="2175207"/>
            <a:ext cx="1242511" cy="883437"/>
            <a:chOff x="4765539" y="2175207"/>
            <a:chExt cx="1242511" cy="883437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5539" y="2175207"/>
              <a:ext cx="1242511" cy="883437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4875610" y="2390384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2017</a:t>
              </a:r>
              <a:endParaRPr lang="zh-CN" altLang="en-US" sz="2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4314" y="3813507"/>
            <a:ext cx="1242511" cy="883437"/>
            <a:chOff x="6404314" y="3813507"/>
            <a:chExt cx="1242511" cy="88343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04314" y="3813507"/>
              <a:ext cx="1242511" cy="883437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6536026" y="4034465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2019</a:t>
              </a:r>
              <a:endParaRPr lang="zh-CN" altLang="en-US" sz="2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8043089" y="2175207"/>
            <a:ext cx="1242511" cy="883437"/>
            <a:chOff x="8043089" y="2175207"/>
            <a:chExt cx="1242511" cy="88343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43089" y="2175207"/>
              <a:ext cx="1242511" cy="883437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8152743" y="2390384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2020</a:t>
              </a:r>
              <a:endParaRPr lang="zh-CN" altLang="en-US" sz="2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681865" y="3813507"/>
            <a:ext cx="1242511" cy="883437"/>
            <a:chOff x="9681865" y="3813507"/>
            <a:chExt cx="1242511" cy="883437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81865" y="3813507"/>
              <a:ext cx="1242511" cy="883437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9784731" y="4034465"/>
              <a:ext cx="10367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2021</a:t>
              </a:r>
              <a:endParaRPr lang="zh-CN" altLang="en-US" sz="2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5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35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85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35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85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879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" name="任意多边形: 形状 1"/>
          <p:cNvSpPr/>
          <p:nvPr/>
        </p:nvSpPr>
        <p:spPr>
          <a:xfrm>
            <a:off x="215900" y="266700"/>
            <a:ext cx="11760200" cy="6273800"/>
          </a:xfrm>
          <a:custGeom>
            <a:avLst/>
            <a:gdLst>
              <a:gd name="connsiteX0" fmla="*/ 0 w 11760200"/>
              <a:gd name="connsiteY0" fmla="*/ 6273800 h 6273800"/>
              <a:gd name="connsiteX1" fmla="*/ 660400 w 11760200"/>
              <a:gd name="connsiteY1" fmla="*/ 5003800 h 6273800"/>
              <a:gd name="connsiteX2" fmla="*/ 2628900 w 11760200"/>
              <a:gd name="connsiteY2" fmla="*/ 5029200 h 6273800"/>
              <a:gd name="connsiteX3" fmla="*/ 3568700 w 11760200"/>
              <a:gd name="connsiteY3" fmla="*/ 3810000 h 6273800"/>
              <a:gd name="connsiteX4" fmla="*/ 5435600 w 11760200"/>
              <a:gd name="connsiteY4" fmla="*/ 3352800 h 6273800"/>
              <a:gd name="connsiteX5" fmla="*/ 6870700 w 11760200"/>
              <a:gd name="connsiteY5" fmla="*/ 2095500 h 6273800"/>
              <a:gd name="connsiteX6" fmla="*/ 8966200 w 11760200"/>
              <a:gd name="connsiteY6" fmla="*/ 2095500 h 6273800"/>
              <a:gd name="connsiteX7" fmla="*/ 10579100 w 11760200"/>
              <a:gd name="connsiteY7" fmla="*/ 1168400 h 6273800"/>
              <a:gd name="connsiteX8" fmla="*/ 10147300 w 11760200"/>
              <a:gd name="connsiteY8" fmla="*/ 990600 h 6273800"/>
              <a:gd name="connsiteX9" fmla="*/ 11760200 w 11760200"/>
              <a:gd name="connsiteY9" fmla="*/ 0 h 6273800"/>
              <a:gd name="connsiteX0-1" fmla="*/ 0 w 11760200"/>
              <a:gd name="connsiteY0-2" fmla="*/ 6273800 h 6273800"/>
              <a:gd name="connsiteX1-3" fmla="*/ 660400 w 11760200"/>
              <a:gd name="connsiteY1-4" fmla="*/ 5003800 h 6273800"/>
              <a:gd name="connsiteX2-5" fmla="*/ 2628900 w 11760200"/>
              <a:gd name="connsiteY2-6" fmla="*/ 5029200 h 6273800"/>
              <a:gd name="connsiteX3-7" fmla="*/ 3568700 w 11760200"/>
              <a:gd name="connsiteY3-8" fmla="*/ 3810000 h 6273800"/>
              <a:gd name="connsiteX4-9" fmla="*/ 5435600 w 11760200"/>
              <a:gd name="connsiteY4-10" fmla="*/ 3352800 h 6273800"/>
              <a:gd name="connsiteX5-11" fmla="*/ 6870700 w 11760200"/>
              <a:gd name="connsiteY5-12" fmla="*/ 2095500 h 6273800"/>
              <a:gd name="connsiteX6-13" fmla="*/ 8966200 w 11760200"/>
              <a:gd name="connsiteY6-14" fmla="*/ 2095500 h 6273800"/>
              <a:gd name="connsiteX7-15" fmla="*/ 9588500 w 11760200"/>
              <a:gd name="connsiteY7-16" fmla="*/ 1193800 h 6273800"/>
              <a:gd name="connsiteX8-17" fmla="*/ 10147300 w 11760200"/>
              <a:gd name="connsiteY8-18" fmla="*/ 990600 h 6273800"/>
              <a:gd name="connsiteX9-19" fmla="*/ 11760200 w 11760200"/>
              <a:gd name="connsiteY9-20" fmla="*/ 0 h 6273800"/>
              <a:gd name="connsiteX0-21" fmla="*/ 0 w 11760200"/>
              <a:gd name="connsiteY0-22" fmla="*/ 6273800 h 6273800"/>
              <a:gd name="connsiteX1-23" fmla="*/ 660400 w 11760200"/>
              <a:gd name="connsiteY1-24" fmla="*/ 5003800 h 6273800"/>
              <a:gd name="connsiteX2-25" fmla="*/ 2628900 w 11760200"/>
              <a:gd name="connsiteY2-26" fmla="*/ 5029200 h 6273800"/>
              <a:gd name="connsiteX3-27" fmla="*/ 3568700 w 11760200"/>
              <a:gd name="connsiteY3-28" fmla="*/ 3810000 h 6273800"/>
              <a:gd name="connsiteX4-29" fmla="*/ 5435600 w 11760200"/>
              <a:gd name="connsiteY4-30" fmla="*/ 3352800 h 6273800"/>
              <a:gd name="connsiteX5-31" fmla="*/ 6870700 w 11760200"/>
              <a:gd name="connsiteY5-32" fmla="*/ 2095500 h 6273800"/>
              <a:gd name="connsiteX6-33" fmla="*/ 8966200 w 11760200"/>
              <a:gd name="connsiteY6-34" fmla="*/ 2095500 h 6273800"/>
              <a:gd name="connsiteX7-35" fmla="*/ 9588500 w 11760200"/>
              <a:gd name="connsiteY7-36" fmla="*/ 1193800 h 6273800"/>
              <a:gd name="connsiteX8-37" fmla="*/ 11760200 w 11760200"/>
              <a:gd name="connsiteY8-38" fmla="*/ 0 h 6273800"/>
              <a:gd name="connsiteX0-39" fmla="*/ 0 w 11760200"/>
              <a:gd name="connsiteY0-40" fmla="*/ 6273800 h 6273800"/>
              <a:gd name="connsiteX1-41" fmla="*/ 660400 w 11760200"/>
              <a:gd name="connsiteY1-42" fmla="*/ 5003800 h 6273800"/>
              <a:gd name="connsiteX2-43" fmla="*/ 2628900 w 11760200"/>
              <a:gd name="connsiteY2-44" fmla="*/ 5029200 h 6273800"/>
              <a:gd name="connsiteX3-45" fmla="*/ 3568700 w 11760200"/>
              <a:gd name="connsiteY3-46" fmla="*/ 3810000 h 6273800"/>
              <a:gd name="connsiteX4-47" fmla="*/ 5435600 w 11760200"/>
              <a:gd name="connsiteY4-48" fmla="*/ 3352800 h 6273800"/>
              <a:gd name="connsiteX5-49" fmla="*/ 6870700 w 11760200"/>
              <a:gd name="connsiteY5-50" fmla="*/ 2095500 h 6273800"/>
              <a:gd name="connsiteX6-51" fmla="*/ 8966200 w 11760200"/>
              <a:gd name="connsiteY6-52" fmla="*/ 2095500 h 6273800"/>
              <a:gd name="connsiteX7-53" fmla="*/ 10083800 w 11760200"/>
              <a:gd name="connsiteY7-54" fmla="*/ 736600 h 6273800"/>
              <a:gd name="connsiteX8-55" fmla="*/ 11760200 w 11760200"/>
              <a:gd name="connsiteY8-56" fmla="*/ 0 h 6273800"/>
              <a:gd name="connsiteX0-57" fmla="*/ 0 w 11760200"/>
              <a:gd name="connsiteY0-58" fmla="*/ 6273800 h 6273800"/>
              <a:gd name="connsiteX1-59" fmla="*/ 660400 w 11760200"/>
              <a:gd name="connsiteY1-60" fmla="*/ 5003800 h 6273800"/>
              <a:gd name="connsiteX2-61" fmla="*/ 2628900 w 11760200"/>
              <a:gd name="connsiteY2-62" fmla="*/ 5029200 h 6273800"/>
              <a:gd name="connsiteX3-63" fmla="*/ 3568700 w 11760200"/>
              <a:gd name="connsiteY3-64" fmla="*/ 3810000 h 6273800"/>
              <a:gd name="connsiteX4-65" fmla="*/ 5435600 w 11760200"/>
              <a:gd name="connsiteY4-66" fmla="*/ 3352800 h 6273800"/>
              <a:gd name="connsiteX5-67" fmla="*/ 6870700 w 11760200"/>
              <a:gd name="connsiteY5-68" fmla="*/ 2095500 h 6273800"/>
              <a:gd name="connsiteX6-69" fmla="*/ 8966200 w 11760200"/>
              <a:gd name="connsiteY6-70" fmla="*/ 2095500 h 6273800"/>
              <a:gd name="connsiteX7-71" fmla="*/ 9982200 w 11760200"/>
              <a:gd name="connsiteY7-72" fmla="*/ 673100 h 6273800"/>
              <a:gd name="connsiteX8-73" fmla="*/ 11760200 w 11760200"/>
              <a:gd name="connsiteY8-74" fmla="*/ 0 h 6273800"/>
              <a:gd name="connsiteX0-75" fmla="*/ 0 w 11760200"/>
              <a:gd name="connsiteY0-76" fmla="*/ 6273800 h 6273800"/>
              <a:gd name="connsiteX1-77" fmla="*/ 838200 w 11760200"/>
              <a:gd name="connsiteY1-78" fmla="*/ 5232400 h 6273800"/>
              <a:gd name="connsiteX2-79" fmla="*/ 2628900 w 11760200"/>
              <a:gd name="connsiteY2-80" fmla="*/ 5029200 h 6273800"/>
              <a:gd name="connsiteX3-81" fmla="*/ 3568700 w 11760200"/>
              <a:gd name="connsiteY3-82" fmla="*/ 3810000 h 6273800"/>
              <a:gd name="connsiteX4-83" fmla="*/ 5435600 w 11760200"/>
              <a:gd name="connsiteY4-84" fmla="*/ 3352800 h 6273800"/>
              <a:gd name="connsiteX5-85" fmla="*/ 6870700 w 11760200"/>
              <a:gd name="connsiteY5-86" fmla="*/ 2095500 h 6273800"/>
              <a:gd name="connsiteX6-87" fmla="*/ 8966200 w 11760200"/>
              <a:gd name="connsiteY6-88" fmla="*/ 2095500 h 6273800"/>
              <a:gd name="connsiteX7-89" fmla="*/ 9982200 w 11760200"/>
              <a:gd name="connsiteY7-90" fmla="*/ 673100 h 6273800"/>
              <a:gd name="connsiteX8-91" fmla="*/ 11760200 w 11760200"/>
              <a:gd name="connsiteY8-92" fmla="*/ 0 h 62738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1760200" h="6273800">
                <a:moveTo>
                  <a:pt x="0" y="6273800"/>
                </a:moveTo>
                <a:cubicBezTo>
                  <a:pt x="111125" y="5742516"/>
                  <a:pt x="400050" y="5439833"/>
                  <a:pt x="838200" y="5232400"/>
                </a:cubicBezTo>
                <a:cubicBezTo>
                  <a:pt x="1276350" y="5024967"/>
                  <a:pt x="2173817" y="5266267"/>
                  <a:pt x="2628900" y="5029200"/>
                </a:cubicBezTo>
                <a:cubicBezTo>
                  <a:pt x="3083983" y="4792133"/>
                  <a:pt x="3100917" y="4089400"/>
                  <a:pt x="3568700" y="3810000"/>
                </a:cubicBezTo>
                <a:cubicBezTo>
                  <a:pt x="4036483" y="3530600"/>
                  <a:pt x="4885267" y="3638550"/>
                  <a:pt x="5435600" y="3352800"/>
                </a:cubicBezTo>
                <a:cubicBezTo>
                  <a:pt x="5985933" y="3067050"/>
                  <a:pt x="6282267" y="2305050"/>
                  <a:pt x="6870700" y="2095500"/>
                </a:cubicBezTo>
                <a:cubicBezTo>
                  <a:pt x="7459133" y="1885950"/>
                  <a:pt x="8447617" y="2332567"/>
                  <a:pt x="8966200" y="2095500"/>
                </a:cubicBezTo>
                <a:cubicBezTo>
                  <a:pt x="9484783" y="1858433"/>
                  <a:pt x="9516533" y="1022350"/>
                  <a:pt x="9982200" y="673100"/>
                </a:cubicBezTo>
                <a:cubicBezTo>
                  <a:pt x="10447867" y="323850"/>
                  <a:pt x="11307763" y="248708"/>
                  <a:pt x="11760200" y="0"/>
                </a:cubicBezTo>
              </a:path>
            </a:pathLst>
          </a:custGeom>
          <a:noFill/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44566" b="19126"/>
          <a:stretch>
            <a:fillRect/>
          </a:stretch>
        </p:blipFill>
        <p:spPr>
          <a:xfrm rot="5126995" flipV="1">
            <a:off x="1329423" y="3777475"/>
            <a:ext cx="1656699" cy="16026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l="44566" b="19126"/>
          <a:stretch>
            <a:fillRect/>
          </a:stretch>
        </p:blipFill>
        <p:spPr>
          <a:xfrm rot="5126995" flipV="1">
            <a:off x="4009690" y="2156569"/>
            <a:ext cx="1656699" cy="16026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/>
          <a:srcRect l="44566" b="19126"/>
          <a:stretch>
            <a:fillRect/>
          </a:stretch>
        </p:blipFill>
        <p:spPr>
          <a:xfrm rot="5126995" flipV="1">
            <a:off x="7741077" y="785304"/>
            <a:ext cx="1656699" cy="1602625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774579" y="5325897"/>
            <a:ext cx="2318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86805" y="3689480"/>
            <a:ext cx="2318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91516" y="2341525"/>
            <a:ext cx="2318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499024" y="3264855"/>
            <a:ext cx="600164" cy="2100394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04847" y="1746795"/>
            <a:ext cx="600164" cy="2100394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833763" y="399928"/>
            <a:ext cx="600164" cy="2100394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5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5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5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573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902396" y="1919288"/>
            <a:ext cx="2876550" cy="2878138"/>
            <a:chOff x="4802188" y="1919288"/>
            <a:chExt cx="2876550" cy="2878138"/>
          </a:xfrm>
        </p:grpSpPr>
        <p:sp>
          <p:nvSpPr>
            <p:cNvPr id="7" name="Freeform 6"/>
            <p:cNvSpPr/>
            <p:nvPr/>
          </p:nvSpPr>
          <p:spPr bwMode="auto">
            <a:xfrm>
              <a:off x="4802188" y="2833688"/>
              <a:ext cx="1966913" cy="1963738"/>
            </a:xfrm>
            <a:custGeom>
              <a:avLst/>
              <a:gdLst>
                <a:gd name="T0" fmla="*/ 48 w 463"/>
                <a:gd name="T1" fmla="*/ 452 h 462"/>
                <a:gd name="T2" fmla="*/ 11 w 463"/>
                <a:gd name="T3" fmla="*/ 452 h 462"/>
                <a:gd name="T4" fmla="*/ 11 w 463"/>
                <a:gd name="T5" fmla="*/ 414 h 462"/>
                <a:gd name="T6" fmla="*/ 415 w 463"/>
                <a:gd name="T7" fmla="*/ 10 h 462"/>
                <a:gd name="T8" fmla="*/ 452 w 463"/>
                <a:gd name="T9" fmla="*/ 10 h 462"/>
                <a:gd name="T10" fmla="*/ 452 w 463"/>
                <a:gd name="T11" fmla="*/ 47 h 462"/>
                <a:gd name="T12" fmla="*/ 48 w 463"/>
                <a:gd name="T13" fmla="*/ 45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3" h="462">
                  <a:moveTo>
                    <a:pt x="48" y="452"/>
                  </a:moveTo>
                  <a:cubicBezTo>
                    <a:pt x="38" y="462"/>
                    <a:pt x="21" y="462"/>
                    <a:pt x="11" y="452"/>
                  </a:cubicBezTo>
                  <a:cubicBezTo>
                    <a:pt x="0" y="441"/>
                    <a:pt x="0" y="424"/>
                    <a:pt x="11" y="414"/>
                  </a:cubicBezTo>
                  <a:cubicBezTo>
                    <a:pt x="415" y="10"/>
                    <a:pt x="415" y="10"/>
                    <a:pt x="415" y="10"/>
                  </a:cubicBezTo>
                  <a:cubicBezTo>
                    <a:pt x="425" y="0"/>
                    <a:pt x="442" y="0"/>
                    <a:pt x="452" y="10"/>
                  </a:cubicBezTo>
                  <a:cubicBezTo>
                    <a:pt x="463" y="20"/>
                    <a:pt x="463" y="37"/>
                    <a:pt x="452" y="47"/>
                  </a:cubicBezTo>
                  <a:lnTo>
                    <a:pt x="48" y="452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6361113" y="2668588"/>
              <a:ext cx="569913" cy="568325"/>
            </a:xfrm>
            <a:custGeom>
              <a:avLst/>
              <a:gdLst>
                <a:gd name="T0" fmla="*/ 126 w 134"/>
                <a:gd name="T1" fmla="*/ 126 h 134"/>
                <a:gd name="T2" fmla="*/ 97 w 134"/>
                <a:gd name="T3" fmla="*/ 126 h 134"/>
                <a:gd name="T4" fmla="*/ 8 w 134"/>
                <a:gd name="T5" fmla="*/ 37 h 134"/>
                <a:gd name="T6" fmla="*/ 8 w 134"/>
                <a:gd name="T7" fmla="*/ 8 h 134"/>
                <a:gd name="T8" fmla="*/ 37 w 134"/>
                <a:gd name="T9" fmla="*/ 8 h 134"/>
                <a:gd name="T10" fmla="*/ 126 w 134"/>
                <a:gd name="T11" fmla="*/ 98 h 134"/>
                <a:gd name="T12" fmla="*/ 126 w 134"/>
                <a:gd name="T13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34">
                  <a:moveTo>
                    <a:pt x="126" y="126"/>
                  </a:moveTo>
                  <a:cubicBezTo>
                    <a:pt x="118" y="134"/>
                    <a:pt x="105" y="134"/>
                    <a:pt x="97" y="12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34" y="105"/>
                    <a:pt x="134" y="118"/>
                    <a:pt x="126" y="126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6345238" y="2651126"/>
              <a:ext cx="603250" cy="603250"/>
            </a:xfrm>
            <a:custGeom>
              <a:avLst/>
              <a:gdLst>
                <a:gd name="T0" fmla="*/ 130 w 142"/>
                <a:gd name="T1" fmla="*/ 130 h 142"/>
                <a:gd name="T2" fmla="*/ 126 w 142"/>
                <a:gd name="T3" fmla="*/ 126 h 142"/>
                <a:gd name="T4" fmla="*/ 116 w 142"/>
                <a:gd name="T5" fmla="*/ 130 h 142"/>
                <a:gd name="T6" fmla="*/ 106 w 142"/>
                <a:gd name="T7" fmla="*/ 126 h 142"/>
                <a:gd name="T8" fmla="*/ 16 w 142"/>
                <a:gd name="T9" fmla="*/ 37 h 142"/>
                <a:gd name="T10" fmla="*/ 12 w 142"/>
                <a:gd name="T11" fmla="*/ 27 h 142"/>
                <a:gd name="T12" fmla="*/ 16 w 142"/>
                <a:gd name="T13" fmla="*/ 16 h 142"/>
                <a:gd name="T14" fmla="*/ 26 w 142"/>
                <a:gd name="T15" fmla="*/ 12 h 142"/>
                <a:gd name="T16" fmla="*/ 37 w 142"/>
                <a:gd name="T17" fmla="*/ 16 h 142"/>
                <a:gd name="T18" fmla="*/ 126 w 142"/>
                <a:gd name="T19" fmla="*/ 106 h 142"/>
                <a:gd name="T20" fmla="*/ 130 w 142"/>
                <a:gd name="T21" fmla="*/ 116 h 142"/>
                <a:gd name="T22" fmla="*/ 126 w 142"/>
                <a:gd name="T23" fmla="*/ 126 h 142"/>
                <a:gd name="T24" fmla="*/ 130 w 142"/>
                <a:gd name="T25" fmla="*/ 130 h 142"/>
                <a:gd name="T26" fmla="*/ 134 w 142"/>
                <a:gd name="T27" fmla="*/ 134 h 142"/>
                <a:gd name="T28" fmla="*/ 142 w 142"/>
                <a:gd name="T29" fmla="*/ 116 h 142"/>
                <a:gd name="T30" fmla="*/ 134 w 142"/>
                <a:gd name="T31" fmla="*/ 97 h 142"/>
                <a:gd name="T32" fmla="*/ 45 w 142"/>
                <a:gd name="T33" fmla="*/ 8 h 142"/>
                <a:gd name="T34" fmla="*/ 26 w 142"/>
                <a:gd name="T35" fmla="*/ 0 h 142"/>
                <a:gd name="T36" fmla="*/ 8 w 142"/>
                <a:gd name="T37" fmla="*/ 8 h 142"/>
                <a:gd name="T38" fmla="*/ 0 w 142"/>
                <a:gd name="T39" fmla="*/ 27 h 142"/>
                <a:gd name="T40" fmla="*/ 8 w 142"/>
                <a:gd name="T41" fmla="*/ 45 h 142"/>
                <a:gd name="T42" fmla="*/ 97 w 142"/>
                <a:gd name="T43" fmla="*/ 134 h 142"/>
                <a:gd name="T44" fmla="*/ 116 w 142"/>
                <a:gd name="T45" fmla="*/ 142 h 142"/>
                <a:gd name="T46" fmla="*/ 134 w 142"/>
                <a:gd name="T47" fmla="*/ 134 h 142"/>
                <a:gd name="T48" fmla="*/ 130 w 142"/>
                <a:gd name="T4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42">
                  <a:moveTo>
                    <a:pt x="130" y="130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3" y="129"/>
                    <a:pt x="119" y="130"/>
                    <a:pt x="116" y="130"/>
                  </a:cubicBezTo>
                  <a:cubicBezTo>
                    <a:pt x="112" y="130"/>
                    <a:pt x="108" y="129"/>
                    <a:pt x="106" y="12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4"/>
                    <a:pt x="12" y="30"/>
                    <a:pt x="12" y="27"/>
                  </a:cubicBezTo>
                  <a:cubicBezTo>
                    <a:pt x="12" y="23"/>
                    <a:pt x="14" y="19"/>
                    <a:pt x="16" y="16"/>
                  </a:cubicBezTo>
                  <a:cubicBezTo>
                    <a:pt x="19" y="14"/>
                    <a:pt x="23" y="12"/>
                    <a:pt x="26" y="12"/>
                  </a:cubicBezTo>
                  <a:cubicBezTo>
                    <a:pt x="30" y="12"/>
                    <a:pt x="34" y="14"/>
                    <a:pt x="37" y="1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9" y="109"/>
                    <a:pt x="130" y="112"/>
                    <a:pt x="130" y="116"/>
                  </a:cubicBezTo>
                  <a:cubicBezTo>
                    <a:pt x="130" y="120"/>
                    <a:pt x="129" y="123"/>
                    <a:pt x="126" y="126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9" y="129"/>
                    <a:pt x="142" y="123"/>
                    <a:pt x="142" y="116"/>
                  </a:cubicBezTo>
                  <a:cubicBezTo>
                    <a:pt x="142" y="109"/>
                    <a:pt x="139" y="102"/>
                    <a:pt x="134" y="9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7"/>
                  </a:cubicBezTo>
                  <a:cubicBezTo>
                    <a:pt x="0" y="33"/>
                    <a:pt x="3" y="40"/>
                    <a:pt x="8" y="4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102" y="140"/>
                    <a:pt x="109" y="142"/>
                    <a:pt x="116" y="142"/>
                  </a:cubicBezTo>
                  <a:cubicBezTo>
                    <a:pt x="122" y="142"/>
                    <a:pt x="129" y="140"/>
                    <a:pt x="134" y="134"/>
                  </a:cubicBezTo>
                  <a:lnTo>
                    <a:pt x="130" y="130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7092951" y="1936751"/>
              <a:ext cx="568325" cy="569913"/>
            </a:xfrm>
            <a:custGeom>
              <a:avLst/>
              <a:gdLst>
                <a:gd name="T0" fmla="*/ 126 w 134"/>
                <a:gd name="T1" fmla="*/ 126 h 134"/>
                <a:gd name="T2" fmla="*/ 97 w 134"/>
                <a:gd name="T3" fmla="*/ 126 h 134"/>
                <a:gd name="T4" fmla="*/ 8 w 134"/>
                <a:gd name="T5" fmla="*/ 37 h 134"/>
                <a:gd name="T6" fmla="*/ 8 w 134"/>
                <a:gd name="T7" fmla="*/ 8 h 134"/>
                <a:gd name="T8" fmla="*/ 37 w 134"/>
                <a:gd name="T9" fmla="*/ 8 h 134"/>
                <a:gd name="T10" fmla="*/ 126 w 134"/>
                <a:gd name="T11" fmla="*/ 98 h 134"/>
                <a:gd name="T12" fmla="*/ 126 w 134"/>
                <a:gd name="T13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34">
                  <a:moveTo>
                    <a:pt x="126" y="126"/>
                  </a:moveTo>
                  <a:cubicBezTo>
                    <a:pt x="118" y="134"/>
                    <a:pt x="105" y="134"/>
                    <a:pt x="97" y="126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126" y="98"/>
                    <a:pt x="126" y="98"/>
                    <a:pt x="126" y="98"/>
                  </a:cubicBezTo>
                  <a:cubicBezTo>
                    <a:pt x="134" y="105"/>
                    <a:pt x="134" y="118"/>
                    <a:pt x="126" y="126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7075488" y="1919288"/>
              <a:ext cx="603250" cy="604838"/>
            </a:xfrm>
            <a:custGeom>
              <a:avLst/>
              <a:gdLst>
                <a:gd name="T0" fmla="*/ 130 w 142"/>
                <a:gd name="T1" fmla="*/ 130 h 142"/>
                <a:gd name="T2" fmla="*/ 126 w 142"/>
                <a:gd name="T3" fmla="*/ 126 h 142"/>
                <a:gd name="T4" fmla="*/ 116 w 142"/>
                <a:gd name="T5" fmla="*/ 130 h 142"/>
                <a:gd name="T6" fmla="*/ 106 w 142"/>
                <a:gd name="T7" fmla="*/ 126 h 142"/>
                <a:gd name="T8" fmla="*/ 16 w 142"/>
                <a:gd name="T9" fmla="*/ 37 h 142"/>
                <a:gd name="T10" fmla="*/ 12 w 142"/>
                <a:gd name="T11" fmla="*/ 27 h 142"/>
                <a:gd name="T12" fmla="*/ 16 w 142"/>
                <a:gd name="T13" fmla="*/ 16 h 142"/>
                <a:gd name="T14" fmla="*/ 26 w 142"/>
                <a:gd name="T15" fmla="*/ 12 h 142"/>
                <a:gd name="T16" fmla="*/ 37 w 142"/>
                <a:gd name="T17" fmla="*/ 16 h 142"/>
                <a:gd name="T18" fmla="*/ 126 w 142"/>
                <a:gd name="T19" fmla="*/ 106 h 142"/>
                <a:gd name="T20" fmla="*/ 130 w 142"/>
                <a:gd name="T21" fmla="*/ 116 h 142"/>
                <a:gd name="T22" fmla="*/ 126 w 142"/>
                <a:gd name="T23" fmla="*/ 126 h 142"/>
                <a:gd name="T24" fmla="*/ 130 w 142"/>
                <a:gd name="T25" fmla="*/ 130 h 142"/>
                <a:gd name="T26" fmla="*/ 134 w 142"/>
                <a:gd name="T27" fmla="*/ 134 h 142"/>
                <a:gd name="T28" fmla="*/ 142 w 142"/>
                <a:gd name="T29" fmla="*/ 116 h 142"/>
                <a:gd name="T30" fmla="*/ 134 w 142"/>
                <a:gd name="T31" fmla="*/ 97 h 142"/>
                <a:gd name="T32" fmla="*/ 45 w 142"/>
                <a:gd name="T33" fmla="*/ 8 h 142"/>
                <a:gd name="T34" fmla="*/ 26 w 142"/>
                <a:gd name="T35" fmla="*/ 0 h 142"/>
                <a:gd name="T36" fmla="*/ 8 w 142"/>
                <a:gd name="T37" fmla="*/ 8 h 142"/>
                <a:gd name="T38" fmla="*/ 0 w 142"/>
                <a:gd name="T39" fmla="*/ 27 h 142"/>
                <a:gd name="T40" fmla="*/ 8 w 142"/>
                <a:gd name="T41" fmla="*/ 45 h 142"/>
                <a:gd name="T42" fmla="*/ 97 w 142"/>
                <a:gd name="T43" fmla="*/ 134 h 142"/>
                <a:gd name="T44" fmla="*/ 116 w 142"/>
                <a:gd name="T45" fmla="*/ 142 h 142"/>
                <a:gd name="T46" fmla="*/ 134 w 142"/>
                <a:gd name="T47" fmla="*/ 134 h 142"/>
                <a:gd name="T48" fmla="*/ 130 w 142"/>
                <a:gd name="T4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42">
                  <a:moveTo>
                    <a:pt x="130" y="130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3" y="129"/>
                    <a:pt x="119" y="130"/>
                    <a:pt x="116" y="130"/>
                  </a:cubicBezTo>
                  <a:cubicBezTo>
                    <a:pt x="112" y="130"/>
                    <a:pt x="108" y="129"/>
                    <a:pt x="106" y="126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4"/>
                    <a:pt x="12" y="30"/>
                    <a:pt x="12" y="27"/>
                  </a:cubicBezTo>
                  <a:cubicBezTo>
                    <a:pt x="12" y="23"/>
                    <a:pt x="14" y="19"/>
                    <a:pt x="16" y="16"/>
                  </a:cubicBezTo>
                  <a:cubicBezTo>
                    <a:pt x="19" y="14"/>
                    <a:pt x="23" y="12"/>
                    <a:pt x="26" y="12"/>
                  </a:cubicBezTo>
                  <a:cubicBezTo>
                    <a:pt x="30" y="12"/>
                    <a:pt x="34" y="14"/>
                    <a:pt x="37" y="16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9" y="109"/>
                    <a:pt x="130" y="112"/>
                    <a:pt x="130" y="116"/>
                  </a:cubicBezTo>
                  <a:cubicBezTo>
                    <a:pt x="130" y="120"/>
                    <a:pt x="129" y="123"/>
                    <a:pt x="126" y="126"/>
                  </a:cubicBezTo>
                  <a:cubicBezTo>
                    <a:pt x="130" y="130"/>
                    <a:pt x="130" y="130"/>
                    <a:pt x="130" y="130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9" y="129"/>
                    <a:pt x="142" y="123"/>
                    <a:pt x="142" y="116"/>
                  </a:cubicBezTo>
                  <a:cubicBezTo>
                    <a:pt x="142" y="109"/>
                    <a:pt x="139" y="102"/>
                    <a:pt x="134" y="97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7"/>
                  </a:cubicBezTo>
                  <a:cubicBezTo>
                    <a:pt x="0" y="33"/>
                    <a:pt x="3" y="40"/>
                    <a:pt x="8" y="45"/>
                  </a:cubicBezTo>
                  <a:cubicBezTo>
                    <a:pt x="97" y="134"/>
                    <a:pt x="97" y="134"/>
                    <a:pt x="97" y="134"/>
                  </a:cubicBezTo>
                  <a:cubicBezTo>
                    <a:pt x="102" y="140"/>
                    <a:pt x="109" y="142"/>
                    <a:pt x="116" y="142"/>
                  </a:cubicBezTo>
                  <a:cubicBezTo>
                    <a:pt x="122" y="142"/>
                    <a:pt x="129" y="140"/>
                    <a:pt x="134" y="134"/>
                  </a:cubicBezTo>
                  <a:lnTo>
                    <a:pt x="130" y="130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6429376" y="2493963"/>
              <a:ext cx="679450" cy="676275"/>
            </a:xfrm>
            <a:custGeom>
              <a:avLst/>
              <a:gdLst>
                <a:gd name="T0" fmla="*/ 152 w 160"/>
                <a:gd name="T1" fmla="*/ 151 h 159"/>
                <a:gd name="T2" fmla="*/ 123 w 160"/>
                <a:gd name="T3" fmla="*/ 151 h 159"/>
                <a:gd name="T4" fmla="*/ 8 w 160"/>
                <a:gd name="T5" fmla="*/ 36 h 159"/>
                <a:gd name="T6" fmla="*/ 8 w 160"/>
                <a:gd name="T7" fmla="*/ 8 h 159"/>
                <a:gd name="T8" fmla="*/ 37 w 160"/>
                <a:gd name="T9" fmla="*/ 8 h 159"/>
                <a:gd name="T10" fmla="*/ 152 w 160"/>
                <a:gd name="T11" fmla="*/ 123 h 159"/>
                <a:gd name="T12" fmla="*/ 152 w 160"/>
                <a:gd name="T1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59">
                  <a:moveTo>
                    <a:pt x="152" y="151"/>
                  </a:moveTo>
                  <a:cubicBezTo>
                    <a:pt x="144" y="159"/>
                    <a:pt x="131" y="159"/>
                    <a:pt x="123" y="151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0" y="28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152" y="123"/>
                    <a:pt x="152" y="123"/>
                    <a:pt x="152" y="123"/>
                  </a:cubicBezTo>
                  <a:cubicBezTo>
                    <a:pt x="160" y="131"/>
                    <a:pt x="160" y="144"/>
                    <a:pt x="152" y="15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/>
            <p:nvPr/>
          </p:nvSpPr>
          <p:spPr bwMode="auto">
            <a:xfrm>
              <a:off x="6411913" y="2476501"/>
              <a:ext cx="714375" cy="709613"/>
            </a:xfrm>
            <a:custGeom>
              <a:avLst/>
              <a:gdLst>
                <a:gd name="T0" fmla="*/ 156 w 168"/>
                <a:gd name="T1" fmla="*/ 155 h 167"/>
                <a:gd name="T2" fmla="*/ 151 w 168"/>
                <a:gd name="T3" fmla="*/ 151 h 167"/>
                <a:gd name="T4" fmla="*/ 141 w 168"/>
                <a:gd name="T5" fmla="*/ 155 h 167"/>
                <a:gd name="T6" fmla="*/ 131 w 168"/>
                <a:gd name="T7" fmla="*/ 151 h 167"/>
                <a:gd name="T8" fmla="*/ 16 w 168"/>
                <a:gd name="T9" fmla="*/ 36 h 167"/>
                <a:gd name="T10" fmla="*/ 12 w 168"/>
                <a:gd name="T11" fmla="*/ 26 h 167"/>
                <a:gd name="T12" fmla="*/ 16 w 168"/>
                <a:gd name="T13" fmla="*/ 16 h 167"/>
                <a:gd name="T14" fmla="*/ 26 w 168"/>
                <a:gd name="T15" fmla="*/ 12 h 167"/>
                <a:gd name="T16" fmla="*/ 36 w 168"/>
                <a:gd name="T17" fmla="*/ 16 h 167"/>
                <a:gd name="T18" fmla="*/ 151 w 168"/>
                <a:gd name="T19" fmla="*/ 131 h 167"/>
                <a:gd name="T20" fmla="*/ 156 w 168"/>
                <a:gd name="T21" fmla="*/ 141 h 167"/>
                <a:gd name="T22" fmla="*/ 151 w 168"/>
                <a:gd name="T23" fmla="*/ 151 h 167"/>
                <a:gd name="T24" fmla="*/ 156 w 168"/>
                <a:gd name="T25" fmla="*/ 155 h 167"/>
                <a:gd name="T26" fmla="*/ 160 w 168"/>
                <a:gd name="T27" fmla="*/ 160 h 167"/>
                <a:gd name="T28" fmla="*/ 168 w 168"/>
                <a:gd name="T29" fmla="*/ 141 h 167"/>
                <a:gd name="T30" fmla="*/ 160 w 168"/>
                <a:gd name="T31" fmla="*/ 123 h 167"/>
                <a:gd name="T32" fmla="*/ 45 w 168"/>
                <a:gd name="T33" fmla="*/ 7 h 167"/>
                <a:gd name="T34" fmla="*/ 26 w 168"/>
                <a:gd name="T35" fmla="*/ 0 h 167"/>
                <a:gd name="T36" fmla="*/ 8 w 168"/>
                <a:gd name="T37" fmla="*/ 7 h 167"/>
                <a:gd name="T38" fmla="*/ 0 w 168"/>
                <a:gd name="T39" fmla="*/ 26 h 167"/>
                <a:gd name="T40" fmla="*/ 8 w 168"/>
                <a:gd name="T41" fmla="*/ 45 h 167"/>
                <a:gd name="T42" fmla="*/ 123 w 168"/>
                <a:gd name="T43" fmla="*/ 160 h 167"/>
                <a:gd name="T44" fmla="*/ 141 w 168"/>
                <a:gd name="T45" fmla="*/ 167 h 167"/>
                <a:gd name="T46" fmla="*/ 160 w 168"/>
                <a:gd name="T47" fmla="*/ 160 h 167"/>
                <a:gd name="T48" fmla="*/ 156 w 168"/>
                <a:gd name="T49" fmla="*/ 15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167">
                  <a:moveTo>
                    <a:pt x="156" y="155"/>
                  </a:moveTo>
                  <a:cubicBezTo>
                    <a:pt x="151" y="151"/>
                    <a:pt x="151" y="151"/>
                    <a:pt x="151" y="151"/>
                  </a:cubicBezTo>
                  <a:cubicBezTo>
                    <a:pt x="149" y="154"/>
                    <a:pt x="145" y="155"/>
                    <a:pt x="141" y="155"/>
                  </a:cubicBezTo>
                  <a:cubicBezTo>
                    <a:pt x="138" y="155"/>
                    <a:pt x="134" y="154"/>
                    <a:pt x="131" y="151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3" y="33"/>
                    <a:pt x="12" y="30"/>
                    <a:pt x="12" y="26"/>
                  </a:cubicBezTo>
                  <a:cubicBezTo>
                    <a:pt x="12" y="22"/>
                    <a:pt x="13" y="19"/>
                    <a:pt x="16" y="16"/>
                  </a:cubicBezTo>
                  <a:cubicBezTo>
                    <a:pt x="19" y="13"/>
                    <a:pt x="23" y="12"/>
                    <a:pt x="26" y="12"/>
                  </a:cubicBezTo>
                  <a:cubicBezTo>
                    <a:pt x="30" y="12"/>
                    <a:pt x="34" y="13"/>
                    <a:pt x="36" y="16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4" y="134"/>
                    <a:pt x="156" y="137"/>
                    <a:pt x="156" y="141"/>
                  </a:cubicBezTo>
                  <a:cubicBezTo>
                    <a:pt x="156" y="145"/>
                    <a:pt x="154" y="148"/>
                    <a:pt x="151" y="151"/>
                  </a:cubicBezTo>
                  <a:cubicBezTo>
                    <a:pt x="156" y="155"/>
                    <a:pt x="156" y="155"/>
                    <a:pt x="156" y="155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5" y="155"/>
                    <a:pt x="168" y="148"/>
                    <a:pt x="168" y="141"/>
                  </a:cubicBezTo>
                  <a:cubicBezTo>
                    <a:pt x="168" y="134"/>
                    <a:pt x="165" y="128"/>
                    <a:pt x="160" y="123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0" y="2"/>
                    <a:pt x="33" y="0"/>
                    <a:pt x="26" y="0"/>
                  </a:cubicBezTo>
                  <a:cubicBezTo>
                    <a:pt x="20" y="0"/>
                    <a:pt x="13" y="2"/>
                    <a:pt x="8" y="7"/>
                  </a:cubicBezTo>
                  <a:cubicBezTo>
                    <a:pt x="3" y="13"/>
                    <a:pt x="0" y="19"/>
                    <a:pt x="0" y="26"/>
                  </a:cubicBezTo>
                  <a:cubicBezTo>
                    <a:pt x="0" y="33"/>
                    <a:pt x="3" y="39"/>
                    <a:pt x="8" y="45"/>
                  </a:cubicBezTo>
                  <a:cubicBezTo>
                    <a:pt x="123" y="160"/>
                    <a:pt x="123" y="160"/>
                    <a:pt x="123" y="160"/>
                  </a:cubicBezTo>
                  <a:cubicBezTo>
                    <a:pt x="128" y="165"/>
                    <a:pt x="135" y="167"/>
                    <a:pt x="141" y="167"/>
                  </a:cubicBezTo>
                  <a:cubicBezTo>
                    <a:pt x="148" y="167"/>
                    <a:pt x="155" y="165"/>
                    <a:pt x="160" y="160"/>
                  </a:cubicBezTo>
                  <a:lnTo>
                    <a:pt x="156" y="155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6918326" y="2005013"/>
              <a:ext cx="674688" cy="679450"/>
            </a:xfrm>
            <a:custGeom>
              <a:avLst/>
              <a:gdLst>
                <a:gd name="T0" fmla="*/ 151 w 159"/>
                <a:gd name="T1" fmla="*/ 152 h 160"/>
                <a:gd name="T2" fmla="*/ 123 w 159"/>
                <a:gd name="T3" fmla="*/ 152 h 160"/>
                <a:gd name="T4" fmla="*/ 8 w 159"/>
                <a:gd name="T5" fmla="*/ 37 h 160"/>
                <a:gd name="T6" fmla="*/ 8 w 159"/>
                <a:gd name="T7" fmla="*/ 8 h 160"/>
                <a:gd name="T8" fmla="*/ 36 w 159"/>
                <a:gd name="T9" fmla="*/ 8 h 160"/>
                <a:gd name="T10" fmla="*/ 151 w 159"/>
                <a:gd name="T11" fmla="*/ 123 h 160"/>
                <a:gd name="T12" fmla="*/ 151 w 159"/>
                <a:gd name="T13" fmla="*/ 15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160">
                  <a:moveTo>
                    <a:pt x="151" y="152"/>
                  </a:moveTo>
                  <a:cubicBezTo>
                    <a:pt x="143" y="160"/>
                    <a:pt x="131" y="160"/>
                    <a:pt x="123" y="152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5" y="0"/>
                    <a:pt x="28" y="0"/>
                    <a:pt x="36" y="8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9" y="131"/>
                    <a:pt x="159" y="144"/>
                    <a:pt x="151" y="152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"/>
            <p:cNvSpPr/>
            <p:nvPr/>
          </p:nvSpPr>
          <p:spPr bwMode="auto">
            <a:xfrm>
              <a:off x="6900863" y="1987551"/>
              <a:ext cx="709613" cy="714375"/>
            </a:xfrm>
            <a:custGeom>
              <a:avLst/>
              <a:gdLst>
                <a:gd name="T0" fmla="*/ 155 w 167"/>
                <a:gd name="T1" fmla="*/ 156 h 168"/>
                <a:gd name="T2" fmla="*/ 151 w 167"/>
                <a:gd name="T3" fmla="*/ 152 h 168"/>
                <a:gd name="T4" fmla="*/ 141 w 167"/>
                <a:gd name="T5" fmla="*/ 156 h 168"/>
                <a:gd name="T6" fmla="*/ 131 w 167"/>
                <a:gd name="T7" fmla="*/ 152 h 168"/>
                <a:gd name="T8" fmla="*/ 16 w 167"/>
                <a:gd name="T9" fmla="*/ 36 h 168"/>
                <a:gd name="T10" fmla="*/ 12 w 167"/>
                <a:gd name="T11" fmla="*/ 26 h 168"/>
                <a:gd name="T12" fmla="*/ 16 w 167"/>
                <a:gd name="T13" fmla="*/ 16 h 168"/>
                <a:gd name="T14" fmla="*/ 26 w 167"/>
                <a:gd name="T15" fmla="*/ 12 h 168"/>
                <a:gd name="T16" fmla="*/ 36 w 167"/>
                <a:gd name="T17" fmla="*/ 16 h 168"/>
                <a:gd name="T18" fmla="*/ 151 w 167"/>
                <a:gd name="T19" fmla="*/ 131 h 168"/>
                <a:gd name="T20" fmla="*/ 155 w 167"/>
                <a:gd name="T21" fmla="*/ 141 h 168"/>
                <a:gd name="T22" fmla="*/ 151 w 167"/>
                <a:gd name="T23" fmla="*/ 152 h 168"/>
                <a:gd name="T24" fmla="*/ 155 w 167"/>
                <a:gd name="T25" fmla="*/ 156 h 168"/>
                <a:gd name="T26" fmla="*/ 160 w 167"/>
                <a:gd name="T27" fmla="*/ 160 h 168"/>
                <a:gd name="T28" fmla="*/ 167 w 167"/>
                <a:gd name="T29" fmla="*/ 141 h 168"/>
                <a:gd name="T30" fmla="*/ 160 w 167"/>
                <a:gd name="T31" fmla="*/ 123 h 168"/>
                <a:gd name="T32" fmla="*/ 44 w 167"/>
                <a:gd name="T33" fmla="*/ 8 h 168"/>
                <a:gd name="T34" fmla="*/ 26 w 167"/>
                <a:gd name="T35" fmla="*/ 0 h 168"/>
                <a:gd name="T36" fmla="*/ 7 w 167"/>
                <a:gd name="T37" fmla="*/ 8 h 168"/>
                <a:gd name="T38" fmla="*/ 0 w 167"/>
                <a:gd name="T39" fmla="*/ 26 h 168"/>
                <a:gd name="T40" fmla="*/ 7 w 167"/>
                <a:gd name="T41" fmla="*/ 45 h 168"/>
                <a:gd name="T42" fmla="*/ 122 w 167"/>
                <a:gd name="T43" fmla="*/ 160 h 168"/>
                <a:gd name="T44" fmla="*/ 141 w 167"/>
                <a:gd name="T45" fmla="*/ 168 h 168"/>
                <a:gd name="T46" fmla="*/ 160 w 167"/>
                <a:gd name="T47" fmla="*/ 160 h 168"/>
                <a:gd name="T48" fmla="*/ 155 w 167"/>
                <a:gd name="T4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7" h="168">
                  <a:moveTo>
                    <a:pt x="155" y="156"/>
                  </a:moveTo>
                  <a:cubicBezTo>
                    <a:pt x="151" y="152"/>
                    <a:pt x="151" y="152"/>
                    <a:pt x="151" y="152"/>
                  </a:cubicBezTo>
                  <a:cubicBezTo>
                    <a:pt x="148" y="154"/>
                    <a:pt x="145" y="156"/>
                    <a:pt x="141" y="156"/>
                  </a:cubicBezTo>
                  <a:cubicBezTo>
                    <a:pt x="137" y="156"/>
                    <a:pt x="134" y="154"/>
                    <a:pt x="131" y="15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3" y="34"/>
                    <a:pt x="12" y="30"/>
                    <a:pt x="12" y="26"/>
                  </a:cubicBezTo>
                  <a:cubicBezTo>
                    <a:pt x="12" y="23"/>
                    <a:pt x="13" y="19"/>
                    <a:pt x="16" y="16"/>
                  </a:cubicBezTo>
                  <a:cubicBezTo>
                    <a:pt x="19" y="13"/>
                    <a:pt x="22" y="12"/>
                    <a:pt x="26" y="12"/>
                  </a:cubicBezTo>
                  <a:cubicBezTo>
                    <a:pt x="30" y="12"/>
                    <a:pt x="33" y="13"/>
                    <a:pt x="36" y="16"/>
                  </a:cubicBezTo>
                  <a:cubicBezTo>
                    <a:pt x="151" y="131"/>
                    <a:pt x="151" y="131"/>
                    <a:pt x="151" y="131"/>
                  </a:cubicBezTo>
                  <a:cubicBezTo>
                    <a:pt x="154" y="134"/>
                    <a:pt x="155" y="138"/>
                    <a:pt x="155" y="141"/>
                  </a:cubicBezTo>
                  <a:cubicBezTo>
                    <a:pt x="155" y="145"/>
                    <a:pt x="154" y="149"/>
                    <a:pt x="151" y="152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65" y="155"/>
                    <a:pt x="167" y="148"/>
                    <a:pt x="167" y="141"/>
                  </a:cubicBezTo>
                  <a:cubicBezTo>
                    <a:pt x="167" y="135"/>
                    <a:pt x="165" y="128"/>
                    <a:pt x="160" y="123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9" y="3"/>
                    <a:pt x="33" y="0"/>
                    <a:pt x="26" y="0"/>
                  </a:cubicBezTo>
                  <a:cubicBezTo>
                    <a:pt x="19" y="0"/>
                    <a:pt x="12" y="3"/>
                    <a:pt x="7" y="8"/>
                  </a:cubicBezTo>
                  <a:cubicBezTo>
                    <a:pt x="2" y="13"/>
                    <a:pt x="0" y="20"/>
                    <a:pt x="0" y="26"/>
                  </a:cubicBezTo>
                  <a:cubicBezTo>
                    <a:pt x="0" y="33"/>
                    <a:pt x="2" y="40"/>
                    <a:pt x="7" y="45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8" y="165"/>
                    <a:pt x="134" y="168"/>
                    <a:pt x="141" y="168"/>
                  </a:cubicBezTo>
                  <a:cubicBezTo>
                    <a:pt x="148" y="168"/>
                    <a:pt x="154" y="165"/>
                    <a:pt x="160" y="160"/>
                  </a:cubicBezTo>
                  <a:lnTo>
                    <a:pt x="155" y="156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"/>
            <p:cNvSpPr/>
            <p:nvPr/>
          </p:nvSpPr>
          <p:spPr bwMode="auto">
            <a:xfrm>
              <a:off x="6505576" y="2324101"/>
              <a:ext cx="769938" cy="768350"/>
            </a:xfrm>
            <a:custGeom>
              <a:avLst/>
              <a:gdLst>
                <a:gd name="T0" fmla="*/ 173 w 181"/>
                <a:gd name="T1" fmla="*/ 174 h 181"/>
                <a:gd name="T2" fmla="*/ 144 w 181"/>
                <a:gd name="T3" fmla="*/ 174 h 181"/>
                <a:gd name="T4" fmla="*/ 8 w 181"/>
                <a:gd name="T5" fmla="*/ 37 h 181"/>
                <a:gd name="T6" fmla="*/ 8 w 181"/>
                <a:gd name="T7" fmla="*/ 8 h 181"/>
                <a:gd name="T8" fmla="*/ 36 w 181"/>
                <a:gd name="T9" fmla="*/ 8 h 181"/>
                <a:gd name="T10" fmla="*/ 173 w 181"/>
                <a:gd name="T11" fmla="*/ 145 h 181"/>
                <a:gd name="T12" fmla="*/ 173 w 181"/>
                <a:gd name="T13" fmla="*/ 17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81">
                  <a:moveTo>
                    <a:pt x="173" y="174"/>
                  </a:moveTo>
                  <a:cubicBezTo>
                    <a:pt x="165" y="181"/>
                    <a:pt x="152" y="181"/>
                    <a:pt x="144" y="17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6" y="8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81" y="153"/>
                    <a:pt x="181" y="166"/>
                    <a:pt x="173" y="174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6489701" y="2306638"/>
              <a:ext cx="801688" cy="803275"/>
            </a:xfrm>
            <a:custGeom>
              <a:avLst/>
              <a:gdLst>
                <a:gd name="T0" fmla="*/ 177 w 189"/>
                <a:gd name="T1" fmla="*/ 178 h 189"/>
                <a:gd name="T2" fmla="*/ 173 w 189"/>
                <a:gd name="T3" fmla="*/ 173 h 189"/>
                <a:gd name="T4" fmla="*/ 163 w 189"/>
                <a:gd name="T5" fmla="*/ 177 h 189"/>
                <a:gd name="T6" fmla="*/ 153 w 189"/>
                <a:gd name="T7" fmla="*/ 173 h 189"/>
                <a:gd name="T8" fmla="*/ 16 w 189"/>
                <a:gd name="T9" fmla="*/ 37 h 189"/>
                <a:gd name="T10" fmla="*/ 12 w 189"/>
                <a:gd name="T11" fmla="*/ 27 h 189"/>
                <a:gd name="T12" fmla="*/ 16 w 189"/>
                <a:gd name="T13" fmla="*/ 16 h 189"/>
                <a:gd name="T14" fmla="*/ 26 w 189"/>
                <a:gd name="T15" fmla="*/ 12 h 189"/>
                <a:gd name="T16" fmla="*/ 36 w 189"/>
                <a:gd name="T17" fmla="*/ 16 h 189"/>
                <a:gd name="T18" fmla="*/ 173 w 189"/>
                <a:gd name="T19" fmla="*/ 153 h 189"/>
                <a:gd name="T20" fmla="*/ 177 w 189"/>
                <a:gd name="T21" fmla="*/ 163 h 189"/>
                <a:gd name="T22" fmla="*/ 173 w 189"/>
                <a:gd name="T23" fmla="*/ 173 h 189"/>
                <a:gd name="T24" fmla="*/ 177 w 189"/>
                <a:gd name="T25" fmla="*/ 178 h 189"/>
                <a:gd name="T26" fmla="*/ 181 w 189"/>
                <a:gd name="T27" fmla="*/ 182 h 189"/>
                <a:gd name="T28" fmla="*/ 189 w 189"/>
                <a:gd name="T29" fmla="*/ 163 h 189"/>
                <a:gd name="T30" fmla="*/ 181 w 189"/>
                <a:gd name="T31" fmla="*/ 145 h 189"/>
                <a:gd name="T32" fmla="*/ 45 w 189"/>
                <a:gd name="T33" fmla="*/ 8 h 189"/>
                <a:gd name="T34" fmla="*/ 26 w 189"/>
                <a:gd name="T35" fmla="*/ 0 h 189"/>
                <a:gd name="T36" fmla="*/ 8 w 189"/>
                <a:gd name="T37" fmla="*/ 8 h 189"/>
                <a:gd name="T38" fmla="*/ 0 w 189"/>
                <a:gd name="T39" fmla="*/ 27 h 189"/>
                <a:gd name="T40" fmla="*/ 8 w 189"/>
                <a:gd name="T41" fmla="*/ 45 h 189"/>
                <a:gd name="T42" fmla="*/ 144 w 189"/>
                <a:gd name="T43" fmla="*/ 182 h 189"/>
                <a:gd name="T44" fmla="*/ 163 w 189"/>
                <a:gd name="T45" fmla="*/ 189 h 189"/>
                <a:gd name="T46" fmla="*/ 181 w 189"/>
                <a:gd name="T47" fmla="*/ 182 h 189"/>
                <a:gd name="T48" fmla="*/ 177 w 189"/>
                <a:gd name="T49" fmla="*/ 17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9">
                  <a:moveTo>
                    <a:pt x="177" y="178"/>
                  </a:moveTo>
                  <a:cubicBezTo>
                    <a:pt x="173" y="173"/>
                    <a:pt x="173" y="173"/>
                    <a:pt x="173" y="173"/>
                  </a:cubicBezTo>
                  <a:cubicBezTo>
                    <a:pt x="170" y="176"/>
                    <a:pt x="166" y="177"/>
                    <a:pt x="163" y="177"/>
                  </a:cubicBezTo>
                  <a:cubicBezTo>
                    <a:pt x="159" y="177"/>
                    <a:pt x="155" y="176"/>
                    <a:pt x="153" y="173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3" y="34"/>
                    <a:pt x="12" y="30"/>
                    <a:pt x="12" y="27"/>
                  </a:cubicBezTo>
                  <a:cubicBezTo>
                    <a:pt x="12" y="23"/>
                    <a:pt x="13" y="19"/>
                    <a:pt x="16" y="16"/>
                  </a:cubicBezTo>
                  <a:cubicBezTo>
                    <a:pt x="19" y="14"/>
                    <a:pt x="22" y="12"/>
                    <a:pt x="26" y="12"/>
                  </a:cubicBezTo>
                  <a:cubicBezTo>
                    <a:pt x="30" y="12"/>
                    <a:pt x="33" y="14"/>
                    <a:pt x="36" y="16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6" y="156"/>
                    <a:pt x="177" y="160"/>
                    <a:pt x="177" y="163"/>
                  </a:cubicBezTo>
                  <a:cubicBezTo>
                    <a:pt x="177" y="167"/>
                    <a:pt x="176" y="170"/>
                    <a:pt x="173" y="173"/>
                  </a:cubicBezTo>
                  <a:cubicBezTo>
                    <a:pt x="177" y="178"/>
                    <a:pt x="177" y="178"/>
                    <a:pt x="177" y="178"/>
                  </a:cubicBezTo>
                  <a:cubicBezTo>
                    <a:pt x="181" y="182"/>
                    <a:pt x="181" y="182"/>
                    <a:pt x="181" y="182"/>
                  </a:cubicBezTo>
                  <a:cubicBezTo>
                    <a:pt x="186" y="177"/>
                    <a:pt x="189" y="170"/>
                    <a:pt x="189" y="163"/>
                  </a:cubicBezTo>
                  <a:cubicBezTo>
                    <a:pt x="189" y="156"/>
                    <a:pt x="186" y="150"/>
                    <a:pt x="181" y="14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3"/>
                    <a:pt x="2" y="40"/>
                    <a:pt x="8" y="45"/>
                  </a:cubicBezTo>
                  <a:cubicBezTo>
                    <a:pt x="144" y="182"/>
                    <a:pt x="144" y="182"/>
                    <a:pt x="144" y="182"/>
                  </a:cubicBezTo>
                  <a:cubicBezTo>
                    <a:pt x="149" y="187"/>
                    <a:pt x="156" y="189"/>
                    <a:pt x="163" y="189"/>
                  </a:cubicBezTo>
                  <a:cubicBezTo>
                    <a:pt x="169" y="189"/>
                    <a:pt x="176" y="187"/>
                    <a:pt x="181" y="182"/>
                  </a:cubicBezTo>
                  <a:lnTo>
                    <a:pt x="177" y="178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6748463" y="2081213"/>
              <a:ext cx="768350" cy="769938"/>
            </a:xfrm>
            <a:custGeom>
              <a:avLst/>
              <a:gdLst>
                <a:gd name="T0" fmla="*/ 173 w 181"/>
                <a:gd name="T1" fmla="*/ 173 h 181"/>
                <a:gd name="T2" fmla="*/ 145 w 181"/>
                <a:gd name="T3" fmla="*/ 173 h 181"/>
                <a:gd name="T4" fmla="*/ 8 w 181"/>
                <a:gd name="T5" fmla="*/ 37 h 181"/>
                <a:gd name="T6" fmla="*/ 8 w 181"/>
                <a:gd name="T7" fmla="*/ 8 h 181"/>
                <a:gd name="T8" fmla="*/ 37 w 181"/>
                <a:gd name="T9" fmla="*/ 8 h 181"/>
                <a:gd name="T10" fmla="*/ 173 w 181"/>
                <a:gd name="T11" fmla="*/ 145 h 181"/>
                <a:gd name="T12" fmla="*/ 173 w 181"/>
                <a:gd name="T13" fmla="*/ 1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81">
                  <a:moveTo>
                    <a:pt x="173" y="173"/>
                  </a:moveTo>
                  <a:cubicBezTo>
                    <a:pt x="165" y="181"/>
                    <a:pt x="153" y="181"/>
                    <a:pt x="145" y="17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81" y="152"/>
                    <a:pt x="181" y="165"/>
                    <a:pt x="173" y="173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6731001" y="2063751"/>
              <a:ext cx="803275" cy="803275"/>
            </a:xfrm>
            <a:custGeom>
              <a:avLst/>
              <a:gdLst>
                <a:gd name="T0" fmla="*/ 177 w 189"/>
                <a:gd name="T1" fmla="*/ 177 h 189"/>
                <a:gd name="T2" fmla="*/ 173 w 189"/>
                <a:gd name="T3" fmla="*/ 173 h 189"/>
                <a:gd name="T4" fmla="*/ 163 w 189"/>
                <a:gd name="T5" fmla="*/ 177 h 189"/>
                <a:gd name="T6" fmla="*/ 153 w 189"/>
                <a:gd name="T7" fmla="*/ 173 h 189"/>
                <a:gd name="T8" fmla="*/ 16 w 189"/>
                <a:gd name="T9" fmla="*/ 36 h 189"/>
                <a:gd name="T10" fmla="*/ 12 w 189"/>
                <a:gd name="T11" fmla="*/ 26 h 189"/>
                <a:gd name="T12" fmla="*/ 16 w 189"/>
                <a:gd name="T13" fmla="*/ 16 h 189"/>
                <a:gd name="T14" fmla="*/ 26 w 189"/>
                <a:gd name="T15" fmla="*/ 12 h 189"/>
                <a:gd name="T16" fmla="*/ 37 w 189"/>
                <a:gd name="T17" fmla="*/ 16 h 189"/>
                <a:gd name="T18" fmla="*/ 173 w 189"/>
                <a:gd name="T19" fmla="*/ 153 h 189"/>
                <a:gd name="T20" fmla="*/ 177 w 189"/>
                <a:gd name="T21" fmla="*/ 163 h 189"/>
                <a:gd name="T22" fmla="*/ 173 w 189"/>
                <a:gd name="T23" fmla="*/ 173 h 189"/>
                <a:gd name="T24" fmla="*/ 177 w 189"/>
                <a:gd name="T25" fmla="*/ 177 h 189"/>
                <a:gd name="T26" fmla="*/ 182 w 189"/>
                <a:gd name="T27" fmla="*/ 181 h 189"/>
                <a:gd name="T28" fmla="*/ 189 w 189"/>
                <a:gd name="T29" fmla="*/ 163 h 189"/>
                <a:gd name="T30" fmla="*/ 182 w 189"/>
                <a:gd name="T31" fmla="*/ 144 h 189"/>
                <a:gd name="T32" fmla="*/ 45 w 189"/>
                <a:gd name="T33" fmla="*/ 8 h 189"/>
                <a:gd name="T34" fmla="*/ 26 w 189"/>
                <a:gd name="T35" fmla="*/ 0 h 189"/>
                <a:gd name="T36" fmla="*/ 8 w 189"/>
                <a:gd name="T37" fmla="*/ 8 h 189"/>
                <a:gd name="T38" fmla="*/ 0 w 189"/>
                <a:gd name="T39" fmla="*/ 26 h 189"/>
                <a:gd name="T40" fmla="*/ 8 w 189"/>
                <a:gd name="T41" fmla="*/ 45 h 189"/>
                <a:gd name="T42" fmla="*/ 144 w 189"/>
                <a:gd name="T43" fmla="*/ 181 h 189"/>
                <a:gd name="T44" fmla="*/ 163 w 189"/>
                <a:gd name="T45" fmla="*/ 189 h 189"/>
                <a:gd name="T46" fmla="*/ 182 w 189"/>
                <a:gd name="T47" fmla="*/ 181 h 189"/>
                <a:gd name="T48" fmla="*/ 177 w 189"/>
                <a:gd name="T49" fmla="*/ 17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9">
                  <a:moveTo>
                    <a:pt x="177" y="177"/>
                  </a:moveTo>
                  <a:cubicBezTo>
                    <a:pt x="173" y="173"/>
                    <a:pt x="173" y="173"/>
                    <a:pt x="173" y="173"/>
                  </a:cubicBezTo>
                  <a:cubicBezTo>
                    <a:pt x="170" y="176"/>
                    <a:pt x="167" y="177"/>
                    <a:pt x="163" y="177"/>
                  </a:cubicBezTo>
                  <a:cubicBezTo>
                    <a:pt x="159" y="177"/>
                    <a:pt x="156" y="176"/>
                    <a:pt x="153" y="173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4" y="34"/>
                    <a:pt x="12" y="30"/>
                    <a:pt x="12" y="26"/>
                  </a:cubicBezTo>
                  <a:cubicBezTo>
                    <a:pt x="12" y="23"/>
                    <a:pt x="14" y="19"/>
                    <a:pt x="16" y="16"/>
                  </a:cubicBezTo>
                  <a:cubicBezTo>
                    <a:pt x="19" y="13"/>
                    <a:pt x="23" y="12"/>
                    <a:pt x="26" y="12"/>
                  </a:cubicBezTo>
                  <a:cubicBezTo>
                    <a:pt x="30" y="12"/>
                    <a:pt x="34" y="13"/>
                    <a:pt x="37" y="16"/>
                  </a:cubicBezTo>
                  <a:cubicBezTo>
                    <a:pt x="173" y="153"/>
                    <a:pt x="173" y="153"/>
                    <a:pt x="173" y="153"/>
                  </a:cubicBezTo>
                  <a:cubicBezTo>
                    <a:pt x="176" y="156"/>
                    <a:pt x="177" y="159"/>
                    <a:pt x="177" y="163"/>
                  </a:cubicBezTo>
                  <a:cubicBezTo>
                    <a:pt x="177" y="167"/>
                    <a:pt x="176" y="170"/>
                    <a:pt x="173" y="173"/>
                  </a:cubicBezTo>
                  <a:cubicBezTo>
                    <a:pt x="177" y="177"/>
                    <a:pt x="177" y="177"/>
                    <a:pt x="177" y="177"/>
                  </a:cubicBezTo>
                  <a:cubicBezTo>
                    <a:pt x="182" y="181"/>
                    <a:pt x="182" y="181"/>
                    <a:pt x="182" y="181"/>
                  </a:cubicBezTo>
                  <a:cubicBezTo>
                    <a:pt x="187" y="176"/>
                    <a:pt x="189" y="170"/>
                    <a:pt x="189" y="163"/>
                  </a:cubicBezTo>
                  <a:cubicBezTo>
                    <a:pt x="189" y="156"/>
                    <a:pt x="187" y="149"/>
                    <a:pt x="182" y="144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6"/>
                  </a:cubicBezTo>
                  <a:cubicBezTo>
                    <a:pt x="0" y="33"/>
                    <a:pt x="3" y="40"/>
                    <a:pt x="8" y="45"/>
                  </a:cubicBezTo>
                  <a:cubicBezTo>
                    <a:pt x="144" y="181"/>
                    <a:pt x="144" y="181"/>
                    <a:pt x="144" y="181"/>
                  </a:cubicBezTo>
                  <a:cubicBezTo>
                    <a:pt x="150" y="187"/>
                    <a:pt x="156" y="189"/>
                    <a:pt x="163" y="189"/>
                  </a:cubicBezTo>
                  <a:cubicBezTo>
                    <a:pt x="170" y="189"/>
                    <a:pt x="177" y="187"/>
                    <a:pt x="182" y="181"/>
                  </a:cubicBezTo>
                  <a:lnTo>
                    <a:pt x="177" y="177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6561138" y="2136776"/>
              <a:ext cx="900113" cy="901700"/>
            </a:xfrm>
            <a:custGeom>
              <a:avLst/>
              <a:gdLst>
                <a:gd name="T0" fmla="*/ 204 w 212"/>
                <a:gd name="T1" fmla="*/ 204 h 212"/>
                <a:gd name="T2" fmla="*/ 175 w 212"/>
                <a:gd name="T3" fmla="*/ 204 h 212"/>
                <a:gd name="T4" fmla="*/ 8 w 212"/>
                <a:gd name="T5" fmla="*/ 37 h 212"/>
                <a:gd name="T6" fmla="*/ 8 w 212"/>
                <a:gd name="T7" fmla="*/ 8 h 212"/>
                <a:gd name="T8" fmla="*/ 37 w 212"/>
                <a:gd name="T9" fmla="*/ 8 h 212"/>
                <a:gd name="T10" fmla="*/ 204 w 212"/>
                <a:gd name="T11" fmla="*/ 176 h 212"/>
                <a:gd name="T12" fmla="*/ 204 w 212"/>
                <a:gd name="T13" fmla="*/ 20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12">
                  <a:moveTo>
                    <a:pt x="204" y="204"/>
                  </a:moveTo>
                  <a:cubicBezTo>
                    <a:pt x="196" y="212"/>
                    <a:pt x="183" y="212"/>
                    <a:pt x="175" y="204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0" y="29"/>
                    <a:pt x="0" y="16"/>
                    <a:pt x="8" y="8"/>
                  </a:cubicBezTo>
                  <a:cubicBezTo>
                    <a:pt x="16" y="0"/>
                    <a:pt x="29" y="0"/>
                    <a:pt x="37" y="8"/>
                  </a:cubicBezTo>
                  <a:cubicBezTo>
                    <a:pt x="204" y="176"/>
                    <a:pt x="204" y="176"/>
                    <a:pt x="204" y="176"/>
                  </a:cubicBezTo>
                  <a:cubicBezTo>
                    <a:pt x="212" y="184"/>
                    <a:pt x="212" y="196"/>
                    <a:pt x="204" y="204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6543676" y="2119313"/>
              <a:ext cx="935038" cy="935038"/>
            </a:xfrm>
            <a:custGeom>
              <a:avLst/>
              <a:gdLst>
                <a:gd name="T0" fmla="*/ 208 w 220"/>
                <a:gd name="T1" fmla="*/ 208 h 220"/>
                <a:gd name="T2" fmla="*/ 204 w 220"/>
                <a:gd name="T3" fmla="*/ 204 h 220"/>
                <a:gd name="T4" fmla="*/ 194 w 220"/>
                <a:gd name="T5" fmla="*/ 208 h 220"/>
                <a:gd name="T6" fmla="*/ 184 w 220"/>
                <a:gd name="T7" fmla="*/ 204 h 220"/>
                <a:gd name="T8" fmla="*/ 16 w 220"/>
                <a:gd name="T9" fmla="*/ 37 h 220"/>
                <a:gd name="T10" fmla="*/ 12 w 220"/>
                <a:gd name="T11" fmla="*/ 27 h 220"/>
                <a:gd name="T12" fmla="*/ 16 w 220"/>
                <a:gd name="T13" fmla="*/ 16 h 220"/>
                <a:gd name="T14" fmla="*/ 26 w 220"/>
                <a:gd name="T15" fmla="*/ 12 h 220"/>
                <a:gd name="T16" fmla="*/ 36 w 220"/>
                <a:gd name="T17" fmla="*/ 16 h 220"/>
                <a:gd name="T18" fmla="*/ 204 w 220"/>
                <a:gd name="T19" fmla="*/ 184 h 220"/>
                <a:gd name="T20" fmla="*/ 208 w 220"/>
                <a:gd name="T21" fmla="*/ 194 h 220"/>
                <a:gd name="T22" fmla="*/ 204 w 220"/>
                <a:gd name="T23" fmla="*/ 204 h 220"/>
                <a:gd name="T24" fmla="*/ 208 w 220"/>
                <a:gd name="T25" fmla="*/ 208 h 220"/>
                <a:gd name="T26" fmla="*/ 212 w 220"/>
                <a:gd name="T27" fmla="*/ 212 h 220"/>
                <a:gd name="T28" fmla="*/ 220 w 220"/>
                <a:gd name="T29" fmla="*/ 194 h 220"/>
                <a:gd name="T30" fmla="*/ 212 w 220"/>
                <a:gd name="T31" fmla="*/ 175 h 220"/>
                <a:gd name="T32" fmla="*/ 45 w 220"/>
                <a:gd name="T33" fmla="*/ 8 h 220"/>
                <a:gd name="T34" fmla="*/ 26 w 220"/>
                <a:gd name="T35" fmla="*/ 0 h 220"/>
                <a:gd name="T36" fmla="*/ 8 w 220"/>
                <a:gd name="T37" fmla="*/ 8 h 220"/>
                <a:gd name="T38" fmla="*/ 0 w 220"/>
                <a:gd name="T39" fmla="*/ 27 h 220"/>
                <a:gd name="T40" fmla="*/ 8 w 220"/>
                <a:gd name="T41" fmla="*/ 45 h 220"/>
                <a:gd name="T42" fmla="*/ 175 w 220"/>
                <a:gd name="T43" fmla="*/ 212 h 220"/>
                <a:gd name="T44" fmla="*/ 194 w 220"/>
                <a:gd name="T45" fmla="*/ 220 h 220"/>
                <a:gd name="T46" fmla="*/ 212 w 220"/>
                <a:gd name="T47" fmla="*/ 212 h 220"/>
                <a:gd name="T48" fmla="*/ 208 w 220"/>
                <a:gd name="T4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0" h="220">
                  <a:moveTo>
                    <a:pt x="208" y="208"/>
                  </a:moveTo>
                  <a:cubicBezTo>
                    <a:pt x="204" y="204"/>
                    <a:pt x="204" y="204"/>
                    <a:pt x="204" y="204"/>
                  </a:cubicBezTo>
                  <a:cubicBezTo>
                    <a:pt x="201" y="207"/>
                    <a:pt x="197" y="208"/>
                    <a:pt x="194" y="208"/>
                  </a:cubicBezTo>
                  <a:cubicBezTo>
                    <a:pt x="190" y="208"/>
                    <a:pt x="187" y="207"/>
                    <a:pt x="184" y="204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4" y="34"/>
                    <a:pt x="12" y="30"/>
                    <a:pt x="12" y="27"/>
                  </a:cubicBezTo>
                  <a:cubicBezTo>
                    <a:pt x="12" y="23"/>
                    <a:pt x="14" y="19"/>
                    <a:pt x="16" y="16"/>
                  </a:cubicBezTo>
                  <a:cubicBezTo>
                    <a:pt x="19" y="14"/>
                    <a:pt x="23" y="12"/>
                    <a:pt x="26" y="12"/>
                  </a:cubicBezTo>
                  <a:cubicBezTo>
                    <a:pt x="30" y="12"/>
                    <a:pt x="34" y="14"/>
                    <a:pt x="36" y="16"/>
                  </a:cubicBezTo>
                  <a:cubicBezTo>
                    <a:pt x="204" y="184"/>
                    <a:pt x="204" y="184"/>
                    <a:pt x="204" y="184"/>
                  </a:cubicBezTo>
                  <a:cubicBezTo>
                    <a:pt x="207" y="187"/>
                    <a:pt x="208" y="190"/>
                    <a:pt x="208" y="194"/>
                  </a:cubicBezTo>
                  <a:cubicBezTo>
                    <a:pt x="208" y="198"/>
                    <a:pt x="207" y="201"/>
                    <a:pt x="204" y="204"/>
                  </a:cubicBezTo>
                  <a:cubicBezTo>
                    <a:pt x="208" y="208"/>
                    <a:pt x="208" y="208"/>
                    <a:pt x="208" y="208"/>
                  </a:cubicBezTo>
                  <a:cubicBezTo>
                    <a:pt x="212" y="212"/>
                    <a:pt x="212" y="212"/>
                    <a:pt x="212" y="212"/>
                  </a:cubicBezTo>
                  <a:cubicBezTo>
                    <a:pt x="217" y="207"/>
                    <a:pt x="220" y="201"/>
                    <a:pt x="220" y="194"/>
                  </a:cubicBezTo>
                  <a:cubicBezTo>
                    <a:pt x="220" y="187"/>
                    <a:pt x="217" y="180"/>
                    <a:pt x="212" y="175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0" y="3"/>
                    <a:pt x="33" y="0"/>
                    <a:pt x="26" y="0"/>
                  </a:cubicBezTo>
                  <a:cubicBezTo>
                    <a:pt x="20" y="0"/>
                    <a:pt x="13" y="3"/>
                    <a:pt x="8" y="8"/>
                  </a:cubicBezTo>
                  <a:cubicBezTo>
                    <a:pt x="3" y="13"/>
                    <a:pt x="0" y="20"/>
                    <a:pt x="0" y="27"/>
                  </a:cubicBezTo>
                  <a:cubicBezTo>
                    <a:pt x="0" y="33"/>
                    <a:pt x="3" y="40"/>
                    <a:pt x="8" y="45"/>
                  </a:cubicBezTo>
                  <a:cubicBezTo>
                    <a:pt x="175" y="212"/>
                    <a:pt x="175" y="212"/>
                    <a:pt x="175" y="212"/>
                  </a:cubicBezTo>
                  <a:cubicBezTo>
                    <a:pt x="180" y="218"/>
                    <a:pt x="187" y="220"/>
                    <a:pt x="194" y="220"/>
                  </a:cubicBezTo>
                  <a:cubicBezTo>
                    <a:pt x="201" y="220"/>
                    <a:pt x="207" y="218"/>
                    <a:pt x="212" y="212"/>
                  </a:cubicBezTo>
                  <a:lnTo>
                    <a:pt x="208" y="208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76946" y="1919288"/>
            <a:ext cx="2889251" cy="2890838"/>
            <a:chOff x="4376738" y="1919288"/>
            <a:chExt cx="2889251" cy="2890838"/>
          </a:xfrm>
        </p:grpSpPr>
        <p:sp>
          <p:nvSpPr>
            <p:cNvPr id="25" name="Freeform 21"/>
            <p:cNvSpPr/>
            <p:nvPr/>
          </p:nvSpPr>
          <p:spPr bwMode="auto">
            <a:xfrm>
              <a:off x="5286376" y="2833688"/>
              <a:ext cx="1963738" cy="1963738"/>
            </a:xfrm>
            <a:custGeom>
              <a:avLst/>
              <a:gdLst>
                <a:gd name="T0" fmla="*/ 415 w 462"/>
                <a:gd name="T1" fmla="*/ 452 h 462"/>
                <a:gd name="T2" fmla="*/ 452 w 462"/>
                <a:gd name="T3" fmla="*/ 452 h 462"/>
                <a:gd name="T4" fmla="*/ 452 w 462"/>
                <a:gd name="T5" fmla="*/ 414 h 462"/>
                <a:gd name="T6" fmla="*/ 48 w 462"/>
                <a:gd name="T7" fmla="*/ 10 h 462"/>
                <a:gd name="T8" fmla="*/ 10 w 462"/>
                <a:gd name="T9" fmla="*/ 10 h 462"/>
                <a:gd name="T10" fmla="*/ 10 w 462"/>
                <a:gd name="T11" fmla="*/ 47 h 462"/>
                <a:gd name="T12" fmla="*/ 415 w 462"/>
                <a:gd name="T13" fmla="*/ 45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2" h="462">
                  <a:moveTo>
                    <a:pt x="415" y="452"/>
                  </a:moveTo>
                  <a:cubicBezTo>
                    <a:pt x="425" y="462"/>
                    <a:pt x="442" y="462"/>
                    <a:pt x="452" y="452"/>
                  </a:cubicBezTo>
                  <a:cubicBezTo>
                    <a:pt x="462" y="441"/>
                    <a:pt x="462" y="424"/>
                    <a:pt x="452" y="414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37" y="0"/>
                    <a:pt x="21" y="0"/>
                    <a:pt x="10" y="10"/>
                  </a:cubicBezTo>
                  <a:cubicBezTo>
                    <a:pt x="0" y="20"/>
                    <a:pt x="0" y="37"/>
                    <a:pt x="10" y="47"/>
                  </a:cubicBezTo>
                  <a:lnTo>
                    <a:pt x="415" y="4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5273676" y="2816226"/>
              <a:ext cx="1992313" cy="1993900"/>
            </a:xfrm>
            <a:custGeom>
              <a:avLst/>
              <a:gdLst>
                <a:gd name="T0" fmla="*/ 418 w 469"/>
                <a:gd name="T1" fmla="*/ 456 h 469"/>
                <a:gd name="T2" fmla="*/ 413 w 469"/>
                <a:gd name="T3" fmla="*/ 460 h 469"/>
                <a:gd name="T4" fmla="*/ 436 w 469"/>
                <a:gd name="T5" fmla="*/ 469 h 469"/>
                <a:gd name="T6" fmla="*/ 459 w 469"/>
                <a:gd name="T7" fmla="*/ 460 h 469"/>
                <a:gd name="T8" fmla="*/ 469 w 469"/>
                <a:gd name="T9" fmla="*/ 437 h 469"/>
                <a:gd name="T10" fmla="*/ 459 w 469"/>
                <a:gd name="T11" fmla="*/ 414 h 469"/>
                <a:gd name="T12" fmla="*/ 55 w 469"/>
                <a:gd name="T13" fmla="*/ 10 h 469"/>
                <a:gd name="T14" fmla="*/ 32 w 469"/>
                <a:gd name="T15" fmla="*/ 0 h 469"/>
                <a:gd name="T16" fmla="*/ 9 w 469"/>
                <a:gd name="T17" fmla="*/ 10 h 469"/>
                <a:gd name="T18" fmla="*/ 0 w 469"/>
                <a:gd name="T19" fmla="*/ 33 h 469"/>
                <a:gd name="T20" fmla="*/ 9 w 469"/>
                <a:gd name="T21" fmla="*/ 56 h 469"/>
                <a:gd name="T22" fmla="*/ 413 w 469"/>
                <a:gd name="T23" fmla="*/ 460 h 469"/>
                <a:gd name="T24" fmla="*/ 418 w 469"/>
                <a:gd name="T25" fmla="*/ 456 h 469"/>
                <a:gd name="T26" fmla="*/ 422 w 469"/>
                <a:gd name="T27" fmla="*/ 451 h 469"/>
                <a:gd name="T28" fmla="*/ 18 w 469"/>
                <a:gd name="T29" fmla="*/ 47 h 469"/>
                <a:gd name="T30" fmla="*/ 12 w 469"/>
                <a:gd name="T31" fmla="*/ 33 h 469"/>
                <a:gd name="T32" fmla="*/ 18 w 469"/>
                <a:gd name="T33" fmla="*/ 18 h 469"/>
                <a:gd name="T34" fmla="*/ 32 w 469"/>
                <a:gd name="T35" fmla="*/ 12 h 469"/>
                <a:gd name="T36" fmla="*/ 47 w 469"/>
                <a:gd name="T37" fmla="*/ 18 h 469"/>
                <a:gd name="T38" fmla="*/ 451 w 469"/>
                <a:gd name="T39" fmla="*/ 422 h 469"/>
                <a:gd name="T40" fmla="*/ 457 w 469"/>
                <a:gd name="T41" fmla="*/ 437 h 469"/>
                <a:gd name="T42" fmla="*/ 451 w 469"/>
                <a:gd name="T43" fmla="*/ 451 h 469"/>
                <a:gd name="T44" fmla="*/ 436 w 469"/>
                <a:gd name="T45" fmla="*/ 457 h 469"/>
                <a:gd name="T46" fmla="*/ 422 w 469"/>
                <a:gd name="T47" fmla="*/ 451 h 469"/>
                <a:gd name="T48" fmla="*/ 418 w 469"/>
                <a:gd name="T49" fmla="*/ 45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69" h="469">
                  <a:moveTo>
                    <a:pt x="418" y="456"/>
                  </a:moveTo>
                  <a:cubicBezTo>
                    <a:pt x="413" y="460"/>
                    <a:pt x="413" y="460"/>
                    <a:pt x="413" y="460"/>
                  </a:cubicBezTo>
                  <a:cubicBezTo>
                    <a:pt x="420" y="466"/>
                    <a:pt x="428" y="469"/>
                    <a:pt x="436" y="469"/>
                  </a:cubicBezTo>
                  <a:cubicBezTo>
                    <a:pt x="445" y="469"/>
                    <a:pt x="453" y="466"/>
                    <a:pt x="459" y="460"/>
                  </a:cubicBezTo>
                  <a:cubicBezTo>
                    <a:pt x="466" y="454"/>
                    <a:pt x="469" y="445"/>
                    <a:pt x="469" y="437"/>
                  </a:cubicBezTo>
                  <a:cubicBezTo>
                    <a:pt x="469" y="429"/>
                    <a:pt x="466" y="420"/>
                    <a:pt x="459" y="41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3"/>
                    <a:pt x="40" y="0"/>
                    <a:pt x="32" y="0"/>
                  </a:cubicBezTo>
                  <a:cubicBezTo>
                    <a:pt x="24" y="0"/>
                    <a:pt x="15" y="3"/>
                    <a:pt x="9" y="10"/>
                  </a:cubicBezTo>
                  <a:cubicBezTo>
                    <a:pt x="3" y="16"/>
                    <a:pt x="0" y="24"/>
                    <a:pt x="0" y="33"/>
                  </a:cubicBezTo>
                  <a:cubicBezTo>
                    <a:pt x="0" y="41"/>
                    <a:pt x="3" y="49"/>
                    <a:pt x="9" y="56"/>
                  </a:cubicBezTo>
                  <a:cubicBezTo>
                    <a:pt x="413" y="460"/>
                    <a:pt x="413" y="460"/>
                    <a:pt x="413" y="460"/>
                  </a:cubicBezTo>
                  <a:cubicBezTo>
                    <a:pt x="418" y="456"/>
                    <a:pt x="418" y="456"/>
                    <a:pt x="418" y="456"/>
                  </a:cubicBezTo>
                  <a:cubicBezTo>
                    <a:pt x="422" y="451"/>
                    <a:pt x="422" y="451"/>
                    <a:pt x="422" y="451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4" y="43"/>
                    <a:pt x="12" y="38"/>
                    <a:pt x="12" y="33"/>
                  </a:cubicBezTo>
                  <a:cubicBezTo>
                    <a:pt x="12" y="27"/>
                    <a:pt x="14" y="22"/>
                    <a:pt x="18" y="18"/>
                  </a:cubicBezTo>
                  <a:cubicBezTo>
                    <a:pt x="22" y="14"/>
                    <a:pt x="27" y="12"/>
                    <a:pt x="32" y="12"/>
                  </a:cubicBezTo>
                  <a:cubicBezTo>
                    <a:pt x="37" y="12"/>
                    <a:pt x="43" y="14"/>
                    <a:pt x="47" y="18"/>
                  </a:cubicBezTo>
                  <a:cubicBezTo>
                    <a:pt x="451" y="422"/>
                    <a:pt x="451" y="422"/>
                    <a:pt x="451" y="422"/>
                  </a:cubicBezTo>
                  <a:cubicBezTo>
                    <a:pt x="455" y="426"/>
                    <a:pt x="457" y="432"/>
                    <a:pt x="457" y="437"/>
                  </a:cubicBezTo>
                  <a:cubicBezTo>
                    <a:pt x="457" y="442"/>
                    <a:pt x="455" y="447"/>
                    <a:pt x="451" y="451"/>
                  </a:cubicBezTo>
                  <a:cubicBezTo>
                    <a:pt x="447" y="455"/>
                    <a:pt x="442" y="457"/>
                    <a:pt x="436" y="457"/>
                  </a:cubicBezTo>
                  <a:cubicBezTo>
                    <a:pt x="431" y="457"/>
                    <a:pt x="426" y="455"/>
                    <a:pt x="422" y="451"/>
                  </a:cubicBezTo>
                  <a:lnTo>
                    <a:pt x="418" y="456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5124451" y="2668588"/>
              <a:ext cx="565150" cy="568325"/>
            </a:xfrm>
            <a:custGeom>
              <a:avLst/>
              <a:gdLst>
                <a:gd name="T0" fmla="*/ 8 w 133"/>
                <a:gd name="T1" fmla="*/ 126 h 134"/>
                <a:gd name="T2" fmla="*/ 36 w 133"/>
                <a:gd name="T3" fmla="*/ 126 h 134"/>
                <a:gd name="T4" fmla="*/ 126 w 133"/>
                <a:gd name="T5" fmla="*/ 37 h 134"/>
                <a:gd name="T6" fmla="*/ 126 w 133"/>
                <a:gd name="T7" fmla="*/ 8 h 134"/>
                <a:gd name="T8" fmla="*/ 97 w 133"/>
                <a:gd name="T9" fmla="*/ 8 h 134"/>
                <a:gd name="T10" fmla="*/ 8 w 133"/>
                <a:gd name="T11" fmla="*/ 98 h 134"/>
                <a:gd name="T12" fmla="*/ 8 w 133"/>
                <a:gd name="T13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134">
                  <a:moveTo>
                    <a:pt x="8" y="126"/>
                  </a:moveTo>
                  <a:cubicBezTo>
                    <a:pt x="16" y="134"/>
                    <a:pt x="28" y="134"/>
                    <a:pt x="36" y="126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33" y="29"/>
                    <a:pt x="133" y="16"/>
                    <a:pt x="126" y="8"/>
                  </a:cubicBezTo>
                  <a:cubicBezTo>
                    <a:pt x="118" y="0"/>
                    <a:pt x="105" y="0"/>
                    <a:pt x="97" y="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0" y="105"/>
                    <a:pt x="0" y="118"/>
                    <a:pt x="8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5108576" y="2651126"/>
              <a:ext cx="603250" cy="603250"/>
            </a:xfrm>
            <a:custGeom>
              <a:avLst/>
              <a:gdLst>
                <a:gd name="T0" fmla="*/ 12 w 142"/>
                <a:gd name="T1" fmla="*/ 130 h 142"/>
                <a:gd name="T2" fmla="*/ 7 w 142"/>
                <a:gd name="T3" fmla="*/ 134 h 142"/>
                <a:gd name="T4" fmla="*/ 26 w 142"/>
                <a:gd name="T5" fmla="*/ 142 h 142"/>
                <a:gd name="T6" fmla="*/ 45 w 142"/>
                <a:gd name="T7" fmla="*/ 134 h 142"/>
                <a:gd name="T8" fmla="*/ 134 w 142"/>
                <a:gd name="T9" fmla="*/ 45 h 142"/>
                <a:gd name="T10" fmla="*/ 142 w 142"/>
                <a:gd name="T11" fmla="*/ 27 h 142"/>
                <a:gd name="T12" fmla="*/ 134 w 142"/>
                <a:gd name="T13" fmla="*/ 8 h 142"/>
                <a:gd name="T14" fmla="*/ 115 w 142"/>
                <a:gd name="T15" fmla="*/ 0 h 142"/>
                <a:gd name="T16" fmla="*/ 97 w 142"/>
                <a:gd name="T17" fmla="*/ 8 h 142"/>
                <a:gd name="T18" fmla="*/ 7 w 142"/>
                <a:gd name="T19" fmla="*/ 97 h 142"/>
                <a:gd name="T20" fmla="*/ 0 w 142"/>
                <a:gd name="T21" fmla="*/ 116 h 142"/>
                <a:gd name="T22" fmla="*/ 7 w 142"/>
                <a:gd name="T23" fmla="*/ 134 h 142"/>
                <a:gd name="T24" fmla="*/ 12 w 142"/>
                <a:gd name="T25" fmla="*/ 130 h 142"/>
                <a:gd name="T26" fmla="*/ 16 w 142"/>
                <a:gd name="T27" fmla="*/ 126 h 142"/>
                <a:gd name="T28" fmla="*/ 12 w 142"/>
                <a:gd name="T29" fmla="*/ 116 h 142"/>
                <a:gd name="T30" fmla="*/ 16 w 142"/>
                <a:gd name="T31" fmla="*/ 106 h 142"/>
                <a:gd name="T32" fmla="*/ 105 w 142"/>
                <a:gd name="T33" fmla="*/ 16 h 142"/>
                <a:gd name="T34" fmla="*/ 115 w 142"/>
                <a:gd name="T35" fmla="*/ 12 h 142"/>
                <a:gd name="T36" fmla="*/ 125 w 142"/>
                <a:gd name="T37" fmla="*/ 16 h 142"/>
                <a:gd name="T38" fmla="*/ 130 w 142"/>
                <a:gd name="T39" fmla="*/ 27 h 142"/>
                <a:gd name="T40" fmla="*/ 125 w 142"/>
                <a:gd name="T41" fmla="*/ 37 h 142"/>
                <a:gd name="T42" fmla="*/ 36 w 142"/>
                <a:gd name="T43" fmla="*/ 126 h 142"/>
                <a:gd name="T44" fmla="*/ 26 w 142"/>
                <a:gd name="T45" fmla="*/ 130 h 142"/>
                <a:gd name="T46" fmla="*/ 16 w 142"/>
                <a:gd name="T47" fmla="*/ 126 h 142"/>
                <a:gd name="T48" fmla="*/ 12 w 142"/>
                <a:gd name="T4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42">
                  <a:moveTo>
                    <a:pt x="12" y="130"/>
                  </a:moveTo>
                  <a:cubicBezTo>
                    <a:pt x="7" y="134"/>
                    <a:pt x="7" y="134"/>
                    <a:pt x="7" y="134"/>
                  </a:cubicBezTo>
                  <a:cubicBezTo>
                    <a:pt x="12" y="140"/>
                    <a:pt x="19" y="142"/>
                    <a:pt x="26" y="142"/>
                  </a:cubicBezTo>
                  <a:cubicBezTo>
                    <a:pt x="33" y="142"/>
                    <a:pt x="39" y="140"/>
                    <a:pt x="45" y="134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9" y="40"/>
                    <a:pt x="142" y="33"/>
                    <a:pt x="142" y="27"/>
                  </a:cubicBezTo>
                  <a:cubicBezTo>
                    <a:pt x="142" y="20"/>
                    <a:pt x="139" y="13"/>
                    <a:pt x="134" y="8"/>
                  </a:cubicBezTo>
                  <a:cubicBezTo>
                    <a:pt x="129" y="3"/>
                    <a:pt x="122" y="0"/>
                    <a:pt x="115" y="0"/>
                  </a:cubicBezTo>
                  <a:cubicBezTo>
                    <a:pt x="109" y="0"/>
                    <a:pt x="102" y="3"/>
                    <a:pt x="97" y="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2" y="102"/>
                    <a:pt x="0" y="109"/>
                    <a:pt x="0" y="116"/>
                  </a:cubicBezTo>
                  <a:cubicBezTo>
                    <a:pt x="0" y="123"/>
                    <a:pt x="2" y="129"/>
                    <a:pt x="7" y="134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3" y="123"/>
                    <a:pt x="12" y="120"/>
                    <a:pt x="12" y="116"/>
                  </a:cubicBezTo>
                  <a:cubicBezTo>
                    <a:pt x="12" y="112"/>
                    <a:pt x="13" y="109"/>
                    <a:pt x="16" y="10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8" y="14"/>
                    <a:pt x="112" y="12"/>
                    <a:pt x="115" y="12"/>
                  </a:cubicBezTo>
                  <a:cubicBezTo>
                    <a:pt x="119" y="12"/>
                    <a:pt x="123" y="14"/>
                    <a:pt x="125" y="16"/>
                  </a:cubicBezTo>
                  <a:cubicBezTo>
                    <a:pt x="128" y="19"/>
                    <a:pt x="130" y="23"/>
                    <a:pt x="130" y="27"/>
                  </a:cubicBezTo>
                  <a:cubicBezTo>
                    <a:pt x="130" y="30"/>
                    <a:pt x="128" y="34"/>
                    <a:pt x="125" y="37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3" y="129"/>
                    <a:pt x="30" y="130"/>
                    <a:pt x="26" y="130"/>
                  </a:cubicBezTo>
                  <a:cubicBezTo>
                    <a:pt x="22" y="130"/>
                    <a:pt x="19" y="129"/>
                    <a:pt x="16" y="126"/>
                  </a:cubicBezTo>
                  <a:lnTo>
                    <a:pt x="12" y="130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4394201" y="1936751"/>
              <a:ext cx="569913" cy="569913"/>
            </a:xfrm>
            <a:custGeom>
              <a:avLst/>
              <a:gdLst>
                <a:gd name="T0" fmla="*/ 8 w 134"/>
                <a:gd name="T1" fmla="*/ 126 h 134"/>
                <a:gd name="T2" fmla="*/ 36 w 134"/>
                <a:gd name="T3" fmla="*/ 126 h 134"/>
                <a:gd name="T4" fmla="*/ 126 w 134"/>
                <a:gd name="T5" fmla="*/ 37 h 134"/>
                <a:gd name="T6" fmla="*/ 126 w 134"/>
                <a:gd name="T7" fmla="*/ 8 h 134"/>
                <a:gd name="T8" fmla="*/ 97 w 134"/>
                <a:gd name="T9" fmla="*/ 8 h 134"/>
                <a:gd name="T10" fmla="*/ 8 w 134"/>
                <a:gd name="T11" fmla="*/ 98 h 134"/>
                <a:gd name="T12" fmla="*/ 8 w 134"/>
                <a:gd name="T13" fmla="*/ 12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34">
                  <a:moveTo>
                    <a:pt x="8" y="126"/>
                  </a:moveTo>
                  <a:cubicBezTo>
                    <a:pt x="16" y="134"/>
                    <a:pt x="28" y="134"/>
                    <a:pt x="36" y="126"/>
                  </a:cubicBezTo>
                  <a:cubicBezTo>
                    <a:pt x="126" y="37"/>
                    <a:pt x="126" y="37"/>
                    <a:pt x="126" y="37"/>
                  </a:cubicBezTo>
                  <a:cubicBezTo>
                    <a:pt x="134" y="29"/>
                    <a:pt x="134" y="16"/>
                    <a:pt x="126" y="8"/>
                  </a:cubicBezTo>
                  <a:cubicBezTo>
                    <a:pt x="118" y="0"/>
                    <a:pt x="105" y="0"/>
                    <a:pt x="97" y="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0" y="105"/>
                    <a:pt x="0" y="118"/>
                    <a:pt x="8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4376738" y="1919288"/>
              <a:ext cx="603250" cy="604838"/>
            </a:xfrm>
            <a:custGeom>
              <a:avLst/>
              <a:gdLst>
                <a:gd name="T0" fmla="*/ 12 w 142"/>
                <a:gd name="T1" fmla="*/ 130 h 142"/>
                <a:gd name="T2" fmla="*/ 7 w 142"/>
                <a:gd name="T3" fmla="*/ 134 h 142"/>
                <a:gd name="T4" fmla="*/ 26 w 142"/>
                <a:gd name="T5" fmla="*/ 142 h 142"/>
                <a:gd name="T6" fmla="*/ 45 w 142"/>
                <a:gd name="T7" fmla="*/ 134 h 142"/>
                <a:gd name="T8" fmla="*/ 134 w 142"/>
                <a:gd name="T9" fmla="*/ 45 h 142"/>
                <a:gd name="T10" fmla="*/ 142 w 142"/>
                <a:gd name="T11" fmla="*/ 27 h 142"/>
                <a:gd name="T12" fmla="*/ 134 w 142"/>
                <a:gd name="T13" fmla="*/ 8 h 142"/>
                <a:gd name="T14" fmla="*/ 115 w 142"/>
                <a:gd name="T15" fmla="*/ 0 h 142"/>
                <a:gd name="T16" fmla="*/ 97 w 142"/>
                <a:gd name="T17" fmla="*/ 8 h 142"/>
                <a:gd name="T18" fmla="*/ 7 w 142"/>
                <a:gd name="T19" fmla="*/ 97 h 142"/>
                <a:gd name="T20" fmla="*/ 0 w 142"/>
                <a:gd name="T21" fmla="*/ 116 h 142"/>
                <a:gd name="T22" fmla="*/ 7 w 142"/>
                <a:gd name="T23" fmla="*/ 134 h 142"/>
                <a:gd name="T24" fmla="*/ 12 w 142"/>
                <a:gd name="T25" fmla="*/ 130 h 142"/>
                <a:gd name="T26" fmla="*/ 16 w 142"/>
                <a:gd name="T27" fmla="*/ 126 h 142"/>
                <a:gd name="T28" fmla="*/ 12 w 142"/>
                <a:gd name="T29" fmla="*/ 116 h 142"/>
                <a:gd name="T30" fmla="*/ 16 w 142"/>
                <a:gd name="T31" fmla="*/ 106 h 142"/>
                <a:gd name="T32" fmla="*/ 105 w 142"/>
                <a:gd name="T33" fmla="*/ 16 h 142"/>
                <a:gd name="T34" fmla="*/ 115 w 142"/>
                <a:gd name="T35" fmla="*/ 12 h 142"/>
                <a:gd name="T36" fmla="*/ 125 w 142"/>
                <a:gd name="T37" fmla="*/ 16 h 142"/>
                <a:gd name="T38" fmla="*/ 130 w 142"/>
                <a:gd name="T39" fmla="*/ 27 h 142"/>
                <a:gd name="T40" fmla="*/ 125 w 142"/>
                <a:gd name="T41" fmla="*/ 37 h 142"/>
                <a:gd name="T42" fmla="*/ 36 w 142"/>
                <a:gd name="T43" fmla="*/ 126 h 142"/>
                <a:gd name="T44" fmla="*/ 26 w 142"/>
                <a:gd name="T45" fmla="*/ 130 h 142"/>
                <a:gd name="T46" fmla="*/ 16 w 142"/>
                <a:gd name="T47" fmla="*/ 126 h 142"/>
                <a:gd name="T48" fmla="*/ 12 w 142"/>
                <a:gd name="T49" fmla="*/ 1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2" h="142">
                  <a:moveTo>
                    <a:pt x="12" y="130"/>
                  </a:moveTo>
                  <a:cubicBezTo>
                    <a:pt x="7" y="134"/>
                    <a:pt x="7" y="134"/>
                    <a:pt x="7" y="134"/>
                  </a:cubicBezTo>
                  <a:cubicBezTo>
                    <a:pt x="13" y="140"/>
                    <a:pt x="19" y="142"/>
                    <a:pt x="26" y="142"/>
                  </a:cubicBezTo>
                  <a:cubicBezTo>
                    <a:pt x="33" y="142"/>
                    <a:pt x="39" y="140"/>
                    <a:pt x="45" y="134"/>
                  </a:cubicBezTo>
                  <a:cubicBezTo>
                    <a:pt x="134" y="45"/>
                    <a:pt x="134" y="45"/>
                    <a:pt x="134" y="45"/>
                  </a:cubicBezTo>
                  <a:cubicBezTo>
                    <a:pt x="139" y="40"/>
                    <a:pt x="142" y="33"/>
                    <a:pt x="142" y="27"/>
                  </a:cubicBezTo>
                  <a:cubicBezTo>
                    <a:pt x="142" y="20"/>
                    <a:pt x="139" y="13"/>
                    <a:pt x="134" y="8"/>
                  </a:cubicBezTo>
                  <a:cubicBezTo>
                    <a:pt x="129" y="3"/>
                    <a:pt x="122" y="0"/>
                    <a:pt x="115" y="0"/>
                  </a:cubicBezTo>
                  <a:cubicBezTo>
                    <a:pt x="109" y="0"/>
                    <a:pt x="102" y="3"/>
                    <a:pt x="97" y="8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2" y="102"/>
                    <a:pt x="0" y="109"/>
                    <a:pt x="0" y="116"/>
                  </a:cubicBezTo>
                  <a:cubicBezTo>
                    <a:pt x="0" y="123"/>
                    <a:pt x="2" y="129"/>
                    <a:pt x="7" y="134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3" y="123"/>
                    <a:pt x="12" y="120"/>
                    <a:pt x="12" y="116"/>
                  </a:cubicBezTo>
                  <a:cubicBezTo>
                    <a:pt x="12" y="112"/>
                    <a:pt x="13" y="109"/>
                    <a:pt x="16" y="10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8" y="14"/>
                    <a:pt x="112" y="12"/>
                    <a:pt x="115" y="12"/>
                  </a:cubicBezTo>
                  <a:cubicBezTo>
                    <a:pt x="119" y="12"/>
                    <a:pt x="123" y="14"/>
                    <a:pt x="125" y="16"/>
                  </a:cubicBezTo>
                  <a:cubicBezTo>
                    <a:pt x="128" y="19"/>
                    <a:pt x="130" y="23"/>
                    <a:pt x="130" y="27"/>
                  </a:cubicBezTo>
                  <a:cubicBezTo>
                    <a:pt x="130" y="30"/>
                    <a:pt x="128" y="34"/>
                    <a:pt x="125" y="37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3" y="129"/>
                    <a:pt x="30" y="130"/>
                    <a:pt x="26" y="130"/>
                  </a:cubicBezTo>
                  <a:cubicBezTo>
                    <a:pt x="22" y="130"/>
                    <a:pt x="19" y="129"/>
                    <a:pt x="16" y="126"/>
                  </a:cubicBezTo>
                  <a:lnTo>
                    <a:pt x="12" y="130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4946651" y="2493963"/>
              <a:ext cx="679450" cy="676275"/>
            </a:xfrm>
            <a:custGeom>
              <a:avLst/>
              <a:gdLst>
                <a:gd name="T0" fmla="*/ 8 w 160"/>
                <a:gd name="T1" fmla="*/ 151 h 159"/>
                <a:gd name="T2" fmla="*/ 37 w 160"/>
                <a:gd name="T3" fmla="*/ 151 h 159"/>
                <a:gd name="T4" fmla="*/ 152 w 160"/>
                <a:gd name="T5" fmla="*/ 36 h 159"/>
                <a:gd name="T6" fmla="*/ 152 w 160"/>
                <a:gd name="T7" fmla="*/ 8 h 159"/>
                <a:gd name="T8" fmla="*/ 123 w 160"/>
                <a:gd name="T9" fmla="*/ 8 h 159"/>
                <a:gd name="T10" fmla="*/ 8 w 160"/>
                <a:gd name="T11" fmla="*/ 123 h 159"/>
                <a:gd name="T12" fmla="*/ 8 w 160"/>
                <a:gd name="T13" fmla="*/ 15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59">
                  <a:moveTo>
                    <a:pt x="8" y="151"/>
                  </a:moveTo>
                  <a:cubicBezTo>
                    <a:pt x="16" y="159"/>
                    <a:pt x="29" y="159"/>
                    <a:pt x="37" y="151"/>
                  </a:cubicBezTo>
                  <a:cubicBezTo>
                    <a:pt x="152" y="36"/>
                    <a:pt x="152" y="36"/>
                    <a:pt x="152" y="36"/>
                  </a:cubicBezTo>
                  <a:cubicBezTo>
                    <a:pt x="160" y="28"/>
                    <a:pt x="160" y="16"/>
                    <a:pt x="152" y="8"/>
                  </a:cubicBezTo>
                  <a:cubicBezTo>
                    <a:pt x="144" y="0"/>
                    <a:pt x="131" y="0"/>
                    <a:pt x="123" y="8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0" y="131"/>
                    <a:pt x="0" y="144"/>
                    <a:pt x="8" y="1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4929188" y="2476501"/>
              <a:ext cx="714375" cy="709613"/>
            </a:xfrm>
            <a:custGeom>
              <a:avLst/>
              <a:gdLst>
                <a:gd name="T0" fmla="*/ 12 w 168"/>
                <a:gd name="T1" fmla="*/ 155 h 167"/>
                <a:gd name="T2" fmla="*/ 8 w 168"/>
                <a:gd name="T3" fmla="*/ 160 h 167"/>
                <a:gd name="T4" fmla="*/ 26 w 168"/>
                <a:gd name="T5" fmla="*/ 167 h 167"/>
                <a:gd name="T6" fmla="*/ 45 w 168"/>
                <a:gd name="T7" fmla="*/ 160 h 167"/>
                <a:gd name="T8" fmla="*/ 160 w 168"/>
                <a:gd name="T9" fmla="*/ 45 h 167"/>
                <a:gd name="T10" fmla="*/ 168 w 168"/>
                <a:gd name="T11" fmla="*/ 26 h 167"/>
                <a:gd name="T12" fmla="*/ 160 w 168"/>
                <a:gd name="T13" fmla="*/ 7 h 167"/>
                <a:gd name="T14" fmla="*/ 141 w 168"/>
                <a:gd name="T15" fmla="*/ 0 h 167"/>
                <a:gd name="T16" fmla="*/ 123 w 168"/>
                <a:gd name="T17" fmla="*/ 7 h 167"/>
                <a:gd name="T18" fmla="*/ 8 w 168"/>
                <a:gd name="T19" fmla="*/ 123 h 167"/>
                <a:gd name="T20" fmla="*/ 0 w 168"/>
                <a:gd name="T21" fmla="*/ 141 h 167"/>
                <a:gd name="T22" fmla="*/ 8 w 168"/>
                <a:gd name="T23" fmla="*/ 160 h 167"/>
                <a:gd name="T24" fmla="*/ 12 w 168"/>
                <a:gd name="T25" fmla="*/ 155 h 167"/>
                <a:gd name="T26" fmla="*/ 16 w 168"/>
                <a:gd name="T27" fmla="*/ 151 h 167"/>
                <a:gd name="T28" fmla="*/ 12 w 168"/>
                <a:gd name="T29" fmla="*/ 141 h 167"/>
                <a:gd name="T30" fmla="*/ 16 w 168"/>
                <a:gd name="T31" fmla="*/ 131 h 167"/>
                <a:gd name="T32" fmla="*/ 131 w 168"/>
                <a:gd name="T33" fmla="*/ 16 h 167"/>
                <a:gd name="T34" fmla="*/ 141 w 168"/>
                <a:gd name="T35" fmla="*/ 12 h 167"/>
                <a:gd name="T36" fmla="*/ 152 w 168"/>
                <a:gd name="T37" fmla="*/ 16 h 167"/>
                <a:gd name="T38" fmla="*/ 156 w 168"/>
                <a:gd name="T39" fmla="*/ 26 h 167"/>
                <a:gd name="T40" fmla="*/ 152 w 168"/>
                <a:gd name="T41" fmla="*/ 36 h 167"/>
                <a:gd name="T42" fmla="*/ 36 w 168"/>
                <a:gd name="T43" fmla="*/ 151 h 167"/>
                <a:gd name="T44" fmla="*/ 26 w 168"/>
                <a:gd name="T45" fmla="*/ 155 h 167"/>
                <a:gd name="T46" fmla="*/ 16 w 168"/>
                <a:gd name="T47" fmla="*/ 151 h 167"/>
                <a:gd name="T48" fmla="*/ 12 w 168"/>
                <a:gd name="T49" fmla="*/ 155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167">
                  <a:moveTo>
                    <a:pt x="12" y="155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13" y="165"/>
                    <a:pt x="20" y="167"/>
                    <a:pt x="26" y="167"/>
                  </a:cubicBezTo>
                  <a:cubicBezTo>
                    <a:pt x="33" y="167"/>
                    <a:pt x="40" y="165"/>
                    <a:pt x="45" y="160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5" y="39"/>
                    <a:pt x="168" y="33"/>
                    <a:pt x="168" y="26"/>
                  </a:cubicBezTo>
                  <a:cubicBezTo>
                    <a:pt x="168" y="19"/>
                    <a:pt x="165" y="13"/>
                    <a:pt x="160" y="7"/>
                  </a:cubicBezTo>
                  <a:cubicBezTo>
                    <a:pt x="155" y="2"/>
                    <a:pt x="148" y="0"/>
                    <a:pt x="141" y="0"/>
                  </a:cubicBezTo>
                  <a:cubicBezTo>
                    <a:pt x="135" y="0"/>
                    <a:pt x="128" y="2"/>
                    <a:pt x="123" y="7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3" y="128"/>
                    <a:pt x="0" y="134"/>
                    <a:pt x="0" y="141"/>
                  </a:cubicBezTo>
                  <a:cubicBezTo>
                    <a:pt x="0" y="148"/>
                    <a:pt x="3" y="155"/>
                    <a:pt x="8" y="160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6" y="151"/>
                    <a:pt x="16" y="151"/>
                    <a:pt x="16" y="151"/>
                  </a:cubicBezTo>
                  <a:cubicBezTo>
                    <a:pt x="13" y="148"/>
                    <a:pt x="12" y="145"/>
                    <a:pt x="12" y="141"/>
                  </a:cubicBezTo>
                  <a:cubicBezTo>
                    <a:pt x="12" y="137"/>
                    <a:pt x="13" y="134"/>
                    <a:pt x="16" y="131"/>
                  </a:cubicBezTo>
                  <a:cubicBezTo>
                    <a:pt x="131" y="16"/>
                    <a:pt x="131" y="16"/>
                    <a:pt x="131" y="16"/>
                  </a:cubicBezTo>
                  <a:cubicBezTo>
                    <a:pt x="134" y="13"/>
                    <a:pt x="138" y="12"/>
                    <a:pt x="141" y="12"/>
                  </a:cubicBezTo>
                  <a:cubicBezTo>
                    <a:pt x="145" y="12"/>
                    <a:pt x="149" y="13"/>
                    <a:pt x="152" y="16"/>
                  </a:cubicBezTo>
                  <a:cubicBezTo>
                    <a:pt x="154" y="19"/>
                    <a:pt x="156" y="22"/>
                    <a:pt x="156" y="26"/>
                  </a:cubicBezTo>
                  <a:cubicBezTo>
                    <a:pt x="156" y="30"/>
                    <a:pt x="154" y="33"/>
                    <a:pt x="152" y="36"/>
                  </a:cubicBezTo>
                  <a:cubicBezTo>
                    <a:pt x="36" y="151"/>
                    <a:pt x="36" y="151"/>
                    <a:pt x="36" y="151"/>
                  </a:cubicBezTo>
                  <a:cubicBezTo>
                    <a:pt x="34" y="154"/>
                    <a:pt x="30" y="155"/>
                    <a:pt x="26" y="155"/>
                  </a:cubicBezTo>
                  <a:cubicBezTo>
                    <a:pt x="23" y="155"/>
                    <a:pt x="19" y="154"/>
                    <a:pt x="16" y="151"/>
                  </a:cubicBezTo>
                  <a:lnTo>
                    <a:pt x="12" y="155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4457701" y="2005013"/>
              <a:ext cx="681038" cy="679450"/>
            </a:xfrm>
            <a:custGeom>
              <a:avLst/>
              <a:gdLst>
                <a:gd name="T0" fmla="*/ 8 w 160"/>
                <a:gd name="T1" fmla="*/ 152 h 160"/>
                <a:gd name="T2" fmla="*/ 37 w 160"/>
                <a:gd name="T3" fmla="*/ 152 h 160"/>
                <a:gd name="T4" fmla="*/ 152 w 160"/>
                <a:gd name="T5" fmla="*/ 37 h 160"/>
                <a:gd name="T6" fmla="*/ 152 w 160"/>
                <a:gd name="T7" fmla="*/ 8 h 160"/>
                <a:gd name="T8" fmla="*/ 124 w 160"/>
                <a:gd name="T9" fmla="*/ 8 h 160"/>
                <a:gd name="T10" fmla="*/ 8 w 160"/>
                <a:gd name="T11" fmla="*/ 123 h 160"/>
                <a:gd name="T12" fmla="*/ 8 w 160"/>
                <a:gd name="T13" fmla="*/ 15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160">
                  <a:moveTo>
                    <a:pt x="8" y="152"/>
                  </a:moveTo>
                  <a:cubicBezTo>
                    <a:pt x="16" y="160"/>
                    <a:pt x="29" y="160"/>
                    <a:pt x="37" y="152"/>
                  </a:cubicBezTo>
                  <a:cubicBezTo>
                    <a:pt x="152" y="37"/>
                    <a:pt x="152" y="37"/>
                    <a:pt x="152" y="37"/>
                  </a:cubicBezTo>
                  <a:cubicBezTo>
                    <a:pt x="160" y="29"/>
                    <a:pt x="160" y="16"/>
                    <a:pt x="152" y="8"/>
                  </a:cubicBezTo>
                  <a:cubicBezTo>
                    <a:pt x="144" y="0"/>
                    <a:pt x="131" y="0"/>
                    <a:pt x="124" y="8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0" y="131"/>
                    <a:pt x="0" y="144"/>
                    <a:pt x="8" y="1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4441826" y="1987551"/>
              <a:ext cx="712788" cy="714375"/>
            </a:xfrm>
            <a:custGeom>
              <a:avLst/>
              <a:gdLst>
                <a:gd name="T0" fmla="*/ 12 w 168"/>
                <a:gd name="T1" fmla="*/ 156 h 168"/>
                <a:gd name="T2" fmla="*/ 8 w 168"/>
                <a:gd name="T3" fmla="*/ 160 h 168"/>
                <a:gd name="T4" fmla="*/ 27 w 168"/>
                <a:gd name="T5" fmla="*/ 168 h 168"/>
                <a:gd name="T6" fmla="*/ 45 w 168"/>
                <a:gd name="T7" fmla="*/ 160 h 168"/>
                <a:gd name="T8" fmla="*/ 160 w 168"/>
                <a:gd name="T9" fmla="*/ 45 h 168"/>
                <a:gd name="T10" fmla="*/ 168 w 168"/>
                <a:gd name="T11" fmla="*/ 26 h 168"/>
                <a:gd name="T12" fmla="*/ 160 w 168"/>
                <a:gd name="T13" fmla="*/ 8 h 168"/>
                <a:gd name="T14" fmla="*/ 142 w 168"/>
                <a:gd name="T15" fmla="*/ 0 h 168"/>
                <a:gd name="T16" fmla="*/ 123 w 168"/>
                <a:gd name="T17" fmla="*/ 8 h 168"/>
                <a:gd name="T18" fmla="*/ 8 w 168"/>
                <a:gd name="T19" fmla="*/ 123 h 168"/>
                <a:gd name="T20" fmla="*/ 0 w 168"/>
                <a:gd name="T21" fmla="*/ 141 h 168"/>
                <a:gd name="T22" fmla="*/ 8 w 168"/>
                <a:gd name="T23" fmla="*/ 160 h 168"/>
                <a:gd name="T24" fmla="*/ 12 w 168"/>
                <a:gd name="T25" fmla="*/ 156 h 168"/>
                <a:gd name="T26" fmla="*/ 17 w 168"/>
                <a:gd name="T27" fmla="*/ 152 h 168"/>
                <a:gd name="T28" fmla="*/ 12 w 168"/>
                <a:gd name="T29" fmla="*/ 141 h 168"/>
                <a:gd name="T30" fmla="*/ 17 w 168"/>
                <a:gd name="T31" fmla="*/ 131 h 168"/>
                <a:gd name="T32" fmla="*/ 132 w 168"/>
                <a:gd name="T33" fmla="*/ 16 h 168"/>
                <a:gd name="T34" fmla="*/ 142 w 168"/>
                <a:gd name="T35" fmla="*/ 12 h 168"/>
                <a:gd name="T36" fmla="*/ 152 w 168"/>
                <a:gd name="T37" fmla="*/ 16 h 168"/>
                <a:gd name="T38" fmla="*/ 156 w 168"/>
                <a:gd name="T39" fmla="*/ 26 h 168"/>
                <a:gd name="T40" fmla="*/ 152 w 168"/>
                <a:gd name="T41" fmla="*/ 36 h 168"/>
                <a:gd name="T42" fmla="*/ 37 w 168"/>
                <a:gd name="T43" fmla="*/ 152 h 168"/>
                <a:gd name="T44" fmla="*/ 27 w 168"/>
                <a:gd name="T45" fmla="*/ 156 h 168"/>
                <a:gd name="T46" fmla="*/ 17 w 168"/>
                <a:gd name="T47" fmla="*/ 152 h 168"/>
                <a:gd name="T48" fmla="*/ 12 w 168"/>
                <a:gd name="T4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168">
                  <a:moveTo>
                    <a:pt x="12" y="156"/>
                  </a:moveTo>
                  <a:cubicBezTo>
                    <a:pt x="8" y="160"/>
                    <a:pt x="8" y="160"/>
                    <a:pt x="8" y="160"/>
                  </a:cubicBezTo>
                  <a:cubicBezTo>
                    <a:pt x="13" y="165"/>
                    <a:pt x="20" y="168"/>
                    <a:pt x="27" y="168"/>
                  </a:cubicBezTo>
                  <a:cubicBezTo>
                    <a:pt x="33" y="168"/>
                    <a:pt x="40" y="165"/>
                    <a:pt x="45" y="160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6" y="40"/>
                    <a:pt x="168" y="33"/>
                    <a:pt x="168" y="26"/>
                  </a:cubicBezTo>
                  <a:cubicBezTo>
                    <a:pt x="168" y="20"/>
                    <a:pt x="166" y="13"/>
                    <a:pt x="160" y="8"/>
                  </a:cubicBezTo>
                  <a:cubicBezTo>
                    <a:pt x="155" y="3"/>
                    <a:pt x="149" y="0"/>
                    <a:pt x="142" y="0"/>
                  </a:cubicBezTo>
                  <a:cubicBezTo>
                    <a:pt x="135" y="0"/>
                    <a:pt x="128" y="3"/>
                    <a:pt x="123" y="8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3" y="128"/>
                    <a:pt x="0" y="135"/>
                    <a:pt x="0" y="141"/>
                  </a:cubicBezTo>
                  <a:cubicBezTo>
                    <a:pt x="0" y="148"/>
                    <a:pt x="3" y="155"/>
                    <a:pt x="8" y="160"/>
                  </a:cubicBezTo>
                  <a:cubicBezTo>
                    <a:pt x="12" y="156"/>
                    <a:pt x="12" y="156"/>
                    <a:pt x="12" y="156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4" y="149"/>
                    <a:pt x="12" y="145"/>
                    <a:pt x="12" y="141"/>
                  </a:cubicBezTo>
                  <a:cubicBezTo>
                    <a:pt x="12" y="138"/>
                    <a:pt x="14" y="134"/>
                    <a:pt x="17" y="131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5" y="13"/>
                    <a:pt x="138" y="12"/>
                    <a:pt x="142" y="12"/>
                  </a:cubicBezTo>
                  <a:cubicBezTo>
                    <a:pt x="146" y="12"/>
                    <a:pt x="149" y="13"/>
                    <a:pt x="152" y="16"/>
                  </a:cubicBezTo>
                  <a:cubicBezTo>
                    <a:pt x="155" y="19"/>
                    <a:pt x="156" y="23"/>
                    <a:pt x="156" y="26"/>
                  </a:cubicBezTo>
                  <a:cubicBezTo>
                    <a:pt x="156" y="30"/>
                    <a:pt x="155" y="34"/>
                    <a:pt x="152" y="36"/>
                  </a:cubicBezTo>
                  <a:cubicBezTo>
                    <a:pt x="37" y="152"/>
                    <a:pt x="37" y="152"/>
                    <a:pt x="37" y="152"/>
                  </a:cubicBezTo>
                  <a:cubicBezTo>
                    <a:pt x="34" y="154"/>
                    <a:pt x="30" y="156"/>
                    <a:pt x="27" y="156"/>
                  </a:cubicBezTo>
                  <a:cubicBezTo>
                    <a:pt x="23" y="156"/>
                    <a:pt x="19" y="154"/>
                    <a:pt x="17" y="152"/>
                  </a:cubicBezTo>
                  <a:lnTo>
                    <a:pt x="12" y="156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4781551" y="2324101"/>
              <a:ext cx="768350" cy="768350"/>
            </a:xfrm>
            <a:custGeom>
              <a:avLst/>
              <a:gdLst>
                <a:gd name="T0" fmla="*/ 8 w 181"/>
                <a:gd name="T1" fmla="*/ 174 h 181"/>
                <a:gd name="T2" fmla="*/ 36 w 181"/>
                <a:gd name="T3" fmla="*/ 174 h 181"/>
                <a:gd name="T4" fmla="*/ 173 w 181"/>
                <a:gd name="T5" fmla="*/ 37 h 181"/>
                <a:gd name="T6" fmla="*/ 173 w 181"/>
                <a:gd name="T7" fmla="*/ 8 h 181"/>
                <a:gd name="T8" fmla="*/ 144 w 181"/>
                <a:gd name="T9" fmla="*/ 8 h 181"/>
                <a:gd name="T10" fmla="*/ 8 w 181"/>
                <a:gd name="T11" fmla="*/ 145 h 181"/>
                <a:gd name="T12" fmla="*/ 8 w 181"/>
                <a:gd name="T13" fmla="*/ 17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81">
                  <a:moveTo>
                    <a:pt x="8" y="174"/>
                  </a:moveTo>
                  <a:cubicBezTo>
                    <a:pt x="16" y="181"/>
                    <a:pt x="28" y="181"/>
                    <a:pt x="36" y="174"/>
                  </a:cubicBezTo>
                  <a:cubicBezTo>
                    <a:pt x="173" y="37"/>
                    <a:pt x="173" y="37"/>
                    <a:pt x="173" y="37"/>
                  </a:cubicBezTo>
                  <a:cubicBezTo>
                    <a:pt x="181" y="29"/>
                    <a:pt x="181" y="16"/>
                    <a:pt x="173" y="8"/>
                  </a:cubicBezTo>
                  <a:cubicBezTo>
                    <a:pt x="165" y="0"/>
                    <a:pt x="152" y="0"/>
                    <a:pt x="144" y="8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0" y="153"/>
                    <a:pt x="0" y="166"/>
                    <a:pt x="8" y="1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4764088" y="2306638"/>
              <a:ext cx="803275" cy="803275"/>
            </a:xfrm>
            <a:custGeom>
              <a:avLst/>
              <a:gdLst>
                <a:gd name="T0" fmla="*/ 12 w 189"/>
                <a:gd name="T1" fmla="*/ 178 h 189"/>
                <a:gd name="T2" fmla="*/ 7 w 189"/>
                <a:gd name="T3" fmla="*/ 182 h 189"/>
                <a:gd name="T4" fmla="*/ 26 w 189"/>
                <a:gd name="T5" fmla="*/ 189 h 189"/>
                <a:gd name="T6" fmla="*/ 45 w 189"/>
                <a:gd name="T7" fmla="*/ 182 h 189"/>
                <a:gd name="T8" fmla="*/ 181 w 189"/>
                <a:gd name="T9" fmla="*/ 45 h 189"/>
                <a:gd name="T10" fmla="*/ 189 w 189"/>
                <a:gd name="T11" fmla="*/ 27 h 189"/>
                <a:gd name="T12" fmla="*/ 181 w 189"/>
                <a:gd name="T13" fmla="*/ 8 h 189"/>
                <a:gd name="T14" fmla="*/ 163 w 189"/>
                <a:gd name="T15" fmla="*/ 0 h 189"/>
                <a:gd name="T16" fmla="*/ 144 w 189"/>
                <a:gd name="T17" fmla="*/ 8 h 189"/>
                <a:gd name="T18" fmla="*/ 7 w 189"/>
                <a:gd name="T19" fmla="*/ 145 h 189"/>
                <a:gd name="T20" fmla="*/ 0 w 189"/>
                <a:gd name="T21" fmla="*/ 163 h 189"/>
                <a:gd name="T22" fmla="*/ 7 w 189"/>
                <a:gd name="T23" fmla="*/ 182 h 189"/>
                <a:gd name="T24" fmla="*/ 12 w 189"/>
                <a:gd name="T25" fmla="*/ 178 h 189"/>
                <a:gd name="T26" fmla="*/ 16 w 189"/>
                <a:gd name="T27" fmla="*/ 173 h 189"/>
                <a:gd name="T28" fmla="*/ 12 w 189"/>
                <a:gd name="T29" fmla="*/ 163 h 189"/>
                <a:gd name="T30" fmla="*/ 16 w 189"/>
                <a:gd name="T31" fmla="*/ 153 h 189"/>
                <a:gd name="T32" fmla="*/ 152 w 189"/>
                <a:gd name="T33" fmla="*/ 16 h 189"/>
                <a:gd name="T34" fmla="*/ 163 w 189"/>
                <a:gd name="T35" fmla="*/ 12 h 189"/>
                <a:gd name="T36" fmla="*/ 173 w 189"/>
                <a:gd name="T37" fmla="*/ 16 h 189"/>
                <a:gd name="T38" fmla="*/ 177 w 189"/>
                <a:gd name="T39" fmla="*/ 27 h 189"/>
                <a:gd name="T40" fmla="*/ 173 w 189"/>
                <a:gd name="T41" fmla="*/ 37 h 189"/>
                <a:gd name="T42" fmla="*/ 36 w 189"/>
                <a:gd name="T43" fmla="*/ 173 h 189"/>
                <a:gd name="T44" fmla="*/ 26 w 189"/>
                <a:gd name="T45" fmla="*/ 177 h 189"/>
                <a:gd name="T46" fmla="*/ 16 w 189"/>
                <a:gd name="T47" fmla="*/ 173 h 189"/>
                <a:gd name="T48" fmla="*/ 12 w 189"/>
                <a:gd name="T49" fmla="*/ 17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89">
                  <a:moveTo>
                    <a:pt x="12" y="178"/>
                  </a:moveTo>
                  <a:cubicBezTo>
                    <a:pt x="7" y="182"/>
                    <a:pt x="7" y="182"/>
                    <a:pt x="7" y="182"/>
                  </a:cubicBezTo>
                  <a:cubicBezTo>
                    <a:pt x="13" y="187"/>
                    <a:pt x="19" y="189"/>
                    <a:pt x="26" y="189"/>
                  </a:cubicBezTo>
                  <a:cubicBezTo>
                    <a:pt x="33" y="189"/>
                    <a:pt x="39" y="187"/>
                    <a:pt x="45" y="182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86" y="40"/>
                    <a:pt x="189" y="33"/>
                    <a:pt x="189" y="27"/>
                  </a:cubicBezTo>
                  <a:cubicBezTo>
                    <a:pt x="189" y="20"/>
                    <a:pt x="186" y="13"/>
                    <a:pt x="181" y="8"/>
                  </a:cubicBezTo>
                  <a:cubicBezTo>
                    <a:pt x="176" y="3"/>
                    <a:pt x="169" y="0"/>
                    <a:pt x="163" y="0"/>
                  </a:cubicBezTo>
                  <a:cubicBezTo>
                    <a:pt x="156" y="0"/>
                    <a:pt x="149" y="3"/>
                    <a:pt x="144" y="8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2" y="150"/>
                    <a:pt x="0" y="156"/>
                    <a:pt x="0" y="163"/>
                  </a:cubicBezTo>
                  <a:cubicBezTo>
                    <a:pt x="0" y="170"/>
                    <a:pt x="2" y="177"/>
                    <a:pt x="7" y="182"/>
                  </a:cubicBezTo>
                  <a:cubicBezTo>
                    <a:pt x="12" y="178"/>
                    <a:pt x="12" y="178"/>
                    <a:pt x="12" y="178"/>
                  </a:cubicBezTo>
                  <a:cubicBezTo>
                    <a:pt x="16" y="173"/>
                    <a:pt x="16" y="173"/>
                    <a:pt x="16" y="173"/>
                  </a:cubicBezTo>
                  <a:cubicBezTo>
                    <a:pt x="13" y="170"/>
                    <a:pt x="12" y="167"/>
                    <a:pt x="12" y="163"/>
                  </a:cubicBezTo>
                  <a:cubicBezTo>
                    <a:pt x="12" y="160"/>
                    <a:pt x="13" y="156"/>
                    <a:pt x="16" y="153"/>
                  </a:cubicBezTo>
                  <a:cubicBezTo>
                    <a:pt x="152" y="16"/>
                    <a:pt x="152" y="16"/>
                    <a:pt x="152" y="16"/>
                  </a:cubicBezTo>
                  <a:cubicBezTo>
                    <a:pt x="155" y="14"/>
                    <a:pt x="159" y="12"/>
                    <a:pt x="163" y="12"/>
                  </a:cubicBezTo>
                  <a:cubicBezTo>
                    <a:pt x="166" y="12"/>
                    <a:pt x="170" y="14"/>
                    <a:pt x="173" y="16"/>
                  </a:cubicBezTo>
                  <a:cubicBezTo>
                    <a:pt x="175" y="19"/>
                    <a:pt x="177" y="23"/>
                    <a:pt x="177" y="27"/>
                  </a:cubicBezTo>
                  <a:cubicBezTo>
                    <a:pt x="177" y="30"/>
                    <a:pt x="175" y="34"/>
                    <a:pt x="173" y="37"/>
                  </a:cubicBezTo>
                  <a:cubicBezTo>
                    <a:pt x="36" y="173"/>
                    <a:pt x="36" y="173"/>
                    <a:pt x="36" y="173"/>
                  </a:cubicBezTo>
                  <a:cubicBezTo>
                    <a:pt x="33" y="176"/>
                    <a:pt x="30" y="177"/>
                    <a:pt x="26" y="177"/>
                  </a:cubicBezTo>
                  <a:cubicBezTo>
                    <a:pt x="22" y="177"/>
                    <a:pt x="19" y="176"/>
                    <a:pt x="16" y="173"/>
                  </a:cubicBezTo>
                  <a:lnTo>
                    <a:pt x="12" y="178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4533901" y="2081213"/>
              <a:ext cx="774700" cy="769938"/>
            </a:xfrm>
            <a:custGeom>
              <a:avLst/>
              <a:gdLst>
                <a:gd name="T0" fmla="*/ 8 w 182"/>
                <a:gd name="T1" fmla="*/ 173 h 181"/>
                <a:gd name="T2" fmla="*/ 37 w 182"/>
                <a:gd name="T3" fmla="*/ 173 h 181"/>
                <a:gd name="T4" fmla="*/ 174 w 182"/>
                <a:gd name="T5" fmla="*/ 37 h 181"/>
                <a:gd name="T6" fmla="*/ 174 w 182"/>
                <a:gd name="T7" fmla="*/ 8 h 181"/>
                <a:gd name="T8" fmla="*/ 145 w 182"/>
                <a:gd name="T9" fmla="*/ 8 h 181"/>
                <a:gd name="T10" fmla="*/ 8 w 182"/>
                <a:gd name="T11" fmla="*/ 145 h 181"/>
                <a:gd name="T12" fmla="*/ 8 w 182"/>
                <a:gd name="T13" fmla="*/ 1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81">
                  <a:moveTo>
                    <a:pt x="8" y="173"/>
                  </a:moveTo>
                  <a:cubicBezTo>
                    <a:pt x="16" y="181"/>
                    <a:pt x="29" y="181"/>
                    <a:pt x="37" y="173"/>
                  </a:cubicBezTo>
                  <a:cubicBezTo>
                    <a:pt x="174" y="37"/>
                    <a:pt x="174" y="37"/>
                    <a:pt x="174" y="37"/>
                  </a:cubicBezTo>
                  <a:cubicBezTo>
                    <a:pt x="182" y="29"/>
                    <a:pt x="182" y="16"/>
                    <a:pt x="174" y="8"/>
                  </a:cubicBezTo>
                  <a:cubicBezTo>
                    <a:pt x="166" y="0"/>
                    <a:pt x="153" y="0"/>
                    <a:pt x="145" y="8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0" y="152"/>
                    <a:pt x="0" y="165"/>
                    <a:pt x="8" y="1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4518026" y="2063751"/>
              <a:ext cx="806450" cy="803275"/>
            </a:xfrm>
            <a:custGeom>
              <a:avLst/>
              <a:gdLst>
                <a:gd name="T0" fmla="*/ 12 w 190"/>
                <a:gd name="T1" fmla="*/ 177 h 189"/>
                <a:gd name="T2" fmla="*/ 8 w 190"/>
                <a:gd name="T3" fmla="*/ 181 h 189"/>
                <a:gd name="T4" fmla="*/ 27 w 190"/>
                <a:gd name="T5" fmla="*/ 189 h 189"/>
                <a:gd name="T6" fmla="*/ 45 w 190"/>
                <a:gd name="T7" fmla="*/ 181 h 189"/>
                <a:gd name="T8" fmla="*/ 182 w 190"/>
                <a:gd name="T9" fmla="*/ 45 h 189"/>
                <a:gd name="T10" fmla="*/ 190 w 190"/>
                <a:gd name="T11" fmla="*/ 26 h 189"/>
                <a:gd name="T12" fmla="*/ 182 w 190"/>
                <a:gd name="T13" fmla="*/ 8 h 189"/>
                <a:gd name="T14" fmla="*/ 163 w 190"/>
                <a:gd name="T15" fmla="*/ 0 h 189"/>
                <a:gd name="T16" fmla="*/ 145 w 190"/>
                <a:gd name="T17" fmla="*/ 8 h 189"/>
                <a:gd name="T18" fmla="*/ 8 w 190"/>
                <a:gd name="T19" fmla="*/ 144 h 189"/>
                <a:gd name="T20" fmla="*/ 0 w 190"/>
                <a:gd name="T21" fmla="*/ 163 h 189"/>
                <a:gd name="T22" fmla="*/ 8 w 190"/>
                <a:gd name="T23" fmla="*/ 181 h 189"/>
                <a:gd name="T24" fmla="*/ 12 w 190"/>
                <a:gd name="T25" fmla="*/ 177 h 189"/>
                <a:gd name="T26" fmla="*/ 17 w 190"/>
                <a:gd name="T27" fmla="*/ 173 h 189"/>
                <a:gd name="T28" fmla="*/ 12 w 190"/>
                <a:gd name="T29" fmla="*/ 163 h 189"/>
                <a:gd name="T30" fmla="*/ 17 w 190"/>
                <a:gd name="T31" fmla="*/ 153 h 189"/>
                <a:gd name="T32" fmla="*/ 153 w 190"/>
                <a:gd name="T33" fmla="*/ 16 h 189"/>
                <a:gd name="T34" fmla="*/ 163 w 190"/>
                <a:gd name="T35" fmla="*/ 12 h 189"/>
                <a:gd name="T36" fmla="*/ 173 w 190"/>
                <a:gd name="T37" fmla="*/ 16 h 189"/>
                <a:gd name="T38" fmla="*/ 178 w 190"/>
                <a:gd name="T39" fmla="*/ 26 h 189"/>
                <a:gd name="T40" fmla="*/ 173 w 190"/>
                <a:gd name="T41" fmla="*/ 36 h 189"/>
                <a:gd name="T42" fmla="*/ 37 w 190"/>
                <a:gd name="T43" fmla="*/ 173 h 189"/>
                <a:gd name="T44" fmla="*/ 27 w 190"/>
                <a:gd name="T45" fmla="*/ 177 h 189"/>
                <a:gd name="T46" fmla="*/ 17 w 190"/>
                <a:gd name="T47" fmla="*/ 173 h 189"/>
                <a:gd name="T48" fmla="*/ 12 w 190"/>
                <a:gd name="T49" fmla="*/ 17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90" h="189">
                  <a:moveTo>
                    <a:pt x="12" y="177"/>
                  </a:moveTo>
                  <a:cubicBezTo>
                    <a:pt x="8" y="181"/>
                    <a:pt x="8" y="181"/>
                    <a:pt x="8" y="181"/>
                  </a:cubicBezTo>
                  <a:cubicBezTo>
                    <a:pt x="13" y="187"/>
                    <a:pt x="20" y="189"/>
                    <a:pt x="27" y="189"/>
                  </a:cubicBezTo>
                  <a:cubicBezTo>
                    <a:pt x="33" y="189"/>
                    <a:pt x="40" y="187"/>
                    <a:pt x="45" y="181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187" y="40"/>
                    <a:pt x="190" y="33"/>
                    <a:pt x="190" y="26"/>
                  </a:cubicBezTo>
                  <a:cubicBezTo>
                    <a:pt x="190" y="20"/>
                    <a:pt x="187" y="13"/>
                    <a:pt x="182" y="8"/>
                  </a:cubicBezTo>
                  <a:cubicBezTo>
                    <a:pt x="177" y="3"/>
                    <a:pt x="170" y="0"/>
                    <a:pt x="163" y="0"/>
                  </a:cubicBezTo>
                  <a:cubicBezTo>
                    <a:pt x="157" y="0"/>
                    <a:pt x="150" y="3"/>
                    <a:pt x="145" y="8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3" y="149"/>
                    <a:pt x="0" y="156"/>
                    <a:pt x="0" y="163"/>
                  </a:cubicBezTo>
                  <a:cubicBezTo>
                    <a:pt x="0" y="170"/>
                    <a:pt x="3" y="176"/>
                    <a:pt x="8" y="181"/>
                  </a:cubicBezTo>
                  <a:cubicBezTo>
                    <a:pt x="12" y="177"/>
                    <a:pt x="12" y="177"/>
                    <a:pt x="12" y="177"/>
                  </a:cubicBezTo>
                  <a:cubicBezTo>
                    <a:pt x="17" y="173"/>
                    <a:pt x="17" y="173"/>
                    <a:pt x="17" y="173"/>
                  </a:cubicBezTo>
                  <a:cubicBezTo>
                    <a:pt x="14" y="170"/>
                    <a:pt x="12" y="167"/>
                    <a:pt x="12" y="163"/>
                  </a:cubicBezTo>
                  <a:cubicBezTo>
                    <a:pt x="12" y="159"/>
                    <a:pt x="14" y="156"/>
                    <a:pt x="17" y="153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6" y="13"/>
                    <a:pt x="160" y="12"/>
                    <a:pt x="163" y="12"/>
                  </a:cubicBezTo>
                  <a:cubicBezTo>
                    <a:pt x="167" y="12"/>
                    <a:pt x="171" y="13"/>
                    <a:pt x="173" y="16"/>
                  </a:cubicBezTo>
                  <a:cubicBezTo>
                    <a:pt x="176" y="19"/>
                    <a:pt x="178" y="23"/>
                    <a:pt x="178" y="26"/>
                  </a:cubicBezTo>
                  <a:cubicBezTo>
                    <a:pt x="178" y="30"/>
                    <a:pt x="176" y="34"/>
                    <a:pt x="173" y="36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4" y="176"/>
                    <a:pt x="30" y="177"/>
                    <a:pt x="27" y="177"/>
                  </a:cubicBezTo>
                  <a:cubicBezTo>
                    <a:pt x="23" y="177"/>
                    <a:pt x="19" y="176"/>
                    <a:pt x="17" y="173"/>
                  </a:cubicBezTo>
                  <a:lnTo>
                    <a:pt x="12" y="177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4594226" y="2136776"/>
              <a:ext cx="900113" cy="901700"/>
            </a:xfrm>
            <a:custGeom>
              <a:avLst/>
              <a:gdLst>
                <a:gd name="T0" fmla="*/ 8 w 212"/>
                <a:gd name="T1" fmla="*/ 204 h 212"/>
                <a:gd name="T2" fmla="*/ 36 w 212"/>
                <a:gd name="T3" fmla="*/ 204 h 212"/>
                <a:gd name="T4" fmla="*/ 204 w 212"/>
                <a:gd name="T5" fmla="*/ 37 h 212"/>
                <a:gd name="T6" fmla="*/ 204 w 212"/>
                <a:gd name="T7" fmla="*/ 8 h 212"/>
                <a:gd name="T8" fmla="*/ 175 w 212"/>
                <a:gd name="T9" fmla="*/ 8 h 212"/>
                <a:gd name="T10" fmla="*/ 8 w 212"/>
                <a:gd name="T11" fmla="*/ 176 h 212"/>
                <a:gd name="T12" fmla="*/ 8 w 212"/>
                <a:gd name="T13" fmla="*/ 20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12">
                  <a:moveTo>
                    <a:pt x="8" y="204"/>
                  </a:moveTo>
                  <a:cubicBezTo>
                    <a:pt x="15" y="212"/>
                    <a:pt x="28" y="212"/>
                    <a:pt x="36" y="204"/>
                  </a:cubicBezTo>
                  <a:cubicBezTo>
                    <a:pt x="204" y="37"/>
                    <a:pt x="204" y="37"/>
                    <a:pt x="204" y="37"/>
                  </a:cubicBezTo>
                  <a:cubicBezTo>
                    <a:pt x="212" y="29"/>
                    <a:pt x="212" y="16"/>
                    <a:pt x="204" y="8"/>
                  </a:cubicBezTo>
                  <a:cubicBezTo>
                    <a:pt x="196" y="0"/>
                    <a:pt x="183" y="0"/>
                    <a:pt x="175" y="8"/>
                  </a:cubicBezTo>
                  <a:cubicBezTo>
                    <a:pt x="8" y="176"/>
                    <a:pt x="8" y="176"/>
                    <a:pt x="8" y="176"/>
                  </a:cubicBezTo>
                  <a:cubicBezTo>
                    <a:pt x="0" y="184"/>
                    <a:pt x="0" y="196"/>
                    <a:pt x="8" y="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4576763" y="2119313"/>
              <a:ext cx="935038" cy="935038"/>
            </a:xfrm>
            <a:custGeom>
              <a:avLst/>
              <a:gdLst>
                <a:gd name="T0" fmla="*/ 12 w 220"/>
                <a:gd name="T1" fmla="*/ 208 h 220"/>
                <a:gd name="T2" fmla="*/ 7 w 220"/>
                <a:gd name="T3" fmla="*/ 212 h 220"/>
                <a:gd name="T4" fmla="*/ 26 w 220"/>
                <a:gd name="T5" fmla="*/ 220 h 220"/>
                <a:gd name="T6" fmla="*/ 44 w 220"/>
                <a:gd name="T7" fmla="*/ 212 h 220"/>
                <a:gd name="T8" fmla="*/ 212 w 220"/>
                <a:gd name="T9" fmla="*/ 45 h 220"/>
                <a:gd name="T10" fmla="*/ 220 w 220"/>
                <a:gd name="T11" fmla="*/ 27 h 220"/>
                <a:gd name="T12" fmla="*/ 212 w 220"/>
                <a:gd name="T13" fmla="*/ 8 h 220"/>
                <a:gd name="T14" fmla="*/ 193 w 220"/>
                <a:gd name="T15" fmla="*/ 0 h 220"/>
                <a:gd name="T16" fmla="*/ 175 w 220"/>
                <a:gd name="T17" fmla="*/ 8 h 220"/>
                <a:gd name="T18" fmla="*/ 7 w 220"/>
                <a:gd name="T19" fmla="*/ 175 h 220"/>
                <a:gd name="T20" fmla="*/ 0 w 220"/>
                <a:gd name="T21" fmla="*/ 194 h 220"/>
                <a:gd name="T22" fmla="*/ 7 w 220"/>
                <a:gd name="T23" fmla="*/ 212 h 220"/>
                <a:gd name="T24" fmla="*/ 12 w 220"/>
                <a:gd name="T25" fmla="*/ 208 h 220"/>
                <a:gd name="T26" fmla="*/ 16 w 220"/>
                <a:gd name="T27" fmla="*/ 204 h 220"/>
                <a:gd name="T28" fmla="*/ 12 w 220"/>
                <a:gd name="T29" fmla="*/ 194 h 220"/>
                <a:gd name="T30" fmla="*/ 16 w 220"/>
                <a:gd name="T31" fmla="*/ 184 h 220"/>
                <a:gd name="T32" fmla="*/ 183 w 220"/>
                <a:gd name="T33" fmla="*/ 16 h 220"/>
                <a:gd name="T34" fmla="*/ 193 w 220"/>
                <a:gd name="T35" fmla="*/ 12 h 220"/>
                <a:gd name="T36" fmla="*/ 203 w 220"/>
                <a:gd name="T37" fmla="*/ 16 h 220"/>
                <a:gd name="T38" fmla="*/ 208 w 220"/>
                <a:gd name="T39" fmla="*/ 27 h 220"/>
                <a:gd name="T40" fmla="*/ 203 w 220"/>
                <a:gd name="T41" fmla="*/ 37 h 220"/>
                <a:gd name="T42" fmla="*/ 36 w 220"/>
                <a:gd name="T43" fmla="*/ 204 h 220"/>
                <a:gd name="T44" fmla="*/ 26 w 220"/>
                <a:gd name="T45" fmla="*/ 208 h 220"/>
                <a:gd name="T46" fmla="*/ 16 w 220"/>
                <a:gd name="T47" fmla="*/ 204 h 220"/>
                <a:gd name="T48" fmla="*/ 12 w 220"/>
                <a:gd name="T49" fmla="*/ 20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0" h="220">
                  <a:moveTo>
                    <a:pt x="12" y="208"/>
                  </a:moveTo>
                  <a:cubicBezTo>
                    <a:pt x="7" y="212"/>
                    <a:pt x="7" y="212"/>
                    <a:pt x="7" y="212"/>
                  </a:cubicBezTo>
                  <a:cubicBezTo>
                    <a:pt x="12" y="218"/>
                    <a:pt x="19" y="220"/>
                    <a:pt x="26" y="220"/>
                  </a:cubicBezTo>
                  <a:cubicBezTo>
                    <a:pt x="33" y="220"/>
                    <a:pt x="39" y="218"/>
                    <a:pt x="44" y="212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7" y="40"/>
                    <a:pt x="220" y="33"/>
                    <a:pt x="220" y="27"/>
                  </a:cubicBezTo>
                  <a:cubicBezTo>
                    <a:pt x="220" y="20"/>
                    <a:pt x="217" y="13"/>
                    <a:pt x="212" y="8"/>
                  </a:cubicBezTo>
                  <a:cubicBezTo>
                    <a:pt x="207" y="3"/>
                    <a:pt x="200" y="0"/>
                    <a:pt x="193" y="0"/>
                  </a:cubicBezTo>
                  <a:cubicBezTo>
                    <a:pt x="187" y="0"/>
                    <a:pt x="180" y="3"/>
                    <a:pt x="175" y="8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2" y="180"/>
                    <a:pt x="0" y="187"/>
                    <a:pt x="0" y="194"/>
                  </a:cubicBezTo>
                  <a:cubicBezTo>
                    <a:pt x="0" y="201"/>
                    <a:pt x="2" y="207"/>
                    <a:pt x="7" y="212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3" y="201"/>
                    <a:pt x="12" y="198"/>
                    <a:pt x="12" y="194"/>
                  </a:cubicBezTo>
                  <a:cubicBezTo>
                    <a:pt x="12" y="190"/>
                    <a:pt x="13" y="187"/>
                    <a:pt x="16" y="184"/>
                  </a:cubicBezTo>
                  <a:cubicBezTo>
                    <a:pt x="183" y="16"/>
                    <a:pt x="183" y="16"/>
                    <a:pt x="183" y="16"/>
                  </a:cubicBezTo>
                  <a:cubicBezTo>
                    <a:pt x="186" y="14"/>
                    <a:pt x="190" y="12"/>
                    <a:pt x="193" y="12"/>
                  </a:cubicBezTo>
                  <a:cubicBezTo>
                    <a:pt x="197" y="12"/>
                    <a:pt x="201" y="14"/>
                    <a:pt x="203" y="16"/>
                  </a:cubicBezTo>
                  <a:cubicBezTo>
                    <a:pt x="206" y="19"/>
                    <a:pt x="208" y="23"/>
                    <a:pt x="208" y="27"/>
                  </a:cubicBezTo>
                  <a:cubicBezTo>
                    <a:pt x="208" y="30"/>
                    <a:pt x="206" y="34"/>
                    <a:pt x="203" y="37"/>
                  </a:cubicBezTo>
                  <a:cubicBezTo>
                    <a:pt x="36" y="204"/>
                    <a:pt x="36" y="204"/>
                    <a:pt x="36" y="204"/>
                  </a:cubicBezTo>
                  <a:cubicBezTo>
                    <a:pt x="33" y="207"/>
                    <a:pt x="30" y="208"/>
                    <a:pt x="26" y="208"/>
                  </a:cubicBezTo>
                  <a:cubicBezTo>
                    <a:pt x="22" y="208"/>
                    <a:pt x="19" y="207"/>
                    <a:pt x="16" y="204"/>
                  </a:cubicBezTo>
                  <a:lnTo>
                    <a:pt x="12" y="208"/>
                  </a:lnTo>
                  <a:close/>
                </a:path>
              </a:pathLst>
            </a:custGeom>
            <a:solidFill>
              <a:srgbClr val="F3AA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1" name="矩形 40"/>
          <p:cNvSpPr/>
          <p:nvPr/>
        </p:nvSpPr>
        <p:spPr>
          <a:xfrm>
            <a:off x="7377113" y="2974072"/>
            <a:ext cx="310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617292" y="2974072"/>
            <a:ext cx="3135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545726" y="3978057"/>
            <a:ext cx="3135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7377113" y="3978057"/>
            <a:ext cx="310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5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5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5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1" grpId="0"/>
      <p:bldP spid="42" grpId="0"/>
      <p:bldP spid="43" grpId="0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7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35103" y="3194063"/>
            <a:ext cx="33302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sz="2800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813226" y="2622440"/>
            <a:ext cx="1735955" cy="863767"/>
            <a:chOff x="2813226" y="2622440"/>
            <a:chExt cx="1735955" cy="86376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0894233">
              <a:off x="2813226" y="2622440"/>
              <a:ext cx="1735955" cy="863767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3278180" y="2731157"/>
              <a:ext cx="844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01</a:t>
              </a:r>
              <a:endParaRPr lang="zh-CN" altLang="en-US" sz="36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781426" y="3817480"/>
            <a:ext cx="1837572" cy="789734"/>
            <a:chOff x="2781426" y="3817480"/>
            <a:chExt cx="1837572" cy="78973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1426" y="3862003"/>
              <a:ext cx="1837572" cy="745211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3259172" y="3817480"/>
              <a:ext cx="8440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02</a:t>
              </a:r>
              <a:endParaRPr lang="zh-CN" altLang="en-US" sz="36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sp>
        <p:nvSpPr>
          <p:cNvPr id="13" name="任意多边形: 形状 12"/>
          <p:cNvSpPr/>
          <p:nvPr/>
        </p:nvSpPr>
        <p:spPr>
          <a:xfrm>
            <a:off x="4499409" y="2398607"/>
            <a:ext cx="36294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-1" fmla="*/ 0 w 2307101"/>
              <a:gd name="connsiteY0-2" fmla="*/ 407964 h 562873"/>
              <a:gd name="connsiteX1-3" fmla="*/ 956603 w 2307101"/>
              <a:gd name="connsiteY1-4" fmla="*/ 154745 h 562873"/>
              <a:gd name="connsiteX2-5" fmla="*/ 787791 w 2307101"/>
              <a:gd name="connsiteY2-6" fmla="*/ 562708 h 562873"/>
              <a:gd name="connsiteX3-7" fmla="*/ 407963 w 2307101"/>
              <a:gd name="connsiteY3-8" fmla="*/ 98474 h 562873"/>
              <a:gd name="connsiteX4-9" fmla="*/ 2307101 w 2307101"/>
              <a:gd name="connsiteY4-10" fmla="*/ 0 h 562873"/>
              <a:gd name="connsiteX0-11" fmla="*/ 0 w 2307101"/>
              <a:gd name="connsiteY0-12" fmla="*/ 503410 h 658319"/>
              <a:gd name="connsiteX1-13" fmla="*/ 956603 w 2307101"/>
              <a:gd name="connsiteY1-14" fmla="*/ 250191 h 658319"/>
              <a:gd name="connsiteX2-15" fmla="*/ 787791 w 2307101"/>
              <a:gd name="connsiteY2-16" fmla="*/ 658154 h 658319"/>
              <a:gd name="connsiteX3-17" fmla="*/ 407963 w 2307101"/>
              <a:gd name="connsiteY3-18" fmla="*/ 193920 h 658319"/>
              <a:gd name="connsiteX4-19" fmla="*/ 2307101 w 2307101"/>
              <a:gd name="connsiteY4-20" fmla="*/ 95446 h 658319"/>
              <a:gd name="connsiteX0-21" fmla="*/ 0 w 2307101"/>
              <a:gd name="connsiteY0-22" fmla="*/ 503410 h 658854"/>
              <a:gd name="connsiteX1-23" fmla="*/ 956603 w 2307101"/>
              <a:gd name="connsiteY1-24" fmla="*/ 250191 h 658854"/>
              <a:gd name="connsiteX2-25" fmla="*/ 787791 w 2307101"/>
              <a:gd name="connsiteY2-26" fmla="*/ 658154 h 658854"/>
              <a:gd name="connsiteX3-27" fmla="*/ 407963 w 2307101"/>
              <a:gd name="connsiteY3-28" fmla="*/ 193920 h 658854"/>
              <a:gd name="connsiteX4-29" fmla="*/ 2307101 w 2307101"/>
              <a:gd name="connsiteY4-30" fmla="*/ 95446 h 658854"/>
              <a:gd name="connsiteX0-31" fmla="*/ 0 w 2307101"/>
              <a:gd name="connsiteY0-32" fmla="*/ 407964 h 619127"/>
              <a:gd name="connsiteX1-33" fmla="*/ 956603 w 2307101"/>
              <a:gd name="connsiteY1-34" fmla="*/ 154745 h 619127"/>
              <a:gd name="connsiteX2-35" fmla="*/ 731520 w 2307101"/>
              <a:gd name="connsiteY2-36" fmla="*/ 618979 h 619127"/>
              <a:gd name="connsiteX3-37" fmla="*/ 407963 w 2307101"/>
              <a:gd name="connsiteY3-38" fmla="*/ 98474 h 619127"/>
              <a:gd name="connsiteX4-39" fmla="*/ 2307101 w 2307101"/>
              <a:gd name="connsiteY4-40" fmla="*/ 0 h 619127"/>
              <a:gd name="connsiteX0-41" fmla="*/ 0 w 2307101"/>
              <a:gd name="connsiteY0-42" fmla="*/ 407964 h 619566"/>
              <a:gd name="connsiteX1-43" fmla="*/ 956603 w 2307101"/>
              <a:gd name="connsiteY1-44" fmla="*/ 154745 h 619566"/>
              <a:gd name="connsiteX2-45" fmla="*/ 731520 w 2307101"/>
              <a:gd name="connsiteY2-46" fmla="*/ 618979 h 619566"/>
              <a:gd name="connsiteX3-47" fmla="*/ 407963 w 2307101"/>
              <a:gd name="connsiteY3-48" fmla="*/ 98474 h 619566"/>
              <a:gd name="connsiteX4-49" fmla="*/ 2307101 w 2307101"/>
              <a:gd name="connsiteY4-50" fmla="*/ 0 h 619566"/>
              <a:gd name="connsiteX0-51" fmla="*/ 0 w 2307101"/>
              <a:gd name="connsiteY0-52" fmla="*/ 407964 h 619566"/>
              <a:gd name="connsiteX1-53" fmla="*/ 956603 w 2307101"/>
              <a:gd name="connsiteY1-54" fmla="*/ 154745 h 619566"/>
              <a:gd name="connsiteX2-55" fmla="*/ 731520 w 2307101"/>
              <a:gd name="connsiteY2-56" fmla="*/ 618979 h 619566"/>
              <a:gd name="connsiteX3-57" fmla="*/ 407963 w 2307101"/>
              <a:gd name="connsiteY3-58" fmla="*/ 98474 h 619566"/>
              <a:gd name="connsiteX4-59" fmla="*/ 2307101 w 2307101"/>
              <a:gd name="connsiteY4-60" fmla="*/ 0 h 619566"/>
              <a:gd name="connsiteX0-61" fmla="*/ 0 w 2307101"/>
              <a:gd name="connsiteY0-62" fmla="*/ 407964 h 619421"/>
              <a:gd name="connsiteX1-63" fmla="*/ 956603 w 2307101"/>
              <a:gd name="connsiteY1-64" fmla="*/ 154745 h 619421"/>
              <a:gd name="connsiteX2-65" fmla="*/ 731520 w 2307101"/>
              <a:gd name="connsiteY2-66" fmla="*/ 618979 h 619421"/>
              <a:gd name="connsiteX3-67" fmla="*/ 661182 w 2307101"/>
              <a:gd name="connsiteY3-68" fmla="*/ 56271 h 619421"/>
              <a:gd name="connsiteX4-69" fmla="*/ 2307101 w 2307101"/>
              <a:gd name="connsiteY4-70" fmla="*/ 0 h 619421"/>
              <a:gd name="connsiteX0-71" fmla="*/ 0 w 2307101"/>
              <a:gd name="connsiteY0-72" fmla="*/ 443588 h 655045"/>
              <a:gd name="connsiteX1-73" fmla="*/ 956603 w 2307101"/>
              <a:gd name="connsiteY1-74" fmla="*/ 190369 h 655045"/>
              <a:gd name="connsiteX2-75" fmla="*/ 731520 w 2307101"/>
              <a:gd name="connsiteY2-76" fmla="*/ 654603 h 655045"/>
              <a:gd name="connsiteX3-77" fmla="*/ 661182 w 2307101"/>
              <a:gd name="connsiteY3-78" fmla="*/ 91895 h 655045"/>
              <a:gd name="connsiteX4-79" fmla="*/ 2307101 w 2307101"/>
              <a:gd name="connsiteY4-80" fmla="*/ 35624 h 655045"/>
              <a:gd name="connsiteX0-81" fmla="*/ 0 w 2307101"/>
              <a:gd name="connsiteY0-82" fmla="*/ 443588 h 655919"/>
              <a:gd name="connsiteX1-83" fmla="*/ 956603 w 2307101"/>
              <a:gd name="connsiteY1-84" fmla="*/ 190369 h 655919"/>
              <a:gd name="connsiteX2-85" fmla="*/ 731520 w 2307101"/>
              <a:gd name="connsiteY2-86" fmla="*/ 654603 h 655919"/>
              <a:gd name="connsiteX3-87" fmla="*/ 661182 w 2307101"/>
              <a:gd name="connsiteY3-88" fmla="*/ 91895 h 655919"/>
              <a:gd name="connsiteX4-89" fmla="*/ 2307101 w 2307101"/>
              <a:gd name="connsiteY4-90" fmla="*/ 35624 h 655919"/>
              <a:gd name="connsiteX0-91" fmla="*/ 0 w 2405575"/>
              <a:gd name="connsiteY0-92" fmla="*/ 400866 h 613197"/>
              <a:gd name="connsiteX1-93" fmla="*/ 956603 w 2405575"/>
              <a:gd name="connsiteY1-94" fmla="*/ 147647 h 613197"/>
              <a:gd name="connsiteX2-95" fmla="*/ 731520 w 2405575"/>
              <a:gd name="connsiteY2-96" fmla="*/ 611881 h 613197"/>
              <a:gd name="connsiteX3-97" fmla="*/ 661182 w 2405575"/>
              <a:gd name="connsiteY3-98" fmla="*/ 49173 h 613197"/>
              <a:gd name="connsiteX4-99" fmla="*/ 2405575 w 2405575"/>
              <a:gd name="connsiteY4-100" fmla="*/ 555610 h 613197"/>
              <a:gd name="connsiteX0-101" fmla="*/ 0 w 3629465"/>
              <a:gd name="connsiteY0-102" fmla="*/ 400866 h 613197"/>
              <a:gd name="connsiteX1-103" fmla="*/ 956603 w 3629465"/>
              <a:gd name="connsiteY1-104" fmla="*/ 147647 h 613197"/>
              <a:gd name="connsiteX2-105" fmla="*/ 731520 w 3629465"/>
              <a:gd name="connsiteY2-106" fmla="*/ 611881 h 613197"/>
              <a:gd name="connsiteX3-107" fmla="*/ 661182 w 3629465"/>
              <a:gd name="connsiteY3-108" fmla="*/ 49173 h 613197"/>
              <a:gd name="connsiteX4-109" fmla="*/ 3629465 w 3629465"/>
              <a:gd name="connsiteY4-110" fmla="*/ 513407 h 613197"/>
              <a:gd name="connsiteX0-111" fmla="*/ 0 w 3629465"/>
              <a:gd name="connsiteY0-112" fmla="*/ 400866 h 613197"/>
              <a:gd name="connsiteX1-113" fmla="*/ 956603 w 3629465"/>
              <a:gd name="connsiteY1-114" fmla="*/ 147647 h 613197"/>
              <a:gd name="connsiteX2-115" fmla="*/ 731520 w 3629465"/>
              <a:gd name="connsiteY2-116" fmla="*/ 611881 h 613197"/>
              <a:gd name="connsiteX3-117" fmla="*/ 661182 w 3629465"/>
              <a:gd name="connsiteY3-118" fmla="*/ 49173 h 613197"/>
              <a:gd name="connsiteX4-119" fmla="*/ 3629465 w 3629465"/>
              <a:gd name="connsiteY4-120" fmla="*/ 513407 h 613197"/>
              <a:gd name="connsiteX0-121" fmla="*/ 0 w 3629465"/>
              <a:gd name="connsiteY0-122" fmla="*/ 400866 h 615587"/>
              <a:gd name="connsiteX1-123" fmla="*/ 956603 w 3629465"/>
              <a:gd name="connsiteY1-124" fmla="*/ 147647 h 615587"/>
              <a:gd name="connsiteX2-125" fmla="*/ 731520 w 3629465"/>
              <a:gd name="connsiteY2-126" fmla="*/ 611881 h 615587"/>
              <a:gd name="connsiteX3-127" fmla="*/ 661182 w 3629465"/>
              <a:gd name="connsiteY3-128" fmla="*/ 49173 h 615587"/>
              <a:gd name="connsiteX4-129" fmla="*/ 3629465 w 3629465"/>
              <a:gd name="connsiteY4-130" fmla="*/ 513407 h 615587"/>
              <a:gd name="connsiteX0-131" fmla="*/ 0 w 3629465"/>
              <a:gd name="connsiteY0-132" fmla="*/ 535210 h 754001"/>
              <a:gd name="connsiteX1-133" fmla="*/ 956603 w 3629465"/>
              <a:gd name="connsiteY1-134" fmla="*/ 281991 h 754001"/>
              <a:gd name="connsiteX2-135" fmla="*/ 731520 w 3629465"/>
              <a:gd name="connsiteY2-136" fmla="*/ 746225 h 754001"/>
              <a:gd name="connsiteX3-137" fmla="*/ 717452 w 3629465"/>
              <a:gd name="connsiteY3-138" fmla="*/ 637 h 754001"/>
              <a:gd name="connsiteX4-139" fmla="*/ 3629465 w 3629465"/>
              <a:gd name="connsiteY4-140" fmla="*/ 647751 h 754001"/>
              <a:gd name="connsiteX0-141" fmla="*/ 0 w 3629465"/>
              <a:gd name="connsiteY0-142" fmla="*/ 400866 h 638258"/>
              <a:gd name="connsiteX1-143" fmla="*/ 956603 w 3629465"/>
              <a:gd name="connsiteY1-144" fmla="*/ 147647 h 638258"/>
              <a:gd name="connsiteX2-145" fmla="*/ 731520 w 3629465"/>
              <a:gd name="connsiteY2-146" fmla="*/ 611881 h 638258"/>
              <a:gd name="connsiteX3-147" fmla="*/ 956602 w 3629465"/>
              <a:gd name="connsiteY3-148" fmla="*/ 260188 h 638258"/>
              <a:gd name="connsiteX4-149" fmla="*/ 3629465 w 3629465"/>
              <a:gd name="connsiteY4-150" fmla="*/ 513407 h 638258"/>
              <a:gd name="connsiteX0-151" fmla="*/ 0 w 3629465"/>
              <a:gd name="connsiteY0-152" fmla="*/ 400866 h 623592"/>
              <a:gd name="connsiteX1-153" fmla="*/ 956603 w 3629465"/>
              <a:gd name="connsiteY1-154" fmla="*/ 147647 h 623592"/>
              <a:gd name="connsiteX2-155" fmla="*/ 731520 w 3629465"/>
              <a:gd name="connsiteY2-156" fmla="*/ 611881 h 623592"/>
              <a:gd name="connsiteX3-157" fmla="*/ 956602 w 3629465"/>
              <a:gd name="connsiteY3-158" fmla="*/ 133579 h 623592"/>
              <a:gd name="connsiteX4-159" fmla="*/ 3629465 w 3629465"/>
              <a:gd name="connsiteY4-160" fmla="*/ 513407 h 623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/>
          <p:cNvSpPr/>
          <p:nvPr/>
        </p:nvSpPr>
        <p:spPr>
          <a:xfrm>
            <a:off x="4580979" y="3960690"/>
            <a:ext cx="3629465" cy="623592"/>
          </a:xfrm>
          <a:custGeom>
            <a:avLst/>
            <a:gdLst>
              <a:gd name="connsiteX0" fmla="*/ 0 w 1505243"/>
              <a:gd name="connsiteY0" fmla="*/ 478302 h 633211"/>
              <a:gd name="connsiteX1" fmla="*/ 956603 w 1505243"/>
              <a:gd name="connsiteY1" fmla="*/ 225083 h 633211"/>
              <a:gd name="connsiteX2" fmla="*/ 787791 w 1505243"/>
              <a:gd name="connsiteY2" fmla="*/ 633046 h 633211"/>
              <a:gd name="connsiteX3" fmla="*/ 407963 w 1505243"/>
              <a:gd name="connsiteY3" fmla="*/ 168812 h 633211"/>
              <a:gd name="connsiteX4" fmla="*/ 1505243 w 1505243"/>
              <a:gd name="connsiteY4" fmla="*/ 0 h 633211"/>
              <a:gd name="connsiteX0-1" fmla="*/ 0 w 2307101"/>
              <a:gd name="connsiteY0-2" fmla="*/ 407964 h 562873"/>
              <a:gd name="connsiteX1-3" fmla="*/ 956603 w 2307101"/>
              <a:gd name="connsiteY1-4" fmla="*/ 154745 h 562873"/>
              <a:gd name="connsiteX2-5" fmla="*/ 787791 w 2307101"/>
              <a:gd name="connsiteY2-6" fmla="*/ 562708 h 562873"/>
              <a:gd name="connsiteX3-7" fmla="*/ 407963 w 2307101"/>
              <a:gd name="connsiteY3-8" fmla="*/ 98474 h 562873"/>
              <a:gd name="connsiteX4-9" fmla="*/ 2307101 w 2307101"/>
              <a:gd name="connsiteY4-10" fmla="*/ 0 h 562873"/>
              <a:gd name="connsiteX0-11" fmla="*/ 0 w 2307101"/>
              <a:gd name="connsiteY0-12" fmla="*/ 503410 h 658319"/>
              <a:gd name="connsiteX1-13" fmla="*/ 956603 w 2307101"/>
              <a:gd name="connsiteY1-14" fmla="*/ 250191 h 658319"/>
              <a:gd name="connsiteX2-15" fmla="*/ 787791 w 2307101"/>
              <a:gd name="connsiteY2-16" fmla="*/ 658154 h 658319"/>
              <a:gd name="connsiteX3-17" fmla="*/ 407963 w 2307101"/>
              <a:gd name="connsiteY3-18" fmla="*/ 193920 h 658319"/>
              <a:gd name="connsiteX4-19" fmla="*/ 2307101 w 2307101"/>
              <a:gd name="connsiteY4-20" fmla="*/ 95446 h 658319"/>
              <a:gd name="connsiteX0-21" fmla="*/ 0 w 2307101"/>
              <a:gd name="connsiteY0-22" fmla="*/ 503410 h 658854"/>
              <a:gd name="connsiteX1-23" fmla="*/ 956603 w 2307101"/>
              <a:gd name="connsiteY1-24" fmla="*/ 250191 h 658854"/>
              <a:gd name="connsiteX2-25" fmla="*/ 787791 w 2307101"/>
              <a:gd name="connsiteY2-26" fmla="*/ 658154 h 658854"/>
              <a:gd name="connsiteX3-27" fmla="*/ 407963 w 2307101"/>
              <a:gd name="connsiteY3-28" fmla="*/ 193920 h 658854"/>
              <a:gd name="connsiteX4-29" fmla="*/ 2307101 w 2307101"/>
              <a:gd name="connsiteY4-30" fmla="*/ 95446 h 658854"/>
              <a:gd name="connsiteX0-31" fmla="*/ 0 w 2307101"/>
              <a:gd name="connsiteY0-32" fmla="*/ 407964 h 619127"/>
              <a:gd name="connsiteX1-33" fmla="*/ 956603 w 2307101"/>
              <a:gd name="connsiteY1-34" fmla="*/ 154745 h 619127"/>
              <a:gd name="connsiteX2-35" fmla="*/ 731520 w 2307101"/>
              <a:gd name="connsiteY2-36" fmla="*/ 618979 h 619127"/>
              <a:gd name="connsiteX3-37" fmla="*/ 407963 w 2307101"/>
              <a:gd name="connsiteY3-38" fmla="*/ 98474 h 619127"/>
              <a:gd name="connsiteX4-39" fmla="*/ 2307101 w 2307101"/>
              <a:gd name="connsiteY4-40" fmla="*/ 0 h 619127"/>
              <a:gd name="connsiteX0-41" fmla="*/ 0 w 2307101"/>
              <a:gd name="connsiteY0-42" fmla="*/ 407964 h 619566"/>
              <a:gd name="connsiteX1-43" fmla="*/ 956603 w 2307101"/>
              <a:gd name="connsiteY1-44" fmla="*/ 154745 h 619566"/>
              <a:gd name="connsiteX2-45" fmla="*/ 731520 w 2307101"/>
              <a:gd name="connsiteY2-46" fmla="*/ 618979 h 619566"/>
              <a:gd name="connsiteX3-47" fmla="*/ 407963 w 2307101"/>
              <a:gd name="connsiteY3-48" fmla="*/ 98474 h 619566"/>
              <a:gd name="connsiteX4-49" fmla="*/ 2307101 w 2307101"/>
              <a:gd name="connsiteY4-50" fmla="*/ 0 h 619566"/>
              <a:gd name="connsiteX0-51" fmla="*/ 0 w 2307101"/>
              <a:gd name="connsiteY0-52" fmla="*/ 407964 h 619566"/>
              <a:gd name="connsiteX1-53" fmla="*/ 956603 w 2307101"/>
              <a:gd name="connsiteY1-54" fmla="*/ 154745 h 619566"/>
              <a:gd name="connsiteX2-55" fmla="*/ 731520 w 2307101"/>
              <a:gd name="connsiteY2-56" fmla="*/ 618979 h 619566"/>
              <a:gd name="connsiteX3-57" fmla="*/ 407963 w 2307101"/>
              <a:gd name="connsiteY3-58" fmla="*/ 98474 h 619566"/>
              <a:gd name="connsiteX4-59" fmla="*/ 2307101 w 2307101"/>
              <a:gd name="connsiteY4-60" fmla="*/ 0 h 619566"/>
              <a:gd name="connsiteX0-61" fmla="*/ 0 w 2307101"/>
              <a:gd name="connsiteY0-62" fmla="*/ 407964 h 619421"/>
              <a:gd name="connsiteX1-63" fmla="*/ 956603 w 2307101"/>
              <a:gd name="connsiteY1-64" fmla="*/ 154745 h 619421"/>
              <a:gd name="connsiteX2-65" fmla="*/ 731520 w 2307101"/>
              <a:gd name="connsiteY2-66" fmla="*/ 618979 h 619421"/>
              <a:gd name="connsiteX3-67" fmla="*/ 661182 w 2307101"/>
              <a:gd name="connsiteY3-68" fmla="*/ 56271 h 619421"/>
              <a:gd name="connsiteX4-69" fmla="*/ 2307101 w 2307101"/>
              <a:gd name="connsiteY4-70" fmla="*/ 0 h 619421"/>
              <a:gd name="connsiteX0-71" fmla="*/ 0 w 2307101"/>
              <a:gd name="connsiteY0-72" fmla="*/ 443588 h 655045"/>
              <a:gd name="connsiteX1-73" fmla="*/ 956603 w 2307101"/>
              <a:gd name="connsiteY1-74" fmla="*/ 190369 h 655045"/>
              <a:gd name="connsiteX2-75" fmla="*/ 731520 w 2307101"/>
              <a:gd name="connsiteY2-76" fmla="*/ 654603 h 655045"/>
              <a:gd name="connsiteX3-77" fmla="*/ 661182 w 2307101"/>
              <a:gd name="connsiteY3-78" fmla="*/ 91895 h 655045"/>
              <a:gd name="connsiteX4-79" fmla="*/ 2307101 w 2307101"/>
              <a:gd name="connsiteY4-80" fmla="*/ 35624 h 655045"/>
              <a:gd name="connsiteX0-81" fmla="*/ 0 w 2307101"/>
              <a:gd name="connsiteY0-82" fmla="*/ 443588 h 655919"/>
              <a:gd name="connsiteX1-83" fmla="*/ 956603 w 2307101"/>
              <a:gd name="connsiteY1-84" fmla="*/ 190369 h 655919"/>
              <a:gd name="connsiteX2-85" fmla="*/ 731520 w 2307101"/>
              <a:gd name="connsiteY2-86" fmla="*/ 654603 h 655919"/>
              <a:gd name="connsiteX3-87" fmla="*/ 661182 w 2307101"/>
              <a:gd name="connsiteY3-88" fmla="*/ 91895 h 655919"/>
              <a:gd name="connsiteX4-89" fmla="*/ 2307101 w 2307101"/>
              <a:gd name="connsiteY4-90" fmla="*/ 35624 h 655919"/>
              <a:gd name="connsiteX0-91" fmla="*/ 0 w 2405575"/>
              <a:gd name="connsiteY0-92" fmla="*/ 400866 h 613197"/>
              <a:gd name="connsiteX1-93" fmla="*/ 956603 w 2405575"/>
              <a:gd name="connsiteY1-94" fmla="*/ 147647 h 613197"/>
              <a:gd name="connsiteX2-95" fmla="*/ 731520 w 2405575"/>
              <a:gd name="connsiteY2-96" fmla="*/ 611881 h 613197"/>
              <a:gd name="connsiteX3-97" fmla="*/ 661182 w 2405575"/>
              <a:gd name="connsiteY3-98" fmla="*/ 49173 h 613197"/>
              <a:gd name="connsiteX4-99" fmla="*/ 2405575 w 2405575"/>
              <a:gd name="connsiteY4-100" fmla="*/ 555610 h 613197"/>
              <a:gd name="connsiteX0-101" fmla="*/ 0 w 3629465"/>
              <a:gd name="connsiteY0-102" fmla="*/ 400866 h 613197"/>
              <a:gd name="connsiteX1-103" fmla="*/ 956603 w 3629465"/>
              <a:gd name="connsiteY1-104" fmla="*/ 147647 h 613197"/>
              <a:gd name="connsiteX2-105" fmla="*/ 731520 w 3629465"/>
              <a:gd name="connsiteY2-106" fmla="*/ 611881 h 613197"/>
              <a:gd name="connsiteX3-107" fmla="*/ 661182 w 3629465"/>
              <a:gd name="connsiteY3-108" fmla="*/ 49173 h 613197"/>
              <a:gd name="connsiteX4-109" fmla="*/ 3629465 w 3629465"/>
              <a:gd name="connsiteY4-110" fmla="*/ 513407 h 613197"/>
              <a:gd name="connsiteX0-111" fmla="*/ 0 w 3629465"/>
              <a:gd name="connsiteY0-112" fmla="*/ 400866 h 613197"/>
              <a:gd name="connsiteX1-113" fmla="*/ 956603 w 3629465"/>
              <a:gd name="connsiteY1-114" fmla="*/ 147647 h 613197"/>
              <a:gd name="connsiteX2-115" fmla="*/ 731520 w 3629465"/>
              <a:gd name="connsiteY2-116" fmla="*/ 611881 h 613197"/>
              <a:gd name="connsiteX3-117" fmla="*/ 661182 w 3629465"/>
              <a:gd name="connsiteY3-118" fmla="*/ 49173 h 613197"/>
              <a:gd name="connsiteX4-119" fmla="*/ 3629465 w 3629465"/>
              <a:gd name="connsiteY4-120" fmla="*/ 513407 h 613197"/>
              <a:gd name="connsiteX0-121" fmla="*/ 0 w 3629465"/>
              <a:gd name="connsiteY0-122" fmla="*/ 400866 h 615587"/>
              <a:gd name="connsiteX1-123" fmla="*/ 956603 w 3629465"/>
              <a:gd name="connsiteY1-124" fmla="*/ 147647 h 615587"/>
              <a:gd name="connsiteX2-125" fmla="*/ 731520 w 3629465"/>
              <a:gd name="connsiteY2-126" fmla="*/ 611881 h 615587"/>
              <a:gd name="connsiteX3-127" fmla="*/ 661182 w 3629465"/>
              <a:gd name="connsiteY3-128" fmla="*/ 49173 h 615587"/>
              <a:gd name="connsiteX4-129" fmla="*/ 3629465 w 3629465"/>
              <a:gd name="connsiteY4-130" fmla="*/ 513407 h 615587"/>
              <a:gd name="connsiteX0-131" fmla="*/ 0 w 3629465"/>
              <a:gd name="connsiteY0-132" fmla="*/ 535210 h 754001"/>
              <a:gd name="connsiteX1-133" fmla="*/ 956603 w 3629465"/>
              <a:gd name="connsiteY1-134" fmla="*/ 281991 h 754001"/>
              <a:gd name="connsiteX2-135" fmla="*/ 731520 w 3629465"/>
              <a:gd name="connsiteY2-136" fmla="*/ 746225 h 754001"/>
              <a:gd name="connsiteX3-137" fmla="*/ 717452 w 3629465"/>
              <a:gd name="connsiteY3-138" fmla="*/ 637 h 754001"/>
              <a:gd name="connsiteX4-139" fmla="*/ 3629465 w 3629465"/>
              <a:gd name="connsiteY4-140" fmla="*/ 647751 h 754001"/>
              <a:gd name="connsiteX0-141" fmla="*/ 0 w 3629465"/>
              <a:gd name="connsiteY0-142" fmla="*/ 400866 h 638258"/>
              <a:gd name="connsiteX1-143" fmla="*/ 956603 w 3629465"/>
              <a:gd name="connsiteY1-144" fmla="*/ 147647 h 638258"/>
              <a:gd name="connsiteX2-145" fmla="*/ 731520 w 3629465"/>
              <a:gd name="connsiteY2-146" fmla="*/ 611881 h 638258"/>
              <a:gd name="connsiteX3-147" fmla="*/ 956602 w 3629465"/>
              <a:gd name="connsiteY3-148" fmla="*/ 260188 h 638258"/>
              <a:gd name="connsiteX4-149" fmla="*/ 3629465 w 3629465"/>
              <a:gd name="connsiteY4-150" fmla="*/ 513407 h 638258"/>
              <a:gd name="connsiteX0-151" fmla="*/ 0 w 3629465"/>
              <a:gd name="connsiteY0-152" fmla="*/ 400866 h 623592"/>
              <a:gd name="connsiteX1-153" fmla="*/ 956603 w 3629465"/>
              <a:gd name="connsiteY1-154" fmla="*/ 147647 h 623592"/>
              <a:gd name="connsiteX2-155" fmla="*/ 731520 w 3629465"/>
              <a:gd name="connsiteY2-156" fmla="*/ 611881 h 623592"/>
              <a:gd name="connsiteX3-157" fmla="*/ 956602 w 3629465"/>
              <a:gd name="connsiteY3-158" fmla="*/ 133579 h 623592"/>
              <a:gd name="connsiteX4-159" fmla="*/ 3629465 w 3629465"/>
              <a:gd name="connsiteY4-160" fmla="*/ 513407 h 62359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629465" h="623592">
                <a:moveTo>
                  <a:pt x="0" y="400866"/>
                </a:moveTo>
                <a:cubicBezTo>
                  <a:pt x="271975" y="134752"/>
                  <a:pt x="778412" y="-197011"/>
                  <a:pt x="956603" y="147647"/>
                </a:cubicBezTo>
                <a:cubicBezTo>
                  <a:pt x="1134794" y="492305"/>
                  <a:pt x="731520" y="614226"/>
                  <a:pt x="731520" y="611881"/>
                </a:cubicBezTo>
                <a:cubicBezTo>
                  <a:pt x="731520" y="609536"/>
                  <a:pt x="178189" y="164059"/>
                  <a:pt x="956602" y="133579"/>
                </a:cubicBezTo>
                <a:cubicBezTo>
                  <a:pt x="1735015" y="103099"/>
                  <a:pt x="706901" y="910819"/>
                  <a:pt x="3629465" y="513407"/>
                </a:cubicBez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6230750" y="3022199"/>
            <a:ext cx="3654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96000" y="2497997"/>
            <a:ext cx="2127443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217751" y="4568275"/>
            <a:ext cx="3654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083001" y="4044073"/>
            <a:ext cx="2127443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5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35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/>
      <p:bldP spid="13" grpId="0" animBg="1"/>
      <p:bldP spid="15" grpId="0" animBg="1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t="27347" r="25607" b="-3169"/>
          <a:stretch>
            <a:fillRect/>
          </a:stretch>
        </p:blipFill>
        <p:spPr>
          <a:xfrm>
            <a:off x="10740383" y="259322"/>
            <a:ext cx="1200150" cy="153146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1081" y="4832943"/>
            <a:ext cx="1305930" cy="17657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t="30593"/>
          <a:stretch>
            <a:fillRect/>
          </a:stretch>
        </p:blipFill>
        <p:spPr>
          <a:xfrm>
            <a:off x="241081" y="260491"/>
            <a:ext cx="1689470" cy="111973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03" y="2676898"/>
            <a:ext cx="1422712" cy="1181391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13510">
            <a:off x="1567750" y="1825451"/>
            <a:ext cx="2604071" cy="129571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3678" y="3920430"/>
            <a:ext cx="2756504" cy="11178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30836" y="462915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7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24" name="文本框 23"/>
          <p:cNvSpPr txBox="1"/>
          <p:nvPr/>
        </p:nvSpPr>
        <p:spPr>
          <a:xfrm>
            <a:off x="1885825" y="2383020"/>
            <a:ext cx="3353629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zh-CN" altLang="en-US" sz="6600" b="1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目录</a:t>
            </a:r>
            <a:endParaRPr lang="zh-CN" altLang="en-US" sz="6600" b="1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  <a:p>
            <a:pPr>
              <a:lnSpc>
                <a:spcPct val="85000"/>
              </a:lnSpc>
            </a:pPr>
            <a:r>
              <a:rPr lang="en-US" altLang="zh-CN" sz="4400" b="1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CONTENTS</a:t>
            </a:r>
            <a:endParaRPr lang="zh-CN" altLang="en-US" sz="4400" b="1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595069" y="3001856"/>
            <a:ext cx="2491376" cy="173862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658267"/>
              </a:avLst>
            </a:prstTxWarp>
            <a:spAutoFit/>
          </a:bodyPr>
          <a:lstStyle/>
          <a:p>
            <a:pPr algn="ctr"/>
            <a:r>
              <a:rPr lang="en-US" altLang="zh-CN" sz="4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 Honeybee</a:t>
            </a:r>
            <a:endParaRPr lang="zh-CN" altLang="en-US" sz="40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873756" y="2289028"/>
            <a:ext cx="386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9" name="文本框 66"/>
          <p:cNvSpPr txBox="1">
            <a:spLocks noChangeArrowheads="1"/>
          </p:cNvSpPr>
          <p:nvPr/>
        </p:nvSpPr>
        <p:spPr bwMode="auto">
          <a:xfrm>
            <a:off x="6911857" y="2757272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64539" y="2381476"/>
            <a:ext cx="676275" cy="542658"/>
            <a:chOff x="5995723" y="2676898"/>
            <a:chExt cx="676275" cy="542658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>
              <a:fillRect/>
            </a:stretch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5995723" y="2726254"/>
              <a:ext cx="67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01</a:t>
              </a:r>
              <a:endParaRPr lang="zh-CN" altLang="en-US" sz="24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6873756" y="3237319"/>
            <a:ext cx="386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32" name="文本框 66"/>
          <p:cNvSpPr txBox="1">
            <a:spLocks noChangeArrowheads="1"/>
          </p:cNvSpPr>
          <p:nvPr/>
        </p:nvSpPr>
        <p:spPr bwMode="auto">
          <a:xfrm>
            <a:off x="6911857" y="370556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164539" y="3329767"/>
            <a:ext cx="676275" cy="542658"/>
            <a:chOff x="5995723" y="2676898"/>
            <a:chExt cx="676275" cy="542658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>
              <a:fillRect/>
            </a:stretch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5995723" y="2726254"/>
              <a:ext cx="67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02</a:t>
              </a:r>
              <a:endParaRPr lang="zh-CN" altLang="en-US" sz="24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6873756" y="4185610"/>
            <a:ext cx="386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37" name="文本框 66"/>
          <p:cNvSpPr txBox="1">
            <a:spLocks noChangeArrowheads="1"/>
          </p:cNvSpPr>
          <p:nvPr/>
        </p:nvSpPr>
        <p:spPr bwMode="auto">
          <a:xfrm>
            <a:off x="6911857" y="4653854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164539" y="4278058"/>
            <a:ext cx="676275" cy="542658"/>
            <a:chOff x="5995723" y="2676898"/>
            <a:chExt cx="676275" cy="54265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>
              <a:fillRect/>
            </a:stretch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5995723" y="2726254"/>
              <a:ext cx="67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03</a:t>
              </a:r>
              <a:endParaRPr lang="zh-CN" altLang="en-US" sz="24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6873756" y="5133901"/>
            <a:ext cx="386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42" name="文本框 66"/>
          <p:cNvSpPr txBox="1">
            <a:spLocks noChangeArrowheads="1"/>
          </p:cNvSpPr>
          <p:nvPr/>
        </p:nvSpPr>
        <p:spPr bwMode="auto">
          <a:xfrm>
            <a:off x="6911857" y="5602145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6164539" y="5226349"/>
            <a:ext cx="676275" cy="542658"/>
            <a:chOff x="5995723" y="2676898"/>
            <a:chExt cx="676275" cy="542658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9907" b="66355" l="35429" r="65143">
                          <a14:foregroundMark x1="42571" y1="37695" x2="47143" y2="49221"/>
                          <a14:foregroundMark x1="49714" y1="30218" x2="49429" y2="31776"/>
                          <a14:foregroundMark x1="47714" y1="30841" x2="44571" y2="33956"/>
                          <a14:foregroundMark x1="54571" y1="34891" x2="57714" y2="37695"/>
                          <a14:foregroundMark x1="58571" y1="37383" x2="58571" y2="37383"/>
                          <a14:foregroundMark x1="64286" y1="49844" x2="64286" y2="49844"/>
                          <a14:foregroundMark x1="64000" y1="44237" x2="64000" y2="44237"/>
                          <a14:foregroundMark x1="64286" y1="42991" x2="64286" y2="42991"/>
                          <a14:foregroundMark x1="65143" y1="43925" x2="65143" y2="43925"/>
                          <a14:foregroundMark x1="57143" y1="64486" x2="57143" y2="64486"/>
                          <a14:foregroundMark x1="46286" y1="64486" x2="46286" y2="64486"/>
                          <a14:foregroundMark x1="36286" y1="57321" x2="36286" y2="57321"/>
                          <a14:foregroundMark x1="35429" y1="56075" x2="35429" y2="56075"/>
                          <a14:foregroundMark x1="58000" y1="63863" x2="58000" y2="63863"/>
                          <a14:foregroundMark x1="53429" y1="65421" x2="53429" y2="65421"/>
                          <a14:foregroundMark x1="50000" y1="66355" x2="50000" y2="66355"/>
                        </a14:backgroundRemoval>
                      </a14:imgEffect>
                    </a14:imgLayer>
                  </a14:imgProps>
                </a:ext>
              </a:extLst>
            </a:blip>
            <a:srcRect l="35153" t="28127" r="32926" b="32212"/>
            <a:stretch>
              <a:fillRect/>
            </a:stretch>
          </p:blipFill>
          <p:spPr>
            <a:xfrm>
              <a:off x="6065793" y="2676898"/>
              <a:ext cx="546100" cy="542658"/>
            </a:xfrm>
            <a:prstGeom prst="rect">
              <a:avLst/>
            </a:prstGeom>
          </p:spPr>
        </p:pic>
        <p:sp>
          <p:nvSpPr>
            <p:cNvPr id="45" name="文本框 44"/>
            <p:cNvSpPr txBox="1"/>
            <p:nvPr/>
          </p:nvSpPr>
          <p:spPr>
            <a:xfrm>
              <a:off x="5995723" y="2726254"/>
              <a:ext cx="676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04</a:t>
              </a:r>
              <a:endParaRPr lang="zh-CN" altLang="en-US" sz="2400" b="1" dirty="0">
                <a:solidFill>
                  <a:schemeClr val="bg1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450"/>
                            </p:stCondLst>
                            <p:childTnLst>
                              <p:par>
                                <p:cTn id="4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95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799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8" grpId="0"/>
      <p:bldP spid="29" grpId="0"/>
      <p:bldP spid="31" grpId="0"/>
      <p:bldP spid="32" grpId="0"/>
      <p:bldP spid="36" grpId="0"/>
      <p:bldP spid="37" grpId="0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24673" r="17857"/>
          <a:stretch>
            <a:fillRect/>
          </a:stretch>
        </p:blipFill>
        <p:spPr>
          <a:xfrm>
            <a:off x="10191366" y="266578"/>
            <a:ext cx="1752984" cy="1473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992" y="1571593"/>
            <a:ext cx="2604071" cy="1295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644" y="3654132"/>
            <a:ext cx="2756504" cy="1117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05" y="266578"/>
            <a:ext cx="3417049" cy="2032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438382" y="4304859"/>
            <a:ext cx="3505968" cy="232467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55595" y="3741685"/>
            <a:ext cx="2346316" cy="2893987"/>
            <a:chOff x="355595" y="3741685"/>
            <a:chExt cx="2346316" cy="28939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0344" y="2219102"/>
            <a:ext cx="990229" cy="82226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55878" y="1706905"/>
            <a:ext cx="1830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04</a:t>
            </a:r>
            <a:endParaRPr lang="en-US" altLang="zh-CN" sz="60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726178" y="3741283"/>
            <a:ext cx="273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PART ONE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5764" y="2949737"/>
            <a:ext cx="458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  <a:endParaRPr lang="zh-CN" altLang="en-US" sz="4000" b="1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65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17980" y="2157234"/>
            <a:ext cx="1666904" cy="1704577"/>
            <a:chOff x="2617980" y="2157234"/>
            <a:chExt cx="1666904" cy="1704577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 bwMode="auto">
            <a:xfrm>
              <a:off x="2617980" y="3284675"/>
              <a:ext cx="570651" cy="577136"/>
              <a:chOff x="3488" y="1804"/>
              <a:chExt cx="704" cy="712"/>
            </a:xfrm>
          </p:grpSpPr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3166107" y="3284675"/>
              <a:ext cx="570651" cy="577136"/>
              <a:chOff x="3488" y="1804"/>
              <a:chExt cx="704" cy="712"/>
            </a:xfrm>
          </p:grpSpPr>
          <p:sp>
            <p:nvSpPr>
              <p:cNvPr id="22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6" name="Group 4"/>
            <p:cNvGrpSpPr>
              <a:grpSpLocks noChangeAspect="1"/>
            </p:cNvGrpSpPr>
            <p:nvPr/>
          </p:nvGrpSpPr>
          <p:grpSpPr bwMode="auto">
            <a:xfrm>
              <a:off x="3714233" y="3284675"/>
              <a:ext cx="570651" cy="577136"/>
              <a:chOff x="3488" y="1804"/>
              <a:chExt cx="704" cy="712"/>
            </a:xfrm>
          </p:grpSpPr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1" name="Group 4"/>
            <p:cNvGrpSpPr>
              <a:grpSpLocks noChangeAspect="1"/>
            </p:cNvGrpSpPr>
            <p:nvPr/>
          </p:nvGrpSpPr>
          <p:grpSpPr bwMode="auto">
            <a:xfrm>
              <a:off x="2897602" y="2721804"/>
              <a:ext cx="570651" cy="577136"/>
              <a:chOff x="3488" y="1804"/>
              <a:chExt cx="704" cy="712"/>
            </a:xfrm>
          </p:grpSpPr>
          <p:sp>
            <p:nvSpPr>
              <p:cNvPr id="32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36" name="Group 4"/>
            <p:cNvGrpSpPr>
              <a:grpSpLocks noChangeAspect="1"/>
            </p:cNvGrpSpPr>
            <p:nvPr/>
          </p:nvGrpSpPr>
          <p:grpSpPr bwMode="auto">
            <a:xfrm>
              <a:off x="3439798" y="2721804"/>
              <a:ext cx="570651" cy="577136"/>
              <a:chOff x="3488" y="1804"/>
              <a:chExt cx="704" cy="712"/>
            </a:xfrm>
          </p:grpSpPr>
          <p:sp>
            <p:nvSpPr>
              <p:cNvPr id="37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1" name="Group 4"/>
            <p:cNvGrpSpPr>
              <a:grpSpLocks noChangeAspect="1"/>
            </p:cNvGrpSpPr>
            <p:nvPr/>
          </p:nvGrpSpPr>
          <p:grpSpPr bwMode="auto">
            <a:xfrm>
              <a:off x="3175720" y="2157234"/>
              <a:ext cx="570651" cy="577136"/>
              <a:chOff x="3488" y="1804"/>
              <a:chExt cx="704" cy="712"/>
            </a:xfrm>
          </p:grpSpPr>
          <p:sp>
            <p:nvSpPr>
              <p:cNvPr id="42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650066" y="2721805"/>
            <a:ext cx="1666904" cy="1140007"/>
            <a:chOff x="5650066" y="2721805"/>
            <a:chExt cx="1666904" cy="1140007"/>
          </a:xfrm>
        </p:grpSpPr>
        <p:grpSp>
          <p:nvGrpSpPr>
            <p:cNvPr id="47" name="Group 4"/>
            <p:cNvGrpSpPr>
              <a:grpSpLocks noChangeAspect="1"/>
            </p:cNvGrpSpPr>
            <p:nvPr/>
          </p:nvGrpSpPr>
          <p:grpSpPr bwMode="auto">
            <a:xfrm>
              <a:off x="5650066" y="3284676"/>
              <a:ext cx="570651" cy="577136"/>
              <a:chOff x="3488" y="1804"/>
              <a:chExt cx="704" cy="712"/>
            </a:xfrm>
          </p:grpSpPr>
          <p:sp>
            <p:nvSpPr>
              <p:cNvPr id="73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8" name="Group 4"/>
            <p:cNvGrpSpPr>
              <a:grpSpLocks noChangeAspect="1"/>
            </p:cNvGrpSpPr>
            <p:nvPr/>
          </p:nvGrpSpPr>
          <p:grpSpPr bwMode="auto">
            <a:xfrm>
              <a:off x="6198193" y="3284676"/>
              <a:ext cx="570651" cy="577136"/>
              <a:chOff x="3488" y="1804"/>
              <a:chExt cx="704" cy="712"/>
            </a:xfrm>
          </p:grpSpPr>
          <p:sp>
            <p:nvSpPr>
              <p:cNvPr id="69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9" name="Group 4"/>
            <p:cNvGrpSpPr>
              <a:grpSpLocks noChangeAspect="1"/>
            </p:cNvGrpSpPr>
            <p:nvPr/>
          </p:nvGrpSpPr>
          <p:grpSpPr bwMode="auto">
            <a:xfrm>
              <a:off x="6746319" y="3284676"/>
              <a:ext cx="570651" cy="577136"/>
              <a:chOff x="3488" y="1804"/>
              <a:chExt cx="704" cy="712"/>
            </a:xfrm>
          </p:grpSpPr>
          <p:sp>
            <p:nvSpPr>
              <p:cNvPr id="65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0" name="Group 4"/>
            <p:cNvGrpSpPr>
              <a:grpSpLocks noChangeAspect="1"/>
            </p:cNvGrpSpPr>
            <p:nvPr/>
          </p:nvGrpSpPr>
          <p:grpSpPr bwMode="auto">
            <a:xfrm>
              <a:off x="5929688" y="2721805"/>
              <a:ext cx="570651" cy="577136"/>
              <a:chOff x="3488" y="1804"/>
              <a:chExt cx="704" cy="712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1" name="Group 4"/>
            <p:cNvGrpSpPr>
              <a:grpSpLocks noChangeAspect="1"/>
            </p:cNvGrpSpPr>
            <p:nvPr/>
          </p:nvGrpSpPr>
          <p:grpSpPr bwMode="auto">
            <a:xfrm>
              <a:off x="6471884" y="2721805"/>
              <a:ext cx="570651" cy="577136"/>
              <a:chOff x="3488" y="1804"/>
              <a:chExt cx="704" cy="712"/>
            </a:xfrm>
          </p:grpSpPr>
          <p:sp>
            <p:nvSpPr>
              <p:cNvPr id="57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682152" y="2721804"/>
            <a:ext cx="1118778" cy="1140007"/>
            <a:chOff x="8682152" y="2721804"/>
            <a:chExt cx="1118778" cy="1140007"/>
          </a:xfrm>
        </p:grpSpPr>
        <p:grpSp>
          <p:nvGrpSpPr>
            <p:cNvPr id="78" name="Group 4"/>
            <p:cNvGrpSpPr>
              <a:grpSpLocks noChangeAspect="1"/>
            </p:cNvGrpSpPr>
            <p:nvPr/>
          </p:nvGrpSpPr>
          <p:grpSpPr bwMode="auto">
            <a:xfrm>
              <a:off x="8682152" y="3284675"/>
              <a:ext cx="570651" cy="577136"/>
              <a:chOff x="3488" y="1804"/>
              <a:chExt cx="704" cy="712"/>
            </a:xfrm>
          </p:grpSpPr>
          <p:sp>
            <p:nvSpPr>
              <p:cNvPr id="104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79" name="Group 4"/>
            <p:cNvGrpSpPr>
              <a:grpSpLocks noChangeAspect="1"/>
            </p:cNvGrpSpPr>
            <p:nvPr/>
          </p:nvGrpSpPr>
          <p:grpSpPr bwMode="auto">
            <a:xfrm>
              <a:off x="9230279" y="3284675"/>
              <a:ext cx="570651" cy="577136"/>
              <a:chOff x="3488" y="1804"/>
              <a:chExt cx="704" cy="712"/>
            </a:xfrm>
          </p:grpSpPr>
          <p:sp>
            <p:nvSpPr>
              <p:cNvPr id="100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81" name="Group 4"/>
            <p:cNvGrpSpPr>
              <a:grpSpLocks noChangeAspect="1"/>
            </p:cNvGrpSpPr>
            <p:nvPr/>
          </p:nvGrpSpPr>
          <p:grpSpPr bwMode="auto">
            <a:xfrm>
              <a:off x="8961774" y="2721804"/>
              <a:ext cx="570651" cy="577136"/>
              <a:chOff x="3488" y="1804"/>
              <a:chExt cx="704" cy="712"/>
            </a:xfrm>
          </p:grpSpPr>
          <p:sp>
            <p:nvSpPr>
              <p:cNvPr id="92" name="Rectangle 5"/>
              <p:cNvSpPr>
                <a:spLocks noChangeArrowheads="1"/>
              </p:cNvSpPr>
              <p:nvPr/>
            </p:nvSpPr>
            <p:spPr bwMode="auto">
              <a:xfrm>
                <a:off x="3582" y="1926"/>
                <a:ext cx="516" cy="56"/>
              </a:xfrm>
              <a:prstGeom prst="rect">
                <a:avLst/>
              </a:prstGeom>
              <a:solidFill>
                <a:srgbClr val="EEA83F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6"/>
              <p:cNvSpPr/>
              <p:nvPr/>
            </p:nvSpPr>
            <p:spPr bwMode="auto">
              <a:xfrm>
                <a:off x="3561" y="1804"/>
                <a:ext cx="556" cy="122"/>
              </a:xfrm>
              <a:custGeom>
                <a:avLst/>
                <a:gdLst>
                  <a:gd name="T0" fmla="*/ 8 w 206"/>
                  <a:gd name="T1" fmla="*/ 45 h 45"/>
                  <a:gd name="T2" fmla="*/ 1 w 206"/>
                  <a:gd name="T3" fmla="*/ 37 h 45"/>
                  <a:gd name="T4" fmla="*/ 103 w 206"/>
                  <a:gd name="T5" fmla="*/ 0 h 45"/>
                  <a:gd name="T6" fmla="*/ 206 w 206"/>
                  <a:gd name="T7" fmla="*/ 37 h 45"/>
                  <a:gd name="T8" fmla="*/ 199 w 206"/>
                  <a:gd name="T9" fmla="*/ 45 h 45"/>
                  <a:gd name="T10" fmla="*/ 8 w 206"/>
                  <a:gd name="T1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45">
                    <a:moveTo>
                      <a:pt x="8" y="45"/>
                    </a:moveTo>
                    <a:cubicBezTo>
                      <a:pt x="4" y="45"/>
                      <a:pt x="0" y="41"/>
                      <a:pt x="1" y="37"/>
                    </a:cubicBezTo>
                    <a:cubicBezTo>
                      <a:pt x="7" y="2"/>
                      <a:pt x="78" y="0"/>
                      <a:pt x="103" y="0"/>
                    </a:cubicBezTo>
                    <a:cubicBezTo>
                      <a:pt x="130" y="0"/>
                      <a:pt x="200" y="2"/>
                      <a:pt x="206" y="37"/>
                    </a:cubicBezTo>
                    <a:cubicBezTo>
                      <a:pt x="206" y="41"/>
                      <a:pt x="203" y="45"/>
                      <a:pt x="199" y="45"/>
                    </a:cubicBezTo>
                    <a:lnTo>
                      <a:pt x="8" y="45"/>
                    </a:ln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7"/>
              <p:cNvSpPr/>
              <p:nvPr/>
            </p:nvSpPr>
            <p:spPr bwMode="auto">
              <a:xfrm>
                <a:off x="3488" y="1982"/>
                <a:ext cx="704" cy="154"/>
              </a:xfrm>
              <a:custGeom>
                <a:avLst/>
                <a:gdLst>
                  <a:gd name="T0" fmla="*/ 223 w 261"/>
                  <a:gd name="T1" fmla="*/ 0 h 57"/>
                  <a:gd name="T2" fmla="*/ 37 w 261"/>
                  <a:gd name="T3" fmla="*/ 0 h 57"/>
                  <a:gd name="T4" fmla="*/ 30 w 261"/>
                  <a:gd name="T5" fmla="*/ 53 h 57"/>
                  <a:gd name="T6" fmla="*/ 68 w 261"/>
                  <a:gd name="T7" fmla="*/ 27 h 57"/>
                  <a:gd name="T8" fmla="*/ 99 w 261"/>
                  <a:gd name="T9" fmla="*/ 53 h 57"/>
                  <a:gd name="T10" fmla="*/ 130 w 261"/>
                  <a:gd name="T11" fmla="*/ 27 h 57"/>
                  <a:gd name="T12" fmla="*/ 161 w 261"/>
                  <a:gd name="T13" fmla="*/ 53 h 57"/>
                  <a:gd name="T14" fmla="*/ 192 w 261"/>
                  <a:gd name="T15" fmla="*/ 27 h 57"/>
                  <a:gd name="T16" fmla="*/ 230 w 261"/>
                  <a:gd name="T17" fmla="*/ 53 h 57"/>
                  <a:gd name="T18" fmla="*/ 223 w 261"/>
                  <a:gd name="T19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57">
                    <a:moveTo>
                      <a:pt x="223" y="0"/>
                    </a:moveTo>
                    <a:cubicBezTo>
                      <a:pt x="37" y="0"/>
                      <a:pt x="37" y="0"/>
                      <a:pt x="37" y="0"/>
                    </a:cubicBezTo>
                    <a:cubicBezTo>
                      <a:pt x="6" y="0"/>
                      <a:pt x="0" y="46"/>
                      <a:pt x="30" y="53"/>
                    </a:cubicBezTo>
                    <a:cubicBezTo>
                      <a:pt x="49" y="57"/>
                      <a:pt x="66" y="44"/>
                      <a:pt x="68" y="27"/>
                    </a:cubicBezTo>
                    <a:cubicBezTo>
                      <a:pt x="71" y="42"/>
                      <a:pt x="84" y="53"/>
                      <a:pt x="99" y="53"/>
                    </a:cubicBezTo>
                    <a:cubicBezTo>
                      <a:pt x="115" y="53"/>
                      <a:pt x="128" y="42"/>
                      <a:pt x="130" y="27"/>
                    </a:cubicBezTo>
                    <a:cubicBezTo>
                      <a:pt x="133" y="42"/>
                      <a:pt x="146" y="53"/>
                      <a:pt x="161" y="53"/>
                    </a:cubicBezTo>
                    <a:cubicBezTo>
                      <a:pt x="177" y="53"/>
                      <a:pt x="190" y="42"/>
                      <a:pt x="192" y="27"/>
                    </a:cubicBezTo>
                    <a:cubicBezTo>
                      <a:pt x="195" y="44"/>
                      <a:pt x="212" y="57"/>
                      <a:pt x="230" y="53"/>
                    </a:cubicBezTo>
                    <a:cubicBezTo>
                      <a:pt x="261" y="46"/>
                      <a:pt x="254" y="0"/>
                      <a:pt x="223" y="0"/>
                    </a:cubicBezTo>
                    <a:close/>
                  </a:path>
                </a:pathLst>
              </a:custGeom>
              <a:solidFill>
                <a:srgbClr val="E98C26"/>
              </a:solidFill>
              <a:ln w="28575" cap="rnd">
                <a:solidFill>
                  <a:srgbClr val="534741"/>
                </a:solidFill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8"/>
              <p:cNvSpPr/>
              <p:nvPr/>
            </p:nvSpPr>
            <p:spPr bwMode="auto">
              <a:xfrm>
                <a:off x="3515" y="2125"/>
                <a:ext cx="647" cy="391"/>
              </a:xfrm>
              <a:custGeom>
                <a:avLst/>
                <a:gdLst>
                  <a:gd name="T0" fmla="*/ 24 w 240"/>
                  <a:gd name="T1" fmla="*/ 0 h 145"/>
                  <a:gd name="T2" fmla="*/ 66 w 240"/>
                  <a:gd name="T3" fmla="*/ 145 h 145"/>
                  <a:gd name="T4" fmla="*/ 174 w 240"/>
                  <a:gd name="T5" fmla="*/ 145 h 145"/>
                  <a:gd name="T6" fmla="*/ 217 w 240"/>
                  <a:gd name="T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0" h="145">
                    <a:moveTo>
                      <a:pt x="24" y="0"/>
                    </a:moveTo>
                    <a:cubicBezTo>
                      <a:pt x="24" y="0"/>
                      <a:pt x="0" y="79"/>
                      <a:pt x="66" y="145"/>
                    </a:cubicBezTo>
                    <a:cubicBezTo>
                      <a:pt x="174" y="145"/>
                      <a:pt x="174" y="145"/>
                      <a:pt x="174" y="145"/>
                    </a:cubicBezTo>
                    <a:cubicBezTo>
                      <a:pt x="240" y="79"/>
                      <a:pt x="217" y="0"/>
                      <a:pt x="217" y="0"/>
                    </a:cubicBezTo>
                  </a:path>
                </a:pathLst>
              </a:custGeom>
              <a:noFill/>
              <a:ln w="28575" cap="rnd">
                <a:solidFill>
                  <a:srgbClr val="53474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" name="箭头: 右 2"/>
          <p:cNvSpPr/>
          <p:nvPr/>
        </p:nvSpPr>
        <p:spPr>
          <a:xfrm>
            <a:off x="4825329" y="3177150"/>
            <a:ext cx="336415" cy="305510"/>
          </a:xfrm>
          <a:prstGeom prst="rightArrow">
            <a:avLst/>
          </a:prstGeom>
          <a:solidFill>
            <a:srgbClr val="FCC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箭头: 右 107"/>
          <p:cNvSpPr/>
          <p:nvPr/>
        </p:nvSpPr>
        <p:spPr>
          <a:xfrm>
            <a:off x="7783230" y="3177150"/>
            <a:ext cx="336415" cy="305510"/>
          </a:xfrm>
          <a:prstGeom prst="rightArrow">
            <a:avLst/>
          </a:prstGeom>
          <a:solidFill>
            <a:srgbClr val="FCC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箭头: 右 108"/>
          <p:cNvSpPr/>
          <p:nvPr/>
        </p:nvSpPr>
        <p:spPr>
          <a:xfrm>
            <a:off x="1829850" y="3177150"/>
            <a:ext cx="336415" cy="305510"/>
          </a:xfrm>
          <a:prstGeom prst="rightArrow">
            <a:avLst/>
          </a:prstGeom>
          <a:solidFill>
            <a:srgbClr val="FCC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矩形 110"/>
          <p:cNvSpPr/>
          <p:nvPr/>
        </p:nvSpPr>
        <p:spPr>
          <a:xfrm>
            <a:off x="4261669" y="3596157"/>
            <a:ext cx="1372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4283919" y="2674587"/>
            <a:ext cx="13280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添加文本</a:t>
            </a:r>
            <a:endParaRPr lang="zh-CN" altLang="en-US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7329111" y="3596157"/>
            <a:ext cx="1372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7288938" y="2674587"/>
            <a:ext cx="13280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添加文本</a:t>
            </a:r>
            <a:endParaRPr lang="zh-CN" altLang="en-US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5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5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5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8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350"/>
                            </p:stCondLst>
                            <p:childTnLst>
                              <p:par>
                                <p:cTn id="6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 animBg="1"/>
      <p:bldP spid="108" grpId="0" animBg="1"/>
      <p:bldP spid="109" grpId="0" animBg="1"/>
      <p:bldP spid="111" grpId="0"/>
      <p:bldP spid="112" grpId="0"/>
      <p:bldP spid="113" grpId="0"/>
      <p:bldP spid="1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703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" panose="020B0604000101010104" pitchFamily="34" charset="-128"/>
                <a:ea typeface="YF补 汉仪夏日体" panose="020B0604000101010104" pitchFamily="34" charset="-128"/>
                <a:cs typeface="YF补 汉仪夏日体" panose="020B0604000101010104" pitchFamily="34" charset="-128"/>
              </a:rPr>
              <a:t>点击此处添加标题</a:t>
            </a:r>
            <a:endParaRPr lang="zh-CN" altLang="en-US" sz="3200" dirty="0">
              <a:latin typeface="YF补 汉仪夏日体" panose="020B0604000101010104" pitchFamily="34" charset="-128"/>
              <a:ea typeface="YF补 汉仪夏日体" panose="020B0604000101010104" pitchFamily="34" charset="-128"/>
              <a:cs typeface="YF补 汉仪夏日体" panose="020B0604000101010104" pitchFamily="34" charset="-128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836333" y="2128454"/>
            <a:ext cx="1928855" cy="1923112"/>
            <a:chOff x="4088608" y="396932"/>
            <a:chExt cx="4908090" cy="4893476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293897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74509" flipV="1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3419" flipV="1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201946" flipV="1">
              <a:off x="7364375" y="2542223"/>
              <a:ext cx="2121365" cy="1143281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5140719" y="2128454"/>
            <a:ext cx="1928855" cy="1923112"/>
            <a:chOff x="4088608" y="396932"/>
            <a:chExt cx="4908090" cy="4893476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293897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74509" flipV="1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3419" flipV="1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201946" flipV="1">
              <a:off x="7364375" y="2542223"/>
              <a:ext cx="2121365" cy="1143281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8445105" y="2128454"/>
            <a:ext cx="1928855" cy="1923112"/>
            <a:chOff x="4088608" y="396932"/>
            <a:chExt cx="4908090" cy="4893476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293897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74509" flipV="1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3419" flipV="1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201946" flipV="1">
              <a:off x="7364375" y="2542223"/>
              <a:ext cx="2121365" cy="1143281"/>
            </a:xfrm>
            <a:prstGeom prst="rect">
              <a:avLst/>
            </a:prstGeom>
          </p:spPr>
        </p:pic>
      </p:grpSp>
      <p:sp>
        <p:nvSpPr>
          <p:cNvPr id="42" name="矩形 41"/>
          <p:cNvSpPr/>
          <p:nvPr/>
        </p:nvSpPr>
        <p:spPr>
          <a:xfrm>
            <a:off x="1752149" y="3005265"/>
            <a:ext cx="2120369" cy="507831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000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添加文本</a:t>
            </a:r>
            <a:endParaRPr lang="zh-CN" altLang="en-US" sz="2000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035816" y="3005265"/>
            <a:ext cx="2120369" cy="507831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000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添加文本</a:t>
            </a:r>
            <a:endParaRPr lang="zh-CN" altLang="en-US" sz="2000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8419854" y="3005265"/>
            <a:ext cx="2120369" cy="507831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000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添加文本</a:t>
            </a:r>
            <a:endParaRPr lang="zh-CN" altLang="en-US" sz="2000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326652" y="2544956"/>
            <a:ext cx="1041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56%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575322" y="2589266"/>
            <a:ext cx="1041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47%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8914583" y="2603071"/>
            <a:ext cx="1041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39%</a:t>
            </a:r>
            <a:endParaRPr lang="zh-CN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1660779" y="4277394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976666" y="4277394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292554" y="4277394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4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9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8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50" decel="50000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8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50" decel="50000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5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8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50" decel="50000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5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4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9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9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8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50" decel="50000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8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50" decel="50000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5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8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50" decel="50000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8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35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4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99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tmFilter="0, 0; 0.125,0.2665; 0.25,0.4; 0.375,0.465; 0.5,0.5;  0.625,0.535; 0.75,0.6; 0.875,0.7335; 1,1">
                                          <p:stCondLst>
                                            <p:cond delay="39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9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8">
                                          <p:stCondLst>
                                            <p:cond delay="19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50" decel="50000">
                                          <p:stCondLst>
                                            <p:cond delay="20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8">
                                          <p:stCondLst>
                                            <p:cond delay="39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50" decel="50000">
                                          <p:stCondLst>
                                            <p:cond delay="40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8">
                                          <p:stCondLst>
                                            <p:cond delay="493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5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8">
                                          <p:stCondLst>
                                            <p:cond delay="5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50" decel="50000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35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85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78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5024678" y="4102230"/>
            <a:ext cx="1636732" cy="16367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1967265" y="1744594"/>
            <a:ext cx="2882415" cy="2873834"/>
            <a:chOff x="4088608" y="396932"/>
            <a:chExt cx="4908090" cy="4893476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293897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74509" flipV="1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3419" flipV="1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201946" flipV="1">
              <a:off x="7364375" y="2542223"/>
              <a:ext cx="2121365" cy="1143281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7177894" y="1744594"/>
            <a:ext cx="2882415" cy="2873834"/>
            <a:chOff x="4088608" y="396932"/>
            <a:chExt cx="4908090" cy="4893476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293897">
              <a:off x="5563726" y="4147127"/>
              <a:ext cx="2121365" cy="1143281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3907076">
              <a:off x="3599566" y="2919901"/>
              <a:ext cx="2121365" cy="1143281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974509" flipV="1">
              <a:off x="4093671" y="574821"/>
              <a:ext cx="2121365" cy="114328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3419" flipV="1">
              <a:off x="6563023" y="396932"/>
              <a:ext cx="2121365" cy="1143281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201946" flipV="1">
              <a:off x="7364375" y="2542223"/>
              <a:ext cx="2121365" cy="1143281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/>
          <a:srcRect l="9138" r="9138"/>
          <a:stretch>
            <a:fillRect/>
          </a:stretch>
        </p:blipFill>
        <p:spPr>
          <a:xfrm>
            <a:off x="2339415" y="2058420"/>
            <a:ext cx="2092014" cy="2092014"/>
          </a:xfrm>
          <a:prstGeom prst="ellipse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786" y="2076639"/>
            <a:ext cx="2018997" cy="2026008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718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672" y="1607212"/>
            <a:ext cx="674126" cy="86202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096000" y="1715056"/>
            <a:ext cx="3662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516" y="3243806"/>
            <a:ext cx="674126" cy="86202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9672" y="4880400"/>
            <a:ext cx="674126" cy="86202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758655" y="3429000"/>
            <a:ext cx="3662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96000" y="4988245"/>
            <a:ext cx="36626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82261" y="1744594"/>
            <a:ext cx="3126422" cy="3997827"/>
            <a:chOff x="1382261" y="1744594"/>
            <a:chExt cx="3126422" cy="399782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2261" y="1744594"/>
              <a:ext cx="3126422" cy="3997827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2181245" y="2764750"/>
              <a:ext cx="1412938" cy="2115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202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2535094" y="2516404"/>
            <a:ext cx="830997" cy="254102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添加文本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0" grpId="0"/>
      <p:bldP spid="21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233" y="266578"/>
            <a:ext cx="3417049" cy="2032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080" y="533156"/>
            <a:ext cx="1549740" cy="198168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57" y="2514844"/>
            <a:ext cx="1028925" cy="5335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2715" y="832134"/>
            <a:ext cx="2121365" cy="114328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116" y="4266750"/>
            <a:ext cx="3505968" cy="232467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3221" y="3714749"/>
            <a:ext cx="3455157" cy="261684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94233">
            <a:off x="4730029" y="1610852"/>
            <a:ext cx="2604071" cy="129571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7748" y="3729616"/>
            <a:ext cx="2756504" cy="111787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6711" y="2604538"/>
            <a:ext cx="979242" cy="1015876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2181225" y="2497475"/>
            <a:ext cx="78295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latin typeface="YF补 汉仪夏日体" panose="020B0604000101010104" pitchFamily="34" charset="-128"/>
                <a:ea typeface="YF补 汉仪夏日体" panose="020B0604000101010104" pitchFamily="34" charset="-128"/>
                <a:cs typeface="YF补 汉仪夏日体" panose="020B0604000101010104" pitchFamily="34" charset="-128"/>
              </a:rPr>
              <a:t>感谢聆听</a:t>
            </a:r>
            <a:endParaRPr lang="zh-CN" altLang="en-US" sz="8800" b="1" dirty="0">
              <a:latin typeface="YF补 汉仪夏日体" panose="020B0604000101010104" pitchFamily="34" charset="-128"/>
              <a:ea typeface="YF补 汉仪夏日体" panose="020B0604000101010104" pitchFamily="34" charset="-128"/>
              <a:cs typeface="YF补 汉仪夏日体" panose="020B0604000101010104" pitchFamily="34" charset="-128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60537" y="2272563"/>
            <a:ext cx="2119904" cy="1378338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64030"/>
              </a:avLst>
            </a:prstTxWarp>
            <a:spAutoFit/>
          </a:bodyPr>
          <a:lstStyle/>
          <a:p>
            <a:pPr algn="ctr"/>
            <a:r>
              <a:rPr lang="en-US" altLang="zh-CN" sz="6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2019</a:t>
            </a:r>
            <a:endParaRPr lang="zh-CN" altLang="en-US" sz="60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832676" y="2824617"/>
            <a:ext cx="2491376" cy="173862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658267"/>
              </a:avLst>
            </a:prstTxWarp>
            <a:spAutoFit/>
          </a:bodyPr>
          <a:lstStyle/>
          <a:p>
            <a:pPr algn="ctr"/>
            <a:r>
              <a:rPr lang="en-US" altLang="zh-CN" sz="4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 Honeybee</a:t>
            </a:r>
            <a:endParaRPr lang="zh-CN" altLang="en-US" sz="40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99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99"/>
                            </p:stCondLst>
                            <p:childTnLst>
                              <p:par>
                                <p:cTn id="4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24673" r="17857"/>
          <a:stretch>
            <a:fillRect/>
          </a:stretch>
        </p:blipFill>
        <p:spPr>
          <a:xfrm>
            <a:off x="10191366" y="266578"/>
            <a:ext cx="1752984" cy="1473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992" y="1571593"/>
            <a:ext cx="2604071" cy="1295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644" y="3654132"/>
            <a:ext cx="2756504" cy="1117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05" y="266578"/>
            <a:ext cx="3417049" cy="2032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438382" y="4304859"/>
            <a:ext cx="3505968" cy="232467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55595" y="3741685"/>
            <a:ext cx="2346316" cy="2893987"/>
            <a:chOff x="355595" y="3741685"/>
            <a:chExt cx="2346316" cy="28939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0344" y="2219102"/>
            <a:ext cx="990229" cy="82226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55878" y="1706905"/>
            <a:ext cx="1830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01</a:t>
            </a:r>
            <a:endParaRPr lang="en-US" altLang="zh-CN" sz="60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726178" y="3741283"/>
            <a:ext cx="273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PART ONE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5764" y="2949737"/>
            <a:ext cx="458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YF补 汉仪夏日体" panose="020B0604000101010104" pitchFamily="34" charset="-128"/>
                <a:ea typeface="YF补 汉仪夏日体" panose="020B0604000101010104" pitchFamily="34" charset="-128"/>
                <a:cs typeface="YF补 汉仪夏日体" panose="020B0604000101010104" pitchFamily="34" charset="-128"/>
              </a:rPr>
              <a:t>点击此处添加标题</a:t>
            </a:r>
            <a:endParaRPr lang="zh-CN" altLang="en-US" sz="4000" b="1" dirty="0">
              <a:latin typeface="YF补 汉仪夏日体" panose="020B0604000101010104" pitchFamily="34" charset="-128"/>
              <a:ea typeface="YF补 汉仪夏日体" panose="020B0604000101010104" pitchFamily="34" charset="-128"/>
              <a:cs typeface="YF补 汉仪夏日体" panose="020B06040001010101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07038" y="500329"/>
            <a:ext cx="3866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  <a:endParaRPr lang="zh-CN" altLang="en-US" sz="3200" b="1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13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23610" y="1750439"/>
            <a:ext cx="2331725" cy="2246111"/>
            <a:chOff x="2423610" y="1750439"/>
            <a:chExt cx="2331725" cy="224611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7601443" flipH="1">
              <a:off x="2466417" y="1707632"/>
              <a:ext cx="2246111" cy="2331725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2957377" y="2909299"/>
              <a:ext cx="1378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80%</a:t>
              </a:r>
              <a:endParaRPr lang="zh-CN" altLang="en-US" sz="36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444898" y="1786244"/>
            <a:ext cx="2331725" cy="2246111"/>
            <a:chOff x="7444898" y="1786244"/>
            <a:chExt cx="2331725" cy="2246111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998557">
              <a:off x="7487705" y="1743437"/>
              <a:ext cx="2246111" cy="2331725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7885521" y="2909299"/>
              <a:ext cx="1378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latin typeface="YF补 汉仪夏日体+黑白emoji" panose="020B0604000101010104" pitchFamily="34" charset="-128"/>
                  <a:ea typeface="YF补 汉仪夏日体+黑白emoji" panose="020B0604000101010104" pitchFamily="34" charset="-128"/>
                  <a:cs typeface="YF补 汉仪夏日体+黑白emoji" panose="020B0604000101010104" pitchFamily="34" charset="-128"/>
                </a:rPr>
                <a:t>60%</a:t>
              </a:r>
              <a:endParaRPr lang="zh-CN" altLang="en-US" sz="36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endParaRPr>
            </a:p>
          </p:txBody>
        </p:sp>
      </p:grpSp>
      <p:sp>
        <p:nvSpPr>
          <p:cNvPr id="15" name="任意多边形: 形状 14"/>
          <p:cNvSpPr/>
          <p:nvPr/>
        </p:nvSpPr>
        <p:spPr>
          <a:xfrm>
            <a:off x="2439429" y="4542166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408591" y="4664335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38137" y="4109403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18" name="任意多边形: 形状 17"/>
          <p:cNvSpPr/>
          <p:nvPr/>
        </p:nvSpPr>
        <p:spPr>
          <a:xfrm>
            <a:off x="7371775" y="4565707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340937" y="4687876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470483" y="4132944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42710">
            <a:off x="5558674" y="2579217"/>
            <a:ext cx="1063051" cy="52894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8072" y="3429365"/>
            <a:ext cx="1125278" cy="456346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511036" y="2590470"/>
            <a:ext cx="1169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4800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VS</a:t>
            </a:r>
            <a:endParaRPr lang="zh-CN" altLang="en-US" sz="4800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5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85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35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5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3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6" grpId="0"/>
      <p:bldP spid="17" grpId="0"/>
      <p:bldP spid="18" grpId="0" animBg="1"/>
      <p:bldP spid="19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631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417" y="2157140"/>
            <a:ext cx="1853345" cy="18960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83232" y="2157140"/>
            <a:ext cx="1853345" cy="189602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613065" y="2809729"/>
            <a:ext cx="2910763" cy="58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650,000</a:t>
            </a:r>
            <a:endParaRPr lang="zh-CN" altLang="en-US" sz="2400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18728" y="2809729"/>
            <a:ext cx="2910763" cy="585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580,000</a:t>
            </a:r>
            <a:endParaRPr lang="zh-CN" altLang="en-US" sz="2400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22134" y="3292544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YF补 汉仪夏日体+黑白emoji" panose="020B0604000101010104" pitchFamily="34" charset="-128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YF补 汉仪夏日体+黑白emoji" panose="020B0604000101010104" pitchFamily="34" charset="-128"/>
              <a:sym typeface="+mn-lt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086537" y="1884344"/>
            <a:ext cx="18927" cy="4337632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916471" y="3292543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YF补 汉仪夏日体+黑白emoji" panose="020B0604000101010104" pitchFamily="34" charset="-128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YF补 汉仪夏日体+黑白emoji" panose="020B0604000101010104" pitchFamily="34" charset="-128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841673" y="4684542"/>
            <a:ext cx="2869811" cy="1161710"/>
            <a:chOff x="2841673" y="4684542"/>
            <a:chExt cx="2869811" cy="116171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4318782" y="4684542"/>
              <a:ext cx="1364566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831905" y="5071779"/>
              <a:ext cx="1809239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4806864" y="5459016"/>
              <a:ext cx="904620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841673" y="5846252"/>
              <a:ext cx="2813539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 flipH="1">
            <a:off x="6452297" y="4705749"/>
            <a:ext cx="2869811" cy="1161710"/>
            <a:chOff x="2841673" y="4684542"/>
            <a:chExt cx="2869811" cy="116171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4318782" y="4684542"/>
              <a:ext cx="1364566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831905" y="5071779"/>
              <a:ext cx="1809239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806864" y="5459016"/>
              <a:ext cx="904620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2841673" y="5846252"/>
              <a:ext cx="2813539" cy="0"/>
            </a:xfrm>
            <a:prstGeom prst="line">
              <a:avLst/>
            </a:prstGeom>
            <a:ln w="76200">
              <a:solidFill>
                <a:srgbClr val="FCC062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5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85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61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60850" y="1957388"/>
            <a:ext cx="3670301" cy="2951163"/>
            <a:chOff x="4329113" y="1957388"/>
            <a:chExt cx="3670301" cy="2951163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4329113" y="2527301"/>
              <a:ext cx="1762125" cy="1484313"/>
            </a:xfrm>
            <a:custGeom>
              <a:avLst/>
              <a:gdLst>
                <a:gd name="T0" fmla="*/ 222 w 415"/>
                <a:gd name="T1" fmla="*/ 332 h 349"/>
                <a:gd name="T2" fmla="*/ 93 w 415"/>
                <a:gd name="T3" fmla="*/ 306 h 349"/>
                <a:gd name="T4" fmla="*/ 17 w 415"/>
                <a:gd name="T5" fmla="*/ 175 h 349"/>
                <a:gd name="T6" fmla="*/ 93 w 415"/>
                <a:gd name="T7" fmla="*/ 44 h 349"/>
                <a:gd name="T8" fmla="*/ 222 w 415"/>
                <a:gd name="T9" fmla="*/ 17 h 349"/>
                <a:gd name="T10" fmla="*/ 395 w 415"/>
                <a:gd name="T11" fmla="*/ 175 h 349"/>
                <a:gd name="T12" fmla="*/ 222 w 415"/>
                <a:gd name="T13" fmla="*/ 332 h 349"/>
                <a:gd name="T14" fmla="*/ 224 w 415"/>
                <a:gd name="T15" fmla="*/ 0 h 349"/>
                <a:gd name="T16" fmla="*/ 223 w 415"/>
                <a:gd name="T17" fmla="*/ 1 h 349"/>
                <a:gd name="T18" fmla="*/ 86 w 415"/>
                <a:gd name="T19" fmla="*/ 29 h 349"/>
                <a:gd name="T20" fmla="*/ 81 w 415"/>
                <a:gd name="T21" fmla="*/ 33 h 349"/>
                <a:gd name="T22" fmla="*/ 1 w 415"/>
                <a:gd name="T23" fmla="*/ 171 h 349"/>
                <a:gd name="T24" fmla="*/ 1 w 415"/>
                <a:gd name="T25" fmla="*/ 179 h 349"/>
                <a:gd name="T26" fmla="*/ 81 w 415"/>
                <a:gd name="T27" fmla="*/ 317 h 349"/>
                <a:gd name="T28" fmla="*/ 86 w 415"/>
                <a:gd name="T29" fmla="*/ 321 h 349"/>
                <a:gd name="T30" fmla="*/ 223 w 415"/>
                <a:gd name="T31" fmla="*/ 349 h 349"/>
                <a:gd name="T32" fmla="*/ 224 w 415"/>
                <a:gd name="T33" fmla="*/ 349 h 349"/>
                <a:gd name="T34" fmla="*/ 230 w 415"/>
                <a:gd name="T35" fmla="*/ 347 h 349"/>
                <a:gd name="T36" fmla="*/ 412 w 415"/>
                <a:gd name="T37" fmla="*/ 181 h 349"/>
                <a:gd name="T38" fmla="*/ 415 w 415"/>
                <a:gd name="T39" fmla="*/ 175 h 349"/>
                <a:gd name="T40" fmla="*/ 412 w 415"/>
                <a:gd name="T41" fmla="*/ 169 h 349"/>
                <a:gd name="T42" fmla="*/ 230 w 415"/>
                <a:gd name="T43" fmla="*/ 2 h 349"/>
                <a:gd name="T44" fmla="*/ 224 w 415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5" h="349">
                  <a:moveTo>
                    <a:pt x="222" y="332"/>
                  </a:moveTo>
                  <a:cubicBezTo>
                    <a:pt x="93" y="306"/>
                    <a:pt x="93" y="306"/>
                    <a:pt x="93" y="306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395" y="175"/>
                    <a:pt x="395" y="175"/>
                    <a:pt x="395" y="175"/>
                  </a:cubicBezTo>
                  <a:cubicBezTo>
                    <a:pt x="222" y="332"/>
                    <a:pt x="222" y="332"/>
                    <a:pt x="222" y="332"/>
                  </a:cubicBezTo>
                  <a:moveTo>
                    <a:pt x="224" y="0"/>
                  </a:moveTo>
                  <a:cubicBezTo>
                    <a:pt x="224" y="0"/>
                    <a:pt x="223" y="0"/>
                    <a:pt x="223" y="1"/>
                  </a:cubicBezTo>
                  <a:cubicBezTo>
                    <a:pt x="86" y="29"/>
                    <a:pt x="86" y="29"/>
                    <a:pt x="86" y="29"/>
                  </a:cubicBezTo>
                  <a:cubicBezTo>
                    <a:pt x="84" y="29"/>
                    <a:pt x="82" y="31"/>
                    <a:pt x="81" y="33"/>
                  </a:cubicBezTo>
                  <a:cubicBezTo>
                    <a:pt x="1" y="171"/>
                    <a:pt x="1" y="171"/>
                    <a:pt x="1" y="171"/>
                  </a:cubicBezTo>
                  <a:cubicBezTo>
                    <a:pt x="0" y="173"/>
                    <a:pt x="0" y="176"/>
                    <a:pt x="1" y="179"/>
                  </a:cubicBezTo>
                  <a:cubicBezTo>
                    <a:pt x="81" y="317"/>
                    <a:pt x="81" y="317"/>
                    <a:pt x="81" y="317"/>
                  </a:cubicBezTo>
                  <a:cubicBezTo>
                    <a:pt x="82" y="319"/>
                    <a:pt x="84" y="320"/>
                    <a:pt x="86" y="321"/>
                  </a:cubicBezTo>
                  <a:cubicBezTo>
                    <a:pt x="223" y="349"/>
                    <a:pt x="223" y="349"/>
                    <a:pt x="223" y="349"/>
                  </a:cubicBezTo>
                  <a:cubicBezTo>
                    <a:pt x="223" y="349"/>
                    <a:pt x="224" y="349"/>
                    <a:pt x="224" y="349"/>
                  </a:cubicBezTo>
                  <a:cubicBezTo>
                    <a:pt x="226" y="349"/>
                    <a:pt x="228" y="348"/>
                    <a:pt x="230" y="347"/>
                  </a:cubicBezTo>
                  <a:cubicBezTo>
                    <a:pt x="412" y="181"/>
                    <a:pt x="412" y="181"/>
                    <a:pt x="412" y="181"/>
                  </a:cubicBezTo>
                  <a:cubicBezTo>
                    <a:pt x="414" y="179"/>
                    <a:pt x="415" y="177"/>
                    <a:pt x="415" y="175"/>
                  </a:cubicBezTo>
                  <a:cubicBezTo>
                    <a:pt x="415" y="172"/>
                    <a:pt x="414" y="170"/>
                    <a:pt x="412" y="169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28" y="1"/>
                    <a:pt x="226" y="0"/>
                    <a:pt x="224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6232526" y="2527301"/>
              <a:ext cx="1766888" cy="1484313"/>
            </a:xfrm>
            <a:custGeom>
              <a:avLst/>
              <a:gdLst>
                <a:gd name="T0" fmla="*/ 193 w 416"/>
                <a:gd name="T1" fmla="*/ 332 h 349"/>
                <a:gd name="T2" fmla="*/ 20 w 416"/>
                <a:gd name="T3" fmla="*/ 175 h 349"/>
                <a:gd name="T4" fmla="*/ 193 w 416"/>
                <a:gd name="T5" fmla="*/ 17 h 349"/>
                <a:gd name="T6" fmla="*/ 323 w 416"/>
                <a:gd name="T7" fmla="*/ 44 h 349"/>
                <a:gd name="T8" fmla="*/ 398 w 416"/>
                <a:gd name="T9" fmla="*/ 175 h 349"/>
                <a:gd name="T10" fmla="*/ 323 w 416"/>
                <a:gd name="T11" fmla="*/ 306 h 349"/>
                <a:gd name="T12" fmla="*/ 193 w 416"/>
                <a:gd name="T13" fmla="*/ 332 h 349"/>
                <a:gd name="T14" fmla="*/ 191 w 416"/>
                <a:gd name="T15" fmla="*/ 0 h 349"/>
                <a:gd name="T16" fmla="*/ 185 w 416"/>
                <a:gd name="T17" fmla="*/ 2 h 349"/>
                <a:gd name="T18" fmla="*/ 3 w 416"/>
                <a:gd name="T19" fmla="*/ 169 h 349"/>
                <a:gd name="T20" fmla="*/ 0 w 416"/>
                <a:gd name="T21" fmla="*/ 175 h 349"/>
                <a:gd name="T22" fmla="*/ 3 w 416"/>
                <a:gd name="T23" fmla="*/ 181 h 349"/>
                <a:gd name="T24" fmla="*/ 185 w 416"/>
                <a:gd name="T25" fmla="*/ 347 h 349"/>
                <a:gd name="T26" fmla="*/ 191 w 416"/>
                <a:gd name="T27" fmla="*/ 349 h 349"/>
                <a:gd name="T28" fmla="*/ 192 w 416"/>
                <a:gd name="T29" fmla="*/ 349 h 349"/>
                <a:gd name="T30" fmla="*/ 329 w 416"/>
                <a:gd name="T31" fmla="*/ 321 h 349"/>
                <a:gd name="T32" fmla="*/ 335 w 416"/>
                <a:gd name="T33" fmla="*/ 317 h 349"/>
                <a:gd name="T34" fmla="*/ 414 w 416"/>
                <a:gd name="T35" fmla="*/ 179 h 349"/>
                <a:gd name="T36" fmla="*/ 414 w 416"/>
                <a:gd name="T37" fmla="*/ 171 h 349"/>
                <a:gd name="T38" fmla="*/ 335 w 416"/>
                <a:gd name="T39" fmla="*/ 33 h 349"/>
                <a:gd name="T40" fmla="*/ 329 w 416"/>
                <a:gd name="T41" fmla="*/ 29 h 349"/>
                <a:gd name="T42" fmla="*/ 192 w 416"/>
                <a:gd name="T43" fmla="*/ 1 h 349"/>
                <a:gd name="T44" fmla="*/ 191 w 416"/>
                <a:gd name="T45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6" h="349">
                  <a:moveTo>
                    <a:pt x="193" y="332"/>
                  </a:moveTo>
                  <a:cubicBezTo>
                    <a:pt x="20" y="175"/>
                    <a:pt x="20" y="175"/>
                    <a:pt x="20" y="175"/>
                  </a:cubicBezTo>
                  <a:cubicBezTo>
                    <a:pt x="193" y="17"/>
                    <a:pt x="193" y="17"/>
                    <a:pt x="193" y="17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98" y="175"/>
                    <a:pt x="398" y="175"/>
                    <a:pt x="398" y="175"/>
                  </a:cubicBezTo>
                  <a:cubicBezTo>
                    <a:pt x="323" y="306"/>
                    <a:pt x="323" y="306"/>
                    <a:pt x="323" y="306"/>
                  </a:cubicBezTo>
                  <a:cubicBezTo>
                    <a:pt x="193" y="332"/>
                    <a:pt x="193" y="332"/>
                    <a:pt x="193" y="332"/>
                  </a:cubicBezTo>
                  <a:moveTo>
                    <a:pt x="191" y="0"/>
                  </a:moveTo>
                  <a:cubicBezTo>
                    <a:pt x="189" y="0"/>
                    <a:pt x="187" y="1"/>
                    <a:pt x="185" y="2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0" y="172"/>
                    <a:pt x="0" y="175"/>
                  </a:cubicBezTo>
                  <a:cubicBezTo>
                    <a:pt x="0" y="177"/>
                    <a:pt x="1" y="179"/>
                    <a:pt x="3" y="181"/>
                  </a:cubicBezTo>
                  <a:cubicBezTo>
                    <a:pt x="185" y="347"/>
                    <a:pt x="185" y="347"/>
                    <a:pt x="185" y="347"/>
                  </a:cubicBezTo>
                  <a:cubicBezTo>
                    <a:pt x="187" y="348"/>
                    <a:pt x="189" y="349"/>
                    <a:pt x="191" y="349"/>
                  </a:cubicBezTo>
                  <a:cubicBezTo>
                    <a:pt x="191" y="349"/>
                    <a:pt x="192" y="349"/>
                    <a:pt x="192" y="349"/>
                  </a:cubicBezTo>
                  <a:cubicBezTo>
                    <a:pt x="329" y="321"/>
                    <a:pt x="329" y="321"/>
                    <a:pt x="329" y="321"/>
                  </a:cubicBezTo>
                  <a:cubicBezTo>
                    <a:pt x="332" y="320"/>
                    <a:pt x="333" y="319"/>
                    <a:pt x="335" y="317"/>
                  </a:cubicBezTo>
                  <a:cubicBezTo>
                    <a:pt x="414" y="179"/>
                    <a:pt x="414" y="179"/>
                    <a:pt x="414" y="179"/>
                  </a:cubicBezTo>
                  <a:cubicBezTo>
                    <a:pt x="416" y="176"/>
                    <a:pt x="416" y="173"/>
                    <a:pt x="414" y="171"/>
                  </a:cubicBezTo>
                  <a:cubicBezTo>
                    <a:pt x="335" y="33"/>
                    <a:pt x="335" y="33"/>
                    <a:pt x="335" y="33"/>
                  </a:cubicBezTo>
                  <a:cubicBezTo>
                    <a:pt x="333" y="31"/>
                    <a:pt x="332" y="29"/>
                    <a:pt x="329" y="29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0"/>
                    <a:pt x="191" y="0"/>
                    <a:pt x="191" y="0"/>
                  </a:cubicBezTo>
                </a:path>
              </a:pathLst>
            </a:custGeom>
            <a:solidFill>
              <a:srgbClr val="E1E1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5656715" y="3606801"/>
              <a:ext cx="1020763" cy="260350"/>
            </a:xfrm>
            <a:custGeom>
              <a:avLst/>
              <a:gdLst>
                <a:gd name="T0" fmla="*/ 0 w 643"/>
                <a:gd name="T1" fmla="*/ 164 h 164"/>
                <a:gd name="T2" fmla="*/ 643 w 643"/>
                <a:gd name="T3" fmla="*/ 164 h 164"/>
                <a:gd name="T4" fmla="*/ 477 w 643"/>
                <a:gd name="T5" fmla="*/ 0 h 164"/>
                <a:gd name="T6" fmla="*/ 166 w 643"/>
                <a:gd name="T7" fmla="*/ 0 h 164"/>
                <a:gd name="T8" fmla="*/ 0 w 643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164">
                  <a:moveTo>
                    <a:pt x="0" y="164"/>
                  </a:moveTo>
                  <a:lnTo>
                    <a:pt x="643" y="164"/>
                  </a:lnTo>
                  <a:lnTo>
                    <a:pt x="477" y="0"/>
                  </a:lnTo>
                  <a:lnTo>
                    <a:pt x="166" y="0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FCC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auto">
            <a:xfrm>
              <a:off x="5597978" y="4002088"/>
              <a:ext cx="1138238" cy="260350"/>
            </a:xfrm>
            <a:prstGeom prst="rect">
              <a:avLst/>
            </a:prstGeom>
            <a:solidFill>
              <a:srgbClr val="FCC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"/>
            <p:cNvSpPr/>
            <p:nvPr/>
          </p:nvSpPr>
          <p:spPr bwMode="auto">
            <a:xfrm>
              <a:off x="5597978" y="4397376"/>
              <a:ext cx="1138238" cy="260350"/>
            </a:xfrm>
            <a:custGeom>
              <a:avLst/>
              <a:gdLst>
                <a:gd name="T0" fmla="*/ 0 w 717"/>
                <a:gd name="T1" fmla="*/ 0 h 164"/>
                <a:gd name="T2" fmla="*/ 0 w 717"/>
                <a:gd name="T3" fmla="*/ 113 h 164"/>
                <a:gd name="T4" fmla="*/ 88 w 717"/>
                <a:gd name="T5" fmla="*/ 164 h 164"/>
                <a:gd name="T6" fmla="*/ 629 w 717"/>
                <a:gd name="T7" fmla="*/ 164 h 164"/>
                <a:gd name="T8" fmla="*/ 717 w 717"/>
                <a:gd name="T9" fmla="*/ 113 h 164"/>
                <a:gd name="T10" fmla="*/ 717 w 717"/>
                <a:gd name="T11" fmla="*/ 0 h 164"/>
                <a:gd name="T12" fmla="*/ 0 w 717"/>
                <a:gd name="T1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7" h="164">
                  <a:moveTo>
                    <a:pt x="0" y="0"/>
                  </a:moveTo>
                  <a:lnTo>
                    <a:pt x="0" y="113"/>
                  </a:lnTo>
                  <a:lnTo>
                    <a:pt x="88" y="164"/>
                  </a:lnTo>
                  <a:lnTo>
                    <a:pt x="629" y="164"/>
                  </a:lnTo>
                  <a:lnTo>
                    <a:pt x="717" y="113"/>
                  </a:lnTo>
                  <a:lnTo>
                    <a:pt x="7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5975803" y="4797426"/>
              <a:ext cx="382588" cy="111125"/>
            </a:xfrm>
            <a:custGeom>
              <a:avLst/>
              <a:gdLst>
                <a:gd name="T0" fmla="*/ 121 w 241"/>
                <a:gd name="T1" fmla="*/ 70 h 70"/>
                <a:gd name="T2" fmla="*/ 241 w 241"/>
                <a:gd name="T3" fmla="*/ 0 h 70"/>
                <a:gd name="T4" fmla="*/ 0 w 241"/>
                <a:gd name="T5" fmla="*/ 0 h 70"/>
                <a:gd name="T6" fmla="*/ 121 w 241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1" h="70">
                  <a:moveTo>
                    <a:pt x="121" y="70"/>
                  </a:moveTo>
                  <a:lnTo>
                    <a:pt x="241" y="0"/>
                  </a:lnTo>
                  <a:lnTo>
                    <a:pt x="0" y="0"/>
                  </a:lnTo>
                  <a:lnTo>
                    <a:pt x="121" y="70"/>
                  </a:lnTo>
                  <a:close/>
                </a:path>
              </a:pathLst>
            </a:custGeom>
            <a:solidFill>
              <a:srgbClr val="FCC06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653540" y="1957388"/>
              <a:ext cx="1027113" cy="1025526"/>
              <a:chOff x="5522913" y="1957388"/>
              <a:chExt cx="1027113" cy="1025526"/>
            </a:xfrm>
          </p:grpSpPr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5670551" y="2251076"/>
                <a:ext cx="731838" cy="731838"/>
              </a:xfrm>
              <a:prstGeom prst="ellipse">
                <a:avLst/>
              </a:pr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8"/>
              <p:cNvSpPr/>
              <p:nvPr/>
            </p:nvSpPr>
            <p:spPr bwMode="auto">
              <a:xfrm>
                <a:off x="5551488" y="1982788"/>
                <a:ext cx="306388" cy="331788"/>
              </a:xfrm>
              <a:custGeom>
                <a:avLst/>
                <a:gdLst>
                  <a:gd name="T0" fmla="*/ 193 w 193"/>
                  <a:gd name="T1" fmla="*/ 196 h 209"/>
                  <a:gd name="T2" fmla="*/ 17 w 193"/>
                  <a:gd name="T3" fmla="*/ 0 h 209"/>
                  <a:gd name="T4" fmla="*/ 0 w 193"/>
                  <a:gd name="T5" fmla="*/ 16 h 209"/>
                  <a:gd name="T6" fmla="*/ 177 w 193"/>
                  <a:gd name="T7" fmla="*/ 209 h 209"/>
                  <a:gd name="T8" fmla="*/ 193 w 193"/>
                  <a:gd name="T9" fmla="*/ 19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209">
                    <a:moveTo>
                      <a:pt x="193" y="196"/>
                    </a:moveTo>
                    <a:lnTo>
                      <a:pt x="17" y="0"/>
                    </a:lnTo>
                    <a:lnTo>
                      <a:pt x="0" y="16"/>
                    </a:lnTo>
                    <a:lnTo>
                      <a:pt x="177" y="209"/>
                    </a:lnTo>
                    <a:lnTo>
                      <a:pt x="193" y="196"/>
                    </a:lnTo>
                    <a:close/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9"/>
              <p:cNvSpPr/>
              <p:nvPr/>
            </p:nvSpPr>
            <p:spPr bwMode="auto">
              <a:xfrm>
                <a:off x="5551488" y="1982788"/>
                <a:ext cx="306388" cy="331788"/>
              </a:xfrm>
              <a:custGeom>
                <a:avLst/>
                <a:gdLst>
                  <a:gd name="T0" fmla="*/ 193 w 193"/>
                  <a:gd name="T1" fmla="*/ 196 h 209"/>
                  <a:gd name="T2" fmla="*/ 17 w 193"/>
                  <a:gd name="T3" fmla="*/ 0 h 209"/>
                  <a:gd name="T4" fmla="*/ 0 w 193"/>
                  <a:gd name="T5" fmla="*/ 16 h 209"/>
                  <a:gd name="T6" fmla="*/ 177 w 193"/>
                  <a:gd name="T7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3" h="209">
                    <a:moveTo>
                      <a:pt x="193" y="196"/>
                    </a:moveTo>
                    <a:lnTo>
                      <a:pt x="17" y="0"/>
                    </a:lnTo>
                    <a:lnTo>
                      <a:pt x="0" y="16"/>
                    </a:lnTo>
                    <a:lnTo>
                      <a:pt x="177" y="209"/>
                    </a:lnTo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20"/>
              <p:cNvSpPr/>
              <p:nvPr/>
            </p:nvSpPr>
            <p:spPr bwMode="auto">
              <a:xfrm>
                <a:off x="6215063" y="1982788"/>
                <a:ext cx="306388" cy="331788"/>
              </a:xfrm>
              <a:custGeom>
                <a:avLst/>
                <a:gdLst>
                  <a:gd name="T0" fmla="*/ 16 w 193"/>
                  <a:gd name="T1" fmla="*/ 209 h 209"/>
                  <a:gd name="T2" fmla="*/ 193 w 193"/>
                  <a:gd name="T3" fmla="*/ 16 h 209"/>
                  <a:gd name="T4" fmla="*/ 177 w 193"/>
                  <a:gd name="T5" fmla="*/ 0 h 209"/>
                  <a:gd name="T6" fmla="*/ 0 w 193"/>
                  <a:gd name="T7" fmla="*/ 196 h 209"/>
                  <a:gd name="T8" fmla="*/ 16 w 193"/>
                  <a:gd name="T9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209">
                    <a:moveTo>
                      <a:pt x="16" y="209"/>
                    </a:moveTo>
                    <a:lnTo>
                      <a:pt x="193" y="16"/>
                    </a:lnTo>
                    <a:lnTo>
                      <a:pt x="177" y="0"/>
                    </a:lnTo>
                    <a:lnTo>
                      <a:pt x="0" y="196"/>
                    </a:lnTo>
                    <a:lnTo>
                      <a:pt x="16" y="209"/>
                    </a:lnTo>
                    <a:close/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21"/>
              <p:cNvSpPr/>
              <p:nvPr/>
            </p:nvSpPr>
            <p:spPr bwMode="auto">
              <a:xfrm>
                <a:off x="6215063" y="1982788"/>
                <a:ext cx="306388" cy="331788"/>
              </a:xfrm>
              <a:custGeom>
                <a:avLst/>
                <a:gdLst>
                  <a:gd name="T0" fmla="*/ 16 w 193"/>
                  <a:gd name="T1" fmla="*/ 209 h 209"/>
                  <a:gd name="T2" fmla="*/ 193 w 193"/>
                  <a:gd name="T3" fmla="*/ 16 h 209"/>
                  <a:gd name="T4" fmla="*/ 177 w 193"/>
                  <a:gd name="T5" fmla="*/ 0 h 209"/>
                  <a:gd name="T6" fmla="*/ 0 w 193"/>
                  <a:gd name="T7" fmla="*/ 19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3" h="209">
                    <a:moveTo>
                      <a:pt x="16" y="209"/>
                    </a:moveTo>
                    <a:lnTo>
                      <a:pt x="193" y="16"/>
                    </a:lnTo>
                    <a:lnTo>
                      <a:pt x="177" y="0"/>
                    </a:lnTo>
                    <a:lnTo>
                      <a:pt x="0" y="196"/>
                    </a:lnTo>
                  </a:path>
                </a:pathLst>
              </a:cu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auto">
              <a:xfrm>
                <a:off x="5522913" y="1957388"/>
                <a:ext cx="80963" cy="80963"/>
              </a:xfrm>
              <a:prstGeom prst="ellipse">
                <a:avLst/>
              </a:pr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Oval 23"/>
              <p:cNvSpPr>
                <a:spLocks noChangeArrowheads="1"/>
              </p:cNvSpPr>
              <p:nvPr/>
            </p:nvSpPr>
            <p:spPr bwMode="auto">
              <a:xfrm>
                <a:off x="6469063" y="1957388"/>
                <a:ext cx="80963" cy="80963"/>
              </a:xfrm>
              <a:prstGeom prst="ellipse">
                <a:avLst/>
              </a:prstGeom>
              <a:solidFill>
                <a:srgbClr val="FCC06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1" name="矩形 30"/>
          <p:cNvSpPr/>
          <p:nvPr/>
        </p:nvSpPr>
        <p:spPr>
          <a:xfrm>
            <a:off x="1709875" y="3299422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740945" y="2899238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230804" y="3299422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261874" y="2899238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556865" y="3010779"/>
            <a:ext cx="11193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添加文本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96051" y="3010779"/>
            <a:ext cx="111935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添加文本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5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9" y="500329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点击此处添加标题</a:t>
            </a:r>
            <a:endParaRPr lang="zh-CN" altLang="en-US" sz="2800" dirty="0"/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295427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SimSun-ExtB" panose="02010609060101010101" pitchFamily="49" charset="-122"/>
                <a:cs typeface="Arial" panose="020B0604020202020204" pitchFamily="34" charset="0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ea typeface="SimSun-ExtB" panose="02010609060101010101" pitchFamily="49" charset="-122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48184" y="1491793"/>
            <a:ext cx="1686921" cy="2573816"/>
            <a:chOff x="2648184" y="1491793"/>
            <a:chExt cx="1686921" cy="257381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743304">
              <a:off x="2648184" y="2374230"/>
              <a:ext cx="1629348" cy="169137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6255" y="1491793"/>
              <a:ext cx="1008850" cy="10046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44060" y="3429000"/>
              <a:ext cx="1237596" cy="450741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5325698" y="1491793"/>
            <a:ext cx="1701266" cy="2573816"/>
            <a:chOff x="5325698" y="1491793"/>
            <a:chExt cx="1701266" cy="257381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743304">
              <a:off x="5325698" y="2374230"/>
              <a:ext cx="1629348" cy="169137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77202" y="3276601"/>
              <a:ext cx="1237596" cy="62854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8114" y="1491793"/>
              <a:ext cx="1008850" cy="1004681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7987186" y="1491793"/>
            <a:ext cx="1731637" cy="2573816"/>
            <a:chOff x="7987186" y="1491793"/>
            <a:chExt cx="1731637" cy="2573816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743304">
              <a:off x="8003212" y="2374230"/>
              <a:ext cx="1629348" cy="169137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87186" y="3060700"/>
              <a:ext cx="1551098" cy="787759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09973" y="1491793"/>
              <a:ext cx="1008850" cy="1004681"/>
            </a:xfrm>
            <a:prstGeom prst="rect">
              <a:avLst/>
            </a:prstGeom>
          </p:spPr>
        </p:pic>
      </p:grpSp>
      <p:sp>
        <p:nvSpPr>
          <p:cNvPr id="18" name="任意多边形: 形状 17"/>
          <p:cNvSpPr/>
          <p:nvPr/>
        </p:nvSpPr>
        <p:spPr>
          <a:xfrm>
            <a:off x="2216986" y="4653459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86148" y="4775628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315694" y="4220696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21" name="任意多边形: 形状 20"/>
          <p:cNvSpPr/>
          <p:nvPr/>
        </p:nvSpPr>
        <p:spPr>
          <a:xfrm>
            <a:off x="4965239" y="4631540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934401" y="4753709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063947" y="4198777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24" name="任意多边形: 形状 23"/>
          <p:cNvSpPr/>
          <p:nvPr/>
        </p:nvSpPr>
        <p:spPr>
          <a:xfrm>
            <a:off x="7683043" y="4578391"/>
            <a:ext cx="2248833" cy="53149"/>
          </a:xfrm>
          <a:custGeom>
            <a:avLst/>
            <a:gdLst>
              <a:gd name="connsiteX0" fmla="*/ 0 w 9877777"/>
              <a:gd name="connsiteY0" fmla="*/ 284617 h 420929"/>
              <a:gd name="connsiteX1" fmla="*/ 620889 w 9877777"/>
              <a:gd name="connsiteY1" fmla="*/ 115284 h 420929"/>
              <a:gd name="connsiteX2" fmla="*/ 2302933 w 9877777"/>
              <a:gd name="connsiteY2" fmla="*/ 420084 h 420929"/>
              <a:gd name="connsiteX3" fmla="*/ 4696177 w 9877777"/>
              <a:gd name="connsiteY3" fmla="*/ 2395 h 420929"/>
              <a:gd name="connsiteX4" fmla="*/ 6886222 w 9877777"/>
              <a:gd name="connsiteY4" fmla="*/ 250751 h 420929"/>
              <a:gd name="connsiteX5" fmla="*/ 9098844 w 9877777"/>
              <a:gd name="connsiteY5" fmla="*/ 284617 h 420929"/>
              <a:gd name="connsiteX6" fmla="*/ 9877777 w 9877777"/>
              <a:gd name="connsiteY6" fmla="*/ 149151 h 420929"/>
              <a:gd name="connsiteX0-1" fmla="*/ 0 w 9877777"/>
              <a:gd name="connsiteY0-2" fmla="*/ 284617 h 431037"/>
              <a:gd name="connsiteX1-3" fmla="*/ 595855 w 9877777"/>
              <a:gd name="connsiteY1-4" fmla="*/ 307195 h 431037"/>
              <a:gd name="connsiteX2-5" fmla="*/ 2302933 w 9877777"/>
              <a:gd name="connsiteY2-6" fmla="*/ 420084 h 431037"/>
              <a:gd name="connsiteX3-7" fmla="*/ 4696177 w 9877777"/>
              <a:gd name="connsiteY3-8" fmla="*/ 2395 h 431037"/>
              <a:gd name="connsiteX4-9" fmla="*/ 6886222 w 9877777"/>
              <a:gd name="connsiteY4-10" fmla="*/ 250751 h 431037"/>
              <a:gd name="connsiteX5-11" fmla="*/ 9098844 w 9877777"/>
              <a:gd name="connsiteY5-12" fmla="*/ 284617 h 431037"/>
              <a:gd name="connsiteX6-13" fmla="*/ 9877777 w 9877777"/>
              <a:gd name="connsiteY6-14" fmla="*/ 149151 h 431037"/>
              <a:gd name="connsiteX0-15" fmla="*/ 0 w 9915328"/>
              <a:gd name="connsiteY0-16" fmla="*/ 194306 h 431977"/>
              <a:gd name="connsiteX1-17" fmla="*/ 633406 w 9915328"/>
              <a:gd name="connsiteY1-18" fmla="*/ 307195 h 431977"/>
              <a:gd name="connsiteX2-19" fmla="*/ 2340484 w 9915328"/>
              <a:gd name="connsiteY2-20" fmla="*/ 420084 h 431977"/>
              <a:gd name="connsiteX3-21" fmla="*/ 4733728 w 9915328"/>
              <a:gd name="connsiteY3-22" fmla="*/ 2395 h 431977"/>
              <a:gd name="connsiteX4-23" fmla="*/ 6923773 w 9915328"/>
              <a:gd name="connsiteY4-24" fmla="*/ 250751 h 431977"/>
              <a:gd name="connsiteX5-25" fmla="*/ 9136395 w 9915328"/>
              <a:gd name="connsiteY5-26" fmla="*/ 284617 h 431977"/>
              <a:gd name="connsiteX6-27" fmla="*/ 9915328 w 9915328"/>
              <a:gd name="connsiteY6-28" fmla="*/ 149151 h 431977"/>
              <a:gd name="connsiteX0-29" fmla="*/ 0 w 9915328"/>
              <a:gd name="connsiteY0-30" fmla="*/ 194306 h 431977"/>
              <a:gd name="connsiteX1-31" fmla="*/ 633406 w 9915328"/>
              <a:gd name="connsiteY1-32" fmla="*/ 307195 h 431977"/>
              <a:gd name="connsiteX2-33" fmla="*/ 2340484 w 9915328"/>
              <a:gd name="connsiteY2-34" fmla="*/ 420084 h 431977"/>
              <a:gd name="connsiteX3-35" fmla="*/ 4733728 w 9915328"/>
              <a:gd name="connsiteY3-36" fmla="*/ 2395 h 431977"/>
              <a:gd name="connsiteX4-37" fmla="*/ 6923773 w 9915328"/>
              <a:gd name="connsiteY4-38" fmla="*/ 250751 h 431977"/>
              <a:gd name="connsiteX5-39" fmla="*/ 9136395 w 9915328"/>
              <a:gd name="connsiteY5-40" fmla="*/ 284617 h 431977"/>
              <a:gd name="connsiteX6-41" fmla="*/ 9915328 w 9915328"/>
              <a:gd name="connsiteY6-42" fmla="*/ 149151 h 431977"/>
              <a:gd name="connsiteX0-43" fmla="*/ 0 w 9915328"/>
              <a:gd name="connsiteY0-44" fmla="*/ 60818 h 291409"/>
              <a:gd name="connsiteX1-45" fmla="*/ 633406 w 9915328"/>
              <a:gd name="connsiteY1-46" fmla="*/ 173707 h 291409"/>
              <a:gd name="connsiteX2-47" fmla="*/ 2340484 w 9915328"/>
              <a:gd name="connsiteY2-48" fmla="*/ 286596 h 291409"/>
              <a:gd name="connsiteX3-49" fmla="*/ 5071684 w 9915328"/>
              <a:gd name="connsiteY3-50" fmla="*/ 4374 h 291409"/>
              <a:gd name="connsiteX4-51" fmla="*/ 6923773 w 9915328"/>
              <a:gd name="connsiteY4-52" fmla="*/ 117263 h 291409"/>
              <a:gd name="connsiteX5-53" fmla="*/ 9136395 w 9915328"/>
              <a:gd name="connsiteY5-54" fmla="*/ 151129 h 291409"/>
              <a:gd name="connsiteX6-55" fmla="*/ 9915328 w 9915328"/>
              <a:gd name="connsiteY6-56" fmla="*/ 15663 h 291409"/>
              <a:gd name="connsiteX0-57" fmla="*/ 0 w 9915328"/>
              <a:gd name="connsiteY0-58" fmla="*/ 163495 h 394086"/>
              <a:gd name="connsiteX1-59" fmla="*/ 633406 w 9915328"/>
              <a:gd name="connsiteY1-60" fmla="*/ 276384 h 394086"/>
              <a:gd name="connsiteX2-61" fmla="*/ 2340484 w 9915328"/>
              <a:gd name="connsiteY2-62" fmla="*/ 389273 h 394086"/>
              <a:gd name="connsiteX3-63" fmla="*/ 5071684 w 9915328"/>
              <a:gd name="connsiteY3-64" fmla="*/ 107051 h 394086"/>
              <a:gd name="connsiteX4-65" fmla="*/ 6986358 w 9915328"/>
              <a:gd name="connsiteY4-66" fmla="*/ 5451 h 394086"/>
              <a:gd name="connsiteX5-67" fmla="*/ 9136395 w 9915328"/>
              <a:gd name="connsiteY5-68" fmla="*/ 253806 h 394086"/>
              <a:gd name="connsiteX6-69" fmla="*/ 9915328 w 9915328"/>
              <a:gd name="connsiteY6-70" fmla="*/ 118340 h 394086"/>
              <a:gd name="connsiteX0-71" fmla="*/ 0 w 9915328"/>
              <a:gd name="connsiteY0-72" fmla="*/ 179002 h 409593"/>
              <a:gd name="connsiteX1-73" fmla="*/ 633406 w 9915328"/>
              <a:gd name="connsiteY1-74" fmla="*/ 291891 h 409593"/>
              <a:gd name="connsiteX2-75" fmla="*/ 2340484 w 9915328"/>
              <a:gd name="connsiteY2-76" fmla="*/ 404780 h 409593"/>
              <a:gd name="connsiteX3-77" fmla="*/ 5071684 w 9915328"/>
              <a:gd name="connsiteY3-78" fmla="*/ 122558 h 409593"/>
              <a:gd name="connsiteX4-79" fmla="*/ 6986358 w 9915328"/>
              <a:gd name="connsiteY4-80" fmla="*/ 20958 h 409593"/>
              <a:gd name="connsiteX5-81" fmla="*/ 9136395 w 9915328"/>
              <a:gd name="connsiteY5-82" fmla="*/ 9669 h 409593"/>
              <a:gd name="connsiteX6-83" fmla="*/ 9915328 w 9915328"/>
              <a:gd name="connsiteY6-84" fmla="*/ 133847 h 409593"/>
              <a:gd name="connsiteX0-85" fmla="*/ 0 w 9915328"/>
              <a:gd name="connsiteY0-86" fmla="*/ 198509 h 429100"/>
              <a:gd name="connsiteX1-87" fmla="*/ 633406 w 9915328"/>
              <a:gd name="connsiteY1-88" fmla="*/ 311398 h 429100"/>
              <a:gd name="connsiteX2-89" fmla="*/ 2340484 w 9915328"/>
              <a:gd name="connsiteY2-90" fmla="*/ 424287 h 429100"/>
              <a:gd name="connsiteX3-91" fmla="*/ 5071684 w 9915328"/>
              <a:gd name="connsiteY3-92" fmla="*/ 142065 h 429100"/>
              <a:gd name="connsiteX4-93" fmla="*/ 6986358 w 9915328"/>
              <a:gd name="connsiteY4-94" fmla="*/ 40465 h 429100"/>
              <a:gd name="connsiteX5-95" fmla="*/ 9136395 w 9915328"/>
              <a:gd name="connsiteY5-96" fmla="*/ 29176 h 429100"/>
              <a:gd name="connsiteX6-97" fmla="*/ 9915328 w 9915328"/>
              <a:gd name="connsiteY6-98" fmla="*/ 153354 h 429100"/>
              <a:gd name="connsiteX0-99" fmla="*/ 0 w 9915328"/>
              <a:gd name="connsiteY0-100" fmla="*/ 158109 h 388700"/>
              <a:gd name="connsiteX1-101" fmla="*/ 633406 w 9915328"/>
              <a:gd name="connsiteY1-102" fmla="*/ 270998 h 388700"/>
              <a:gd name="connsiteX2-103" fmla="*/ 2340484 w 9915328"/>
              <a:gd name="connsiteY2-104" fmla="*/ 383887 h 388700"/>
              <a:gd name="connsiteX3-105" fmla="*/ 5071684 w 9915328"/>
              <a:gd name="connsiteY3-106" fmla="*/ 101665 h 388700"/>
              <a:gd name="connsiteX4-107" fmla="*/ 6986358 w 9915328"/>
              <a:gd name="connsiteY4-108" fmla="*/ 65 h 388700"/>
              <a:gd name="connsiteX5-109" fmla="*/ 8835990 w 9915328"/>
              <a:gd name="connsiteY5-110" fmla="*/ 112954 h 388700"/>
              <a:gd name="connsiteX6-111" fmla="*/ 9915328 w 9915328"/>
              <a:gd name="connsiteY6-112" fmla="*/ 112954 h 388700"/>
              <a:gd name="connsiteX0-113" fmla="*/ 0 w 9915328"/>
              <a:gd name="connsiteY0-114" fmla="*/ 158569 h 385714"/>
              <a:gd name="connsiteX1-115" fmla="*/ 633406 w 9915328"/>
              <a:gd name="connsiteY1-116" fmla="*/ 271458 h 385714"/>
              <a:gd name="connsiteX2-117" fmla="*/ 2340484 w 9915328"/>
              <a:gd name="connsiteY2-118" fmla="*/ 384347 h 385714"/>
              <a:gd name="connsiteX3-119" fmla="*/ 5270277 w 9915328"/>
              <a:gd name="connsiteY3-120" fmla="*/ 191025 h 385714"/>
              <a:gd name="connsiteX4-121" fmla="*/ 6986358 w 9915328"/>
              <a:gd name="connsiteY4-122" fmla="*/ 525 h 385714"/>
              <a:gd name="connsiteX5-123" fmla="*/ 8835990 w 9915328"/>
              <a:gd name="connsiteY5-124" fmla="*/ 113414 h 385714"/>
              <a:gd name="connsiteX6-125" fmla="*/ 9915328 w 9915328"/>
              <a:gd name="connsiteY6-126" fmla="*/ 113414 h 385714"/>
              <a:gd name="connsiteX0-127" fmla="*/ 0 w 9915328"/>
              <a:gd name="connsiteY0-128" fmla="*/ 158569 h 323756"/>
              <a:gd name="connsiteX1-129" fmla="*/ 633406 w 9915328"/>
              <a:gd name="connsiteY1-130" fmla="*/ 271458 h 323756"/>
              <a:gd name="connsiteX2-131" fmla="*/ 2340484 w 9915328"/>
              <a:gd name="connsiteY2-132" fmla="*/ 320847 h 323756"/>
              <a:gd name="connsiteX3-133" fmla="*/ 5270277 w 9915328"/>
              <a:gd name="connsiteY3-134" fmla="*/ 191025 h 323756"/>
              <a:gd name="connsiteX4-135" fmla="*/ 6986358 w 9915328"/>
              <a:gd name="connsiteY4-136" fmla="*/ 525 h 323756"/>
              <a:gd name="connsiteX5-137" fmla="*/ 8835990 w 9915328"/>
              <a:gd name="connsiteY5-138" fmla="*/ 113414 h 323756"/>
              <a:gd name="connsiteX6-139" fmla="*/ 9915328 w 9915328"/>
              <a:gd name="connsiteY6-140" fmla="*/ 113414 h 323756"/>
              <a:gd name="connsiteX0-141" fmla="*/ 0 w 9915328"/>
              <a:gd name="connsiteY0-142" fmla="*/ 95979 h 261166"/>
              <a:gd name="connsiteX1-143" fmla="*/ 633406 w 9915328"/>
              <a:gd name="connsiteY1-144" fmla="*/ 208868 h 261166"/>
              <a:gd name="connsiteX2-145" fmla="*/ 2340484 w 9915328"/>
              <a:gd name="connsiteY2-146" fmla="*/ 258257 h 261166"/>
              <a:gd name="connsiteX3-147" fmla="*/ 5270277 w 9915328"/>
              <a:gd name="connsiteY3-148" fmla="*/ 128435 h 261166"/>
              <a:gd name="connsiteX4-149" fmla="*/ 8835990 w 9915328"/>
              <a:gd name="connsiteY4-150" fmla="*/ 50824 h 261166"/>
              <a:gd name="connsiteX5-151" fmla="*/ 9915328 w 9915328"/>
              <a:gd name="connsiteY5-152" fmla="*/ 50824 h 261166"/>
              <a:gd name="connsiteX0-153" fmla="*/ 0 w 9915328"/>
              <a:gd name="connsiteY0-154" fmla="*/ 201048 h 366235"/>
              <a:gd name="connsiteX1-155" fmla="*/ 633406 w 9915328"/>
              <a:gd name="connsiteY1-156" fmla="*/ 313937 h 366235"/>
              <a:gd name="connsiteX2-157" fmla="*/ 2340484 w 9915328"/>
              <a:gd name="connsiteY2-158" fmla="*/ 363326 h 366235"/>
              <a:gd name="connsiteX3-159" fmla="*/ 5270277 w 9915328"/>
              <a:gd name="connsiteY3-160" fmla="*/ 233504 h 366235"/>
              <a:gd name="connsiteX4-161" fmla="*/ 7659714 w 9915328"/>
              <a:gd name="connsiteY4-162" fmla="*/ 28893 h 366235"/>
              <a:gd name="connsiteX5-163" fmla="*/ 9915328 w 9915328"/>
              <a:gd name="connsiteY5-164" fmla="*/ 155893 h 366235"/>
              <a:gd name="connsiteX0-165" fmla="*/ 0 w 9915328"/>
              <a:gd name="connsiteY0-166" fmla="*/ 173629 h 338816"/>
              <a:gd name="connsiteX1-167" fmla="*/ 633406 w 9915328"/>
              <a:gd name="connsiteY1-168" fmla="*/ 286518 h 338816"/>
              <a:gd name="connsiteX2-169" fmla="*/ 2340484 w 9915328"/>
              <a:gd name="connsiteY2-170" fmla="*/ 335907 h 338816"/>
              <a:gd name="connsiteX3-171" fmla="*/ 5270277 w 9915328"/>
              <a:gd name="connsiteY3-172" fmla="*/ 206085 h 338816"/>
              <a:gd name="connsiteX4-173" fmla="*/ 7659714 w 9915328"/>
              <a:gd name="connsiteY4-174" fmla="*/ 1474 h 338816"/>
              <a:gd name="connsiteX5-175" fmla="*/ 9915328 w 9915328"/>
              <a:gd name="connsiteY5-176" fmla="*/ 128474 h 338816"/>
              <a:gd name="connsiteX0-177" fmla="*/ 0 w 10190302"/>
              <a:gd name="connsiteY0-178" fmla="*/ 174097 h 339284"/>
              <a:gd name="connsiteX1-179" fmla="*/ 633406 w 10190302"/>
              <a:gd name="connsiteY1-180" fmla="*/ 286986 h 339284"/>
              <a:gd name="connsiteX2-181" fmla="*/ 2340484 w 10190302"/>
              <a:gd name="connsiteY2-182" fmla="*/ 336375 h 339284"/>
              <a:gd name="connsiteX3-183" fmla="*/ 5270277 w 10190302"/>
              <a:gd name="connsiteY3-184" fmla="*/ 206553 h 339284"/>
              <a:gd name="connsiteX4-185" fmla="*/ 7659714 w 10190302"/>
              <a:gd name="connsiteY4-186" fmla="*/ 1942 h 339284"/>
              <a:gd name="connsiteX5-187" fmla="*/ 10190302 w 10190302"/>
              <a:gd name="connsiteY5-188" fmla="*/ 103542 h 339284"/>
              <a:gd name="connsiteX0-189" fmla="*/ 0 w 10129197"/>
              <a:gd name="connsiteY0-190" fmla="*/ 85197 h 340405"/>
              <a:gd name="connsiteX1-191" fmla="*/ 572301 w 10129197"/>
              <a:gd name="connsiteY1-192" fmla="*/ 286986 h 340405"/>
              <a:gd name="connsiteX2-193" fmla="*/ 2279379 w 10129197"/>
              <a:gd name="connsiteY2-194" fmla="*/ 336375 h 340405"/>
              <a:gd name="connsiteX3-195" fmla="*/ 5209172 w 10129197"/>
              <a:gd name="connsiteY3-196" fmla="*/ 206553 h 340405"/>
              <a:gd name="connsiteX4-197" fmla="*/ 7598609 w 10129197"/>
              <a:gd name="connsiteY4-198" fmla="*/ 1942 h 340405"/>
              <a:gd name="connsiteX5-199" fmla="*/ 10129197 w 10129197"/>
              <a:gd name="connsiteY5-200" fmla="*/ 103542 h 340405"/>
              <a:gd name="connsiteX0-201" fmla="*/ 0 w 10129197"/>
              <a:gd name="connsiteY0-202" fmla="*/ 85197 h 340405"/>
              <a:gd name="connsiteX1-203" fmla="*/ 572301 w 10129197"/>
              <a:gd name="connsiteY1-204" fmla="*/ 286986 h 340405"/>
              <a:gd name="connsiteX2-205" fmla="*/ 2279379 w 10129197"/>
              <a:gd name="connsiteY2-206" fmla="*/ 336375 h 340405"/>
              <a:gd name="connsiteX3-207" fmla="*/ 5209172 w 10129197"/>
              <a:gd name="connsiteY3-208" fmla="*/ 206553 h 340405"/>
              <a:gd name="connsiteX4-209" fmla="*/ 7598609 w 10129197"/>
              <a:gd name="connsiteY4-210" fmla="*/ 1942 h 340405"/>
              <a:gd name="connsiteX5-211" fmla="*/ 10129197 w 10129197"/>
              <a:gd name="connsiteY5-212" fmla="*/ 103542 h 340405"/>
              <a:gd name="connsiteX0-213" fmla="*/ 0 w 10129197"/>
              <a:gd name="connsiteY0-214" fmla="*/ 85197 h 339169"/>
              <a:gd name="connsiteX1-215" fmla="*/ 2279379 w 10129197"/>
              <a:gd name="connsiteY1-216" fmla="*/ 336375 h 339169"/>
              <a:gd name="connsiteX2-217" fmla="*/ 5209172 w 10129197"/>
              <a:gd name="connsiteY2-218" fmla="*/ 206553 h 339169"/>
              <a:gd name="connsiteX3-219" fmla="*/ 7598609 w 10129197"/>
              <a:gd name="connsiteY3-220" fmla="*/ 1942 h 339169"/>
              <a:gd name="connsiteX4-221" fmla="*/ 10129197 w 10129197"/>
              <a:gd name="connsiteY4-222" fmla="*/ 103542 h 339169"/>
              <a:gd name="connsiteX0-223" fmla="*/ 0 w 10129197"/>
              <a:gd name="connsiteY0-224" fmla="*/ 85197 h 339169"/>
              <a:gd name="connsiteX1-225" fmla="*/ 2279379 w 10129197"/>
              <a:gd name="connsiteY1-226" fmla="*/ 336375 h 339169"/>
              <a:gd name="connsiteX2-227" fmla="*/ 5209172 w 10129197"/>
              <a:gd name="connsiteY2-228" fmla="*/ 206553 h 339169"/>
              <a:gd name="connsiteX3-229" fmla="*/ 7598609 w 10129197"/>
              <a:gd name="connsiteY3-230" fmla="*/ 1942 h 339169"/>
              <a:gd name="connsiteX4-231" fmla="*/ 10129197 w 10129197"/>
              <a:gd name="connsiteY4-232" fmla="*/ 103542 h 339169"/>
              <a:gd name="connsiteX0-233" fmla="*/ 0 w 10129197"/>
              <a:gd name="connsiteY0-234" fmla="*/ 118179 h 372151"/>
              <a:gd name="connsiteX1-235" fmla="*/ 2279379 w 10129197"/>
              <a:gd name="connsiteY1-236" fmla="*/ 369357 h 372151"/>
              <a:gd name="connsiteX2-237" fmla="*/ 5209172 w 10129197"/>
              <a:gd name="connsiteY2-238" fmla="*/ 239535 h 372151"/>
              <a:gd name="connsiteX3-239" fmla="*/ 7598609 w 10129197"/>
              <a:gd name="connsiteY3-240" fmla="*/ 34924 h 372151"/>
              <a:gd name="connsiteX4-241" fmla="*/ 10129197 w 10129197"/>
              <a:gd name="connsiteY4-242" fmla="*/ 9524 h 372151"/>
              <a:gd name="connsiteX0-243" fmla="*/ 0 w 10129197"/>
              <a:gd name="connsiteY0-244" fmla="*/ 108656 h 362734"/>
              <a:gd name="connsiteX1-245" fmla="*/ 2279379 w 10129197"/>
              <a:gd name="connsiteY1-246" fmla="*/ 359834 h 362734"/>
              <a:gd name="connsiteX2-247" fmla="*/ 5209172 w 10129197"/>
              <a:gd name="connsiteY2-248" fmla="*/ 230012 h 362734"/>
              <a:gd name="connsiteX3-249" fmla="*/ 10129197 w 10129197"/>
              <a:gd name="connsiteY3-250" fmla="*/ 1 h 362734"/>
              <a:gd name="connsiteX0-251" fmla="*/ 0 w 8153512"/>
              <a:gd name="connsiteY0-252" fmla="*/ 149619 h 403884"/>
              <a:gd name="connsiteX1-253" fmla="*/ 2279379 w 8153512"/>
              <a:gd name="connsiteY1-254" fmla="*/ 400797 h 403884"/>
              <a:gd name="connsiteX2-255" fmla="*/ 5209172 w 8153512"/>
              <a:gd name="connsiteY2-256" fmla="*/ 270975 h 403884"/>
              <a:gd name="connsiteX3-257" fmla="*/ 8153512 w 8153512"/>
              <a:gd name="connsiteY3-258" fmla="*/ 0 h 403884"/>
              <a:gd name="connsiteX0-259" fmla="*/ 0 w 8320471"/>
              <a:gd name="connsiteY0-260" fmla="*/ 36968 h 290765"/>
              <a:gd name="connsiteX1-261" fmla="*/ 2279379 w 8320471"/>
              <a:gd name="connsiteY1-262" fmla="*/ 288146 h 290765"/>
              <a:gd name="connsiteX2-263" fmla="*/ 5209172 w 8320471"/>
              <a:gd name="connsiteY2-264" fmla="*/ 158324 h 290765"/>
              <a:gd name="connsiteX3-265" fmla="*/ 8320471 w 8320471"/>
              <a:gd name="connsiteY3-266" fmla="*/ 0 h 290765"/>
              <a:gd name="connsiteX0-267" fmla="*/ 0 w 8320471"/>
              <a:gd name="connsiteY0-268" fmla="*/ 36968 h 292812"/>
              <a:gd name="connsiteX1-269" fmla="*/ 2279379 w 8320471"/>
              <a:gd name="connsiteY1-270" fmla="*/ 288146 h 292812"/>
              <a:gd name="connsiteX2-271" fmla="*/ 8320471 w 8320471"/>
              <a:gd name="connsiteY2-272" fmla="*/ 0 h 292812"/>
              <a:gd name="connsiteX0-273" fmla="*/ 0 w 8320471"/>
              <a:gd name="connsiteY0-274" fmla="*/ 36968 h 284234"/>
              <a:gd name="connsiteX1-275" fmla="*/ 2752431 w 8320471"/>
              <a:gd name="connsiteY1-276" fmla="*/ 277905 h 284234"/>
              <a:gd name="connsiteX2-277" fmla="*/ 8320471 w 8320471"/>
              <a:gd name="connsiteY2-278" fmla="*/ 0 h 284234"/>
              <a:gd name="connsiteX0-279" fmla="*/ 0 w 8306558"/>
              <a:gd name="connsiteY0-280" fmla="*/ 47209 h 295214"/>
              <a:gd name="connsiteX1-281" fmla="*/ 2752431 w 8306558"/>
              <a:gd name="connsiteY1-282" fmla="*/ 288146 h 295214"/>
              <a:gd name="connsiteX2-283" fmla="*/ 8306558 w 8306558"/>
              <a:gd name="connsiteY2-284" fmla="*/ 0 h 295214"/>
              <a:gd name="connsiteX0-285" fmla="*/ 0 w 8306558"/>
              <a:gd name="connsiteY0-286" fmla="*/ 47209 h 295214"/>
              <a:gd name="connsiteX1-287" fmla="*/ 2752431 w 8306558"/>
              <a:gd name="connsiteY1-288" fmla="*/ 288146 h 295214"/>
              <a:gd name="connsiteX2-289" fmla="*/ 8306558 w 8306558"/>
              <a:gd name="connsiteY2-290" fmla="*/ 0 h 295214"/>
              <a:gd name="connsiteX0-291" fmla="*/ 0 w 7847420"/>
              <a:gd name="connsiteY0-292" fmla="*/ 36968 h 284234"/>
              <a:gd name="connsiteX1-293" fmla="*/ 2752431 w 7847420"/>
              <a:gd name="connsiteY1-294" fmla="*/ 277905 h 284234"/>
              <a:gd name="connsiteX2-295" fmla="*/ 7847420 w 7847420"/>
              <a:gd name="connsiteY2-296" fmla="*/ 0 h 2842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7847420" h="284234">
                <a:moveTo>
                  <a:pt x="0" y="36968"/>
                </a:moveTo>
                <a:cubicBezTo>
                  <a:pt x="245726" y="330597"/>
                  <a:pt x="1444528" y="284066"/>
                  <a:pt x="2752431" y="277905"/>
                </a:cubicBezTo>
                <a:cubicBezTo>
                  <a:pt x="4060334" y="271744"/>
                  <a:pt x="6588860" y="131718"/>
                  <a:pt x="7847420" y="0"/>
                </a:cubicBez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萝莉体 第二版" panose="02000500000000000000" pitchFamily="2" charset="-122"/>
              <a:ea typeface="萝莉体 第二版" panose="02000500000000000000" pitchFamily="2" charset="-122"/>
              <a:cs typeface="萝莉体 第二版" panose="02000500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652205" y="4700560"/>
            <a:ext cx="2607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781751" y="4145628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5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5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5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850"/>
                            </p:stCondLst>
                            <p:childTnLst>
                              <p:par>
                                <p:cTn id="6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35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8" grpId="0" animBg="1"/>
      <p:bldP spid="19" grpId="0"/>
      <p:bldP spid="20" grpId="0"/>
      <p:bldP spid="21" grpId="0" animBg="1"/>
      <p:bldP spid="22" grpId="0"/>
      <p:bldP spid="23" grpId="0"/>
      <p:bldP spid="24" grpId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659" y="399928"/>
            <a:ext cx="1101330" cy="91452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 r="29439"/>
          <a:stretch>
            <a:fillRect/>
          </a:stretch>
        </p:blipFill>
        <p:spPr>
          <a:xfrm>
            <a:off x="9718823" y="4506444"/>
            <a:ext cx="2411107" cy="20325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07038" y="500329"/>
            <a:ext cx="376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1545139" y="968573"/>
            <a:ext cx="3156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PLEASE ADD YOUR TITLE HERE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462" y="2470118"/>
            <a:ext cx="1658256" cy="15911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5040" y="2470118"/>
            <a:ext cx="1658256" cy="15911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619" y="2470118"/>
            <a:ext cx="1658256" cy="1591194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327445" y="2586169"/>
            <a:ext cx="1317874" cy="1362778"/>
            <a:chOff x="5327445" y="2586169"/>
            <a:chExt cx="1317874" cy="136277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27445" y="3007056"/>
              <a:ext cx="477999" cy="45644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9868" y="2586169"/>
              <a:ext cx="477999" cy="45644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9944" y="3470460"/>
              <a:ext cx="477999" cy="456447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7320" y="3492500"/>
              <a:ext cx="477999" cy="456447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4168" y="3029470"/>
              <a:ext cx="477999" cy="456447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184238" y="3006610"/>
            <a:ext cx="1277935" cy="945697"/>
            <a:chOff x="2184238" y="3006610"/>
            <a:chExt cx="1277935" cy="94569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4238" y="3006610"/>
              <a:ext cx="477999" cy="456447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66591" y="3483161"/>
              <a:ext cx="477999" cy="456447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4174" y="3495860"/>
              <a:ext cx="477999" cy="456447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60863" y="3023353"/>
              <a:ext cx="477999" cy="456447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8485836" y="2576084"/>
            <a:ext cx="1555821" cy="1350984"/>
            <a:chOff x="8506389" y="2592306"/>
            <a:chExt cx="1555821" cy="1350984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75547" y="3036053"/>
              <a:ext cx="477999" cy="456447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2991" y="2592306"/>
              <a:ext cx="477999" cy="456447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84211" y="3037491"/>
              <a:ext cx="477999" cy="456447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29879" y="3486843"/>
              <a:ext cx="477999" cy="456447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70416" y="3463057"/>
              <a:ext cx="477999" cy="456447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6389" y="3002337"/>
              <a:ext cx="477999" cy="456447"/>
            </a:xfrm>
            <a:prstGeom prst="rect">
              <a:avLst/>
            </a:prstGeom>
          </p:spPr>
        </p:pic>
      </p:grpSp>
      <p:sp>
        <p:nvSpPr>
          <p:cNvPr id="28" name="矩形 27"/>
          <p:cNvSpPr/>
          <p:nvPr/>
        </p:nvSpPr>
        <p:spPr>
          <a:xfrm>
            <a:off x="1847178" y="4637742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920452" y="4251626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970871" y="4637742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44145" y="4251626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094564" y="4637742"/>
            <a:ext cx="2256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新蒂下午茶基本版" panose="03000600000000000000" pitchFamily="66" charset="-122"/>
                <a:ea typeface="新蒂下午茶基本版" panose="03000600000000000000" pitchFamily="66" charset="-122"/>
                <a:cs typeface="萝莉体 第二版" panose="02000500000000000000" pitchFamily="2" charset="-122"/>
                <a:sym typeface="+mn-lt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>
                  <a:lumMod val="65000"/>
                  <a:lumOff val="35000"/>
                </a:srgbClr>
              </a:solidFill>
              <a:latin typeface="新蒂下午茶基本版" panose="03000600000000000000" pitchFamily="66" charset="-122"/>
              <a:ea typeface="新蒂下午茶基本版" panose="03000600000000000000" pitchFamily="66" charset="-122"/>
              <a:cs typeface="萝莉体 第二版" panose="02000500000000000000" pitchFamily="2" charset="-122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8167838" y="4251626"/>
            <a:ext cx="21274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zh-CN" altLang="en-US" b="1" dirty="0">
                <a:solidFill>
                  <a:srgbClr val="FCC062"/>
                </a:solidFill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  <a:sym typeface="+mn-lt"/>
              </a:rPr>
              <a:t>点击此处添加文本</a:t>
            </a:r>
            <a:endParaRPr lang="zh-CN" altLang="en-US" b="1" dirty="0">
              <a:solidFill>
                <a:srgbClr val="FCC062"/>
              </a:solidFill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  <a:sym typeface="+mn-lt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4031624" y="3093299"/>
            <a:ext cx="836995" cy="327143"/>
          </a:xfrm>
          <a:prstGeom prst="straightConnector1">
            <a:avLst/>
          </a:prstGeom>
          <a:ln w="28575">
            <a:solidFill>
              <a:srgbClr val="FCC0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7220215" y="3093299"/>
            <a:ext cx="836995" cy="327143"/>
          </a:xfrm>
          <a:prstGeom prst="straightConnector1">
            <a:avLst/>
          </a:prstGeom>
          <a:ln w="28575">
            <a:solidFill>
              <a:srgbClr val="FCC06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5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85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35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850"/>
                            </p:stCondLst>
                            <p:childTnLst>
                              <p:par>
                                <p:cTn id="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t="24673" r="17857"/>
          <a:stretch>
            <a:fillRect/>
          </a:stretch>
        </p:blipFill>
        <p:spPr>
          <a:xfrm>
            <a:off x="10191366" y="266578"/>
            <a:ext cx="1752984" cy="14736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992" y="1571593"/>
            <a:ext cx="2604071" cy="1295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644" y="3654132"/>
            <a:ext cx="2756504" cy="11178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05" y="266578"/>
            <a:ext cx="3417049" cy="20325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438382" y="4304859"/>
            <a:ext cx="3505968" cy="232467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355595" y="3741685"/>
            <a:ext cx="2346316" cy="2893987"/>
            <a:chOff x="355595" y="3741685"/>
            <a:chExt cx="2346316" cy="289398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3973291">
              <a:off x="592238" y="4525999"/>
              <a:ext cx="2070935" cy="214841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5595" y="3741685"/>
              <a:ext cx="1220293" cy="1340179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0344" y="2219102"/>
            <a:ext cx="990229" cy="82226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55878" y="1706905"/>
            <a:ext cx="1830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02</a:t>
            </a:r>
            <a:endParaRPr lang="en-US" altLang="zh-CN" sz="60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726178" y="3741283"/>
            <a:ext cx="2739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PART ONE</a:t>
            </a:r>
            <a:endParaRPr lang="zh-CN" altLang="en-US" sz="3200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55764" y="2949737"/>
            <a:ext cx="458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latin typeface="YF补 汉仪夏日体+黑白emoji" panose="020B0604000101010104" pitchFamily="34" charset="-128"/>
                <a:ea typeface="YF补 汉仪夏日体+黑白emoji" panose="020B0604000101010104" pitchFamily="34" charset="-128"/>
                <a:cs typeface="YF补 汉仪夏日体+黑白emoji" panose="020B0604000101010104" pitchFamily="34" charset="-128"/>
              </a:rPr>
              <a:t>点击此处添加标题</a:t>
            </a:r>
            <a:endParaRPr lang="zh-CN" altLang="en-US" sz="4000" b="1" dirty="0">
              <a:latin typeface="YF补 汉仪夏日体+黑白emoji" panose="020B0604000101010104" pitchFamily="34" charset="-128"/>
              <a:ea typeface="YF补 汉仪夏日体+黑白emoji" panose="020B0604000101010104" pitchFamily="34" charset="-128"/>
              <a:cs typeface="YF补 汉仪夏日体+黑白emoji" panose="020B0604000101010104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" grpId="0"/>
    </p:bldLst>
  </p:timing>
</p:sld>
</file>

<file path=ppt/tags/tag1.xml><?xml version="1.0" encoding="utf-8"?>
<p:tagLst xmlns:p="http://schemas.openxmlformats.org/presentationml/2006/main">
  <p:tag name="ISPRING_PRESENTATION_TITLE" val="小蜜蜂手绘PPT模板"/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2956</Words>
  <Application>WPS 演示</Application>
  <PresentationFormat>宽屏</PresentationFormat>
  <Paragraphs>384</Paragraphs>
  <Slides>26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3" baseType="lpstr">
      <vt:lpstr>Arial</vt:lpstr>
      <vt:lpstr>宋体</vt:lpstr>
      <vt:lpstr>Wingdings</vt:lpstr>
      <vt:lpstr>YF补 汉仪夏日体+黑白emoji</vt:lpstr>
      <vt:lpstr>黑体</vt:lpstr>
      <vt:lpstr>Calibri</vt:lpstr>
      <vt:lpstr>YF补 汉仪夏日体</vt:lpstr>
      <vt:lpstr>萝莉体 第二版</vt:lpstr>
      <vt:lpstr>新蒂下午茶基本版</vt:lpstr>
      <vt:lpstr>Helvetica</vt:lpstr>
      <vt:lpstr>SimSun-ExtB</vt:lpstr>
      <vt:lpstr>微软雅黑</vt:lpstr>
      <vt:lpstr>Arial Unicode MS</vt:lpstr>
      <vt:lpstr>等线 Light</vt:lpstr>
      <vt:lpstr>等线</vt:lpstr>
      <vt:lpstr>MS UI Gothic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小蜜蜂手绘PPT模板</dc:title>
  <dc:creator>wmy</dc:creator>
  <cp:lastModifiedBy>Years later</cp:lastModifiedBy>
  <cp:revision>276</cp:revision>
  <dcterms:created xsi:type="dcterms:W3CDTF">2017-07-29T07:01:00Z</dcterms:created>
  <dcterms:modified xsi:type="dcterms:W3CDTF">2024-04-25T18:08:41Z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9053E16F78294EC19B1FF2C7C3026B30_13</vt:lpwstr>
  </property>
  <property fmtid="{D5CDD505-2E9C-101B-9397-08002B2CF9AE}" pid="3" name="KSOProductBuildVer">
    <vt:lpwstr>2052-12.1.0.16417</vt:lpwstr>
  </property>
</Properties>
</file>