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64" r:id="rId5"/>
    <p:sldId id="257" r:id="rId6"/>
    <p:sldId id="258" r:id="rId7"/>
    <p:sldId id="259" r:id="rId8"/>
    <p:sldId id="260" r:id="rId9"/>
    <p:sldId id="261" r:id="rId10"/>
    <p:sldId id="262" r:id="rId11"/>
    <p:sldId id="265" r:id="rId12"/>
    <p:sldId id="272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4B9D"/>
    <a:srgbClr val="3D3D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36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FF7E-5359-4375-A021-ADF8AD8107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4F04-AE87-4EAB-97A3-F3A7AA4798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FF7E-5359-4375-A021-ADF8AD8107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4F04-AE87-4EAB-97A3-F3A7AA4798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FF7E-5359-4375-A021-ADF8AD8107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4F04-AE87-4EAB-97A3-F3A7AA4798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FF7E-5359-4375-A021-ADF8AD8107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4F04-AE87-4EAB-97A3-F3A7AA4798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FF7E-5359-4375-A021-ADF8AD8107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4F04-AE87-4EAB-97A3-F3A7AA4798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FF7E-5359-4375-A021-ADF8AD8107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4F04-AE87-4EAB-97A3-F3A7AA4798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FF7E-5359-4375-A021-ADF8AD8107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4F04-AE87-4EAB-97A3-F3A7AA4798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FF7E-5359-4375-A021-ADF8AD8107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4F04-AE87-4EAB-97A3-F3A7AA4798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FF7E-5359-4375-A021-ADF8AD8107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4F04-AE87-4EAB-97A3-F3A7AA4798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FF7E-5359-4375-A021-ADF8AD8107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4F04-AE87-4EAB-97A3-F3A7AA4798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8FF7E-5359-4375-A021-ADF8AD8107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A4F04-AE87-4EAB-97A3-F3A7AA4798E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杯子, 餐桌, 室内, 咖啡&#10;&#10;已生成极高可信度的说明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2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723170" y="4313697"/>
            <a:ext cx="4762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F24B9D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个人竞聘简历模板</a:t>
            </a:r>
            <a:endParaRPr lang="zh-CN" altLang="en-US" sz="4400" dirty="0">
              <a:solidFill>
                <a:srgbClr val="F24B9D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89714" y="5642928"/>
            <a:ext cx="42125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 personal resume, I look forward to a show themselves, give yourself a chance! For personal resume, I look forward to a show themselves, give yourself a chance!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23170" y="5161690"/>
            <a:ext cx="4745656" cy="369332"/>
          </a:xfrm>
          <a:prstGeom prst="rect">
            <a:avLst/>
          </a:prstGeom>
          <a:solidFill>
            <a:srgbClr val="F24B9D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我，期待一个自我展示的舞台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215"/>
          </a:xfrm>
          <a:prstGeom prst="rect">
            <a:avLst/>
          </a:prstGeom>
        </p:spPr>
      </p:pic>
      <p:sp>
        <p:nvSpPr>
          <p:cNvPr id="6" name="椭圆 1"/>
          <p:cNvSpPr>
            <a:spLocks noChangeArrowheads="1"/>
          </p:cNvSpPr>
          <p:nvPr/>
        </p:nvSpPr>
        <p:spPr bwMode="auto">
          <a:xfrm>
            <a:off x="2656035" y="1112125"/>
            <a:ext cx="727831" cy="727831"/>
          </a:xfrm>
          <a:prstGeom prst="ellipse">
            <a:avLst/>
          </a:prstGeom>
          <a:solidFill>
            <a:srgbClr val="F24B9D"/>
          </a:solidFill>
          <a:ln w="28575">
            <a:noFill/>
          </a:ln>
          <a:effectLst>
            <a:outerShdw blurRad="508000" dist="2540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47060" y="1532179"/>
            <a:ext cx="21444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PERSONAL INFORMATION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76"/>
          <p:cNvSpPr txBox="1"/>
          <p:nvPr/>
        </p:nvSpPr>
        <p:spPr>
          <a:xfrm>
            <a:off x="3447060" y="1065829"/>
            <a:ext cx="176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个人信息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0" name="椭圆 1"/>
          <p:cNvSpPr>
            <a:spLocks noChangeArrowheads="1"/>
          </p:cNvSpPr>
          <p:nvPr/>
        </p:nvSpPr>
        <p:spPr bwMode="auto">
          <a:xfrm>
            <a:off x="2656035" y="2429530"/>
            <a:ext cx="727831" cy="727831"/>
          </a:xfrm>
          <a:prstGeom prst="ellipse">
            <a:avLst/>
          </a:prstGeom>
          <a:solidFill>
            <a:srgbClr val="F24B9D"/>
          </a:solidFill>
          <a:ln w="28575">
            <a:noFill/>
          </a:ln>
          <a:effectLst>
            <a:outerShdw blurRad="508000" dist="2540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447060" y="2849584"/>
            <a:ext cx="16841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PERSONAL HISTORY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76"/>
          <p:cNvSpPr txBox="1"/>
          <p:nvPr/>
        </p:nvSpPr>
        <p:spPr>
          <a:xfrm>
            <a:off x="3447060" y="2383234"/>
            <a:ext cx="176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个人履历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4" name="椭圆 1"/>
          <p:cNvSpPr>
            <a:spLocks noChangeArrowheads="1"/>
          </p:cNvSpPr>
          <p:nvPr/>
        </p:nvSpPr>
        <p:spPr bwMode="auto">
          <a:xfrm>
            <a:off x="2656035" y="3746935"/>
            <a:ext cx="727831" cy="727831"/>
          </a:xfrm>
          <a:prstGeom prst="ellipse">
            <a:avLst/>
          </a:prstGeom>
          <a:solidFill>
            <a:srgbClr val="F24B9D"/>
          </a:solidFill>
          <a:ln w="28575">
            <a:noFill/>
          </a:ln>
          <a:effectLst>
            <a:outerShdw blurRad="508000" dist="2540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447060" y="4166989"/>
            <a:ext cx="20858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KNOWLEDGE AND SKILLS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76"/>
          <p:cNvSpPr txBox="1"/>
          <p:nvPr/>
        </p:nvSpPr>
        <p:spPr>
          <a:xfrm>
            <a:off x="3447060" y="3700639"/>
            <a:ext cx="176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知识技能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8" name="椭圆 1"/>
          <p:cNvSpPr>
            <a:spLocks noChangeArrowheads="1"/>
          </p:cNvSpPr>
          <p:nvPr/>
        </p:nvSpPr>
        <p:spPr bwMode="auto">
          <a:xfrm>
            <a:off x="2656035" y="5064340"/>
            <a:ext cx="727831" cy="727831"/>
          </a:xfrm>
          <a:prstGeom prst="ellipse">
            <a:avLst/>
          </a:prstGeom>
          <a:solidFill>
            <a:srgbClr val="F24B9D"/>
          </a:solidFill>
          <a:ln w="28575">
            <a:noFill/>
          </a:ln>
          <a:effectLst>
            <a:outerShdw blurRad="508000" dist="2540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447060" y="5484394"/>
            <a:ext cx="14552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INCOME HONOR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76"/>
          <p:cNvSpPr txBox="1"/>
          <p:nvPr/>
        </p:nvSpPr>
        <p:spPr>
          <a:xfrm>
            <a:off x="3447060" y="5018044"/>
            <a:ext cx="176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所得荣誉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2" name="椭圆 1"/>
          <p:cNvSpPr>
            <a:spLocks noChangeArrowheads="1"/>
          </p:cNvSpPr>
          <p:nvPr/>
        </p:nvSpPr>
        <p:spPr bwMode="auto">
          <a:xfrm>
            <a:off x="6640390" y="2429530"/>
            <a:ext cx="727831" cy="727831"/>
          </a:xfrm>
          <a:prstGeom prst="ellipse">
            <a:avLst/>
          </a:prstGeom>
          <a:solidFill>
            <a:srgbClr val="3D3D3D"/>
          </a:solidFill>
          <a:ln w="28575">
            <a:noFill/>
          </a:ln>
          <a:effectLst>
            <a:outerShdw blurRad="508000" dist="2540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5</a:t>
            </a:r>
            <a:endParaRPr lang="zh-CN" altLang="en-US" sz="28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431414" y="2849584"/>
            <a:ext cx="15201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SELF EVALUATION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76"/>
          <p:cNvSpPr txBox="1"/>
          <p:nvPr/>
        </p:nvSpPr>
        <p:spPr>
          <a:xfrm>
            <a:off x="7431414" y="2383234"/>
            <a:ext cx="176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自我评价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4" name="椭圆 1"/>
          <p:cNvSpPr>
            <a:spLocks noChangeArrowheads="1"/>
          </p:cNvSpPr>
          <p:nvPr/>
        </p:nvSpPr>
        <p:spPr bwMode="auto">
          <a:xfrm>
            <a:off x="6640389" y="3746935"/>
            <a:ext cx="727831" cy="727831"/>
          </a:xfrm>
          <a:prstGeom prst="ellipse">
            <a:avLst/>
          </a:prstGeom>
          <a:solidFill>
            <a:srgbClr val="3D3D3D"/>
          </a:solidFill>
          <a:ln w="28575">
            <a:noFill/>
          </a:ln>
          <a:effectLst>
            <a:outerShdw blurRad="508000" dist="2540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6</a:t>
            </a:r>
            <a:endParaRPr lang="zh-CN" altLang="en-US" sz="28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431414" y="4166989"/>
            <a:ext cx="16049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PERSONAL WORKS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76"/>
          <p:cNvSpPr txBox="1"/>
          <p:nvPr/>
        </p:nvSpPr>
        <p:spPr>
          <a:xfrm>
            <a:off x="7431414" y="3700639"/>
            <a:ext cx="176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个人作品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8" name="Text Box 3"/>
          <p:cNvSpPr>
            <a:spLocks noChangeArrowheads="1"/>
          </p:cNvSpPr>
          <p:nvPr/>
        </p:nvSpPr>
        <p:spPr bwMode="auto">
          <a:xfrm rot="16200000">
            <a:off x="532783" y="2859614"/>
            <a:ext cx="1598515" cy="1138773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4800" dirty="0">
                <a:solidFill>
                  <a:srgbClr val="F24B9D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Calibri" panose="020F0502020204030204" pitchFamily="34" charset="0"/>
              </a:rPr>
              <a:t>目 录</a:t>
            </a:r>
            <a:endParaRPr lang="en-US" altLang="zh-CN" sz="4800" dirty="0">
              <a:solidFill>
                <a:srgbClr val="F24B9D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zh-CN" sz="2000" dirty="0">
                <a:solidFill>
                  <a:srgbClr val="3D3D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COMPANY</a:t>
            </a:r>
            <a:endParaRPr lang="zh-CN" altLang="en-US" sz="4800" dirty="0">
              <a:solidFill>
                <a:srgbClr val="3D3D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332040" y="1732169"/>
            <a:ext cx="0" cy="3393662"/>
            <a:chOff x="1262171" y="1670678"/>
            <a:chExt cx="0" cy="3393662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1262171" y="1670678"/>
              <a:ext cx="0" cy="712556"/>
            </a:xfrm>
            <a:prstGeom prst="line">
              <a:avLst/>
            </a:prstGeom>
            <a:ln w="16510">
              <a:solidFill>
                <a:srgbClr val="F24B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1262171" y="4351784"/>
              <a:ext cx="0" cy="712556"/>
            </a:xfrm>
            <a:prstGeom prst="line">
              <a:avLst/>
            </a:prstGeom>
            <a:ln w="16510">
              <a:solidFill>
                <a:srgbClr val="F24B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6"/>
          <p:cNvSpPr txBox="1"/>
          <p:nvPr/>
        </p:nvSpPr>
        <p:spPr>
          <a:xfrm>
            <a:off x="1386868" y="49497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24B9D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个人信息</a:t>
            </a:r>
            <a:endParaRPr lang="zh-CN" altLang="en-US" sz="2800" dirty="0">
              <a:solidFill>
                <a:srgbClr val="F24B9D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86868" y="955443"/>
            <a:ext cx="2835508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PERSONAL INFORMATION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81984" y="2320558"/>
            <a:ext cx="1734206" cy="2392006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28575" cap="flat" cmpd="sng">
            <a:solidFill>
              <a:schemeClr val="bg1">
                <a:lumMod val="95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upright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40463" y="1384015"/>
            <a:ext cx="6279931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年毕业于四川师范大学，就读于市场营销专业，因对设计有浓厚设计，毕业后学习平面设计并工作。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40463" y="2106521"/>
            <a:ext cx="2850038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姓名：办公资源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年龄：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                                     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体重：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65kg                                    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籍贯：四川 攀枝花                          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婚姻：未婚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毕业学校：四川师范大学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887735" y="2106520"/>
            <a:ext cx="19326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性别：女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名族：汉族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身高：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172cm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学历：大专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专业：市场营销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政治面貌：党员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358138" y="5705269"/>
            <a:ext cx="3479862" cy="410845"/>
          </a:xfrm>
          <a:prstGeom prst="rect">
            <a:avLst/>
          </a:prstGeom>
          <a:solidFill>
            <a:srgbClr val="3D3D3D"/>
          </a:solidFill>
          <a:ln w="12700">
            <a:noFill/>
          </a:ln>
          <a:effectLst>
            <a:outerShdw blurRad="508000" dist="254000" dir="2700000" algn="t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联系方式：</a:t>
            </a:r>
            <a:r>
              <a:rPr lang="en-US" altLang="zh-CN" sz="16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138-8888-8888</a:t>
            </a:r>
            <a:endParaRPr lang="en-US" altLang="zh-CN" sz="16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5292" y="5705269"/>
            <a:ext cx="3479862" cy="381130"/>
          </a:xfrm>
          <a:prstGeom prst="rect">
            <a:avLst/>
          </a:prstGeom>
          <a:solidFill>
            <a:srgbClr val="F24B9D"/>
          </a:solidFill>
          <a:ln w="12700">
            <a:noFill/>
          </a:ln>
          <a:effectLst>
            <a:outerShdw blurRad="508000" dist="254000" dir="2700000" algn="t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电子邮箱：</a:t>
            </a:r>
            <a:r>
              <a:rPr lang="en-US" altLang="zh-CN" sz="16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XXXXXX@163.com</a:t>
            </a:r>
            <a:endParaRPr lang="en-US" altLang="zh-CN" sz="16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170985" y="5705269"/>
            <a:ext cx="3479862" cy="412421"/>
          </a:xfrm>
          <a:prstGeom prst="rect">
            <a:avLst/>
          </a:prstGeom>
          <a:solidFill>
            <a:srgbClr val="F24B9D"/>
          </a:solidFill>
          <a:ln w="12700">
            <a:noFill/>
          </a:ln>
          <a:effectLst>
            <a:outerShdw blurRad="508000" dist="254000" dir="2700000" algn="t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现在住址：四川省攀枝花市西区</a:t>
            </a:r>
            <a:endParaRPr lang="en-US" altLang="zh-CN" sz="16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6"/>
          <p:cNvSpPr txBox="1"/>
          <p:nvPr/>
        </p:nvSpPr>
        <p:spPr>
          <a:xfrm>
            <a:off x="1386868" y="49497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24B9D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个人履历</a:t>
            </a:r>
            <a:endParaRPr lang="zh-CN" altLang="en-US" sz="2800" dirty="0">
              <a:solidFill>
                <a:srgbClr val="F24B9D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86868" y="955443"/>
            <a:ext cx="2835508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PERSONAL HISTORY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菱形 14"/>
          <p:cNvSpPr/>
          <p:nvPr/>
        </p:nvSpPr>
        <p:spPr>
          <a:xfrm>
            <a:off x="947642" y="3636753"/>
            <a:ext cx="1715176" cy="1715176"/>
          </a:xfrm>
          <a:prstGeom prst="diamond">
            <a:avLst/>
          </a:prstGeom>
          <a:solidFill>
            <a:srgbClr val="F24B9D"/>
          </a:solidFill>
          <a:ln>
            <a:noFill/>
          </a:ln>
          <a:effectLst>
            <a:outerShdw blurRad="508000" dist="254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01</a:t>
            </a:r>
            <a:endParaRPr lang="zh-CN" altLang="en-US" sz="40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02727" y="2461860"/>
            <a:ext cx="2005007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2010.07-2012.05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四川嘉田制版有限公司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平面制作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菱形 18"/>
          <p:cNvSpPr/>
          <p:nvPr/>
        </p:nvSpPr>
        <p:spPr>
          <a:xfrm>
            <a:off x="6668668" y="3636753"/>
            <a:ext cx="1715176" cy="1715176"/>
          </a:xfrm>
          <a:prstGeom prst="diamond">
            <a:avLst/>
          </a:prstGeom>
          <a:solidFill>
            <a:srgbClr val="F24B9D"/>
          </a:solidFill>
          <a:ln>
            <a:noFill/>
          </a:ln>
          <a:effectLst>
            <a:outerShdw blurRad="508000" dist="254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03</a:t>
            </a:r>
            <a:endParaRPr lang="zh-CN" altLang="en-US" sz="40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523753" y="2461860"/>
            <a:ext cx="2005007" cy="8909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2013.06-2015.07  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攀枝花市广告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平面设计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菱形 16"/>
          <p:cNvSpPr/>
          <p:nvPr/>
        </p:nvSpPr>
        <p:spPr>
          <a:xfrm>
            <a:off x="3808155" y="2461860"/>
            <a:ext cx="1715176" cy="1715176"/>
          </a:xfrm>
          <a:prstGeom prst="diamond">
            <a:avLst/>
          </a:prstGeom>
          <a:solidFill>
            <a:srgbClr val="3D3D3D"/>
          </a:solidFill>
          <a:ln>
            <a:noFill/>
          </a:ln>
          <a:effectLst>
            <a:outerShdw blurRad="508000" dist="254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02</a:t>
            </a:r>
            <a:endParaRPr lang="zh-CN" altLang="en-US" sz="40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663240" y="4459377"/>
            <a:ext cx="2005007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2012.05-2013.05  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攀枝花市汽车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4S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店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平面设计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菱形 20"/>
          <p:cNvSpPr/>
          <p:nvPr/>
        </p:nvSpPr>
        <p:spPr>
          <a:xfrm>
            <a:off x="9529181" y="2461860"/>
            <a:ext cx="1715176" cy="1715176"/>
          </a:xfrm>
          <a:prstGeom prst="diamond">
            <a:avLst/>
          </a:prstGeom>
          <a:solidFill>
            <a:srgbClr val="3D3D3D"/>
          </a:solidFill>
          <a:ln>
            <a:noFill/>
          </a:ln>
          <a:effectLst>
            <a:outerShdw blurRad="508000" dist="254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04</a:t>
            </a:r>
            <a:endParaRPr lang="zh-CN" altLang="en-US" sz="40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384266" y="4459377"/>
            <a:ext cx="2005007" cy="8909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2015.07-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至今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巴中市广告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6"/>
          <p:cNvSpPr txBox="1"/>
          <p:nvPr/>
        </p:nvSpPr>
        <p:spPr>
          <a:xfrm>
            <a:off x="1386868" y="49497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24B9D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知识技能</a:t>
            </a:r>
            <a:endParaRPr lang="zh-CN" altLang="en-US" sz="2800" dirty="0">
              <a:solidFill>
                <a:srgbClr val="F24B9D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86868" y="955443"/>
            <a:ext cx="2835508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KNOWLEDGE AND SKILLS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Group 4"/>
          <p:cNvGrpSpPr>
            <a:grpSpLocks noChangeAspect="1"/>
          </p:cNvGrpSpPr>
          <p:nvPr/>
        </p:nvGrpSpPr>
        <p:grpSpPr bwMode="auto">
          <a:xfrm>
            <a:off x="4942115" y="1817983"/>
            <a:ext cx="2307772" cy="4460912"/>
            <a:chOff x="3049" y="854"/>
            <a:chExt cx="1582" cy="3058"/>
          </a:xfrm>
        </p:grpSpPr>
        <p:sp>
          <p:nvSpPr>
            <p:cNvPr id="23" name="Freeform 5"/>
            <p:cNvSpPr/>
            <p:nvPr/>
          </p:nvSpPr>
          <p:spPr bwMode="auto">
            <a:xfrm>
              <a:off x="3049" y="854"/>
              <a:ext cx="1582" cy="3058"/>
            </a:xfrm>
            <a:custGeom>
              <a:avLst/>
              <a:gdLst>
                <a:gd name="T0" fmla="*/ 1 w 8668"/>
                <a:gd name="T1" fmla="*/ 15412 h 16767"/>
                <a:gd name="T2" fmla="*/ 1425 w 8668"/>
                <a:gd name="T3" fmla="*/ 16758 h 16767"/>
                <a:gd name="T4" fmla="*/ 7219 w 8668"/>
                <a:gd name="T5" fmla="*/ 16766 h 16767"/>
                <a:gd name="T6" fmla="*/ 8647 w 8668"/>
                <a:gd name="T7" fmla="*/ 15424 h 16767"/>
                <a:gd name="T8" fmla="*/ 8667 w 8668"/>
                <a:gd name="T9" fmla="*/ 1355 h 16767"/>
                <a:gd name="T10" fmla="*/ 7243 w 8668"/>
                <a:gd name="T11" fmla="*/ 9 h 16767"/>
                <a:gd name="T12" fmla="*/ 1449 w 8668"/>
                <a:gd name="T13" fmla="*/ 1 h 16767"/>
                <a:gd name="T14" fmla="*/ 21 w 8668"/>
                <a:gd name="T15" fmla="*/ 1343 h 16767"/>
                <a:gd name="T16" fmla="*/ 1 w 8668"/>
                <a:gd name="T17" fmla="*/ 15412 h 16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68" h="16767">
                  <a:moveTo>
                    <a:pt x="1" y="15412"/>
                  </a:moveTo>
                  <a:cubicBezTo>
                    <a:pt x="0" y="16154"/>
                    <a:pt x="638" y="16757"/>
                    <a:pt x="1425" y="16758"/>
                  </a:cubicBezTo>
                  <a:cubicBezTo>
                    <a:pt x="7219" y="16766"/>
                    <a:pt x="7219" y="16766"/>
                    <a:pt x="7219" y="16766"/>
                  </a:cubicBezTo>
                  <a:cubicBezTo>
                    <a:pt x="8006" y="16767"/>
                    <a:pt x="8646" y="16167"/>
                    <a:pt x="8647" y="15424"/>
                  </a:cubicBezTo>
                  <a:cubicBezTo>
                    <a:pt x="8667" y="1355"/>
                    <a:pt x="8667" y="1355"/>
                    <a:pt x="8667" y="1355"/>
                  </a:cubicBezTo>
                  <a:cubicBezTo>
                    <a:pt x="8668" y="613"/>
                    <a:pt x="8030" y="10"/>
                    <a:pt x="7243" y="9"/>
                  </a:cubicBezTo>
                  <a:cubicBezTo>
                    <a:pt x="1449" y="1"/>
                    <a:pt x="1449" y="1"/>
                    <a:pt x="1449" y="1"/>
                  </a:cubicBezTo>
                  <a:cubicBezTo>
                    <a:pt x="662" y="0"/>
                    <a:pt x="22" y="601"/>
                    <a:pt x="21" y="1343"/>
                  </a:cubicBezTo>
                  <a:lnTo>
                    <a:pt x="1" y="15412"/>
                  </a:lnTo>
                  <a:close/>
                </a:path>
              </a:pathLst>
            </a:custGeom>
            <a:solidFill>
              <a:srgbClr val="F24B9D"/>
            </a:solidFill>
            <a:ln>
              <a:noFill/>
            </a:ln>
            <a:effectLst>
              <a:outerShdw blurRad="508000" dist="254000" dir="2700000" algn="tl" rotWithShape="0">
                <a:prstClr val="black">
                  <a:alpha val="2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Freeform 6"/>
            <p:cNvSpPr/>
            <p:nvPr/>
          </p:nvSpPr>
          <p:spPr bwMode="auto">
            <a:xfrm>
              <a:off x="3634" y="989"/>
              <a:ext cx="393" cy="76"/>
            </a:xfrm>
            <a:custGeom>
              <a:avLst/>
              <a:gdLst>
                <a:gd name="T0" fmla="*/ 0 w 2156"/>
                <a:gd name="T1" fmla="*/ 206 h 415"/>
                <a:gd name="T2" fmla="*/ 182 w 2156"/>
                <a:gd name="T3" fmla="*/ 412 h 415"/>
                <a:gd name="T4" fmla="*/ 1974 w 2156"/>
                <a:gd name="T5" fmla="*/ 415 h 415"/>
                <a:gd name="T6" fmla="*/ 2156 w 2156"/>
                <a:gd name="T7" fmla="*/ 209 h 415"/>
                <a:gd name="T8" fmla="*/ 2156 w 2156"/>
                <a:gd name="T9" fmla="*/ 209 h 415"/>
                <a:gd name="T10" fmla="*/ 1974 w 2156"/>
                <a:gd name="T11" fmla="*/ 3 h 415"/>
                <a:gd name="T12" fmla="*/ 182 w 2156"/>
                <a:gd name="T13" fmla="*/ 1 h 415"/>
                <a:gd name="T14" fmla="*/ 0 w 2156"/>
                <a:gd name="T15" fmla="*/ 206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6" h="415">
                  <a:moveTo>
                    <a:pt x="0" y="206"/>
                  </a:moveTo>
                  <a:cubicBezTo>
                    <a:pt x="0" y="320"/>
                    <a:pt x="82" y="412"/>
                    <a:pt x="182" y="412"/>
                  </a:cubicBezTo>
                  <a:cubicBezTo>
                    <a:pt x="1974" y="415"/>
                    <a:pt x="1974" y="415"/>
                    <a:pt x="1974" y="415"/>
                  </a:cubicBezTo>
                  <a:cubicBezTo>
                    <a:pt x="2074" y="415"/>
                    <a:pt x="2156" y="323"/>
                    <a:pt x="2156" y="209"/>
                  </a:cubicBezTo>
                  <a:cubicBezTo>
                    <a:pt x="2156" y="209"/>
                    <a:pt x="2156" y="209"/>
                    <a:pt x="2156" y="209"/>
                  </a:cubicBezTo>
                  <a:cubicBezTo>
                    <a:pt x="2156" y="96"/>
                    <a:pt x="2075" y="3"/>
                    <a:pt x="1974" y="3"/>
                  </a:cubicBezTo>
                  <a:cubicBezTo>
                    <a:pt x="182" y="1"/>
                    <a:pt x="182" y="1"/>
                    <a:pt x="182" y="1"/>
                  </a:cubicBezTo>
                  <a:cubicBezTo>
                    <a:pt x="82" y="0"/>
                    <a:pt x="0" y="92"/>
                    <a:pt x="0" y="2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Freeform 7"/>
            <p:cNvSpPr/>
            <p:nvPr/>
          </p:nvSpPr>
          <p:spPr bwMode="auto">
            <a:xfrm>
              <a:off x="4243" y="996"/>
              <a:ext cx="74" cy="73"/>
            </a:xfrm>
            <a:custGeom>
              <a:avLst/>
              <a:gdLst>
                <a:gd name="T0" fmla="*/ 0 w 407"/>
                <a:gd name="T1" fmla="*/ 198 h 397"/>
                <a:gd name="T2" fmla="*/ 203 w 407"/>
                <a:gd name="T3" fmla="*/ 397 h 397"/>
                <a:gd name="T4" fmla="*/ 407 w 407"/>
                <a:gd name="T5" fmla="*/ 199 h 397"/>
                <a:gd name="T6" fmla="*/ 204 w 407"/>
                <a:gd name="T7" fmla="*/ 0 h 397"/>
                <a:gd name="T8" fmla="*/ 0 w 407"/>
                <a:gd name="T9" fmla="*/ 198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7" h="397">
                  <a:moveTo>
                    <a:pt x="0" y="198"/>
                  </a:moveTo>
                  <a:cubicBezTo>
                    <a:pt x="0" y="308"/>
                    <a:pt x="91" y="397"/>
                    <a:pt x="203" y="397"/>
                  </a:cubicBezTo>
                  <a:cubicBezTo>
                    <a:pt x="315" y="397"/>
                    <a:pt x="407" y="308"/>
                    <a:pt x="407" y="199"/>
                  </a:cubicBezTo>
                  <a:cubicBezTo>
                    <a:pt x="407" y="89"/>
                    <a:pt x="316" y="0"/>
                    <a:pt x="204" y="0"/>
                  </a:cubicBezTo>
                  <a:cubicBezTo>
                    <a:pt x="92" y="0"/>
                    <a:pt x="0" y="88"/>
                    <a:pt x="0" y="1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Freeform 8"/>
            <p:cNvSpPr/>
            <p:nvPr/>
          </p:nvSpPr>
          <p:spPr bwMode="auto">
            <a:xfrm>
              <a:off x="3115" y="1157"/>
              <a:ext cx="1450" cy="2406"/>
            </a:xfrm>
            <a:custGeom>
              <a:avLst/>
              <a:gdLst>
                <a:gd name="T0" fmla="*/ 0 w 1450"/>
                <a:gd name="T1" fmla="*/ 2404 h 2406"/>
                <a:gd name="T2" fmla="*/ 1447 w 1450"/>
                <a:gd name="T3" fmla="*/ 2406 h 2406"/>
                <a:gd name="T4" fmla="*/ 1450 w 1450"/>
                <a:gd name="T5" fmla="*/ 2 h 2406"/>
                <a:gd name="T6" fmla="*/ 3 w 1450"/>
                <a:gd name="T7" fmla="*/ 0 h 2406"/>
                <a:gd name="T8" fmla="*/ 0 w 1450"/>
                <a:gd name="T9" fmla="*/ 2404 h 2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0" h="2406">
                  <a:moveTo>
                    <a:pt x="0" y="2404"/>
                  </a:moveTo>
                  <a:lnTo>
                    <a:pt x="1447" y="2406"/>
                  </a:lnTo>
                  <a:lnTo>
                    <a:pt x="1450" y="2"/>
                  </a:lnTo>
                  <a:lnTo>
                    <a:pt x="3" y="0"/>
                  </a:lnTo>
                  <a:lnTo>
                    <a:pt x="0" y="24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Freeform 9"/>
            <p:cNvSpPr/>
            <p:nvPr/>
          </p:nvSpPr>
          <p:spPr bwMode="auto">
            <a:xfrm>
              <a:off x="3691" y="3606"/>
              <a:ext cx="252" cy="252"/>
            </a:xfrm>
            <a:custGeom>
              <a:avLst/>
              <a:gdLst>
                <a:gd name="T0" fmla="*/ 1380 w 1381"/>
                <a:gd name="T1" fmla="*/ 691 h 1381"/>
                <a:gd name="T2" fmla="*/ 690 w 1381"/>
                <a:gd name="T3" fmla="*/ 1380 h 1381"/>
                <a:gd name="T4" fmla="*/ 0 w 1381"/>
                <a:gd name="T5" fmla="*/ 690 h 1381"/>
                <a:gd name="T6" fmla="*/ 691 w 1381"/>
                <a:gd name="T7" fmla="*/ 1 h 1381"/>
                <a:gd name="T8" fmla="*/ 1380 w 1381"/>
                <a:gd name="T9" fmla="*/ 691 h 1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1" h="1381">
                  <a:moveTo>
                    <a:pt x="1380" y="691"/>
                  </a:moveTo>
                  <a:cubicBezTo>
                    <a:pt x="1380" y="1072"/>
                    <a:pt x="1071" y="1381"/>
                    <a:pt x="690" y="1380"/>
                  </a:cubicBezTo>
                  <a:cubicBezTo>
                    <a:pt x="309" y="1380"/>
                    <a:pt x="0" y="1071"/>
                    <a:pt x="0" y="690"/>
                  </a:cubicBezTo>
                  <a:cubicBezTo>
                    <a:pt x="1" y="309"/>
                    <a:pt x="310" y="0"/>
                    <a:pt x="691" y="1"/>
                  </a:cubicBezTo>
                  <a:cubicBezTo>
                    <a:pt x="1072" y="1"/>
                    <a:pt x="1381" y="310"/>
                    <a:pt x="1380" y="6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" name="Oval 7"/>
          <p:cNvSpPr>
            <a:spLocks noChangeArrowheads="1"/>
          </p:cNvSpPr>
          <p:nvPr/>
        </p:nvSpPr>
        <p:spPr bwMode="auto">
          <a:xfrm>
            <a:off x="3680178" y="2454114"/>
            <a:ext cx="752249" cy="743937"/>
          </a:xfrm>
          <a:prstGeom prst="ellipse">
            <a:avLst/>
          </a:prstGeom>
          <a:solidFill>
            <a:srgbClr val="3D3D3D"/>
          </a:solidFill>
          <a:ln>
            <a:noFill/>
          </a:ln>
          <a:effectLst>
            <a:outerShdw blurRad="508000" dist="254000" dir="2700000" algn="tl" rotWithShape="0">
              <a:prstClr val="black">
                <a:alpha val="20000"/>
              </a:prstClr>
            </a:outerShdw>
          </a:effec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" name="Oval 13"/>
          <p:cNvSpPr>
            <a:spLocks noChangeArrowheads="1"/>
          </p:cNvSpPr>
          <p:nvPr/>
        </p:nvSpPr>
        <p:spPr bwMode="auto">
          <a:xfrm>
            <a:off x="7759573" y="2454114"/>
            <a:ext cx="752249" cy="743937"/>
          </a:xfrm>
          <a:prstGeom prst="ellipse">
            <a:avLst/>
          </a:prstGeom>
          <a:solidFill>
            <a:srgbClr val="3D3D3D"/>
          </a:solidFill>
          <a:ln>
            <a:noFill/>
          </a:ln>
          <a:effectLst>
            <a:outerShdw blurRad="508000" dist="254000" dir="2700000" algn="tl" rotWithShape="0">
              <a:prstClr val="black">
                <a:alpha val="20000"/>
              </a:prstClr>
            </a:outerShdw>
          </a:effec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" name="Oval 4"/>
          <p:cNvSpPr>
            <a:spLocks noChangeArrowheads="1"/>
          </p:cNvSpPr>
          <p:nvPr/>
        </p:nvSpPr>
        <p:spPr bwMode="auto">
          <a:xfrm>
            <a:off x="3680178" y="3625474"/>
            <a:ext cx="752249" cy="743937"/>
          </a:xfrm>
          <a:prstGeom prst="ellipse">
            <a:avLst/>
          </a:prstGeom>
          <a:solidFill>
            <a:srgbClr val="3D3D3D"/>
          </a:solidFill>
          <a:ln>
            <a:noFill/>
          </a:ln>
          <a:effectLst>
            <a:outerShdw blurRad="508000" dist="254000" dir="2700000" algn="tl" rotWithShape="0">
              <a:prstClr val="black">
                <a:alpha val="20000"/>
              </a:prstClr>
            </a:outerShdw>
          </a:effec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" name="Oval 10"/>
          <p:cNvSpPr>
            <a:spLocks noChangeArrowheads="1"/>
          </p:cNvSpPr>
          <p:nvPr/>
        </p:nvSpPr>
        <p:spPr bwMode="auto">
          <a:xfrm>
            <a:off x="7759572" y="3625474"/>
            <a:ext cx="752250" cy="743937"/>
          </a:xfrm>
          <a:prstGeom prst="ellipse">
            <a:avLst/>
          </a:prstGeom>
          <a:solidFill>
            <a:srgbClr val="3D3D3D"/>
          </a:solidFill>
          <a:ln>
            <a:noFill/>
          </a:ln>
          <a:effectLst>
            <a:outerShdw blurRad="508000" dist="254000" dir="2700000" algn="tl" rotWithShape="0">
              <a:prstClr val="black">
                <a:alpha val="20000"/>
              </a:prstClr>
            </a:outerShdw>
          </a:effec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575849" y="2570534"/>
            <a:ext cx="2572941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C1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驾驶证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575849" y="3741894"/>
            <a:ext cx="2572941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擅长策划宣传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43210" y="3741894"/>
            <a:ext cx="2572941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Adobe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PhotoShop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043210" y="2570534"/>
            <a:ext cx="2572941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Adobe Illustrator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0" name="Group 77"/>
          <p:cNvGrpSpPr/>
          <p:nvPr/>
        </p:nvGrpSpPr>
        <p:grpSpPr>
          <a:xfrm>
            <a:off x="5451797" y="3392669"/>
            <a:ext cx="1288408" cy="986552"/>
            <a:chOff x="5552261" y="1554043"/>
            <a:chExt cx="363359" cy="278229"/>
          </a:xfrm>
          <a:solidFill>
            <a:srgbClr val="F24B9D"/>
          </a:solidFill>
        </p:grpSpPr>
        <p:sp>
          <p:nvSpPr>
            <p:cNvPr id="41" name="Freeform 96"/>
            <p:cNvSpPr/>
            <p:nvPr/>
          </p:nvSpPr>
          <p:spPr bwMode="auto">
            <a:xfrm>
              <a:off x="5552261" y="1715997"/>
              <a:ext cx="363359" cy="116275"/>
            </a:xfrm>
            <a:custGeom>
              <a:avLst/>
              <a:gdLst/>
              <a:ahLst/>
              <a:cxnLst>
                <a:cxn ang="0">
                  <a:pos x="211" y="31"/>
                </a:cxn>
                <a:cxn ang="0">
                  <a:pos x="140" y="31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2" y="102"/>
                </a:cxn>
                <a:cxn ang="0">
                  <a:pos x="4" y="107"/>
                </a:cxn>
                <a:cxn ang="0">
                  <a:pos x="9" y="111"/>
                </a:cxn>
                <a:cxn ang="0">
                  <a:pos x="17" y="112"/>
                </a:cxn>
                <a:cxn ang="0">
                  <a:pos x="334" y="112"/>
                </a:cxn>
                <a:cxn ang="0">
                  <a:pos x="334" y="112"/>
                </a:cxn>
                <a:cxn ang="0">
                  <a:pos x="341" y="111"/>
                </a:cxn>
                <a:cxn ang="0">
                  <a:pos x="347" y="107"/>
                </a:cxn>
                <a:cxn ang="0">
                  <a:pos x="350" y="102"/>
                </a:cxn>
                <a:cxn ang="0">
                  <a:pos x="350" y="96"/>
                </a:cxn>
                <a:cxn ang="0">
                  <a:pos x="350" y="0"/>
                </a:cxn>
                <a:cxn ang="0">
                  <a:pos x="211" y="0"/>
                </a:cxn>
                <a:cxn ang="0">
                  <a:pos x="211" y="31"/>
                </a:cxn>
              </a:cxnLst>
              <a:rect l="0" t="0" r="r" b="b"/>
              <a:pathLst>
                <a:path w="350" h="112">
                  <a:moveTo>
                    <a:pt x="211" y="31"/>
                  </a:moveTo>
                  <a:lnTo>
                    <a:pt x="140" y="31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102"/>
                  </a:lnTo>
                  <a:lnTo>
                    <a:pt x="4" y="107"/>
                  </a:lnTo>
                  <a:lnTo>
                    <a:pt x="9" y="111"/>
                  </a:lnTo>
                  <a:lnTo>
                    <a:pt x="17" y="112"/>
                  </a:lnTo>
                  <a:lnTo>
                    <a:pt x="334" y="112"/>
                  </a:lnTo>
                  <a:lnTo>
                    <a:pt x="334" y="112"/>
                  </a:lnTo>
                  <a:lnTo>
                    <a:pt x="341" y="111"/>
                  </a:lnTo>
                  <a:lnTo>
                    <a:pt x="347" y="107"/>
                  </a:lnTo>
                  <a:lnTo>
                    <a:pt x="350" y="102"/>
                  </a:lnTo>
                  <a:lnTo>
                    <a:pt x="350" y="96"/>
                  </a:lnTo>
                  <a:lnTo>
                    <a:pt x="350" y="0"/>
                  </a:lnTo>
                  <a:lnTo>
                    <a:pt x="211" y="0"/>
                  </a:lnTo>
                  <a:lnTo>
                    <a:pt x="211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42" name="Freeform 97"/>
            <p:cNvSpPr>
              <a:spLocks noEditPoints="1"/>
            </p:cNvSpPr>
            <p:nvPr/>
          </p:nvSpPr>
          <p:spPr bwMode="auto">
            <a:xfrm>
              <a:off x="5552261" y="1554043"/>
              <a:ext cx="363359" cy="137038"/>
            </a:xfrm>
            <a:custGeom>
              <a:avLst/>
              <a:gdLst/>
              <a:ahLst/>
              <a:cxnLst>
                <a:cxn ang="0">
                  <a:pos x="334" y="42"/>
                </a:cxn>
                <a:cxn ang="0">
                  <a:pos x="225" y="42"/>
                </a:cxn>
                <a:cxn ang="0">
                  <a:pos x="225" y="42"/>
                </a:cxn>
                <a:cxn ang="0">
                  <a:pos x="225" y="5"/>
                </a:cxn>
                <a:cxn ang="0">
                  <a:pos x="225" y="5"/>
                </a:cxn>
                <a:cxn ang="0">
                  <a:pos x="225" y="2"/>
                </a:cxn>
                <a:cxn ang="0">
                  <a:pos x="223" y="0"/>
                </a:cxn>
                <a:cxn ang="0">
                  <a:pos x="222" y="0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18" y="2"/>
                </a:cxn>
                <a:cxn ang="0">
                  <a:pos x="116" y="4"/>
                </a:cxn>
                <a:cxn ang="0">
                  <a:pos x="115" y="5"/>
                </a:cxn>
                <a:cxn ang="0">
                  <a:pos x="115" y="5"/>
                </a:cxn>
                <a:cxn ang="0">
                  <a:pos x="115" y="42"/>
                </a:cxn>
                <a:cxn ang="0">
                  <a:pos x="17" y="42"/>
                </a:cxn>
                <a:cxn ang="0">
                  <a:pos x="17" y="42"/>
                </a:cxn>
                <a:cxn ang="0">
                  <a:pos x="9" y="42"/>
                </a:cxn>
                <a:cxn ang="0">
                  <a:pos x="4" y="45"/>
                </a:cxn>
                <a:cxn ang="0">
                  <a:pos x="2" y="51"/>
                </a:cxn>
                <a:cxn ang="0">
                  <a:pos x="0" y="58"/>
                </a:cxn>
                <a:cxn ang="0">
                  <a:pos x="0" y="130"/>
                </a:cxn>
                <a:cxn ang="0">
                  <a:pos x="350" y="130"/>
                </a:cxn>
                <a:cxn ang="0">
                  <a:pos x="350" y="58"/>
                </a:cxn>
                <a:cxn ang="0">
                  <a:pos x="350" y="58"/>
                </a:cxn>
                <a:cxn ang="0">
                  <a:pos x="350" y="51"/>
                </a:cxn>
                <a:cxn ang="0">
                  <a:pos x="347" y="45"/>
                </a:cxn>
                <a:cxn ang="0">
                  <a:pos x="341" y="42"/>
                </a:cxn>
                <a:cxn ang="0">
                  <a:pos x="334" y="42"/>
                </a:cxn>
                <a:cxn ang="0">
                  <a:pos x="334" y="42"/>
                </a:cxn>
                <a:cxn ang="0">
                  <a:pos x="133" y="42"/>
                </a:cxn>
                <a:cxn ang="0">
                  <a:pos x="133" y="13"/>
                </a:cxn>
                <a:cxn ang="0">
                  <a:pos x="209" y="13"/>
                </a:cxn>
                <a:cxn ang="0">
                  <a:pos x="209" y="42"/>
                </a:cxn>
                <a:cxn ang="0">
                  <a:pos x="133" y="42"/>
                </a:cxn>
              </a:cxnLst>
              <a:rect l="0" t="0" r="r" b="b"/>
              <a:pathLst>
                <a:path w="350" h="130">
                  <a:moveTo>
                    <a:pt x="334" y="42"/>
                  </a:moveTo>
                  <a:lnTo>
                    <a:pt x="225" y="42"/>
                  </a:lnTo>
                  <a:lnTo>
                    <a:pt x="225" y="42"/>
                  </a:lnTo>
                  <a:lnTo>
                    <a:pt x="225" y="5"/>
                  </a:lnTo>
                  <a:lnTo>
                    <a:pt x="225" y="5"/>
                  </a:lnTo>
                  <a:lnTo>
                    <a:pt x="225" y="2"/>
                  </a:lnTo>
                  <a:lnTo>
                    <a:pt x="223" y="0"/>
                  </a:lnTo>
                  <a:lnTo>
                    <a:pt x="222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18" y="2"/>
                  </a:lnTo>
                  <a:lnTo>
                    <a:pt x="116" y="4"/>
                  </a:lnTo>
                  <a:lnTo>
                    <a:pt x="115" y="5"/>
                  </a:lnTo>
                  <a:lnTo>
                    <a:pt x="115" y="5"/>
                  </a:lnTo>
                  <a:lnTo>
                    <a:pt x="115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9" y="42"/>
                  </a:lnTo>
                  <a:lnTo>
                    <a:pt x="4" y="45"/>
                  </a:lnTo>
                  <a:lnTo>
                    <a:pt x="2" y="51"/>
                  </a:lnTo>
                  <a:lnTo>
                    <a:pt x="0" y="58"/>
                  </a:lnTo>
                  <a:lnTo>
                    <a:pt x="0" y="130"/>
                  </a:lnTo>
                  <a:lnTo>
                    <a:pt x="350" y="130"/>
                  </a:lnTo>
                  <a:lnTo>
                    <a:pt x="350" y="58"/>
                  </a:lnTo>
                  <a:lnTo>
                    <a:pt x="350" y="58"/>
                  </a:lnTo>
                  <a:lnTo>
                    <a:pt x="350" y="51"/>
                  </a:lnTo>
                  <a:lnTo>
                    <a:pt x="347" y="45"/>
                  </a:lnTo>
                  <a:lnTo>
                    <a:pt x="341" y="42"/>
                  </a:lnTo>
                  <a:lnTo>
                    <a:pt x="334" y="42"/>
                  </a:lnTo>
                  <a:lnTo>
                    <a:pt x="334" y="42"/>
                  </a:lnTo>
                  <a:close/>
                  <a:moveTo>
                    <a:pt x="133" y="42"/>
                  </a:moveTo>
                  <a:lnTo>
                    <a:pt x="133" y="13"/>
                  </a:lnTo>
                  <a:lnTo>
                    <a:pt x="209" y="13"/>
                  </a:lnTo>
                  <a:lnTo>
                    <a:pt x="209" y="42"/>
                  </a:lnTo>
                  <a:lnTo>
                    <a:pt x="133" y="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43" name="Rectangle 98"/>
            <p:cNvSpPr>
              <a:spLocks noChangeArrowheads="1"/>
            </p:cNvSpPr>
            <p:nvPr/>
          </p:nvSpPr>
          <p:spPr bwMode="auto">
            <a:xfrm>
              <a:off x="5710062" y="1715997"/>
              <a:ext cx="45679" cy="186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sp>
        <p:nvSpPr>
          <p:cNvPr id="44" name="Oval 4"/>
          <p:cNvSpPr>
            <a:spLocks noChangeArrowheads="1"/>
          </p:cNvSpPr>
          <p:nvPr/>
        </p:nvSpPr>
        <p:spPr bwMode="auto">
          <a:xfrm>
            <a:off x="3680178" y="4803579"/>
            <a:ext cx="752249" cy="743937"/>
          </a:xfrm>
          <a:prstGeom prst="ellipse">
            <a:avLst/>
          </a:prstGeom>
          <a:solidFill>
            <a:srgbClr val="3D3D3D"/>
          </a:solidFill>
          <a:ln>
            <a:noFill/>
          </a:ln>
          <a:effectLst>
            <a:outerShdw blurRad="508000" dist="254000" dir="2700000" algn="tl" rotWithShape="0">
              <a:prstClr val="black">
                <a:alpha val="20000"/>
              </a:prstClr>
            </a:outerShdw>
          </a:effec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6" name="Oval 10"/>
          <p:cNvSpPr>
            <a:spLocks noChangeArrowheads="1"/>
          </p:cNvSpPr>
          <p:nvPr/>
        </p:nvSpPr>
        <p:spPr bwMode="auto">
          <a:xfrm>
            <a:off x="7759572" y="4803579"/>
            <a:ext cx="752250" cy="743937"/>
          </a:xfrm>
          <a:prstGeom prst="ellipse">
            <a:avLst/>
          </a:prstGeom>
          <a:solidFill>
            <a:srgbClr val="3D3D3D"/>
          </a:solidFill>
          <a:ln>
            <a:noFill/>
          </a:ln>
          <a:effectLst>
            <a:outerShdw blurRad="508000" dist="254000" dir="2700000" algn="tl" rotWithShape="0">
              <a:prstClr val="black">
                <a:alpha val="20000"/>
              </a:prstClr>
            </a:outerShdw>
          </a:effec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8575849" y="4919999"/>
            <a:ext cx="2572941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C1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驾驶证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043210" y="4919999"/>
            <a:ext cx="2572941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CorelDRAW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Freeform 71"/>
          <p:cNvSpPr>
            <a:spLocks noEditPoints="1"/>
          </p:cNvSpPr>
          <p:nvPr/>
        </p:nvSpPr>
        <p:spPr bwMode="auto">
          <a:xfrm>
            <a:off x="3922595" y="2678527"/>
            <a:ext cx="267414" cy="295110"/>
          </a:xfrm>
          <a:custGeom>
            <a:avLst/>
            <a:gdLst>
              <a:gd name="T0" fmla="*/ 442 w 1177"/>
              <a:gd name="T1" fmla="*/ 743 h 1298"/>
              <a:gd name="T2" fmla="*/ 569 w 1177"/>
              <a:gd name="T3" fmla="*/ 743 h 1298"/>
              <a:gd name="T4" fmla="*/ 505 w 1177"/>
              <a:gd name="T5" fmla="*/ 553 h 1298"/>
              <a:gd name="T6" fmla="*/ 442 w 1177"/>
              <a:gd name="T7" fmla="*/ 743 h 1298"/>
              <a:gd name="T8" fmla="*/ 812 w 1177"/>
              <a:gd name="T9" fmla="*/ 0 h 1298"/>
              <a:gd name="T10" fmla="*/ 49 w 1177"/>
              <a:gd name="T11" fmla="*/ 0 h 1298"/>
              <a:gd name="T12" fmla="*/ 0 w 1177"/>
              <a:gd name="T13" fmla="*/ 49 h 1298"/>
              <a:gd name="T14" fmla="*/ 0 w 1177"/>
              <a:gd name="T15" fmla="*/ 1250 h 1298"/>
              <a:gd name="T16" fmla="*/ 49 w 1177"/>
              <a:gd name="T17" fmla="*/ 1298 h 1298"/>
              <a:gd name="T18" fmla="*/ 1128 w 1177"/>
              <a:gd name="T19" fmla="*/ 1298 h 1298"/>
              <a:gd name="T20" fmla="*/ 1177 w 1177"/>
              <a:gd name="T21" fmla="*/ 1250 h 1298"/>
              <a:gd name="T22" fmla="*/ 1177 w 1177"/>
              <a:gd name="T23" fmla="*/ 365 h 1298"/>
              <a:gd name="T24" fmla="*/ 812 w 1177"/>
              <a:gd name="T25" fmla="*/ 0 h 1298"/>
              <a:gd name="T26" fmla="*/ 640 w 1177"/>
              <a:gd name="T27" fmla="*/ 944 h 1298"/>
              <a:gd name="T28" fmla="*/ 599 w 1177"/>
              <a:gd name="T29" fmla="*/ 828 h 1298"/>
              <a:gd name="T30" fmla="*/ 413 w 1177"/>
              <a:gd name="T31" fmla="*/ 828 h 1298"/>
              <a:gd name="T32" fmla="*/ 375 w 1177"/>
              <a:gd name="T33" fmla="*/ 944 h 1298"/>
              <a:gd name="T34" fmla="*/ 275 w 1177"/>
              <a:gd name="T35" fmla="*/ 944 h 1298"/>
              <a:gd name="T36" fmla="*/ 456 w 1177"/>
              <a:gd name="T37" fmla="*/ 434 h 1298"/>
              <a:gd name="T38" fmla="*/ 556 w 1177"/>
              <a:gd name="T39" fmla="*/ 434 h 1298"/>
              <a:gd name="T40" fmla="*/ 742 w 1177"/>
              <a:gd name="T41" fmla="*/ 944 h 1298"/>
              <a:gd name="T42" fmla="*/ 640 w 1177"/>
              <a:gd name="T43" fmla="*/ 944 h 1298"/>
              <a:gd name="T44" fmla="*/ 866 w 1177"/>
              <a:gd name="T45" fmla="*/ 944 h 1298"/>
              <a:gd name="T46" fmla="*/ 777 w 1177"/>
              <a:gd name="T47" fmla="*/ 944 h 1298"/>
              <a:gd name="T48" fmla="*/ 777 w 1177"/>
              <a:gd name="T49" fmla="*/ 575 h 1298"/>
              <a:gd name="T50" fmla="*/ 866 w 1177"/>
              <a:gd name="T51" fmla="*/ 575 h 1298"/>
              <a:gd name="T52" fmla="*/ 866 w 1177"/>
              <a:gd name="T53" fmla="*/ 944 h 1298"/>
              <a:gd name="T54" fmla="*/ 866 w 1177"/>
              <a:gd name="T55" fmla="*/ 525 h 1298"/>
              <a:gd name="T56" fmla="*/ 777 w 1177"/>
              <a:gd name="T57" fmla="*/ 525 h 1298"/>
              <a:gd name="T58" fmla="*/ 777 w 1177"/>
              <a:gd name="T59" fmla="*/ 434 h 1298"/>
              <a:gd name="T60" fmla="*/ 866 w 1177"/>
              <a:gd name="T61" fmla="*/ 434 h 1298"/>
              <a:gd name="T62" fmla="*/ 866 w 1177"/>
              <a:gd name="T63" fmla="*/ 525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77" h="1298">
                <a:moveTo>
                  <a:pt x="442" y="743"/>
                </a:moveTo>
                <a:cubicBezTo>
                  <a:pt x="569" y="743"/>
                  <a:pt x="569" y="743"/>
                  <a:pt x="569" y="743"/>
                </a:cubicBezTo>
                <a:cubicBezTo>
                  <a:pt x="505" y="553"/>
                  <a:pt x="505" y="553"/>
                  <a:pt x="505" y="553"/>
                </a:cubicBezTo>
                <a:cubicBezTo>
                  <a:pt x="442" y="743"/>
                  <a:pt x="442" y="743"/>
                  <a:pt x="442" y="743"/>
                </a:cubicBezTo>
                <a:close/>
                <a:moveTo>
                  <a:pt x="812" y="0"/>
                </a:moveTo>
                <a:cubicBezTo>
                  <a:pt x="49" y="0"/>
                  <a:pt x="49" y="0"/>
                  <a:pt x="49" y="0"/>
                </a:cubicBezTo>
                <a:cubicBezTo>
                  <a:pt x="22" y="0"/>
                  <a:pt x="0" y="22"/>
                  <a:pt x="0" y="49"/>
                </a:cubicBezTo>
                <a:cubicBezTo>
                  <a:pt x="0" y="1250"/>
                  <a:pt x="0" y="1250"/>
                  <a:pt x="0" y="1250"/>
                </a:cubicBezTo>
                <a:cubicBezTo>
                  <a:pt x="0" y="1277"/>
                  <a:pt x="22" y="1298"/>
                  <a:pt x="49" y="1298"/>
                </a:cubicBezTo>
                <a:cubicBezTo>
                  <a:pt x="1128" y="1298"/>
                  <a:pt x="1128" y="1298"/>
                  <a:pt x="1128" y="1298"/>
                </a:cubicBezTo>
                <a:cubicBezTo>
                  <a:pt x="1155" y="1298"/>
                  <a:pt x="1177" y="1277"/>
                  <a:pt x="1177" y="1250"/>
                </a:cubicBezTo>
                <a:cubicBezTo>
                  <a:pt x="1177" y="365"/>
                  <a:pt x="1177" y="365"/>
                  <a:pt x="1177" y="365"/>
                </a:cubicBezTo>
                <a:cubicBezTo>
                  <a:pt x="812" y="0"/>
                  <a:pt x="812" y="0"/>
                  <a:pt x="812" y="0"/>
                </a:cubicBezTo>
                <a:close/>
                <a:moveTo>
                  <a:pt x="640" y="944"/>
                </a:moveTo>
                <a:cubicBezTo>
                  <a:pt x="599" y="828"/>
                  <a:pt x="599" y="828"/>
                  <a:pt x="599" y="828"/>
                </a:cubicBezTo>
                <a:cubicBezTo>
                  <a:pt x="413" y="828"/>
                  <a:pt x="413" y="828"/>
                  <a:pt x="413" y="828"/>
                </a:cubicBezTo>
                <a:cubicBezTo>
                  <a:pt x="375" y="944"/>
                  <a:pt x="375" y="944"/>
                  <a:pt x="375" y="944"/>
                </a:cubicBezTo>
                <a:cubicBezTo>
                  <a:pt x="275" y="944"/>
                  <a:pt x="275" y="944"/>
                  <a:pt x="275" y="944"/>
                </a:cubicBezTo>
                <a:cubicBezTo>
                  <a:pt x="456" y="434"/>
                  <a:pt x="456" y="434"/>
                  <a:pt x="456" y="434"/>
                </a:cubicBezTo>
                <a:cubicBezTo>
                  <a:pt x="556" y="434"/>
                  <a:pt x="556" y="434"/>
                  <a:pt x="556" y="434"/>
                </a:cubicBezTo>
                <a:cubicBezTo>
                  <a:pt x="742" y="944"/>
                  <a:pt x="742" y="944"/>
                  <a:pt x="742" y="944"/>
                </a:cubicBezTo>
                <a:cubicBezTo>
                  <a:pt x="640" y="944"/>
                  <a:pt x="640" y="944"/>
                  <a:pt x="640" y="944"/>
                </a:cubicBezTo>
                <a:close/>
                <a:moveTo>
                  <a:pt x="866" y="944"/>
                </a:moveTo>
                <a:cubicBezTo>
                  <a:pt x="777" y="944"/>
                  <a:pt x="777" y="944"/>
                  <a:pt x="777" y="944"/>
                </a:cubicBezTo>
                <a:cubicBezTo>
                  <a:pt x="777" y="575"/>
                  <a:pt x="777" y="575"/>
                  <a:pt x="777" y="575"/>
                </a:cubicBezTo>
                <a:cubicBezTo>
                  <a:pt x="866" y="575"/>
                  <a:pt x="866" y="575"/>
                  <a:pt x="866" y="575"/>
                </a:cubicBezTo>
                <a:cubicBezTo>
                  <a:pt x="866" y="944"/>
                  <a:pt x="866" y="944"/>
                  <a:pt x="866" y="944"/>
                </a:cubicBezTo>
                <a:close/>
                <a:moveTo>
                  <a:pt x="866" y="525"/>
                </a:moveTo>
                <a:cubicBezTo>
                  <a:pt x="777" y="525"/>
                  <a:pt x="777" y="525"/>
                  <a:pt x="777" y="525"/>
                </a:cubicBezTo>
                <a:cubicBezTo>
                  <a:pt x="777" y="434"/>
                  <a:pt x="777" y="434"/>
                  <a:pt x="777" y="434"/>
                </a:cubicBezTo>
                <a:cubicBezTo>
                  <a:pt x="866" y="434"/>
                  <a:pt x="866" y="434"/>
                  <a:pt x="866" y="434"/>
                </a:cubicBezTo>
                <a:cubicBezTo>
                  <a:pt x="866" y="525"/>
                  <a:pt x="866" y="525"/>
                  <a:pt x="866" y="5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D2E83"/>
              </a:solidFill>
            </a:endParaRPr>
          </a:p>
        </p:txBody>
      </p:sp>
      <p:sp>
        <p:nvSpPr>
          <p:cNvPr id="51" name="Freeform 75"/>
          <p:cNvSpPr>
            <a:spLocks noEditPoints="1"/>
          </p:cNvSpPr>
          <p:nvPr/>
        </p:nvSpPr>
        <p:spPr bwMode="auto">
          <a:xfrm>
            <a:off x="3900770" y="3859354"/>
            <a:ext cx="311065" cy="311065"/>
          </a:xfrm>
          <a:custGeom>
            <a:avLst/>
            <a:gdLst>
              <a:gd name="T0" fmla="*/ 375 w 997"/>
              <a:gd name="T1" fmla="*/ 365 h 997"/>
              <a:gd name="T2" fmla="*/ 337 w 997"/>
              <a:gd name="T3" fmla="*/ 368 h 997"/>
              <a:gd name="T4" fmla="*/ 337 w 997"/>
              <a:gd name="T5" fmla="*/ 489 h 997"/>
              <a:gd name="T6" fmla="*/ 369 w 997"/>
              <a:gd name="T7" fmla="*/ 491 h 997"/>
              <a:gd name="T8" fmla="*/ 448 w 997"/>
              <a:gd name="T9" fmla="*/ 425 h 997"/>
              <a:gd name="T10" fmla="*/ 375 w 997"/>
              <a:gd name="T11" fmla="*/ 365 h 997"/>
              <a:gd name="T12" fmla="*/ 366 w 997"/>
              <a:gd name="T13" fmla="*/ 0 h 997"/>
              <a:gd name="T14" fmla="*/ 0 w 997"/>
              <a:gd name="T15" fmla="*/ 366 h 997"/>
              <a:gd name="T16" fmla="*/ 0 w 997"/>
              <a:gd name="T17" fmla="*/ 630 h 997"/>
              <a:gd name="T18" fmla="*/ 366 w 997"/>
              <a:gd name="T19" fmla="*/ 997 h 997"/>
              <a:gd name="T20" fmla="*/ 630 w 997"/>
              <a:gd name="T21" fmla="*/ 997 h 997"/>
              <a:gd name="T22" fmla="*/ 997 w 997"/>
              <a:gd name="T23" fmla="*/ 630 h 997"/>
              <a:gd name="T24" fmla="*/ 997 w 997"/>
              <a:gd name="T25" fmla="*/ 366 h 997"/>
              <a:gd name="T26" fmla="*/ 630 w 997"/>
              <a:gd name="T27" fmla="*/ 0 h 997"/>
              <a:gd name="T28" fmla="*/ 366 w 997"/>
              <a:gd name="T29" fmla="*/ 0 h 997"/>
              <a:gd name="T30" fmla="*/ 503 w 997"/>
              <a:gd name="T31" fmla="*/ 519 h 997"/>
              <a:gd name="T32" fmla="*/ 369 w 997"/>
              <a:gd name="T33" fmla="*/ 563 h 997"/>
              <a:gd name="T34" fmla="*/ 337 w 997"/>
              <a:gd name="T35" fmla="*/ 560 h 997"/>
              <a:gd name="T36" fmla="*/ 337 w 997"/>
              <a:gd name="T37" fmla="*/ 708 h 997"/>
              <a:gd name="T38" fmla="*/ 245 w 997"/>
              <a:gd name="T39" fmla="*/ 708 h 997"/>
              <a:gd name="T40" fmla="*/ 245 w 997"/>
              <a:gd name="T41" fmla="*/ 302 h 997"/>
              <a:gd name="T42" fmla="*/ 371 w 997"/>
              <a:gd name="T43" fmla="*/ 294 h 997"/>
              <a:gd name="T44" fmla="*/ 497 w 997"/>
              <a:gd name="T45" fmla="*/ 327 h 997"/>
              <a:gd name="T46" fmla="*/ 540 w 997"/>
              <a:gd name="T47" fmla="*/ 422 h 997"/>
              <a:gd name="T48" fmla="*/ 503 w 997"/>
              <a:gd name="T49" fmla="*/ 519 h 997"/>
              <a:gd name="T50" fmla="*/ 663 w 997"/>
              <a:gd name="T51" fmla="*/ 715 h 997"/>
              <a:gd name="T52" fmla="*/ 567 w 997"/>
              <a:gd name="T53" fmla="*/ 693 h 997"/>
              <a:gd name="T54" fmla="*/ 583 w 997"/>
              <a:gd name="T55" fmla="*/ 627 h 997"/>
              <a:gd name="T56" fmla="*/ 663 w 997"/>
              <a:gd name="T57" fmla="*/ 649 h 997"/>
              <a:gd name="T58" fmla="*/ 703 w 997"/>
              <a:gd name="T59" fmla="*/ 625 h 997"/>
              <a:gd name="T60" fmla="*/ 659 w 997"/>
              <a:gd name="T61" fmla="*/ 590 h 997"/>
              <a:gd name="T62" fmla="*/ 574 w 997"/>
              <a:gd name="T63" fmla="*/ 501 h 997"/>
              <a:gd name="T64" fmla="*/ 695 w 997"/>
              <a:gd name="T65" fmla="*/ 402 h 997"/>
              <a:gd name="T66" fmla="*/ 779 w 997"/>
              <a:gd name="T67" fmla="*/ 420 h 997"/>
              <a:gd name="T68" fmla="*/ 763 w 997"/>
              <a:gd name="T69" fmla="*/ 484 h 997"/>
              <a:gd name="T70" fmla="*/ 698 w 997"/>
              <a:gd name="T71" fmla="*/ 467 h 997"/>
              <a:gd name="T72" fmla="*/ 663 w 997"/>
              <a:gd name="T73" fmla="*/ 491 h 997"/>
              <a:gd name="T74" fmla="*/ 711 w 997"/>
              <a:gd name="T75" fmla="*/ 526 h 997"/>
              <a:gd name="T76" fmla="*/ 792 w 997"/>
              <a:gd name="T77" fmla="*/ 618 h 997"/>
              <a:gd name="T78" fmla="*/ 663 w 997"/>
              <a:gd name="T79" fmla="*/ 715 h 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97" h="997">
                <a:moveTo>
                  <a:pt x="375" y="365"/>
                </a:moveTo>
                <a:cubicBezTo>
                  <a:pt x="357" y="365"/>
                  <a:pt x="344" y="366"/>
                  <a:pt x="337" y="368"/>
                </a:cubicBezTo>
                <a:cubicBezTo>
                  <a:pt x="337" y="489"/>
                  <a:pt x="337" y="489"/>
                  <a:pt x="337" y="489"/>
                </a:cubicBezTo>
                <a:cubicBezTo>
                  <a:pt x="345" y="491"/>
                  <a:pt x="354" y="491"/>
                  <a:pt x="369" y="491"/>
                </a:cubicBezTo>
                <a:cubicBezTo>
                  <a:pt x="418" y="491"/>
                  <a:pt x="448" y="466"/>
                  <a:pt x="448" y="425"/>
                </a:cubicBezTo>
                <a:cubicBezTo>
                  <a:pt x="448" y="387"/>
                  <a:pt x="422" y="365"/>
                  <a:pt x="375" y="365"/>
                </a:cubicBezTo>
                <a:close/>
                <a:moveTo>
                  <a:pt x="366" y="0"/>
                </a:moveTo>
                <a:cubicBezTo>
                  <a:pt x="164" y="0"/>
                  <a:pt x="0" y="164"/>
                  <a:pt x="0" y="366"/>
                </a:cubicBezTo>
                <a:cubicBezTo>
                  <a:pt x="0" y="630"/>
                  <a:pt x="0" y="630"/>
                  <a:pt x="0" y="630"/>
                </a:cubicBezTo>
                <a:cubicBezTo>
                  <a:pt x="0" y="833"/>
                  <a:pt x="164" y="997"/>
                  <a:pt x="366" y="997"/>
                </a:cubicBezTo>
                <a:cubicBezTo>
                  <a:pt x="630" y="997"/>
                  <a:pt x="630" y="997"/>
                  <a:pt x="630" y="997"/>
                </a:cubicBezTo>
                <a:cubicBezTo>
                  <a:pt x="833" y="997"/>
                  <a:pt x="997" y="833"/>
                  <a:pt x="997" y="630"/>
                </a:cubicBezTo>
                <a:cubicBezTo>
                  <a:pt x="997" y="366"/>
                  <a:pt x="997" y="366"/>
                  <a:pt x="997" y="366"/>
                </a:cubicBezTo>
                <a:cubicBezTo>
                  <a:pt x="997" y="164"/>
                  <a:pt x="833" y="0"/>
                  <a:pt x="630" y="0"/>
                </a:cubicBezTo>
                <a:cubicBezTo>
                  <a:pt x="366" y="0"/>
                  <a:pt x="366" y="0"/>
                  <a:pt x="366" y="0"/>
                </a:cubicBezTo>
                <a:moveTo>
                  <a:pt x="503" y="519"/>
                </a:moveTo>
                <a:cubicBezTo>
                  <a:pt x="471" y="549"/>
                  <a:pt x="424" y="563"/>
                  <a:pt x="369" y="563"/>
                </a:cubicBezTo>
                <a:cubicBezTo>
                  <a:pt x="357" y="563"/>
                  <a:pt x="346" y="562"/>
                  <a:pt x="337" y="560"/>
                </a:cubicBezTo>
                <a:cubicBezTo>
                  <a:pt x="337" y="708"/>
                  <a:pt x="337" y="708"/>
                  <a:pt x="337" y="708"/>
                </a:cubicBezTo>
                <a:cubicBezTo>
                  <a:pt x="245" y="708"/>
                  <a:pt x="245" y="708"/>
                  <a:pt x="245" y="708"/>
                </a:cubicBezTo>
                <a:cubicBezTo>
                  <a:pt x="245" y="302"/>
                  <a:pt x="245" y="302"/>
                  <a:pt x="245" y="302"/>
                </a:cubicBezTo>
                <a:cubicBezTo>
                  <a:pt x="274" y="297"/>
                  <a:pt x="314" y="294"/>
                  <a:pt x="371" y="294"/>
                </a:cubicBezTo>
                <a:cubicBezTo>
                  <a:pt x="428" y="294"/>
                  <a:pt x="469" y="305"/>
                  <a:pt x="497" y="327"/>
                </a:cubicBezTo>
                <a:cubicBezTo>
                  <a:pt x="523" y="347"/>
                  <a:pt x="540" y="382"/>
                  <a:pt x="540" y="422"/>
                </a:cubicBezTo>
                <a:cubicBezTo>
                  <a:pt x="540" y="462"/>
                  <a:pt x="528" y="497"/>
                  <a:pt x="503" y="519"/>
                </a:cubicBezTo>
                <a:close/>
                <a:moveTo>
                  <a:pt x="663" y="715"/>
                </a:moveTo>
                <a:cubicBezTo>
                  <a:pt x="624" y="715"/>
                  <a:pt x="589" y="705"/>
                  <a:pt x="567" y="693"/>
                </a:cubicBezTo>
                <a:cubicBezTo>
                  <a:pt x="583" y="627"/>
                  <a:pt x="583" y="627"/>
                  <a:pt x="583" y="627"/>
                </a:cubicBezTo>
                <a:cubicBezTo>
                  <a:pt x="600" y="638"/>
                  <a:pt x="636" y="649"/>
                  <a:pt x="663" y="649"/>
                </a:cubicBezTo>
                <a:cubicBezTo>
                  <a:pt x="691" y="649"/>
                  <a:pt x="703" y="640"/>
                  <a:pt x="703" y="625"/>
                </a:cubicBezTo>
                <a:cubicBezTo>
                  <a:pt x="703" y="609"/>
                  <a:pt x="694" y="602"/>
                  <a:pt x="659" y="590"/>
                </a:cubicBezTo>
                <a:cubicBezTo>
                  <a:pt x="597" y="569"/>
                  <a:pt x="573" y="536"/>
                  <a:pt x="574" y="501"/>
                </a:cubicBezTo>
                <a:cubicBezTo>
                  <a:pt x="574" y="444"/>
                  <a:pt x="622" y="402"/>
                  <a:pt x="695" y="402"/>
                </a:cubicBezTo>
                <a:cubicBezTo>
                  <a:pt x="730" y="402"/>
                  <a:pt x="761" y="411"/>
                  <a:pt x="779" y="420"/>
                </a:cubicBezTo>
                <a:cubicBezTo>
                  <a:pt x="763" y="484"/>
                  <a:pt x="763" y="484"/>
                  <a:pt x="763" y="484"/>
                </a:cubicBezTo>
                <a:cubicBezTo>
                  <a:pt x="750" y="477"/>
                  <a:pt x="723" y="467"/>
                  <a:pt x="698" y="467"/>
                </a:cubicBezTo>
                <a:cubicBezTo>
                  <a:pt x="676" y="467"/>
                  <a:pt x="663" y="476"/>
                  <a:pt x="663" y="491"/>
                </a:cubicBezTo>
                <a:cubicBezTo>
                  <a:pt x="663" y="505"/>
                  <a:pt x="675" y="513"/>
                  <a:pt x="711" y="526"/>
                </a:cubicBezTo>
                <a:cubicBezTo>
                  <a:pt x="768" y="545"/>
                  <a:pt x="791" y="574"/>
                  <a:pt x="792" y="618"/>
                </a:cubicBezTo>
                <a:cubicBezTo>
                  <a:pt x="792" y="674"/>
                  <a:pt x="748" y="715"/>
                  <a:pt x="663" y="7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D2E83"/>
              </a:solidFill>
            </a:endParaRPr>
          </a:p>
        </p:txBody>
      </p:sp>
      <p:sp>
        <p:nvSpPr>
          <p:cNvPr id="52" name="Freeform 79"/>
          <p:cNvSpPr>
            <a:spLocks noEditPoints="1"/>
          </p:cNvSpPr>
          <p:nvPr/>
        </p:nvSpPr>
        <p:spPr bwMode="auto">
          <a:xfrm>
            <a:off x="3919169" y="5037825"/>
            <a:ext cx="274266" cy="275443"/>
          </a:xfrm>
          <a:custGeom>
            <a:avLst/>
            <a:gdLst>
              <a:gd name="T0" fmla="*/ 960 w 1171"/>
              <a:gd name="T1" fmla="*/ 1058 h 1175"/>
              <a:gd name="T2" fmla="*/ 0 w 1171"/>
              <a:gd name="T3" fmla="*/ 1058 h 1175"/>
              <a:gd name="T4" fmla="*/ 585 w 1171"/>
              <a:gd name="T5" fmla="*/ 4 h 1175"/>
              <a:gd name="T6" fmla="*/ 632 w 1171"/>
              <a:gd name="T7" fmla="*/ 4 h 1175"/>
              <a:gd name="T8" fmla="*/ 957 w 1171"/>
              <a:gd name="T9" fmla="*/ 355 h 1175"/>
              <a:gd name="T10" fmla="*/ 962 w 1171"/>
              <a:gd name="T11" fmla="*/ 361 h 1175"/>
              <a:gd name="T12" fmla="*/ 1054 w 1171"/>
              <a:gd name="T13" fmla="*/ 636 h 1175"/>
              <a:gd name="T14" fmla="*/ 1054 w 1171"/>
              <a:gd name="T15" fmla="*/ 1034 h 1175"/>
              <a:gd name="T16" fmla="*/ 749 w 1171"/>
              <a:gd name="T17" fmla="*/ 355 h 1175"/>
              <a:gd name="T18" fmla="*/ 913 w 1171"/>
              <a:gd name="T19" fmla="*/ 402 h 1175"/>
              <a:gd name="T20" fmla="*/ 585 w 1171"/>
              <a:gd name="T21" fmla="*/ 51 h 1175"/>
              <a:gd name="T22" fmla="*/ 47 w 1171"/>
              <a:gd name="T23" fmla="*/ 1011 h 1175"/>
              <a:gd name="T24" fmla="*/ 911 w 1171"/>
              <a:gd name="T25" fmla="*/ 1034 h 1175"/>
              <a:gd name="T26" fmla="*/ 258 w 1171"/>
              <a:gd name="T27" fmla="*/ 753 h 1175"/>
              <a:gd name="T28" fmla="*/ 913 w 1171"/>
              <a:gd name="T29" fmla="*/ 402 h 1175"/>
              <a:gd name="T30" fmla="*/ 785 w 1171"/>
              <a:gd name="T31" fmla="*/ 771 h 1175"/>
              <a:gd name="T32" fmla="*/ 642 w 1171"/>
              <a:gd name="T33" fmla="*/ 749 h 1175"/>
              <a:gd name="T34" fmla="*/ 755 w 1171"/>
              <a:gd name="T35" fmla="*/ 946 h 1175"/>
              <a:gd name="T36" fmla="*/ 811 w 1171"/>
              <a:gd name="T37" fmla="*/ 851 h 1175"/>
              <a:gd name="T38" fmla="*/ 545 w 1171"/>
              <a:gd name="T39" fmla="*/ 789 h 1175"/>
              <a:gd name="T40" fmla="*/ 580 w 1171"/>
              <a:gd name="T41" fmla="*/ 767 h 1175"/>
              <a:gd name="T42" fmla="*/ 425 w 1171"/>
              <a:gd name="T43" fmla="*/ 851 h 1175"/>
              <a:gd name="T44" fmla="*/ 571 w 1171"/>
              <a:gd name="T45" fmla="*/ 937 h 1175"/>
              <a:gd name="T46" fmla="*/ 545 w 1171"/>
              <a:gd name="T47" fmla="*/ 908 h 1175"/>
              <a:gd name="T48" fmla="*/ 467 w 1171"/>
              <a:gd name="T49" fmla="*/ 848 h 1175"/>
              <a:gd name="T50" fmla="*/ 1017 w 1171"/>
              <a:gd name="T51" fmla="*/ 805 h 1175"/>
              <a:gd name="T52" fmla="*/ 938 w 1171"/>
              <a:gd name="T53" fmla="*/ 749 h 1175"/>
              <a:gd name="T54" fmla="*/ 893 w 1171"/>
              <a:gd name="T55" fmla="*/ 950 h 1175"/>
              <a:gd name="T56" fmla="*/ 922 w 1171"/>
              <a:gd name="T57" fmla="*/ 868 h 1175"/>
              <a:gd name="T58" fmla="*/ 985 w 1171"/>
              <a:gd name="T59" fmla="*/ 950 h 1175"/>
              <a:gd name="T60" fmla="*/ 986 w 1171"/>
              <a:gd name="T61" fmla="*/ 878 h 1175"/>
              <a:gd name="T62" fmla="*/ 923 w 1171"/>
              <a:gd name="T63" fmla="*/ 834 h 1175"/>
              <a:gd name="T64" fmla="*/ 925 w 1171"/>
              <a:gd name="T65" fmla="*/ 783 h 1175"/>
              <a:gd name="T66" fmla="*/ 975 w 1171"/>
              <a:gd name="T67" fmla="*/ 808 h 1175"/>
              <a:gd name="T68" fmla="*/ 923 w 1171"/>
              <a:gd name="T69" fmla="*/ 834 h 1175"/>
              <a:gd name="T70" fmla="*/ 713 w 1171"/>
              <a:gd name="T71" fmla="*/ 916 h 1175"/>
              <a:gd name="T72" fmla="*/ 701 w 1171"/>
              <a:gd name="T73" fmla="*/ 783 h 1175"/>
              <a:gd name="T74" fmla="*/ 765 w 1171"/>
              <a:gd name="T75" fmla="*/ 814 h 1175"/>
              <a:gd name="T76" fmla="*/ 754 w 1171"/>
              <a:gd name="T77" fmla="*/ 906 h 1175"/>
              <a:gd name="T78" fmla="*/ 280 w 1171"/>
              <a:gd name="T79" fmla="*/ 569 h 1175"/>
              <a:gd name="T80" fmla="*/ 227 w 1171"/>
              <a:gd name="T81" fmla="*/ 578 h 1175"/>
              <a:gd name="T82" fmla="*/ 259 w 1171"/>
              <a:gd name="T83" fmla="*/ 534 h 1175"/>
              <a:gd name="T84" fmla="*/ 224 w 1171"/>
              <a:gd name="T85" fmla="*/ 484 h 1175"/>
              <a:gd name="T86" fmla="*/ 106 w 1171"/>
              <a:gd name="T87" fmla="*/ 408 h 1175"/>
              <a:gd name="T88" fmla="*/ 183 w 1171"/>
              <a:gd name="T89" fmla="*/ 436 h 1175"/>
              <a:gd name="T90" fmla="*/ 335 w 1171"/>
              <a:gd name="T91" fmla="*/ 422 h 1175"/>
              <a:gd name="T92" fmla="*/ 429 w 1171"/>
              <a:gd name="T93" fmla="*/ 344 h 1175"/>
              <a:gd name="T94" fmla="*/ 364 w 1171"/>
              <a:gd name="T95" fmla="*/ 177 h 1175"/>
              <a:gd name="T96" fmla="*/ 437 w 1171"/>
              <a:gd name="T97" fmla="*/ 212 h 1175"/>
              <a:gd name="T98" fmla="*/ 491 w 1171"/>
              <a:gd name="T99" fmla="*/ 291 h 1175"/>
              <a:gd name="T100" fmla="*/ 511 w 1171"/>
              <a:gd name="T101" fmla="*/ 326 h 1175"/>
              <a:gd name="T102" fmla="*/ 437 w 1171"/>
              <a:gd name="T103" fmla="*/ 449 h 1175"/>
              <a:gd name="T104" fmla="*/ 419 w 1171"/>
              <a:gd name="T105" fmla="*/ 444 h 1175"/>
              <a:gd name="T106" fmla="*/ 353 w 1171"/>
              <a:gd name="T107" fmla="*/ 442 h 1175"/>
              <a:gd name="T108" fmla="*/ 419 w 1171"/>
              <a:gd name="T109" fmla="*/ 444 h 1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71" h="1175">
                <a:moveTo>
                  <a:pt x="1054" y="1034"/>
                </a:moveTo>
                <a:cubicBezTo>
                  <a:pt x="960" y="1034"/>
                  <a:pt x="960" y="1034"/>
                  <a:pt x="960" y="1034"/>
                </a:cubicBezTo>
                <a:cubicBezTo>
                  <a:pt x="960" y="1058"/>
                  <a:pt x="960" y="1058"/>
                  <a:pt x="960" y="1058"/>
                </a:cubicBezTo>
                <a:cubicBezTo>
                  <a:pt x="960" y="1122"/>
                  <a:pt x="908" y="1175"/>
                  <a:pt x="843" y="1175"/>
                </a:cubicBezTo>
                <a:cubicBezTo>
                  <a:pt x="117" y="1175"/>
                  <a:pt x="117" y="1175"/>
                  <a:pt x="117" y="1175"/>
                </a:cubicBezTo>
                <a:cubicBezTo>
                  <a:pt x="52" y="1175"/>
                  <a:pt x="0" y="1122"/>
                  <a:pt x="0" y="1058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56"/>
                  <a:pt x="52" y="4"/>
                  <a:pt x="117" y="4"/>
                </a:cubicBezTo>
                <a:cubicBezTo>
                  <a:pt x="585" y="4"/>
                  <a:pt x="585" y="4"/>
                  <a:pt x="585" y="4"/>
                </a:cubicBezTo>
                <a:cubicBezTo>
                  <a:pt x="629" y="4"/>
                  <a:pt x="629" y="4"/>
                  <a:pt x="629" y="4"/>
                </a:cubicBezTo>
                <a:cubicBezTo>
                  <a:pt x="629" y="0"/>
                  <a:pt x="629" y="0"/>
                  <a:pt x="629" y="0"/>
                </a:cubicBezTo>
                <a:cubicBezTo>
                  <a:pt x="632" y="4"/>
                  <a:pt x="632" y="4"/>
                  <a:pt x="632" y="4"/>
                </a:cubicBezTo>
                <a:cubicBezTo>
                  <a:pt x="632" y="4"/>
                  <a:pt x="632" y="4"/>
                  <a:pt x="632" y="4"/>
                </a:cubicBezTo>
                <a:cubicBezTo>
                  <a:pt x="632" y="4"/>
                  <a:pt x="632" y="4"/>
                  <a:pt x="632" y="4"/>
                </a:cubicBezTo>
                <a:cubicBezTo>
                  <a:pt x="957" y="355"/>
                  <a:pt x="957" y="355"/>
                  <a:pt x="957" y="355"/>
                </a:cubicBezTo>
                <a:cubicBezTo>
                  <a:pt x="960" y="355"/>
                  <a:pt x="960" y="355"/>
                  <a:pt x="960" y="355"/>
                </a:cubicBezTo>
                <a:cubicBezTo>
                  <a:pt x="960" y="359"/>
                  <a:pt x="960" y="359"/>
                  <a:pt x="960" y="359"/>
                </a:cubicBezTo>
                <a:cubicBezTo>
                  <a:pt x="962" y="361"/>
                  <a:pt x="962" y="361"/>
                  <a:pt x="962" y="361"/>
                </a:cubicBezTo>
                <a:cubicBezTo>
                  <a:pt x="960" y="361"/>
                  <a:pt x="960" y="361"/>
                  <a:pt x="960" y="361"/>
                </a:cubicBezTo>
                <a:cubicBezTo>
                  <a:pt x="960" y="636"/>
                  <a:pt x="960" y="636"/>
                  <a:pt x="960" y="636"/>
                </a:cubicBezTo>
                <a:cubicBezTo>
                  <a:pt x="1054" y="636"/>
                  <a:pt x="1054" y="636"/>
                  <a:pt x="1054" y="636"/>
                </a:cubicBezTo>
                <a:cubicBezTo>
                  <a:pt x="1118" y="636"/>
                  <a:pt x="1171" y="689"/>
                  <a:pt x="1171" y="753"/>
                </a:cubicBezTo>
                <a:cubicBezTo>
                  <a:pt x="1171" y="917"/>
                  <a:pt x="1171" y="917"/>
                  <a:pt x="1171" y="917"/>
                </a:cubicBezTo>
                <a:cubicBezTo>
                  <a:pt x="1171" y="982"/>
                  <a:pt x="1118" y="1034"/>
                  <a:pt x="1054" y="1034"/>
                </a:cubicBezTo>
                <a:close/>
                <a:moveTo>
                  <a:pt x="632" y="88"/>
                </a:moveTo>
                <a:cubicBezTo>
                  <a:pt x="632" y="238"/>
                  <a:pt x="632" y="238"/>
                  <a:pt x="632" y="238"/>
                </a:cubicBezTo>
                <a:cubicBezTo>
                  <a:pt x="632" y="303"/>
                  <a:pt x="685" y="355"/>
                  <a:pt x="749" y="355"/>
                </a:cubicBezTo>
                <a:cubicBezTo>
                  <a:pt x="884" y="355"/>
                  <a:pt x="884" y="355"/>
                  <a:pt x="884" y="355"/>
                </a:cubicBezTo>
                <a:cubicBezTo>
                  <a:pt x="632" y="88"/>
                  <a:pt x="632" y="88"/>
                  <a:pt x="632" y="88"/>
                </a:cubicBezTo>
                <a:moveTo>
                  <a:pt x="913" y="402"/>
                </a:moveTo>
                <a:cubicBezTo>
                  <a:pt x="703" y="402"/>
                  <a:pt x="703" y="402"/>
                  <a:pt x="703" y="402"/>
                </a:cubicBezTo>
                <a:cubicBezTo>
                  <a:pt x="638" y="402"/>
                  <a:pt x="585" y="350"/>
                  <a:pt x="585" y="285"/>
                </a:cubicBezTo>
                <a:cubicBezTo>
                  <a:pt x="585" y="51"/>
                  <a:pt x="585" y="51"/>
                  <a:pt x="585" y="51"/>
                </a:cubicBezTo>
                <a:cubicBezTo>
                  <a:pt x="164" y="51"/>
                  <a:pt x="164" y="51"/>
                  <a:pt x="164" y="51"/>
                </a:cubicBezTo>
                <a:cubicBezTo>
                  <a:pt x="99" y="51"/>
                  <a:pt x="47" y="103"/>
                  <a:pt x="47" y="168"/>
                </a:cubicBezTo>
                <a:cubicBezTo>
                  <a:pt x="47" y="1011"/>
                  <a:pt x="47" y="1011"/>
                  <a:pt x="47" y="1011"/>
                </a:cubicBezTo>
                <a:cubicBezTo>
                  <a:pt x="47" y="1076"/>
                  <a:pt x="99" y="1128"/>
                  <a:pt x="164" y="1128"/>
                </a:cubicBezTo>
                <a:cubicBezTo>
                  <a:pt x="796" y="1128"/>
                  <a:pt x="796" y="1128"/>
                  <a:pt x="796" y="1128"/>
                </a:cubicBezTo>
                <a:cubicBezTo>
                  <a:pt x="853" y="1128"/>
                  <a:pt x="900" y="1088"/>
                  <a:pt x="911" y="1034"/>
                </a:cubicBezTo>
                <a:cubicBezTo>
                  <a:pt x="375" y="1034"/>
                  <a:pt x="375" y="1034"/>
                  <a:pt x="375" y="1034"/>
                </a:cubicBezTo>
                <a:cubicBezTo>
                  <a:pt x="310" y="1034"/>
                  <a:pt x="258" y="982"/>
                  <a:pt x="258" y="917"/>
                </a:cubicBezTo>
                <a:cubicBezTo>
                  <a:pt x="258" y="753"/>
                  <a:pt x="258" y="753"/>
                  <a:pt x="258" y="753"/>
                </a:cubicBezTo>
                <a:cubicBezTo>
                  <a:pt x="258" y="689"/>
                  <a:pt x="310" y="636"/>
                  <a:pt x="375" y="636"/>
                </a:cubicBezTo>
                <a:cubicBezTo>
                  <a:pt x="913" y="636"/>
                  <a:pt x="913" y="636"/>
                  <a:pt x="913" y="636"/>
                </a:cubicBezTo>
                <a:cubicBezTo>
                  <a:pt x="913" y="402"/>
                  <a:pt x="913" y="402"/>
                  <a:pt x="913" y="402"/>
                </a:cubicBezTo>
                <a:moveTo>
                  <a:pt x="811" y="851"/>
                </a:moveTo>
                <a:cubicBezTo>
                  <a:pt x="811" y="832"/>
                  <a:pt x="809" y="817"/>
                  <a:pt x="804" y="804"/>
                </a:cubicBezTo>
                <a:cubicBezTo>
                  <a:pt x="800" y="791"/>
                  <a:pt x="794" y="780"/>
                  <a:pt x="785" y="771"/>
                </a:cubicBezTo>
                <a:cubicBezTo>
                  <a:pt x="777" y="762"/>
                  <a:pt x="767" y="756"/>
                  <a:pt x="755" y="753"/>
                </a:cubicBezTo>
                <a:cubicBezTo>
                  <a:pt x="746" y="750"/>
                  <a:pt x="733" y="749"/>
                  <a:pt x="717" y="749"/>
                </a:cubicBezTo>
                <a:cubicBezTo>
                  <a:pt x="642" y="749"/>
                  <a:pt x="642" y="749"/>
                  <a:pt x="642" y="749"/>
                </a:cubicBezTo>
                <a:cubicBezTo>
                  <a:pt x="642" y="950"/>
                  <a:pt x="642" y="950"/>
                  <a:pt x="642" y="950"/>
                </a:cubicBezTo>
                <a:cubicBezTo>
                  <a:pt x="719" y="950"/>
                  <a:pt x="719" y="950"/>
                  <a:pt x="719" y="950"/>
                </a:cubicBezTo>
                <a:cubicBezTo>
                  <a:pt x="734" y="950"/>
                  <a:pt x="746" y="949"/>
                  <a:pt x="755" y="946"/>
                </a:cubicBezTo>
                <a:cubicBezTo>
                  <a:pt x="767" y="942"/>
                  <a:pt x="776" y="937"/>
                  <a:pt x="783" y="930"/>
                </a:cubicBezTo>
                <a:cubicBezTo>
                  <a:pt x="793" y="921"/>
                  <a:pt x="800" y="909"/>
                  <a:pt x="805" y="894"/>
                </a:cubicBezTo>
                <a:cubicBezTo>
                  <a:pt x="809" y="882"/>
                  <a:pt x="811" y="868"/>
                  <a:pt x="811" y="851"/>
                </a:cubicBezTo>
                <a:close/>
                <a:moveTo>
                  <a:pt x="481" y="796"/>
                </a:moveTo>
                <a:cubicBezTo>
                  <a:pt x="491" y="785"/>
                  <a:pt x="503" y="780"/>
                  <a:pt x="518" y="780"/>
                </a:cubicBezTo>
                <a:cubicBezTo>
                  <a:pt x="528" y="780"/>
                  <a:pt x="537" y="783"/>
                  <a:pt x="545" y="789"/>
                </a:cubicBezTo>
                <a:cubicBezTo>
                  <a:pt x="553" y="795"/>
                  <a:pt x="558" y="803"/>
                  <a:pt x="560" y="814"/>
                </a:cubicBezTo>
                <a:cubicBezTo>
                  <a:pt x="600" y="804"/>
                  <a:pt x="600" y="804"/>
                  <a:pt x="600" y="804"/>
                </a:cubicBezTo>
                <a:cubicBezTo>
                  <a:pt x="596" y="788"/>
                  <a:pt x="589" y="776"/>
                  <a:pt x="580" y="767"/>
                </a:cubicBezTo>
                <a:cubicBezTo>
                  <a:pt x="564" y="753"/>
                  <a:pt x="544" y="745"/>
                  <a:pt x="520" y="745"/>
                </a:cubicBezTo>
                <a:cubicBezTo>
                  <a:pt x="491" y="745"/>
                  <a:pt x="469" y="755"/>
                  <a:pt x="451" y="773"/>
                </a:cubicBezTo>
                <a:cubicBezTo>
                  <a:pt x="434" y="792"/>
                  <a:pt x="425" y="818"/>
                  <a:pt x="425" y="851"/>
                </a:cubicBezTo>
                <a:cubicBezTo>
                  <a:pt x="425" y="883"/>
                  <a:pt x="434" y="908"/>
                  <a:pt x="451" y="926"/>
                </a:cubicBezTo>
                <a:cubicBezTo>
                  <a:pt x="468" y="944"/>
                  <a:pt x="490" y="953"/>
                  <a:pt x="517" y="953"/>
                </a:cubicBezTo>
                <a:cubicBezTo>
                  <a:pt x="539" y="953"/>
                  <a:pt x="557" y="948"/>
                  <a:pt x="571" y="937"/>
                </a:cubicBezTo>
                <a:cubicBezTo>
                  <a:pt x="585" y="927"/>
                  <a:pt x="595" y="910"/>
                  <a:pt x="601" y="888"/>
                </a:cubicBezTo>
                <a:cubicBezTo>
                  <a:pt x="561" y="876"/>
                  <a:pt x="561" y="876"/>
                  <a:pt x="561" y="876"/>
                </a:cubicBezTo>
                <a:cubicBezTo>
                  <a:pt x="558" y="891"/>
                  <a:pt x="552" y="902"/>
                  <a:pt x="545" y="908"/>
                </a:cubicBezTo>
                <a:cubicBezTo>
                  <a:pt x="537" y="915"/>
                  <a:pt x="527" y="919"/>
                  <a:pt x="517" y="919"/>
                </a:cubicBezTo>
                <a:cubicBezTo>
                  <a:pt x="502" y="919"/>
                  <a:pt x="490" y="913"/>
                  <a:pt x="481" y="903"/>
                </a:cubicBezTo>
                <a:cubicBezTo>
                  <a:pt x="472" y="892"/>
                  <a:pt x="467" y="874"/>
                  <a:pt x="467" y="848"/>
                </a:cubicBezTo>
                <a:cubicBezTo>
                  <a:pt x="467" y="824"/>
                  <a:pt x="472" y="807"/>
                  <a:pt x="481" y="796"/>
                </a:cubicBezTo>
                <a:close/>
                <a:moveTo>
                  <a:pt x="1004" y="843"/>
                </a:moveTo>
                <a:cubicBezTo>
                  <a:pt x="1013" y="833"/>
                  <a:pt x="1017" y="820"/>
                  <a:pt x="1017" y="805"/>
                </a:cubicBezTo>
                <a:cubicBezTo>
                  <a:pt x="1017" y="793"/>
                  <a:pt x="1014" y="783"/>
                  <a:pt x="1008" y="774"/>
                </a:cubicBezTo>
                <a:cubicBezTo>
                  <a:pt x="1003" y="764"/>
                  <a:pt x="995" y="758"/>
                  <a:pt x="985" y="754"/>
                </a:cubicBezTo>
                <a:cubicBezTo>
                  <a:pt x="975" y="751"/>
                  <a:pt x="960" y="749"/>
                  <a:pt x="938" y="749"/>
                </a:cubicBezTo>
                <a:cubicBezTo>
                  <a:pt x="853" y="749"/>
                  <a:pt x="853" y="749"/>
                  <a:pt x="853" y="749"/>
                </a:cubicBezTo>
                <a:cubicBezTo>
                  <a:pt x="853" y="950"/>
                  <a:pt x="853" y="950"/>
                  <a:pt x="853" y="950"/>
                </a:cubicBezTo>
                <a:cubicBezTo>
                  <a:pt x="893" y="950"/>
                  <a:pt x="893" y="950"/>
                  <a:pt x="893" y="950"/>
                </a:cubicBezTo>
                <a:cubicBezTo>
                  <a:pt x="893" y="866"/>
                  <a:pt x="893" y="866"/>
                  <a:pt x="893" y="866"/>
                </a:cubicBezTo>
                <a:cubicBezTo>
                  <a:pt x="902" y="866"/>
                  <a:pt x="902" y="866"/>
                  <a:pt x="902" y="866"/>
                </a:cubicBezTo>
                <a:cubicBezTo>
                  <a:pt x="911" y="866"/>
                  <a:pt x="918" y="867"/>
                  <a:pt x="922" y="868"/>
                </a:cubicBezTo>
                <a:cubicBezTo>
                  <a:pt x="926" y="870"/>
                  <a:pt x="930" y="873"/>
                  <a:pt x="934" y="877"/>
                </a:cubicBezTo>
                <a:cubicBezTo>
                  <a:pt x="938" y="881"/>
                  <a:pt x="945" y="891"/>
                  <a:pt x="956" y="906"/>
                </a:cubicBezTo>
                <a:cubicBezTo>
                  <a:pt x="985" y="950"/>
                  <a:pt x="985" y="950"/>
                  <a:pt x="985" y="950"/>
                </a:cubicBezTo>
                <a:cubicBezTo>
                  <a:pt x="1033" y="950"/>
                  <a:pt x="1033" y="950"/>
                  <a:pt x="1033" y="950"/>
                </a:cubicBezTo>
                <a:cubicBezTo>
                  <a:pt x="1009" y="911"/>
                  <a:pt x="1009" y="911"/>
                  <a:pt x="1009" y="911"/>
                </a:cubicBezTo>
                <a:cubicBezTo>
                  <a:pt x="999" y="895"/>
                  <a:pt x="992" y="884"/>
                  <a:pt x="986" y="878"/>
                </a:cubicBezTo>
                <a:cubicBezTo>
                  <a:pt x="980" y="872"/>
                  <a:pt x="973" y="866"/>
                  <a:pt x="964" y="861"/>
                </a:cubicBezTo>
                <a:cubicBezTo>
                  <a:pt x="982" y="859"/>
                  <a:pt x="995" y="852"/>
                  <a:pt x="1004" y="843"/>
                </a:cubicBezTo>
                <a:close/>
                <a:moveTo>
                  <a:pt x="923" y="834"/>
                </a:moveTo>
                <a:cubicBezTo>
                  <a:pt x="893" y="834"/>
                  <a:pt x="893" y="834"/>
                  <a:pt x="893" y="834"/>
                </a:cubicBezTo>
                <a:cubicBezTo>
                  <a:pt x="893" y="783"/>
                  <a:pt x="893" y="783"/>
                  <a:pt x="893" y="783"/>
                </a:cubicBezTo>
                <a:cubicBezTo>
                  <a:pt x="925" y="783"/>
                  <a:pt x="925" y="783"/>
                  <a:pt x="925" y="783"/>
                </a:cubicBezTo>
                <a:cubicBezTo>
                  <a:pt x="941" y="783"/>
                  <a:pt x="951" y="783"/>
                  <a:pt x="955" y="784"/>
                </a:cubicBezTo>
                <a:cubicBezTo>
                  <a:pt x="961" y="785"/>
                  <a:pt x="966" y="787"/>
                  <a:pt x="970" y="791"/>
                </a:cubicBezTo>
                <a:cubicBezTo>
                  <a:pt x="974" y="796"/>
                  <a:pt x="975" y="801"/>
                  <a:pt x="975" y="808"/>
                </a:cubicBezTo>
                <a:cubicBezTo>
                  <a:pt x="975" y="814"/>
                  <a:pt x="974" y="819"/>
                  <a:pt x="971" y="823"/>
                </a:cubicBezTo>
                <a:cubicBezTo>
                  <a:pt x="968" y="827"/>
                  <a:pt x="965" y="830"/>
                  <a:pt x="960" y="831"/>
                </a:cubicBezTo>
                <a:cubicBezTo>
                  <a:pt x="955" y="833"/>
                  <a:pt x="943" y="834"/>
                  <a:pt x="923" y="834"/>
                </a:cubicBezTo>
                <a:close/>
                <a:moveTo>
                  <a:pt x="754" y="906"/>
                </a:moveTo>
                <a:cubicBezTo>
                  <a:pt x="750" y="910"/>
                  <a:pt x="744" y="913"/>
                  <a:pt x="738" y="914"/>
                </a:cubicBezTo>
                <a:cubicBezTo>
                  <a:pt x="733" y="915"/>
                  <a:pt x="725" y="916"/>
                  <a:pt x="713" y="916"/>
                </a:cubicBezTo>
                <a:cubicBezTo>
                  <a:pt x="683" y="916"/>
                  <a:pt x="683" y="916"/>
                  <a:pt x="683" y="916"/>
                </a:cubicBezTo>
                <a:cubicBezTo>
                  <a:pt x="683" y="783"/>
                  <a:pt x="683" y="783"/>
                  <a:pt x="683" y="783"/>
                </a:cubicBezTo>
                <a:cubicBezTo>
                  <a:pt x="701" y="783"/>
                  <a:pt x="701" y="783"/>
                  <a:pt x="701" y="783"/>
                </a:cubicBezTo>
                <a:cubicBezTo>
                  <a:pt x="718" y="783"/>
                  <a:pt x="729" y="784"/>
                  <a:pt x="735" y="785"/>
                </a:cubicBezTo>
                <a:cubicBezTo>
                  <a:pt x="742" y="786"/>
                  <a:pt x="748" y="790"/>
                  <a:pt x="753" y="794"/>
                </a:cubicBezTo>
                <a:cubicBezTo>
                  <a:pt x="758" y="799"/>
                  <a:pt x="762" y="805"/>
                  <a:pt x="765" y="814"/>
                </a:cubicBezTo>
                <a:cubicBezTo>
                  <a:pt x="768" y="822"/>
                  <a:pt x="769" y="834"/>
                  <a:pt x="769" y="850"/>
                </a:cubicBezTo>
                <a:cubicBezTo>
                  <a:pt x="769" y="865"/>
                  <a:pt x="768" y="877"/>
                  <a:pt x="765" y="886"/>
                </a:cubicBezTo>
                <a:cubicBezTo>
                  <a:pt x="762" y="895"/>
                  <a:pt x="759" y="902"/>
                  <a:pt x="754" y="906"/>
                </a:cubicBezTo>
                <a:close/>
                <a:moveTo>
                  <a:pt x="357" y="479"/>
                </a:moveTo>
                <a:cubicBezTo>
                  <a:pt x="280" y="556"/>
                  <a:pt x="280" y="556"/>
                  <a:pt x="280" y="556"/>
                </a:cubicBezTo>
                <a:cubicBezTo>
                  <a:pt x="281" y="560"/>
                  <a:pt x="281" y="565"/>
                  <a:pt x="280" y="569"/>
                </a:cubicBezTo>
                <a:cubicBezTo>
                  <a:pt x="276" y="584"/>
                  <a:pt x="261" y="593"/>
                  <a:pt x="246" y="590"/>
                </a:cubicBezTo>
                <a:cubicBezTo>
                  <a:pt x="243" y="593"/>
                  <a:pt x="243" y="593"/>
                  <a:pt x="243" y="593"/>
                </a:cubicBezTo>
                <a:cubicBezTo>
                  <a:pt x="227" y="578"/>
                  <a:pt x="227" y="578"/>
                  <a:pt x="227" y="578"/>
                </a:cubicBezTo>
                <a:cubicBezTo>
                  <a:pt x="228" y="577"/>
                  <a:pt x="228" y="577"/>
                  <a:pt x="228" y="577"/>
                </a:cubicBezTo>
                <a:cubicBezTo>
                  <a:pt x="224" y="570"/>
                  <a:pt x="222" y="562"/>
                  <a:pt x="224" y="554"/>
                </a:cubicBezTo>
                <a:cubicBezTo>
                  <a:pt x="228" y="539"/>
                  <a:pt x="244" y="530"/>
                  <a:pt x="259" y="534"/>
                </a:cubicBezTo>
                <a:cubicBezTo>
                  <a:pt x="262" y="535"/>
                  <a:pt x="265" y="536"/>
                  <a:pt x="267" y="538"/>
                </a:cubicBezTo>
                <a:cubicBezTo>
                  <a:pt x="320" y="484"/>
                  <a:pt x="320" y="484"/>
                  <a:pt x="320" y="484"/>
                </a:cubicBezTo>
                <a:cubicBezTo>
                  <a:pt x="290" y="492"/>
                  <a:pt x="257" y="493"/>
                  <a:pt x="224" y="484"/>
                </a:cubicBezTo>
                <a:cubicBezTo>
                  <a:pt x="202" y="478"/>
                  <a:pt x="181" y="468"/>
                  <a:pt x="164" y="456"/>
                </a:cubicBezTo>
                <a:cubicBezTo>
                  <a:pt x="155" y="460"/>
                  <a:pt x="145" y="461"/>
                  <a:pt x="135" y="458"/>
                </a:cubicBezTo>
                <a:cubicBezTo>
                  <a:pt x="114" y="453"/>
                  <a:pt x="101" y="430"/>
                  <a:pt x="106" y="408"/>
                </a:cubicBezTo>
                <a:cubicBezTo>
                  <a:pt x="112" y="386"/>
                  <a:pt x="135" y="374"/>
                  <a:pt x="156" y="379"/>
                </a:cubicBezTo>
                <a:cubicBezTo>
                  <a:pt x="178" y="385"/>
                  <a:pt x="191" y="408"/>
                  <a:pt x="185" y="429"/>
                </a:cubicBezTo>
                <a:cubicBezTo>
                  <a:pt x="185" y="432"/>
                  <a:pt x="184" y="434"/>
                  <a:pt x="183" y="436"/>
                </a:cubicBezTo>
                <a:cubicBezTo>
                  <a:pt x="197" y="446"/>
                  <a:pt x="213" y="453"/>
                  <a:pt x="231" y="458"/>
                </a:cubicBezTo>
                <a:cubicBezTo>
                  <a:pt x="267" y="468"/>
                  <a:pt x="304" y="464"/>
                  <a:pt x="336" y="450"/>
                </a:cubicBezTo>
                <a:cubicBezTo>
                  <a:pt x="333" y="441"/>
                  <a:pt x="333" y="432"/>
                  <a:pt x="335" y="422"/>
                </a:cubicBezTo>
                <a:cubicBezTo>
                  <a:pt x="343" y="394"/>
                  <a:pt x="372" y="377"/>
                  <a:pt x="400" y="385"/>
                </a:cubicBezTo>
                <a:cubicBezTo>
                  <a:pt x="403" y="386"/>
                  <a:pt x="406" y="387"/>
                  <a:pt x="409" y="388"/>
                </a:cubicBezTo>
                <a:cubicBezTo>
                  <a:pt x="417" y="375"/>
                  <a:pt x="424" y="360"/>
                  <a:pt x="429" y="344"/>
                </a:cubicBezTo>
                <a:cubicBezTo>
                  <a:pt x="440" y="303"/>
                  <a:pt x="433" y="262"/>
                  <a:pt x="415" y="227"/>
                </a:cubicBezTo>
                <a:cubicBezTo>
                  <a:pt x="408" y="229"/>
                  <a:pt x="401" y="229"/>
                  <a:pt x="393" y="227"/>
                </a:cubicBezTo>
                <a:cubicBezTo>
                  <a:pt x="372" y="222"/>
                  <a:pt x="359" y="199"/>
                  <a:pt x="364" y="177"/>
                </a:cubicBezTo>
                <a:cubicBezTo>
                  <a:pt x="370" y="156"/>
                  <a:pt x="393" y="143"/>
                  <a:pt x="415" y="148"/>
                </a:cubicBezTo>
                <a:cubicBezTo>
                  <a:pt x="436" y="154"/>
                  <a:pt x="449" y="177"/>
                  <a:pt x="443" y="199"/>
                </a:cubicBezTo>
                <a:cubicBezTo>
                  <a:pt x="442" y="203"/>
                  <a:pt x="440" y="208"/>
                  <a:pt x="437" y="212"/>
                </a:cubicBezTo>
                <a:cubicBezTo>
                  <a:pt x="460" y="252"/>
                  <a:pt x="467" y="301"/>
                  <a:pt x="455" y="349"/>
                </a:cubicBezTo>
                <a:cubicBezTo>
                  <a:pt x="493" y="311"/>
                  <a:pt x="493" y="311"/>
                  <a:pt x="493" y="311"/>
                </a:cubicBezTo>
                <a:cubicBezTo>
                  <a:pt x="490" y="305"/>
                  <a:pt x="489" y="298"/>
                  <a:pt x="491" y="291"/>
                </a:cubicBezTo>
                <a:cubicBezTo>
                  <a:pt x="495" y="276"/>
                  <a:pt x="511" y="267"/>
                  <a:pt x="526" y="271"/>
                </a:cubicBezTo>
                <a:cubicBezTo>
                  <a:pt x="541" y="275"/>
                  <a:pt x="551" y="291"/>
                  <a:pt x="546" y="306"/>
                </a:cubicBezTo>
                <a:cubicBezTo>
                  <a:pt x="542" y="321"/>
                  <a:pt x="527" y="330"/>
                  <a:pt x="511" y="326"/>
                </a:cubicBezTo>
                <a:cubicBezTo>
                  <a:pt x="511" y="326"/>
                  <a:pt x="511" y="326"/>
                  <a:pt x="510" y="326"/>
                </a:cubicBezTo>
                <a:cubicBezTo>
                  <a:pt x="430" y="407"/>
                  <a:pt x="430" y="407"/>
                  <a:pt x="430" y="407"/>
                </a:cubicBezTo>
                <a:cubicBezTo>
                  <a:pt x="438" y="419"/>
                  <a:pt x="441" y="434"/>
                  <a:pt x="437" y="449"/>
                </a:cubicBezTo>
                <a:cubicBezTo>
                  <a:pt x="429" y="477"/>
                  <a:pt x="401" y="494"/>
                  <a:pt x="373" y="486"/>
                </a:cubicBezTo>
                <a:cubicBezTo>
                  <a:pt x="367" y="485"/>
                  <a:pt x="362" y="482"/>
                  <a:pt x="357" y="479"/>
                </a:cubicBezTo>
                <a:close/>
                <a:moveTo>
                  <a:pt x="419" y="444"/>
                </a:moveTo>
                <a:cubicBezTo>
                  <a:pt x="424" y="426"/>
                  <a:pt x="413" y="408"/>
                  <a:pt x="395" y="403"/>
                </a:cubicBezTo>
                <a:cubicBezTo>
                  <a:pt x="377" y="398"/>
                  <a:pt x="358" y="409"/>
                  <a:pt x="353" y="427"/>
                </a:cubicBezTo>
                <a:cubicBezTo>
                  <a:pt x="352" y="432"/>
                  <a:pt x="352" y="437"/>
                  <a:pt x="353" y="442"/>
                </a:cubicBezTo>
                <a:cubicBezTo>
                  <a:pt x="354" y="447"/>
                  <a:pt x="357" y="453"/>
                  <a:pt x="357" y="453"/>
                </a:cubicBezTo>
                <a:cubicBezTo>
                  <a:pt x="361" y="460"/>
                  <a:pt x="368" y="466"/>
                  <a:pt x="377" y="469"/>
                </a:cubicBezTo>
                <a:cubicBezTo>
                  <a:pt x="396" y="473"/>
                  <a:pt x="414" y="463"/>
                  <a:pt x="419" y="4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D2E83"/>
              </a:solidFill>
            </a:endParaRPr>
          </a:p>
        </p:txBody>
      </p:sp>
      <p:sp>
        <p:nvSpPr>
          <p:cNvPr id="53" name="Freeform 83"/>
          <p:cNvSpPr>
            <a:spLocks noEditPoints="1"/>
          </p:cNvSpPr>
          <p:nvPr/>
        </p:nvSpPr>
        <p:spPr bwMode="auto">
          <a:xfrm>
            <a:off x="7984697" y="4985717"/>
            <a:ext cx="302000" cy="379658"/>
          </a:xfrm>
          <a:custGeom>
            <a:avLst/>
            <a:gdLst>
              <a:gd name="T0" fmla="*/ 400 w 597"/>
              <a:gd name="T1" fmla="*/ 0 h 751"/>
              <a:gd name="T2" fmla="*/ 597 w 597"/>
              <a:gd name="T3" fmla="*/ 153 h 751"/>
              <a:gd name="T4" fmla="*/ 393 w 597"/>
              <a:gd name="T5" fmla="*/ 0 h 751"/>
              <a:gd name="T6" fmla="*/ 89 w 597"/>
              <a:gd name="T7" fmla="*/ 87 h 751"/>
              <a:gd name="T8" fmla="*/ 98 w 597"/>
              <a:gd name="T9" fmla="*/ 63 h 751"/>
              <a:gd name="T10" fmla="*/ 99 w 597"/>
              <a:gd name="T11" fmla="*/ 87 h 751"/>
              <a:gd name="T12" fmla="*/ 169 w 597"/>
              <a:gd name="T13" fmla="*/ 87 h 751"/>
              <a:gd name="T14" fmla="*/ 177 w 597"/>
              <a:gd name="T15" fmla="*/ 63 h 751"/>
              <a:gd name="T16" fmla="*/ 178 w 597"/>
              <a:gd name="T17" fmla="*/ 87 h 751"/>
              <a:gd name="T18" fmla="*/ 466 w 597"/>
              <a:gd name="T19" fmla="*/ 376 h 751"/>
              <a:gd name="T20" fmla="*/ 342 w 597"/>
              <a:gd name="T21" fmla="*/ 299 h 751"/>
              <a:gd name="T22" fmla="*/ 109 w 597"/>
              <a:gd name="T23" fmla="*/ 633 h 751"/>
              <a:gd name="T24" fmla="*/ 488 w 597"/>
              <a:gd name="T25" fmla="*/ 647 h 751"/>
              <a:gd name="T26" fmla="*/ 488 w 597"/>
              <a:gd name="T27" fmla="*/ 570 h 751"/>
              <a:gd name="T28" fmla="*/ 109 w 597"/>
              <a:gd name="T29" fmla="*/ 584 h 751"/>
              <a:gd name="T30" fmla="*/ 488 w 597"/>
              <a:gd name="T31" fmla="*/ 570 h 751"/>
              <a:gd name="T32" fmla="*/ 349 w 597"/>
              <a:gd name="T33" fmla="*/ 290 h 751"/>
              <a:gd name="T34" fmla="*/ 298 w 597"/>
              <a:gd name="T35" fmla="*/ 285 h 751"/>
              <a:gd name="T36" fmla="*/ 298 w 597"/>
              <a:gd name="T37" fmla="*/ 501 h 751"/>
              <a:gd name="T38" fmla="*/ 480 w 597"/>
              <a:gd name="T39" fmla="*/ 383 h 751"/>
              <a:gd name="T40" fmla="*/ 233 w 597"/>
              <a:gd name="T41" fmla="*/ 49 h 751"/>
              <a:gd name="T42" fmla="*/ 257 w 597"/>
              <a:gd name="T43" fmla="*/ 63 h 751"/>
              <a:gd name="T44" fmla="*/ 274 w 597"/>
              <a:gd name="T45" fmla="*/ 132 h 751"/>
              <a:gd name="T46" fmla="*/ 298 w 597"/>
              <a:gd name="T47" fmla="*/ 63 h 751"/>
              <a:gd name="T48" fmla="*/ 199 w 597"/>
              <a:gd name="T49" fmla="*/ 50 h 751"/>
              <a:gd name="T50" fmla="*/ 153 w 597"/>
              <a:gd name="T51" fmla="*/ 49 h 751"/>
              <a:gd name="T52" fmla="*/ 169 w 597"/>
              <a:gd name="T53" fmla="*/ 132 h 751"/>
              <a:gd name="T54" fmla="*/ 180 w 597"/>
              <a:gd name="T55" fmla="*/ 101 h 751"/>
              <a:gd name="T56" fmla="*/ 215 w 597"/>
              <a:gd name="T57" fmla="*/ 74 h 751"/>
              <a:gd name="T58" fmla="*/ 119 w 597"/>
              <a:gd name="T59" fmla="*/ 50 h 751"/>
              <a:gd name="T60" fmla="*/ 73 w 597"/>
              <a:gd name="T61" fmla="*/ 49 h 751"/>
              <a:gd name="T62" fmla="*/ 89 w 597"/>
              <a:gd name="T63" fmla="*/ 132 h 751"/>
              <a:gd name="T64" fmla="*/ 100 w 597"/>
              <a:gd name="T65" fmla="*/ 101 h 751"/>
              <a:gd name="T66" fmla="*/ 136 w 597"/>
              <a:gd name="T67" fmla="*/ 74 h 751"/>
              <a:gd name="T68" fmla="*/ 0 w 597"/>
              <a:gd name="T69" fmla="*/ 751 h 751"/>
              <a:gd name="T70" fmla="*/ 371 w 597"/>
              <a:gd name="T71" fmla="*/ 0 h 751"/>
              <a:gd name="T72" fmla="*/ 597 w 597"/>
              <a:gd name="T73" fmla="*/ 174 h 751"/>
              <a:gd name="T74" fmla="*/ 0 w 597"/>
              <a:gd name="T75" fmla="*/ 751 h 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97" h="751">
                <a:moveTo>
                  <a:pt x="393" y="0"/>
                </a:moveTo>
                <a:cubicBezTo>
                  <a:pt x="400" y="0"/>
                  <a:pt x="400" y="0"/>
                  <a:pt x="400" y="0"/>
                </a:cubicBezTo>
                <a:cubicBezTo>
                  <a:pt x="597" y="146"/>
                  <a:pt x="597" y="146"/>
                  <a:pt x="597" y="146"/>
                </a:cubicBezTo>
                <a:cubicBezTo>
                  <a:pt x="597" y="153"/>
                  <a:pt x="597" y="153"/>
                  <a:pt x="597" y="153"/>
                </a:cubicBezTo>
                <a:cubicBezTo>
                  <a:pt x="393" y="153"/>
                  <a:pt x="393" y="153"/>
                  <a:pt x="393" y="153"/>
                </a:cubicBezTo>
                <a:cubicBezTo>
                  <a:pt x="393" y="0"/>
                  <a:pt x="393" y="0"/>
                  <a:pt x="393" y="0"/>
                </a:cubicBezTo>
                <a:close/>
                <a:moveTo>
                  <a:pt x="99" y="87"/>
                </a:moveTo>
                <a:cubicBezTo>
                  <a:pt x="89" y="87"/>
                  <a:pt x="89" y="87"/>
                  <a:pt x="89" y="87"/>
                </a:cubicBezTo>
                <a:cubicBezTo>
                  <a:pt x="89" y="63"/>
                  <a:pt x="89" y="63"/>
                  <a:pt x="89" y="63"/>
                </a:cubicBezTo>
                <a:cubicBezTo>
                  <a:pt x="98" y="63"/>
                  <a:pt x="98" y="63"/>
                  <a:pt x="98" y="63"/>
                </a:cubicBezTo>
                <a:cubicBezTo>
                  <a:pt x="101" y="63"/>
                  <a:pt x="119" y="61"/>
                  <a:pt x="119" y="75"/>
                </a:cubicBezTo>
                <a:cubicBezTo>
                  <a:pt x="119" y="76"/>
                  <a:pt x="121" y="87"/>
                  <a:pt x="99" y="87"/>
                </a:cubicBezTo>
                <a:close/>
                <a:moveTo>
                  <a:pt x="178" y="87"/>
                </a:moveTo>
                <a:cubicBezTo>
                  <a:pt x="169" y="87"/>
                  <a:pt x="169" y="87"/>
                  <a:pt x="169" y="87"/>
                </a:cubicBezTo>
                <a:cubicBezTo>
                  <a:pt x="169" y="63"/>
                  <a:pt x="169" y="63"/>
                  <a:pt x="169" y="63"/>
                </a:cubicBezTo>
                <a:cubicBezTo>
                  <a:pt x="177" y="63"/>
                  <a:pt x="177" y="63"/>
                  <a:pt x="177" y="63"/>
                </a:cubicBezTo>
                <a:cubicBezTo>
                  <a:pt x="198" y="63"/>
                  <a:pt x="198" y="70"/>
                  <a:pt x="198" y="75"/>
                </a:cubicBezTo>
                <a:cubicBezTo>
                  <a:pt x="198" y="76"/>
                  <a:pt x="200" y="87"/>
                  <a:pt x="178" y="87"/>
                </a:cubicBezTo>
                <a:close/>
                <a:moveTo>
                  <a:pt x="342" y="299"/>
                </a:moveTo>
                <a:cubicBezTo>
                  <a:pt x="342" y="299"/>
                  <a:pt x="444" y="318"/>
                  <a:pt x="466" y="376"/>
                </a:cubicBezTo>
                <a:cubicBezTo>
                  <a:pt x="298" y="396"/>
                  <a:pt x="298" y="396"/>
                  <a:pt x="298" y="396"/>
                </a:cubicBezTo>
                <a:cubicBezTo>
                  <a:pt x="342" y="299"/>
                  <a:pt x="342" y="299"/>
                  <a:pt x="342" y="299"/>
                </a:cubicBezTo>
                <a:close/>
                <a:moveTo>
                  <a:pt x="488" y="633"/>
                </a:moveTo>
                <a:cubicBezTo>
                  <a:pt x="109" y="633"/>
                  <a:pt x="109" y="633"/>
                  <a:pt x="109" y="633"/>
                </a:cubicBezTo>
                <a:cubicBezTo>
                  <a:pt x="109" y="647"/>
                  <a:pt x="109" y="647"/>
                  <a:pt x="109" y="647"/>
                </a:cubicBezTo>
                <a:cubicBezTo>
                  <a:pt x="488" y="647"/>
                  <a:pt x="488" y="647"/>
                  <a:pt x="488" y="647"/>
                </a:cubicBezTo>
                <a:cubicBezTo>
                  <a:pt x="488" y="633"/>
                  <a:pt x="488" y="633"/>
                  <a:pt x="488" y="633"/>
                </a:cubicBezTo>
                <a:close/>
                <a:moveTo>
                  <a:pt x="488" y="570"/>
                </a:moveTo>
                <a:cubicBezTo>
                  <a:pt x="109" y="570"/>
                  <a:pt x="109" y="570"/>
                  <a:pt x="109" y="570"/>
                </a:cubicBezTo>
                <a:cubicBezTo>
                  <a:pt x="109" y="584"/>
                  <a:pt x="109" y="584"/>
                  <a:pt x="109" y="584"/>
                </a:cubicBezTo>
                <a:cubicBezTo>
                  <a:pt x="488" y="584"/>
                  <a:pt x="488" y="584"/>
                  <a:pt x="488" y="584"/>
                </a:cubicBezTo>
                <a:cubicBezTo>
                  <a:pt x="488" y="570"/>
                  <a:pt x="488" y="570"/>
                  <a:pt x="488" y="570"/>
                </a:cubicBezTo>
                <a:close/>
                <a:moveTo>
                  <a:pt x="480" y="383"/>
                </a:moveTo>
                <a:cubicBezTo>
                  <a:pt x="473" y="339"/>
                  <a:pt x="420" y="302"/>
                  <a:pt x="349" y="290"/>
                </a:cubicBezTo>
                <a:cubicBezTo>
                  <a:pt x="342" y="288"/>
                  <a:pt x="336" y="288"/>
                  <a:pt x="329" y="287"/>
                </a:cubicBezTo>
                <a:cubicBezTo>
                  <a:pt x="326" y="287"/>
                  <a:pt x="304" y="285"/>
                  <a:pt x="298" y="285"/>
                </a:cubicBezTo>
                <a:cubicBezTo>
                  <a:pt x="198" y="285"/>
                  <a:pt x="116" y="333"/>
                  <a:pt x="116" y="393"/>
                </a:cubicBezTo>
                <a:cubicBezTo>
                  <a:pt x="116" y="453"/>
                  <a:pt x="198" y="501"/>
                  <a:pt x="298" y="501"/>
                </a:cubicBezTo>
                <a:cubicBezTo>
                  <a:pt x="399" y="501"/>
                  <a:pt x="480" y="453"/>
                  <a:pt x="480" y="393"/>
                </a:cubicBezTo>
                <a:cubicBezTo>
                  <a:pt x="480" y="390"/>
                  <a:pt x="480" y="387"/>
                  <a:pt x="480" y="383"/>
                </a:cubicBezTo>
                <a:close/>
                <a:moveTo>
                  <a:pt x="298" y="49"/>
                </a:moveTo>
                <a:cubicBezTo>
                  <a:pt x="233" y="49"/>
                  <a:pt x="233" y="49"/>
                  <a:pt x="233" y="49"/>
                </a:cubicBezTo>
                <a:cubicBezTo>
                  <a:pt x="233" y="63"/>
                  <a:pt x="233" y="63"/>
                  <a:pt x="233" y="63"/>
                </a:cubicBezTo>
                <a:cubicBezTo>
                  <a:pt x="257" y="63"/>
                  <a:pt x="257" y="63"/>
                  <a:pt x="257" y="63"/>
                </a:cubicBezTo>
                <a:cubicBezTo>
                  <a:pt x="257" y="132"/>
                  <a:pt x="257" y="132"/>
                  <a:pt x="257" y="132"/>
                </a:cubicBezTo>
                <a:cubicBezTo>
                  <a:pt x="274" y="132"/>
                  <a:pt x="274" y="132"/>
                  <a:pt x="274" y="132"/>
                </a:cubicBezTo>
                <a:cubicBezTo>
                  <a:pt x="274" y="63"/>
                  <a:pt x="274" y="63"/>
                  <a:pt x="274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49"/>
                  <a:pt x="298" y="49"/>
                  <a:pt x="298" y="49"/>
                </a:cubicBezTo>
                <a:close/>
                <a:moveTo>
                  <a:pt x="199" y="50"/>
                </a:moveTo>
                <a:cubicBezTo>
                  <a:pt x="196" y="49"/>
                  <a:pt x="189" y="49"/>
                  <a:pt x="179" y="49"/>
                </a:cubicBezTo>
                <a:cubicBezTo>
                  <a:pt x="153" y="49"/>
                  <a:pt x="153" y="49"/>
                  <a:pt x="153" y="49"/>
                </a:cubicBezTo>
                <a:cubicBezTo>
                  <a:pt x="153" y="132"/>
                  <a:pt x="153" y="132"/>
                  <a:pt x="153" y="132"/>
                </a:cubicBezTo>
                <a:cubicBezTo>
                  <a:pt x="169" y="132"/>
                  <a:pt x="169" y="132"/>
                  <a:pt x="169" y="132"/>
                </a:cubicBezTo>
                <a:cubicBezTo>
                  <a:pt x="169" y="101"/>
                  <a:pt x="169" y="101"/>
                  <a:pt x="169" y="101"/>
                </a:cubicBezTo>
                <a:cubicBezTo>
                  <a:pt x="180" y="101"/>
                  <a:pt x="180" y="101"/>
                  <a:pt x="180" y="101"/>
                </a:cubicBezTo>
                <a:cubicBezTo>
                  <a:pt x="196" y="101"/>
                  <a:pt x="200" y="99"/>
                  <a:pt x="206" y="95"/>
                </a:cubicBezTo>
                <a:cubicBezTo>
                  <a:pt x="211" y="92"/>
                  <a:pt x="215" y="85"/>
                  <a:pt x="215" y="74"/>
                </a:cubicBezTo>
                <a:cubicBezTo>
                  <a:pt x="215" y="61"/>
                  <a:pt x="208" y="52"/>
                  <a:pt x="199" y="50"/>
                </a:cubicBezTo>
                <a:close/>
                <a:moveTo>
                  <a:pt x="119" y="50"/>
                </a:moveTo>
                <a:cubicBezTo>
                  <a:pt x="116" y="49"/>
                  <a:pt x="110" y="49"/>
                  <a:pt x="100" y="49"/>
                </a:cubicBezTo>
                <a:cubicBezTo>
                  <a:pt x="73" y="49"/>
                  <a:pt x="73" y="49"/>
                  <a:pt x="73" y="49"/>
                </a:cubicBezTo>
                <a:cubicBezTo>
                  <a:pt x="73" y="132"/>
                  <a:pt x="73" y="132"/>
                  <a:pt x="73" y="132"/>
                </a:cubicBezTo>
                <a:cubicBezTo>
                  <a:pt x="89" y="132"/>
                  <a:pt x="89" y="132"/>
                  <a:pt x="89" y="132"/>
                </a:cubicBezTo>
                <a:cubicBezTo>
                  <a:pt x="89" y="101"/>
                  <a:pt x="89" y="101"/>
                  <a:pt x="89" y="101"/>
                </a:cubicBezTo>
                <a:cubicBezTo>
                  <a:pt x="100" y="101"/>
                  <a:pt x="100" y="101"/>
                  <a:pt x="100" y="101"/>
                </a:cubicBezTo>
                <a:cubicBezTo>
                  <a:pt x="117" y="101"/>
                  <a:pt x="121" y="99"/>
                  <a:pt x="126" y="95"/>
                </a:cubicBezTo>
                <a:cubicBezTo>
                  <a:pt x="132" y="92"/>
                  <a:pt x="136" y="85"/>
                  <a:pt x="136" y="74"/>
                </a:cubicBezTo>
                <a:cubicBezTo>
                  <a:pt x="136" y="61"/>
                  <a:pt x="129" y="52"/>
                  <a:pt x="119" y="50"/>
                </a:cubicBezTo>
                <a:close/>
                <a:moveTo>
                  <a:pt x="0" y="751"/>
                </a:moveTo>
                <a:cubicBezTo>
                  <a:pt x="0" y="0"/>
                  <a:pt x="0" y="0"/>
                  <a:pt x="0" y="0"/>
                </a:cubicBezTo>
                <a:cubicBezTo>
                  <a:pt x="371" y="0"/>
                  <a:pt x="371" y="0"/>
                  <a:pt x="371" y="0"/>
                </a:cubicBezTo>
                <a:cubicBezTo>
                  <a:pt x="371" y="174"/>
                  <a:pt x="371" y="174"/>
                  <a:pt x="371" y="174"/>
                </a:cubicBezTo>
                <a:cubicBezTo>
                  <a:pt x="597" y="174"/>
                  <a:pt x="597" y="174"/>
                  <a:pt x="597" y="174"/>
                </a:cubicBezTo>
                <a:cubicBezTo>
                  <a:pt x="597" y="751"/>
                  <a:pt x="597" y="751"/>
                  <a:pt x="597" y="751"/>
                </a:cubicBezTo>
                <a:cubicBezTo>
                  <a:pt x="0" y="751"/>
                  <a:pt x="0" y="751"/>
                  <a:pt x="0" y="7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D2E83"/>
              </a:solidFill>
            </a:endParaRPr>
          </a:p>
        </p:txBody>
      </p:sp>
      <p:sp>
        <p:nvSpPr>
          <p:cNvPr id="54" name="Freeform 87"/>
          <p:cNvSpPr>
            <a:spLocks noEditPoints="1"/>
          </p:cNvSpPr>
          <p:nvPr/>
        </p:nvSpPr>
        <p:spPr bwMode="auto">
          <a:xfrm>
            <a:off x="7968217" y="3817862"/>
            <a:ext cx="334961" cy="394047"/>
          </a:xfrm>
          <a:custGeom>
            <a:avLst/>
            <a:gdLst>
              <a:gd name="T0" fmla="*/ 701 w 822"/>
              <a:gd name="T1" fmla="*/ 32 h 968"/>
              <a:gd name="T2" fmla="*/ 687 w 822"/>
              <a:gd name="T3" fmla="*/ 382 h 968"/>
              <a:gd name="T4" fmla="*/ 625 w 822"/>
              <a:gd name="T5" fmla="*/ 46 h 968"/>
              <a:gd name="T6" fmla="*/ 276 w 822"/>
              <a:gd name="T7" fmla="*/ 135 h 968"/>
              <a:gd name="T8" fmla="*/ 45 w 822"/>
              <a:gd name="T9" fmla="*/ 833 h 968"/>
              <a:gd name="T10" fmla="*/ 245 w 822"/>
              <a:gd name="T11" fmla="*/ 896 h 968"/>
              <a:gd name="T12" fmla="*/ 32 w 822"/>
              <a:gd name="T13" fmla="*/ 910 h 968"/>
              <a:gd name="T14" fmla="*/ 2 w 822"/>
              <a:gd name="T15" fmla="*/ 394 h 968"/>
              <a:gd name="T16" fmla="*/ 126 w 822"/>
              <a:gd name="T17" fmla="*/ 12 h 968"/>
              <a:gd name="T18" fmla="*/ 126 w 822"/>
              <a:gd name="T19" fmla="*/ 11 h 968"/>
              <a:gd name="T20" fmla="*/ 131 w 822"/>
              <a:gd name="T21" fmla="*/ 6 h 968"/>
              <a:gd name="T22" fmla="*/ 131 w 822"/>
              <a:gd name="T23" fmla="*/ 6 h 968"/>
              <a:gd name="T24" fmla="*/ 132 w 822"/>
              <a:gd name="T25" fmla="*/ 5 h 968"/>
              <a:gd name="T26" fmla="*/ 139 w 822"/>
              <a:gd name="T27" fmla="*/ 1 h 968"/>
              <a:gd name="T28" fmla="*/ 140 w 822"/>
              <a:gd name="T29" fmla="*/ 1 h 968"/>
              <a:gd name="T30" fmla="*/ 141 w 822"/>
              <a:gd name="T31" fmla="*/ 1 h 968"/>
              <a:gd name="T32" fmla="*/ 146 w 822"/>
              <a:gd name="T33" fmla="*/ 0 h 968"/>
              <a:gd name="T34" fmla="*/ 146 w 822"/>
              <a:gd name="T35" fmla="*/ 0 h 968"/>
              <a:gd name="T36" fmla="*/ 372 w 822"/>
              <a:gd name="T37" fmla="*/ 657 h 968"/>
              <a:gd name="T38" fmla="*/ 135 w 822"/>
              <a:gd name="T39" fmla="*/ 621 h 968"/>
              <a:gd name="T40" fmla="*/ 135 w 822"/>
              <a:gd name="T41" fmla="*/ 559 h 968"/>
              <a:gd name="T42" fmla="*/ 135 w 822"/>
              <a:gd name="T43" fmla="*/ 522 h 968"/>
              <a:gd name="T44" fmla="*/ 135 w 822"/>
              <a:gd name="T45" fmla="*/ 429 h 968"/>
              <a:gd name="T46" fmla="*/ 609 w 822"/>
              <a:gd name="T47" fmla="*/ 429 h 968"/>
              <a:gd name="T48" fmla="*/ 135 w 822"/>
              <a:gd name="T49" fmla="*/ 429 h 968"/>
              <a:gd name="T50" fmla="*/ 609 w 822"/>
              <a:gd name="T51" fmla="*/ 353 h 968"/>
              <a:gd name="T52" fmla="*/ 380 w 822"/>
              <a:gd name="T53" fmla="*/ 316 h 968"/>
              <a:gd name="T54" fmla="*/ 380 w 822"/>
              <a:gd name="T55" fmla="*/ 252 h 968"/>
              <a:gd name="T56" fmla="*/ 380 w 822"/>
              <a:gd name="T57" fmla="*/ 216 h 968"/>
              <a:gd name="T58" fmla="*/ 380 w 822"/>
              <a:gd name="T59" fmla="*/ 124 h 968"/>
              <a:gd name="T60" fmla="*/ 609 w 822"/>
              <a:gd name="T61" fmla="*/ 124 h 968"/>
              <a:gd name="T62" fmla="*/ 380 w 822"/>
              <a:gd name="T63" fmla="*/ 124 h 968"/>
              <a:gd name="T64" fmla="*/ 454 w 822"/>
              <a:gd name="T65" fmla="*/ 906 h 968"/>
              <a:gd name="T66" fmla="*/ 712 w 822"/>
              <a:gd name="T67" fmla="*/ 428 h 968"/>
              <a:gd name="T68" fmla="*/ 287 w 822"/>
              <a:gd name="T69" fmla="*/ 933 h 968"/>
              <a:gd name="T70" fmla="*/ 330 w 822"/>
              <a:gd name="T71" fmla="*/ 813 h 968"/>
              <a:gd name="T72" fmla="*/ 733 w 822"/>
              <a:gd name="T73" fmla="*/ 704 h 968"/>
              <a:gd name="T74" fmla="*/ 669 w 822"/>
              <a:gd name="T75" fmla="*/ 877 h 968"/>
              <a:gd name="T76" fmla="*/ 512 w 822"/>
              <a:gd name="T77" fmla="*/ 922 h 968"/>
              <a:gd name="T78" fmla="*/ 701 w 822"/>
              <a:gd name="T79" fmla="*/ 910 h 968"/>
              <a:gd name="T80" fmla="*/ 733 w 822"/>
              <a:gd name="T81" fmla="*/ 704 h 968"/>
              <a:gd name="T82" fmla="*/ 227 w 822"/>
              <a:gd name="T83" fmla="*/ 123 h 968"/>
              <a:gd name="T84" fmla="*/ 80 w 822"/>
              <a:gd name="T85" fmla="*/ 298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22" h="968">
                <a:moveTo>
                  <a:pt x="146" y="0"/>
                </a:moveTo>
                <a:cubicBezTo>
                  <a:pt x="625" y="0"/>
                  <a:pt x="625" y="0"/>
                  <a:pt x="625" y="0"/>
                </a:cubicBezTo>
                <a:cubicBezTo>
                  <a:pt x="655" y="0"/>
                  <a:pt x="682" y="12"/>
                  <a:pt x="701" y="32"/>
                </a:cubicBezTo>
                <a:cubicBezTo>
                  <a:pt x="721" y="51"/>
                  <a:pt x="733" y="78"/>
                  <a:pt x="733" y="108"/>
                </a:cubicBezTo>
                <a:cubicBezTo>
                  <a:pt x="733" y="337"/>
                  <a:pt x="733" y="337"/>
                  <a:pt x="733" y="337"/>
                </a:cubicBezTo>
                <a:cubicBezTo>
                  <a:pt x="687" y="382"/>
                  <a:pt x="687" y="382"/>
                  <a:pt x="687" y="382"/>
                </a:cubicBezTo>
                <a:cubicBezTo>
                  <a:pt x="687" y="108"/>
                  <a:pt x="687" y="108"/>
                  <a:pt x="687" y="108"/>
                </a:cubicBezTo>
                <a:cubicBezTo>
                  <a:pt x="687" y="91"/>
                  <a:pt x="680" y="75"/>
                  <a:pt x="669" y="64"/>
                </a:cubicBezTo>
                <a:cubicBezTo>
                  <a:pt x="658" y="53"/>
                  <a:pt x="642" y="46"/>
                  <a:pt x="625" y="46"/>
                </a:cubicBezTo>
                <a:cubicBezTo>
                  <a:pt x="207" y="46"/>
                  <a:pt x="207" y="46"/>
                  <a:pt x="207" y="46"/>
                </a:cubicBezTo>
                <a:cubicBezTo>
                  <a:pt x="273" y="103"/>
                  <a:pt x="273" y="103"/>
                  <a:pt x="273" y="103"/>
                </a:cubicBezTo>
                <a:cubicBezTo>
                  <a:pt x="283" y="111"/>
                  <a:pt x="284" y="125"/>
                  <a:pt x="276" y="135"/>
                </a:cubicBezTo>
                <a:cubicBezTo>
                  <a:pt x="275" y="135"/>
                  <a:pt x="275" y="135"/>
                  <a:pt x="275" y="135"/>
                </a:cubicBezTo>
                <a:cubicBezTo>
                  <a:pt x="45" y="411"/>
                  <a:pt x="45" y="411"/>
                  <a:pt x="45" y="411"/>
                </a:cubicBezTo>
                <a:cubicBezTo>
                  <a:pt x="45" y="833"/>
                  <a:pt x="45" y="833"/>
                  <a:pt x="45" y="833"/>
                </a:cubicBezTo>
                <a:cubicBezTo>
                  <a:pt x="45" y="850"/>
                  <a:pt x="52" y="866"/>
                  <a:pt x="64" y="877"/>
                </a:cubicBezTo>
                <a:cubicBezTo>
                  <a:pt x="75" y="889"/>
                  <a:pt x="91" y="896"/>
                  <a:pt x="108" y="896"/>
                </a:cubicBezTo>
                <a:cubicBezTo>
                  <a:pt x="245" y="896"/>
                  <a:pt x="245" y="896"/>
                  <a:pt x="245" y="896"/>
                </a:cubicBezTo>
                <a:cubicBezTo>
                  <a:pt x="229" y="941"/>
                  <a:pt x="229" y="941"/>
                  <a:pt x="229" y="941"/>
                </a:cubicBezTo>
                <a:cubicBezTo>
                  <a:pt x="108" y="941"/>
                  <a:pt x="108" y="941"/>
                  <a:pt x="108" y="941"/>
                </a:cubicBezTo>
                <a:cubicBezTo>
                  <a:pt x="78" y="941"/>
                  <a:pt x="51" y="929"/>
                  <a:pt x="32" y="910"/>
                </a:cubicBezTo>
                <a:cubicBezTo>
                  <a:pt x="12" y="890"/>
                  <a:pt x="0" y="863"/>
                  <a:pt x="0" y="833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400"/>
                  <a:pt x="1" y="397"/>
                  <a:pt x="2" y="394"/>
                </a:cubicBezTo>
                <a:cubicBezTo>
                  <a:pt x="124" y="16"/>
                  <a:pt x="124" y="16"/>
                  <a:pt x="124" y="16"/>
                </a:cubicBezTo>
                <a:cubicBezTo>
                  <a:pt x="125" y="15"/>
                  <a:pt x="125" y="13"/>
                  <a:pt x="126" y="12"/>
                </a:cubicBezTo>
                <a:cubicBezTo>
                  <a:pt x="126" y="12"/>
                  <a:pt x="126" y="12"/>
                  <a:pt x="126" y="12"/>
                </a:cubicBezTo>
                <a:cubicBezTo>
                  <a:pt x="126" y="12"/>
                  <a:pt x="126" y="12"/>
                  <a:pt x="126" y="12"/>
                </a:cubicBezTo>
                <a:cubicBezTo>
                  <a:pt x="126" y="12"/>
                  <a:pt x="126" y="12"/>
                  <a:pt x="126" y="12"/>
                </a:cubicBezTo>
                <a:cubicBezTo>
                  <a:pt x="126" y="11"/>
                  <a:pt x="126" y="11"/>
                  <a:pt x="126" y="11"/>
                </a:cubicBezTo>
                <a:cubicBezTo>
                  <a:pt x="126" y="11"/>
                  <a:pt x="126" y="11"/>
                  <a:pt x="126" y="11"/>
                </a:cubicBezTo>
                <a:cubicBezTo>
                  <a:pt x="128" y="9"/>
                  <a:pt x="129" y="8"/>
                  <a:pt x="131" y="6"/>
                </a:cubicBezTo>
                <a:cubicBezTo>
                  <a:pt x="131" y="6"/>
                  <a:pt x="131" y="6"/>
                  <a:pt x="131" y="6"/>
                </a:cubicBezTo>
                <a:cubicBezTo>
                  <a:pt x="131" y="6"/>
                  <a:pt x="131" y="6"/>
                  <a:pt x="131" y="6"/>
                </a:cubicBezTo>
                <a:cubicBezTo>
                  <a:pt x="131" y="6"/>
                  <a:pt x="131" y="6"/>
                  <a:pt x="131" y="6"/>
                </a:cubicBezTo>
                <a:cubicBezTo>
                  <a:pt x="131" y="6"/>
                  <a:pt x="131" y="6"/>
                  <a:pt x="131" y="6"/>
                </a:cubicBezTo>
                <a:cubicBezTo>
                  <a:pt x="132" y="5"/>
                  <a:pt x="132" y="5"/>
                  <a:pt x="132" y="5"/>
                </a:cubicBezTo>
                <a:cubicBezTo>
                  <a:pt x="132" y="5"/>
                  <a:pt x="132" y="5"/>
                  <a:pt x="132" y="5"/>
                </a:cubicBezTo>
                <a:cubicBezTo>
                  <a:pt x="132" y="5"/>
                  <a:pt x="132" y="5"/>
                  <a:pt x="132" y="5"/>
                </a:cubicBezTo>
                <a:cubicBezTo>
                  <a:pt x="134" y="3"/>
                  <a:pt x="136" y="2"/>
                  <a:pt x="139" y="1"/>
                </a:cubicBezTo>
                <a:cubicBezTo>
                  <a:pt x="139" y="1"/>
                  <a:pt x="139" y="1"/>
                  <a:pt x="139" y="1"/>
                </a:cubicBezTo>
                <a:cubicBezTo>
                  <a:pt x="139" y="1"/>
                  <a:pt x="139" y="1"/>
                  <a:pt x="139" y="1"/>
                </a:cubicBezTo>
                <a:cubicBezTo>
                  <a:pt x="139" y="1"/>
                  <a:pt x="139" y="1"/>
                  <a:pt x="139" y="1"/>
                </a:cubicBezTo>
                <a:cubicBezTo>
                  <a:pt x="140" y="1"/>
                  <a:pt x="140" y="1"/>
                  <a:pt x="140" y="1"/>
                </a:cubicBezTo>
                <a:cubicBezTo>
                  <a:pt x="140" y="1"/>
                  <a:pt x="140" y="1"/>
                  <a:pt x="140" y="1"/>
                </a:cubicBezTo>
                <a:cubicBezTo>
                  <a:pt x="140" y="1"/>
                  <a:pt x="140" y="1"/>
                  <a:pt x="140" y="1"/>
                </a:cubicBezTo>
                <a:cubicBezTo>
                  <a:pt x="140" y="1"/>
                  <a:pt x="141" y="1"/>
                  <a:pt x="141" y="1"/>
                </a:cubicBezTo>
                <a:cubicBezTo>
                  <a:pt x="141" y="1"/>
                  <a:pt x="141" y="1"/>
                  <a:pt x="141" y="1"/>
                </a:cubicBezTo>
                <a:cubicBezTo>
                  <a:pt x="141" y="1"/>
                  <a:pt x="141" y="1"/>
                  <a:pt x="141" y="1"/>
                </a:cubicBezTo>
                <a:cubicBezTo>
                  <a:pt x="142" y="1"/>
                  <a:pt x="142" y="1"/>
                  <a:pt x="142" y="1"/>
                </a:cubicBezTo>
                <a:cubicBezTo>
                  <a:pt x="143" y="0"/>
                  <a:pt x="144" y="0"/>
                  <a:pt x="146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46" y="0"/>
                  <a:pt x="146" y="0"/>
                  <a:pt x="146" y="0"/>
                </a:cubicBezTo>
                <a:close/>
                <a:moveTo>
                  <a:pt x="135" y="621"/>
                </a:moveTo>
                <a:cubicBezTo>
                  <a:pt x="135" y="657"/>
                  <a:pt x="135" y="657"/>
                  <a:pt x="135" y="657"/>
                </a:cubicBezTo>
                <a:cubicBezTo>
                  <a:pt x="372" y="657"/>
                  <a:pt x="372" y="657"/>
                  <a:pt x="372" y="657"/>
                </a:cubicBezTo>
                <a:cubicBezTo>
                  <a:pt x="372" y="621"/>
                  <a:pt x="372" y="621"/>
                  <a:pt x="372" y="621"/>
                </a:cubicBezTo>
                <a:cubicBezTo>
                  <a:pt x="135" y="621"/>
                  <a:pt x="135" y="621"/>
                  <a:pt x="135" y="621"/>
                </a:cubicBezTo>
                <a:cubicBezTo>
                  <a:pt x="135" y="621"/>
                  <a:pt x="135" y="621"/>
                  <a:pt x="135" y="621"/>
                </a:cubicBezTo>
                <a:cubicBezTo>
                  <a:pt x="135" y="621"/>
                  <a:pt x="135" y="621"/>
                  <a:pt x="135" y="621"/>
                </a:cubicBezTo>
                <a:close/>
                <a:moveTo>
                  <a:pt x="135" y="522"/>
                </a:moveTo>
                <a:cubicBezTo>
                  <a:pt x="135" y="559"/>
                  <a:pt x="135" y="559"/>
                  <a:pt x="135" y="559"/>
                </a:cubicBezTo>
                <a:cubicBezTo>
                  <a:pt x="372" y="559"/>
                  <a:pt x="372" y="559"/>
                  <a:pt x="372" y="559"/>
                </a:cubicBezTo>
                <a:cubicBezTo>
                  <a:pt x="372" y="522"/>
                  <a:pt x="372" y="522"/>
                  <a:pt x="372" y="522"/>
                </a:cubicBezTo>
                <a:cubicBezTo>
                  <a:pt x="135" y="522"/>
                  <a:pt x="135" y="522"/>
                  <a:pt x="135" y="522"/>
                </a:cubicBezTo>
                <a:cubicBezTo>
                  <a:pt x="135" y="522"/>
                  <a:pt x="135" y="522"/>
                  <a:pt x="135" y="522"/>
                </a:cubicBezTo>
                <a:cubicBezTo>
                  <a:pt x="135" y="522"/>
                  <a:pt x="135" y="522"/>
                  <a:pt x="135" y="522"/>
                </a:cubicBezTo>
                <a:close/>
                <a:moveTo>
                  <a:pt x="135" y="429"/>
                </a:moveTo>
                <a:cubicBezTo>
                  <a:pt x="135" y="466"/>
                  <a:pt x="135" y="466"/>
                  <a:pt x="135" y="466"/>
                </a:cubicBezTo>
                <a:cubicBezTo>
                  <a:pt x="609" y="466"/>
                  <a:pt x="609" y="466"/>
                  <a:pt x="609" y="466"/>
                </a:cubicBezTo>
                <a:cubicBezTo>
                  <a:pt x="609" y="429"/>
                  <a:pt x="609" y="429"/>
                  <a:pt x="609" y="429"/>
                </a:cubicBezTo>
                <a:cubicBezTo>
                  <a:pt x="135" y="429"/>
                  <a:pt x="135" y="429"/>
                  <a:pt x="135" y="429"/>
                </a:cubicBezTo>
                <a:cubicBezTo>
                  <a:pt x="135" y="429"/>
                  <a:pt x="135" y="429"/>
                  <a:pt x="135" y="429"/>
                </a:cubicBezTo>
                <a:cubicBezTo>
                  <a:pt x="135" y="429"/>
                  <a:pt x="135" y="429"/>
                  <a:pt x="135" y="429"/>
                </a:cubicBezTo>
                <a:close/>
                <a:moveTo>
                  <a:pt x="380" y="316"/>
                </a:moveTo>
                <a:cubicBezTo>
                  <a:pt x="380" y="353"/>
                  <a:pt x="380" y="353"/>
                  <a:pt x="380" y="353"/>
                </a:cubicBezTo>
                <a:cubicBezTo>
                  <a:pt x="609" y="353"/>
                  <a:pt x="609" y="353"/>
                  <a:pt x="609" y="353"/>
                </a:cubicBezTo>
                <a:cubicBezTo>
                  <a:pt x="609" y="316"/>
                  <a:pt x="609" y="316"/>
                  <a:pt x="609" y="316"/>
                </a:cubicBezTo>
                <a:cubicBezTo>
                  <a:pt x="380" y="316"/>
                  <a:pt x="380" y="316"/>
                  <a:pt x="380" y="316"/>
                </a:cubicBezTo>
                <a:cubicBezTo>
                  <a:pt x="380" y="316"/>
                  <a:pt x="380" y="316"/>
                  <a:pt x="380" y="316"/>
                </a:cubicBezTo>
                <a:cubicBezTo>
                  <a:pt x="380" y="316"/>
                  <a:pt x="380" y="316"/>
                  <a:pt x="380" y="316"/>
                </a:cubicBezTo>
                <a:close/>
                <a:moveTo>
                  <a:pt x="380" y="216"/>
                </a:moveTo>
                <a:cubicBezTo>
                  <a:pt x="380" y="252"/>
                  <a:pt x="380" y="252"/>
                  <a:pt x="380" y="252"/>
                </a:cubicBezTo>
                <a:cubicBezTo>
                  <a:pt x="609" y="252"/>
                  <a:pt x="609" y="252"/>
                  <a:pt x="609" y="252"/>
                </a:cubicBezTo>
                <a:cubicBezTo>
                  <a:pt x="609" y="216"/>
                  <a:pt x="609" y="216"/>
                  <a:pt x="609" y="216"/>
                </a:cubicBezTo>
                <a:cubicBezTo>
                  <a:pt x="380" y="216"/>
                  <a:pt x="380" y="216"/>
                  <a:pt x="380" y="216"/>
                </a:cubicBezTo>
                <a:cubicBezTo>
                  <a:pt x="380" y="216"/>
                  <a:pt x="380" y="216"/>
                  <a:pt x="380" y="216"/>
                </a:cubicBezTo>
                <a:cubicBezTo>
                  <a:pt x="380" y="216"/>
                  <a:pt x="380" y="216"/>
                  <a:pt x="380" y="216"/>
                </a:cubicBezTo>
                <a:close/>
                <a:moveTo>
                  <a:pt x="380" y="124"/>
                </a:moveTo>
                <a:cubicBezTo>
                  <a:pt x="380" y="160"/>
                  <a:pt x="380" y="160"/>
                  <a:pt x="380" y="160"/>
                </a:cubicBezTo>
                <a:cubicBezTo>
                  <a:pt x="609" y="160"/>
                  <a:pt x="609" y="160"/>
                  <a:pt x="609" y="160"/>
                </a:cubicBezTo>
                <a:cubicBezTo>
                  <a:pt x="609" y="124"/>
                  <a:pt x="609" y="124"/>
                  <a:pt x="609" y="124"/>
                </a:cubicBezTo>
                <a:cubicBezTo>
                  <a:pt x="380" y="124"/>
                  <a:pt x="380" y="124"/>
                  <a:pt x="380" y="124"/>
                </a:cubicBezTo>
                <a:cubicBezTo>
                  <a:pt x="380" y="124"/>
                  <a:pt x="380" y="124"/>
                  <a:pt x="380" y="124"/>
                </a:cubicBezTo>
                <a:cubicBezTo>
                  <a:pt x="380" y="124"/>
                  <a:pt x="380" y="124"/>
                  <a:pt x="380" y="124"/>
                </a:cubicBezTo>
                <a:close/>
                <a:moveTo>
                  <a:pt x="712" y="428"/>
                </a:moveTo>
                <a:cubicBezTo>
                  <a:pt x="344" y="796"/>
                  <a:pt x="344" y="796"/>
                  <a:pt x="344" y="796"/>
                </a:cubicBezTo>
                <a:cubicBezTo>
                  <a:pt x="454" y="906"/>
                  <a:pt x="454" y="906"/>
                  <a:pt x="454" y="906"/>
                </a:cubicBezTo>
                <a:cubicBezTo>
                  <a:pt x="822" y="538"/>
                  <a:pt x="822" y="538"/>
                  <a:pt x="822" y="538"/>
                </a:cubicBezTo>
                <a:cubicBezTo>
                  <a:pt x="712" y="428"/>
                  <a:pt x="712" y="428"/>
                  <a:pt x="712" y="428"/>
                </a:cubicBezTo>
                <a:cubicBezTo>
                  <a:pt x="712" y="428"/>
                  <a:pt x="712" y="428"/>
                  <a:pt x="712" y="428"/>
                </a:cubicBezTo>
                <a:cubicBezTo>
                  <a:pt x="712" y="428"/>
                  <a:pt x="712" y="428"/>
                  <a:pt x="712" y="428"/>
                </a:cubicBezTo>
                <a:close/>
                <a:moveTo>
                  <a:pt x="330" y="813"/>
                </a:moveTo>
                <a:cubicBezTo>
                  <a:pt x="287" y="933"/>
                  <a:pt x="287" y="933"/>
                  <a:pt x="287" y="933"/>
                </a:cubicBezTo>
                <a:cubicBezTo>
                  <a:pt x="323" y="968"/>
                  <a:pt x="323" y="968"/>
                  <a:pt x="323" y="968"/>
                </a:cubicBezTo>
                <a:cubicBezTo>
                  <a:pt x="439" y="922"/>
                  <a:pt x="439" y="922"/>
                  <a:pt x="439" y="922"/>
                </a:cubicBezTo>
                <a:cubicBezTo>
                  <a:pt x="330" y="813"/>
                  <a:pt x="330" y="813"/>
                  <a:pt x="330" y="813"/>
                </a:cubicBezTo>
                <a:cubicBezTo>
                  <a:pt x="330" y="813"/>
                  <a:pt x="330" y="813"/>
                  <a:pt x="330" y="813"/>
                </a:cubicBezTo>
                <a:cubicBezTo>
                  <a:pt x="330" y="813"/>
                  <a:pt x="330" y="813"/>
                  <a:pt x="330" y="813"/>
                </a:cubicBezTo>
                <a:close/>
                <a:moveTo>
                  <a:pt x="733" y="704"/>
                </a:moveTo>
                <a:cubicBezTo>
                  <a:pt x="687" y="749"/>
                  <a:pt x="687" y="749"/>
                  <a:pt x="687" y="749"/>
                </a:cubicBezTo>
                <a:cubicBezTo>
                  <a:pt x="687" y="833"/>
                  <a:pt x="687" y="833"/>
                  <a:pt x="687" y="833"/>
                </a:cubicBezTo>
                <a:cubicBezTo>
                  <a:pt x="687" y="850"/>
                  <a:pt x="680" y="866"/>
                  <a:pt x="669" y="877"/>
                </a:cubicBezTo>
                <a:cubicBezTo>
                  <a:pt x="658" y="889"/>
                  <a:pt x="642" y="896"/>
                  <a:pt x="625" y="896"/>
                </a:cubicBezTo>
                <a:cubicBezTo>
                  <a:pt x="539" y="896"/>
                  <a:pt x="539" y="896"/>
                  <a:pt x="539" y="896"/>
                </a:cubicBezTo>
                <a:cubicBezTo>
                  <a:pt x="512" y="922"/>
                  <a:pt x="512" y="922"/>
                  <a:pt x="512" y="922"/>
                </a:cubicBezTo>
                <a:cubicBezTo>
                  <a:pt x="532" y="941"/>
                  <a:pt x="532" y="941"/>
                  <a:pt x="532" y="941"/>
                </a:cubicBezTo>
                <a:cubicBezTo>
                  <a:pt x="625" y="941"/>
                  <a:pt x="625" y="941"/>
                  <a:pt x="625" y="941"/>
                </a:cubicBezTo>
                <a:cubicBezTo>
                  <a:pt x="655" y="941"/>
                  <a:pt x="682" y="929"/>
                  <a:pt x="701" y="910"/>
                </a:cubicBezTo>
                <a:cubicBezTo>
                  <a:pt x="721" y="890"/>
                  <a:pt x="733" y="863"/>
                  <a:pt x="733" y="833"/>
                </a:cubicBezTo>
                <a:cubicBezTo>
                  <a:pt x="733" y="704"/>
                  <a:pt x="733" y="704"/>
                  <a:pt x="733" y="704"/>
                </a:cubicBezTo>
                <a:cubicBezTo>
                  <a:pt x="733" y="704"/>
                  <a:pt x="733" y="704"/>
                  <a:pt x="733" y="704"/>
                </a:cubicBezTo>
                <a:cubicBezTo>
                  <a:pt x="733" y="704"/>
                  <a:pt x="733" y="704"/>
                  <a:pt x="733" y="704"/>
                </a:cubicBezTo>
                <a:close/>
                <a:moveTo>
                  <a:pt x="80" y="298"/>
                </a:moveTo>
                <a:cubicBezTo>
                  <a:pt x="227" y="123"/>
                  <a:pt x="227" y="123"/>
                  <a:pt x="227" y="123"/>
                </a:cubicBezTo>
                <a:cubicBezTo>
                  <a:pt x="157" y="62"/>
                  <a:pt x="157" y="62"/>
                  <a:pt x="157" y="62"/>
                </a:cubicBezTo>
                <a:cubicBezTo>
                  <a:pt x="80" y="298"/>
                  <a:pt x="80" y="298"/>
                  <a:pt x="80" y="298"/>
                </a:cubicBezTo>
                <a:cubicBezTo>
                  <a:pt x="80" y="298"/>
                  <a:pt x="80" y="298"/>
                  <a:pt x="80" y="2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D2E83"/>
              </a:solidFill>
            </a:endParaRPr>
          </a:p>
        </p:txBody>
      </p:sp>
      <p:sp>
        <p:nvSpPr>
          <p:cNvPr id="55" name="Freeform 31"/>
          <p:cNvSpPr>
            <a:spLocks noEditPoints="1"/>
          </p:cNvSpPr>
          <p:nvPr/>
        </p:nvSpPr>
        <p:spPr bwMode="auto">
          <a:xfrm>
            <a:off x="7937670" y="2628055"/>
            <a:ext cx="396054" cy="396054"/>
          </a:xfrm>
          <a:custGeom>
            <a:avLst/>
            <a:gdLst>
              <a:gd name="T0" fmla="*/ 682 w 1364"/>
              <a:gd name="T1" fmla="*/ 1364 h 1364"/>
              <a:gd name="T2" fmla="*/ 0 w 1364"/>
              <a:gd name="T3" fmla="*/ 682 h 1364"/>
              <a:gd name="T4" fmla="*/ 682 w 1364"/>
              <a:gd name="T5" fmla="*/ 0 h 1364"/>
              <a:gd name="T6" fmla="*/ 1364 w 1364"/>
              <a:gd name="T7" fmla="*/ 682 h 1364"/>
              <a:gd name="T8" fmla="*/ 682 w 1364"/>
              <a:gd name="T9" fmla="*/ 1364 h 1364"/>
              <a:gd name="T10" fmla="*/ 682 w 1364"/>
              <a:gd name="T11" fmla="*/ 1364 h 1364"/>
              <a:gd name="T12" fmla="*/ 682 w 1364"/>
              <a:gd name="T13" fmla="*/ 1364 h 1364"/>
              <a:gd name="T14" fmla="*/ 1196 w 1364"/>
              <a:gd name="T15" fmla="*/ 474 h 1364"/>
              <a:gd name="T16" fmla="*/ 1102 w 1364"/>
              <a:gd name="T17" fmla="*/ 403 h 1364"/>
              <a:gd name="T18" fmla="*/ 1062 w 1364"/>
              <a:gd name="T19" fmla="*/ 283 h 1364"/>
              <a:gd name="T20" fmla="*/ 682 w 1364"/>
              <a:gd name="T21" fmla="*/ 135 h 1364"/>
              <a:gd name="T22" fmla="*/ 307 w 1364"/>
              <a:gd name="T23" fmla="*/ 279 h 1364"/>
              <a:gd name="T24" fmla="*/ 269 w 1364"/>
              <a:gd name="T25" fmla="*/ 403 h 1364"/>
              <a:gd name="T26" fmla="*/ 168 w 1364"/>
              <a:gd name="T27" fmla="*/ 474 h 1364"/>
              <a:gd name="T28" fmla="*/ 126 w 1364"/>
              <a:gd name="T29" fmla="*/ 682 h 1364"/>
              <a:gd name="T30" fmla="*/ 682 w 1364"/>
              <a:gd name="T31" fmla="*/ 1230 h 1364"/>
              <a:gd name="T32" fmla="*/ 1238 w 1364"/>
              <a:gd name="T33" fmla="*/ 682 h 1364"/>
              <a:gd name="T34" fmla="*/ 1196 w 1364"/>
              <a:gd name="T35" fmla="*/ 474 h 1364"/>
              <a:gd name="T36" fmla="*/ 1196 w 1364"/>
              <a:gd name="T37" fmla="*/ 474 h 1364"/>
              <a:gd name="T38" fmla="*/ 1196 w 1364"/>
              <a:gd name="T39" fmla="*/ 474 h 1364"/>
              <a:gd name="T40" fmla="*/ 1026 w 1364"/>
              <a:gd name="T41" fmla="*/ 797 h 1364"/>
              <a:gd name="T42" fmla="*/ 797 w 1364"/>
              <a:gd name="T43" fmla="*/ 967 h 1364"/>
              <a:gd name="T44" fmla="*/ 798 w 1364"/>
              <a:gd name="T45" fmla="*/ 1181 h 1364"/>
              <a:gd name="T46" fmla="*/ 687 w 1364"/>
              <a:gd name="T47" fmla="*/ 1183 h 1364"/>
              <a:gd name="T48" fmla="*/ 687 w 1364"/>
              <a:gd name="T49" fmla="*/ 1184 h 1364"/>
              <a:gd name="T50" fmla="*/ 675 w 1364"/>
              <a:gd name="T51" fmla="*/ 1183 h 1364"/>
              <a:gd name="T52" fmla="*/ 664 w 1364"/>
              <a:gd name="T53" fmla="*/ 1184 h 1364"/>
              <a:gd name="T54" fmla="*/ 664 w 1364"/>
              <a:gd name="T55" fmla="*/ 1183 h 1364"/>
              <a:gd name="T56" fmla="*/ 550 w 1364"/>
              <a:gd name="T57" fmla="*/ 1181 h 1364"/>
              <a:gd name="T58" fmla="*/ 551 w 1364"/>
              <a:gd name="T59" fmla="*/ 967 h 1364"/>
              <a:gd name="T60" fmla="*/ 334 w 1364"/>
              <a:gd name="T61" fmla="*/ 797 h 1364"/>
              <a:gd name="T62" fmla="*/ 189 w 1364"/>
              <a:gd name="T63" fmla="*/ 797 h 1364"/>
              <a:gd name="T64" fmla="*/ 165 w 1364"/>
              <a:gd name="T65" fmla="*/ 641 h 1364"/>
              <a:gd name="T66" fmla="*/ 664 w 1364"/>
              <a:gd name="T67" fmla="*/ 469 h 1364"/>
              <a:gd name="T68" fmla="*/ 664 w 1364"/>
              <a:gd name="T69" fmla="*/ 468 h 1364"/>
              <a:gd name="T70" fmla="*/ 675 w 1364"/>
              <a:gd name="T71" fmla="*/ 468 h 1364"/>
              <a:gd name="T72" fmla="*/ 686 w 1364"/>
              <a:gd name="T73" fmla="*/ 468 h 1364"/>
              <a:gd name="T74" fmla="*/ 686 w 1364"/>
              <a:gd name="T75" fmla="*/ 469 h 1364"/>
              <a:gd name="T76" fmla="*/ 1195 w 1364"/>
              <a:gd name="T77" fmla="*/ 641 h 1364"/>
              <a:gd name="T78" fmla="*/ 1170 w 1364"/>
              <a:gd name="T79" fmla="*/ 797 h 1364"/>
              <a:gd name="T80" fmla="*/ 1026 w 1364"/>
              <a:gd name="T81" fmla="*/ 797 h 1364"/>
              <a:gd name="T82" fmla="*/ 1026 w 1364"/>
              <a:gd name="T83" fmla="*/ 797 h 1364"/>
              <a:gd name="T84" fmla="*/ 1026 w 1364"/>
              <a:gd name="T85" fmla="*/ 797 h 1364"/>
              <a:gd name="T86" fmla="*/ 679 w 1364"/>
              <a:gd name="T87" fmla="*/ 516 h 1364"/>
              <a:gd name="T88" fmla="*/ 476 w 1364"/>
              <a:gd name="T89" fmla="*/ 691 h 1364"/>
              <a:gd name="T90" fmla="*/ 679 w 1364"/>
              <a:gd name="T91" fmla="*/ 865 h 1364"/>
              <a:gd name="T92" fmla="*/ 882 w 1364"/>
              <a:gd name="T93" fmla="*/ 691 h 1364"/>
              <a:gd name="T94" fmla="*/ 679 w 1364"/>
              <a:gd name="T95" fmla="*/ 516 h 1364"/>
              <a:gd name="T96" fmla="*/ 679 w 1364"/>
              <a:gd name="T97" fmla="*/ 516 h 1364"/>
              <a:gd name="T98" fmla="*/ 679 w 1364"/>
              <a:gd name="T99" fmla="*/ 516 h 1364"/>
              <a:gd name="T100" fmla="*/ 679 w 1364"/>
              <a:gd name="T101" fmla="*/ 820 h 1364"/>
              <a:gd name="T102" fmla="*/ 529 w 1364"/>
              <a:gd name="T103" fmla="*/ 691 h 1364"/>
              <a:gd name="T104" fmla="*/ 679 w 1364"/>
              <a:gd name="T105" fmla="*/ 561 h 1364"/>
              <a:gd name="T106" fmla="*/ 829 w 1364"/>
              <a:gd name="T107" fmla="*/ 691 h 1364"/>
              <a:gd name="T108" fmla="*/ 679 w 1364"/>
              <a:gd name="T109" fmla="*/ 820 h 1364"/>
              <a:gd name="T110" fmla="*/ 679 w 1364"/>
              <a:gd name="T111" fmla="*/ 820 h 1364"/>
              <a:gd name="T112" fmla="*/ 679 w 1364"/>
              <a:gd name="T113" fmla="*/ 820 h 1364"/>
              <a:gd name="T114" fmla="*/ 680 w 1364"/>
              <a:gd name="T115" fmla="*/ 607 h 1364"/>
              <a:gd name="T116" fmla="*/ 680 w 1364"/>
              <a:gd name="T117" fmla="*/ 607 h 1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64" h="1364">
                <a:moveTo>
                  <a:pt x="682" y="1364"/>
                </a:moveTo>
                <a:cubicBezTo>
                  <a:pt x="305" y="1364"/>
                  <a:pt x="0" y="1059"/>
                  <a:pt x="0" y="682"/>
                </a:cubicBezTo>
                <a:cubicBezTo>
                  <a:pt x="0" y="306"/>
                  <a:pt x="305" y="0"/>
                  <a:pt x="682" y="0"/>
                </a:cubicBezTo>
                <a:cubicBezTo>
                  <a:pt x="1059" y="0"/>
                  <a:pt x="1364" y="306"/>
                  <a:pt x="1364" y="682"/>
                </a:cubicBezTo>
                <a:cubicBezTo>
                  <a:pt x="1364" y="1059"/>
                  <a:pt x="1059" y="1364"/>
                  <a:pt x="682" y="1364"/>
                </a:cubicBezTo>
                <a:cubicBezTo>
                  <a:pt x="682" y="1364"/>
                  <a:pt x="682" y="1364"/>
                  <a:pt x="682" y="1364"/>
                </a:cubicBezTo>
                <a:cubicBezTo>
                  <a:pt x="682" y="1364"/>
                  <a:pt x="682" y="1364"/>
                  <a:pt x="682" y="1364"/>
                </a:cubicBezTo>
                <a:moveTo>
                  <a:pt x="1196" y="474"/>
                </a:moveTo>
                <a:cubicBezTo>
                  <a:pt x="1171" y="471"/>
                  <a:pt x="1134" y="444"/>
                  <a:pt x="1102" y="403"/>
                </a:cubicBezTo>
                <a:cubicBezTo>
                  <a:pt x="1064" y="354"/>
                  <a:pt x="1047" y="303"/>
                  <a:pt x="1062" y="283"/>
                </a:cubicBezTo>
                <a:cubicBezTo>
                  <a:pt x="962" y="191"/>
                  <a:pt x="829" y="135"/>
                  <a:pt x="682" y="135"/>
                </a:cubicBezTo>
                <a:cubicBezTo>
                  <a:pt x="537" y="135"/>
                  <a:pt x="406" y="190"/>
                  <a:pt x="307" y="279"/>
                </a:cubicBezTo>
                <a:cubicBezTo>
                  <a:pt x="325" y="297"/>
                  <a:pt x="309" y="351"/>
                  <a:pt x="269" y="403"/>
                </a:cubicBezTo>
                <a:cubicBezTo>
                  <a:pt x="234" y="448"/>
                  <a:pt x="193" y="476"/>
                  <a:pt x="168" y="474"/>
                </a:cubicBezTo>
                <a:cubicBezTo>
                  <a:pt x="141" y="538"/>
                  <a:pt x="126" y="608"/>
                  <a:pt x="126" y="682"/>
                </a:cubicBezTo>
                <a:cubicBezTo>
                  <a:pt x="126" y="985"/>
                  <a:pt x="375" y="1230"/>
                  <a:pt x="682" y="1230"/>
                </a:cubicBezTo>
                <a:cubicBezTo>
                  <a:pt x="989" y="1230"/>
                  <a:pt x="1238" y="985"/>
                  <a:pt x="1238" y="682"/>
                </a:cubicBezTo>
                <a:cubicBezTo>
                  <a:pt x="1238" y="608"/>
                  <a:pt x="1223" y="538"/>
                  <a:pt x="1196" y="474"/>
                </a:cubicBezTo>
                <a:cubicBezTo>
                  <a:pt x="1196" y="474"/>
                  <a:pt x="1196" y="474"/>
                  <a:pt x="1196" y="474"/>
                </a:cubicBezTo>
                <a:cubicBezTo>
                  <a:pt x="1196" y="474"/>
                  <a:pt x="1196" y="474"/>
                  <a:pt x="1196" y="474"/>
                </a:cubicBezTo>
                <a:moveTo>
                  <a:pt x="1026" y="797"/>
                </a:moveTo>
                <a:cubicBezTo>
                  <a:pt x="861" y="797"/>
                  <a:pt x="797" y="967"/>
                  <a:pt x="797" y="967"/>
                </a:cubicBezTo>
                <a:cubicBezTo>
                  <a:pt x="798" y="1181"/>
                  <a:pt x="798" y="1181"/>
                  <a:pt x="798" y="1181"/>
                </a:cubicBezTo>
                <a:cubicBezTo>
                  <a:pt x="687" y="1183"/>
                  <a:pt x="687" y="1183"/>
                  <a:pt x="687" y="1183"/>
                </a:cubicBezTo>
                <a:cubicBezTo>
                  <a:pt x="687" y="1184"/>
                  <a:pt x="687" y="1184"/>
                  <a:pt x="687" y="1184"/>
                </a:cubicBezTo>
                <a:cubicBezTo>
                  <a:pt x="675" y="1183"/>
                  <a:pt x="675" y="1183"/>
                  <a:pt x="675" y="1183"/>
                </a:cubicBezTo>
                <a:cubicBezTo>
                  <a:pt x="664" y="1184"/>
                  <a:pt x="664" y="1184"/>
                  <a:pt x="664" y="1184"/>
                </a:cubicBezTo>
                <a:cubicBezTo>
                  <a:pt x="664" y="1183"/>
                  <a:pt x="664" y="1183"/>
                  <a:pt x="664" y="1183"/>
                </a:cubicBezTo>
                <a:cubicBezTo>
                  <a:pt x="550" y="1181"/>
                  <a:pt x="550" y="1181"/>
                  <a:pt x="550" y="1181"/>
                </a:cubicBezTo>
                <a:cubicBezTo>
                  <a:pt x="551" y="967"/>
                  <a:pt x="551" y="967"/>
                  <a:pt x="551" y="967"/>
                </a:cubicBezTo>
                <a:cubicBezTo>
                  <a:pt x="551" y="967"/>
                  <a:pt x="499" y="797"/>
                  <a:pt x="334" y="797"/>
                </a:cubicBezTo>
                <a:cubicBezTo>
                  <a:pt x="230" y="797"/>
                  <a:pt x="189" y="797"/>
                  <a:pt x="189" y="797"/>
                </a:cubicBezTo>
                <a:cubicBezTo>
                  <a:pt x="189" y="797"/>
                  <a:pt x="160" y="749"/>
                  <a:pt x="165" y="641"/>
                </a:cubicBezTo>
                <a:cubicBezTo>
                  <a:pt x="403" y="631"/>
                  <a:pt x="353" y="476"/>
                  <a:pt x="664" y="469"/>
                </a:cubicBezTo>
                <a:cubicBezTo>
                  <a:pt x="664" y="468"/>
                  <a:pt x="664" y="468"/>
                  <a:pt x="664" y="468"/>
                </a:cubicBezTo>
                <a:cubicBezTo>
                  <a:pt x="668" y="468"/>
                  <a:pt x="671" y="468"/>
                  <a:pt x="675" y="468"/>
                </a:cubicBezTo>
                <a:cubicBezTo>
                  <a:pt x="679" y="468"/>
                  <a:pt x="682" y="468"/>
                  <a:pt x="686" y="468"/>
                </a:cubicBezTo>
                <a:cubicBezTo>
                  <a:pt x="686" y="469"/>
                  <a:pt x="686" y="469"/>
                  <a:pt x="686" y="469"/>
                </a:cubicBezTo>
                <a:cubicBezTo>
                  <a:pt x="998" y="476"/>
                  <a:pt x="957" y="631"/>
                  <a:pt x="1195" y="641"/>
                </a:cubicBezTo>
                <a:cubicBezTo>
                  <a:pt x="1200" y="749"/>
                  <a:pt x="1170" y="797"/>
                  <a:pt x="1170" y="797"/>
                </a:cubicBezTo>
                <a:cubicBezTo>
                  <a:pt x="1170" y="797"/>
                  <a:pt x="1129" y="797"/>
                  <a:pt x="1026" y="797"/>
                </a:cubicBezTo>
                <a:cubicBezTo>
                  <a:pt x="1026" y="797"/>
                  <a:pt x="1026" y="797"/>
                  <a:pt x="1026" y="797"/>
                </a:cubicBezTo>
                <a:cubicBezTo>
                  <a:pt x="1026" y="797"/>
                  <a:pt x="1026" y="797"/>
                  <a:pt x="1026" y="797"/>
                </a:cubicBezTo>
                <a:moveTo>
                  <a:pt x="679" y="516"/>
                </a:moveTo>
                <a:cubicBezTo>
                  <a:pt x="567" y="516"/>
                  <a:pt x="476" y="594"/>
                  <a:pt x="476" y="691"/>
                </a:cubicBezTo>
                <a:cubicBezTo>
                  <a:pt x="476" y="787"/>
                  <a:pt x="567" y="865"/>
                  <a:pt x="679" y="865"/>
                </a:cubicBezTo>
                <a:cubicBezTo>
                  <a:pt x="791" y="865"/>
                  <a:pt x="882" y="787"/>
                  <a:pt x="882" y="691"/>
                </a:cubicBezTo>
                <a:cubicBezTo>
                  <a:pt x="882" y="594"/>
                  <a:pt x="791" y="516"/>
                  <a:pt x="679" y="516"/>
                </a:cubicBezTo>
                <a:cubicBezTo>
                  <a:pt x="679" y="516"/>
                  <a:pt x="679" y="516"/>
                  <a:pt x="679" y="516"/>
                </a:cubicBezTo>
                <a:cubicBezTo>
                  <a:pt x="679" y="516"/>
                  <a:pt x="679" y="516"/>
                  <a:pt x="679" y="516"/>
                </a:cubicBezTo>
                <a:moveTo>
                  <a:pt x="679" y="820"/>
                </a:moveTo>
                <a:cubicBezTo>
                  <a:pt x="596" y="820"/>
                  <a:pt x="529" y="762"/>
                  <a:pt x="529" y="691"/>
                </a:cubicBezTo>
                <a:cubicBezTo>
                  <a:pt x="529" y="619"/>
                  <a:pt x="596" y="561"/>
                  <a:pt x="679" y="561"/>
                </a:cubicBezTo>
                <a:cubicBezTo>
                  <a:pt x="762" y="561"/>
                  <a:pt x="829" y="619"/>
                  <a:pt x="829" y="691"/>
                </a:cubicBezTo>
                <a:cubicBezTo>
                  <a:pt x="829" y="762"/>
                  <a:pt x="762" y="820"/>
                  <a:pt x="679" y="820"/>
                </a:cubicBezTo>
                <a:cubicBezTo>
                  <a:pt x="679" y="820"/>
                  <a:pt x="679" y="820"/>
                  <a:pt x="679" y="820"/>
                </a:cubicBezTo>
                <a:cubicBezTo>
                  <a:pt x="679" y="820"/>
                  <a:pt x="679" y="820"/>
                  <a:pt x="679" y="820"/>
                </a:cubicBezTo>
                <a:moveTo>
                  <a:pt x="680" y="607"/>
                </a:moveTo>
                <a:cubicBezTo>
                  <a:pt x="680" y="607"/>
                  <a:pt x="680" y="607"/>
                  <a:pt x="680" y="60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rgbClr val="2D2E83"/>
              </a:solidFill>
            </a:endParaRPr>
          </a:p>
        </p:txBody>
      </p:sp>
      <p:sp>
        <p:nvSpPr>
          <p:cNvPr id="62" name="TextBox 76"/>
          <p:cNvSpPr txBox="1"/>
          <p:nvPr/>
        </p:nvSpPr>
        <p:spPr>
          <a:xfrm>
            <a:off x="5285520" y="4643000"/>
            <a:ext cx="1620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F24B9D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我的态度</a:t>
            </a:r>
            <a:endParaRPr lang="zh-CN" altLang="en-US" sz="2800" dirty="0">
              <a:solidFill>
                <a:srgbClr val="F24B9D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6"/>
          <p:cNvSpPr txBox="1"/>
          <p:nvPr/>
        </p:nvSpPr>
        <p:spPr>
          <a:xfrm>
            <a:off x="1386868" y="49497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24B9D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所得荣誉</a:t>
            </a:r>
            <a:endParaRPr lang="zh-CN" altLang="en-US" sz="2800" dirty="0">
              <a:solidFill>
                <a:srgbClr val="F24B9D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86868" y="955443"/>
            <a:ext cx="2835508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INCOME HONOR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Freeform 13"/>
          <p:cNvSpPr/>
          <p:nvPr/>
        </p:nvSpPr>
        <p:spPr bwMode="auto">
          <a:xfrm>
            <a:off x="4219185" y="3071070"/>
            <a:ext cx="1825625" cy="1462088"/>
          </a:xfrm>
          <a:custGeom>
            <a:avLst/>
            <a:gdLst>
              <a:gd name="T0" fmla="*/ 171 w 767"/>
              <a:gd name="T1" fmla="*/ 135 h 614"/>
              <a:gd name="T2" fmla="*/ 213 w 767"/>
              <a:gd name="T3" fmla="*/ 94 h 614"/>
              <a:gd name="T4" fmla="*/ 555 w 767"/>
              <a:gd name="T5" fmla="*/ 95 h 614"/>
              <a:gd name="T6" fmla="*/ 596 w 767"/>
              <a:gd name="T7" fmla="*/ 137 h 614"/>
              <a:gd name="T8" fmla="*/ 767 w 767"/>
              <a:gd name="T9" fmla="*/ 308 h 614"/>
              <a:gd name="T10" fmla="*/ 595 w 767"/>
              <a:gd name="T11" fmla="*/ 479 h 614"/>
              <a:gd name="T12" fmla="*/ 554 w 767"/>
              <a:gd name="T13" fmla="*/ 520 h 614"/>
              <a:gd name="T14" fmla="*/ 211 w 767"/>
              <a:gd name="T15" fmla="*/ 519 h 614"/>
              <a:gd name="T16" fmla="*/ 170 w 767"/>
              <a:gd name="T17" fmla="*/ 478 h 614"/>
              <a:gd name="T18" fmla="*/ 0 w 767"/>
              <a:gd name="T19" fmla="*/ 306 h 614"/>
              <a:gd name="T20" fmla="*/ 171 w 767"/>
              <a:gd name="T21" fmla="*/ 135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67" h="614">
                <a:moveTo>
                  <a:pt x="171" y="135"/>
                </a:moveTo>
                <a:cubicBezTo>
                  <a:pt x="213" y="94"/>
                  <a:pt x="213" y="94"/>
                  <a:pt x="213" y="94"/>
                </a:cubicBezTo>
                <a:cubicBezTo>
                  <a:pt x="307" y="0"/>
                  <a:pt x="461" y="1"/>
                  <a:pt x="555" y="95"/>
                </a:cubicBezTo>
                <a:cubicBezTo>
                  <a:pt x="596" y="137"/>
                  <a:pt x="596" y="137"/>
                  <a:pt x="596" y="137"/>
                </a:cubicBezTo>
                <a:cubicBezTo>
                  <a:pt x="767" y="308"/>
                  <a:pt x="767" y="308"/>
                  <a:pt x="767" y="308"/>
                </a:cubicBezTo>
                <a:cubicBezTo>
                  <a:pt x="595" y="479"/>
                  <a:pt x="595" y="479"/>
                  <a:pt x="595" y="479"/>
                </a:cubicBezTo>
                <a:cubicBezTo>
                  <a:pt x="554" y="520"/>
                  <a:pt x="554" y="520"/>
                  <a:pt x="554" y="520"/>
                </a:cubicBezTo>
                <a:cubicBezTo>
                  <a:pt x="459" y="614"/>
                  <a:pt x="305" y="613"/>
                  <a:pt x="211" y="519"/>
                </a:cubicBezTo>
                <a:cubicBezTo>
                  <a:pt x="170" y="478"/>
                  <a:pt x="170" y="478"/>
                  <a:pt x="170" y="478"/>
                </a:cubicBezTo>
                <a:cubicBezTo>
                  <a:pt x="0" y="306"/>
                  <a:pt x="0" y="306"/>
                  <a:pt x="0" y="306"/>
                </a:cubicBezTo>
                <a:lnTo>
                  <a:pt x="171" y="135"/>
                </a:lnTo>
                <a:close/>
              </a:path>
            </a:pathLst>
          </a:custGeom>
          <a:solidFill>
            <a:srgbClr val="3D3D3D"/>
          </a:solidFill>
          <a:ln w="28575">
            <a:noFill/>
          </a:ln>
          <a:effectLst>
            <a:outerShdw blurRad="508000" dist="2540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D2E83"/>
              </a:solidFill>
            </a:endParaRPr>
          </a:p>
        </p:txBody>
      </p:sp>
      <p:sp>
        <p:nvSpPr>
          <p:cNvPr id="47" name="Freeform 19"/>
          <p:cNvSpPr/>
          <p:nvPr/>
        </p:nvSpPr>
        <p:spPr bwMode="auto">
          <a:xfrm>
            <a:off x="5363772" y="1926482"/>
            <a:ext cx="1460500" cy="1825625"/>
          </a:xfrm>
          <a:custGeom>
            <a:avLst/>
            <a:gdLst>
              <a:gd name="T0" fmla="*/ 477 w 613"/>
              <a:gd name="T1" fmla="*/ 171 h 767"/>
              <a:gd name="T2" fmla="*/ 519 w 613"/>
              <a:gd name="T3" fmla="*/ 212 h 767"/>
              <a:gd name="T4" fmla="*/ 519 w 613"/>
              <a:gd name="T5" fmla="*/ 555 h 767"/>
              <a:gd name="T6" fmla="*/ 477 w 613"/>
              <a:gd name="T7" fmla="*/ 596 h 767"/>
              <a:gd name="T8" fmla="*/ 306 w 613"/>
              <a:gd name="T9" fmla="*/ 767 h 767"/>
              <a:gd name="T10" fmla="*/ 135 w 613"/>
              <a:gd name="T11" fmla="*/ 596 h 767"/>
              <a:gd name="T12" fmla="*/ 94 w 613"/>
              <a:gd name="T13" fmla="*/ 555 h 767"/>
              <a:gd name="T14" fmla="*/ 94 w 613"/>
              <a:gd name="T15" fmla="*/ 212 h 767"/>
              <a:gd name="T16" fmla="*/ 135 w 613"/>
              <a:gd name="T17" fmla="*/ 171 h 767"/>
              <a:gd name="T18" fmla="*/ 306 w 613"/>
              <a:gd name="T19" fmla="*/ 0 h 767"/>
              <a:gd name="T20" fmla="*/ 477 w 613"/>
              <a:gd name="T21" fmla="*/ 171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13" h="767">
                <a:moveTo>
                  <a:pt x="477" y="171"/>
                </a:moveTo>
                <a:cubicBezTo>
                  <a:pt x="519" y="212"/>
                  <a:pt x="519" y="212"/>
                  <a:pt x="519" y="212"/>
                </a:cubicBezTo>
                <a:cubicBezTo>
                  <a:pt x="613" y="307"/>
                  <a:pt x="613" y="461"/>
                  <a:pt x="519" y="555"/>
                </a:cubicBezTo>
                <a:cubicBezTo>
                  <a:pt x="477" y="596"/>
                  <a:pt x="477" y="596"/>
                  <a:pt x="477" y="596"/>
                </a:cubicBezTo>
                <a:cubicBezTo>
                  <a:pt x="306" y="767"/>
                  <a:pt x="306" y="767"/>
                  <a:pt x="306" y="767"/>
                </a:cubicBezTo>
                <a:cubicBezTo>
                  <a:pt x="135" y="596"/>
                  <a:pt x="135" y="596"/>
                  <a:pt x="135" y="596"/>
                </a:cubicBezTo>
                <a:cubicBezTo>
                  <a:pt x="94" y="555"/>
                  <a:pt x="94" y="555"/>
                  <a:pt x="94" y="555"/>
                </a:cubicBezTo>
                <a:cubicBezTo>
                  <a:pt x="0" y="461"/>
                  <a:pt x="0" y="307"/>
                  <a:pt x="94" y="212"/>
                </a:cubicBezTo>
                <a:cubicBezTo>
                  <a:pt x="135" y="171"/>
                  <a:pt x="135" y="171"/>
                  <a:pt x="135" y="171"/>
                </a:cubicBezTo>
                <a:cubicBezTo>
                  <a:pt x="306" y="0"/>
                  <a:pt x="306" y="0"/>
                  <a:pt x="306" y="0"/>
                </a:cubicBezTo>
                <a:lnTo>
                  <a:pt x="477" y="171"/>
                </a:lnTo>
                <a:close/>
              </a:path>
            </a:pathLst>
          </a:custGeom>
          <a:solidFill>
            <a:srgbClr val="F24B9D"/>
          </a:solidFill>
          <a:ln w="28575">
            <a:noFill/>
          </a:ln>
          <a:effectLst>
            <a:outerShdw blurRad="508000" dist="2540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D2E83"/>
              </a:solidFill>
            </a:endParaRPr>
          </a:p>
        </p:txBody>
      </p:sp>
      <p:sp>
        <p:nvSpPr>
          <p:cNvPr id="56" name="Freeform 25"/>
          <p:cNvSpPr/>
          <p:nvPr/>
        </p:nvSpPr>
        <p:spPr bwMode="auto">
          <a:xfrm>
            <a:off x="6143235" y="3071070"/>
            <a:ext cx="1825625" cy="1462088"/>
          </a:xfrm>
          <a:custGeom>
            <a:avLst/>
            <a:gdLst>
              <a:gd name="T0" fmla="*/ 596 w 767"/>
              <a:gd name="T1" fmla="*/ 135 h 614"/>
              <a:gd name="T2" fmla="*/ 554 w 767"/>
              <a:gd name="T3" fmla="*/ 94 h 614"/>
              <a:gd name="T4" fmla="*/ 212 w 767"/>
              <a:gd name="T5" fmla="*/ 95 h 614"/>
              <a:gd name="T6" fmla="*/ 171 w 767"/>
              <a:gd name="T7" fmla="*/ 137 h 614"/>
              <a:gd name="T8" fmla="*/ 0 w 767"/>
              <a:gd name="T9" fmla="*/ 308 h 614"/>
              <a:gd name="T10" fmla="*/ 172 w 767"/>
              <a:gd name="T11" fmla="*/ 479 h 614"/>
              <a:gd name="T12" fmla="*/ 213 w 767"/>
              <a:gd name="T13" fmla="*/ 520 h 614"/>
              <a:gd name="T14" fmla="*/ 555 w 767"/>
              <a:gd name="T15" fmla="*/ 519 h 614"/>
              <a:gd name="T16" fmla="*/ 597 w 767"/>
              <a:gd name="T17" fmla="*/ 478 h 614"/>
              <a:gd name="T18" fmla="*/ 767 w 767"/>
              <a:gd name="T19" fmla="*/ 306 h 614"/>
              <a:gd name="T20" fmla="*/ 596 w 767"/>
              <a:gd name="T21" fmla="*/ 135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67" h="614">
                <a:moveTo>
                  <a:pt x="596" y="135"/>
                </a:moveTo>
                <a:cubicBezTo>
                  <a:pt x="554" y="94"/>
                  <a:pt x="554" y="94"/>
                  <a:pt x="554" y="94"/>
                </a:cubicBezTo>
                <a:cubicBezTo>
                  <a:pt x="460" y="0"/>
                  <a:pt x="306" y="1"/>
                  <a:pt x="212" y="95"/>
                </a:cubicBezTo>
                <a:cubicBezTo>
                  <a:pt x="171" y="137"/>
                  <a:pt x="171" y="137"/>
                  <a:pt x="171" y="137"/>
                </a:cubicBezTo>
                <a:cubicBezTo>
                  <a:pt x="0" y="308"/>
                  <a:pt x="0" y="308"/>
                  <a:pt x="0" y="308"/>
                </a:cubicBezTo>
                <a:cubicBezTo>
                  <a:pt x="172" y="479"/>
                  <a:pt x="172" y="479"/>
                  <a:pt x="172" y="479"/>
                </a:cubicBezTo>
                <a:cubicBezTo>
                  <a:pt x="213" y="520"/>
                  <a:pt x="213" y="520"/>
                  <a:pt x="213" y="520"/>
                </a:cubicBezTo>
                <a:cubicBezTo>
                  <a:pt x="307" y="614"/>
                  <a:pt x="461" y="613"/>
                  <a:pt x="555" y="519"/>
                </a:cubicBezTo>
                <a:cubicBezTo>
                  <a:pt x="597" y="478"/>
                  <a:pt x="597" y="478"/>
                  <a:pt x="597" y="478"/>
                </a:cubicBezTo>
                <a:cubicBezTo>
                  <a:pt x="767" y="306"/>
                  <a:pt x="767" y="306"/>
                  <a:pt x="767" y="306"/>
                </a:cubicBezTo>
                <a:lnTo>
                  <a:pt x="596" y="135"/>
                </a:lnTo>
                <a:close/>
              </a:path>
            </a:pathLst>
          </a:custGeom>
          <a:solidFill>
            <a:srgbClr val="3D3D3D"/>
          </a:solidFill>
          <a:ln w="28575">
            <a:noFill/>
          </a:ln>
          <a:effectLst>
            <a:outerShdw blurRad="508000" dist="2540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D2E83"/>
              </a:solidFill>
            </a:endParaRPr>
          </a:p>
        </p:txBody>
      </p:sp>
      <p:sp>
        <p:nvSpPr>
          <p:cNvPr id="57" name="Freeform 19"/>
          <p:cNvSpPr/>
          <p:nvPr/>
        </p:nvSpPr>
        <p:spPr bwMode="auto">
          <a:xfrm>
            <a:off x="5363772" y="3885642"/>
            <a:ext cx="1460500" cy="1825625"/>
          </a:xfrm>
          <a:custGeom>
            <a:avLst/>
            <a:gdLst>
              <a:gd name="T0" fmla="*/ 477 w 613"/>
              <a:gd name="T1" fmla="*/ 171 h 767"/>
              <a:gd name="T2" fmla="*/ 519 w 613"/>
              <a:gd name="T3" fmla="*/ 212 h 767"/>
              <a:gd name="T4" fmla="*/ 519 w 613"/>
              <a:gd name="T5" fmla="*/ 555 h 767"/>
              <a:gd name="T6" fmla="*/ 477 w 613"/>
              <a:gd name="T7" fmla="*/ 596 h 767"/>
              <a:gd name="T8" fmla="*/ 306 w 613"/>
              <a:gd name="T9" fmla="*/ 767 h 767"/>
              <a:gd name="T10" fmla="*/ 135 w 613"/>
              <a:gd name="T11" fmla="*/ 596 h 767"/>
              <a:gd name="T12" fmla="*/ 94 w 613"/>
              <a:gd name="T13" fmla="*/ 555 h 767"/>
              <a:gd name="T14" fmla="*/ 94 w 613"/>
              <a:gd name="T15" fmla="*/ 212 h 767"/>
              <a:gd name="T16" fmla="*/ 135 w 613"/>
              <a:gd name="T17" fmla="*/ 171 h 767"/>
              <a:gd name="T18" fmla="*/ 306 w 613"/>
              <a:gd name="T19" fmla="*/ 0 h 767"/>
              <a:gd name="T20" fmla="*/ 477 w 613"/>
              <a:gd name="T21" fmla="*/ 171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13" h="767">
                <a:moveTo>
                  <a:pt x="477" y="171"/>
                </a:moveTo>
                <a:cubicBezTo>
                  <a:pt x="519" y="212"/>
                  <a:pt x="519" y="212"/>
                  <a:pt x="519" y="212"/>
                </a:cubicBezTo>
                <a:cubicBezTo>
                  <a:pt x="613" y="307"/>
                  <a:pt x="613" y="461"/>
                  <a:pt x="519" y="555"/>
                </a:cubicBezTo>
                <a:cubicBezTo>
                  <a:pt x="477" y="596"/>
                  <a:pt x="477" y="596"/>
                  <a:pt x="477" y="596"/>
                </a:cubicBezTo>
                <a:cubicBezTo>
                  <a:pt x="306" y="767"/>
                  <a:pt x="306" y="767"/>
                  <a:pt x="306" y="767"/>
                </a:cubicBezTo>
                <a:cubicBezTo>
                  <a:pt x="135" y="596"/>
                  <a:pt x="135" y="596"/>
                  <a:pt x="135" y="596"/>
                </a:cubicBezTo>
                <a:cubicBezTo>
                  <a:pt x="94" y="555"/>
                  <a:pt x="94" y="555"/>
                  <a:pt x="94" y="555"/>
                </a:cubicBezTo>
                <a:cubicBezTo>
                  <a:pt x="0" y="461"/>
                  <a:pt x="0" y="307"/>
                  <a:pt x="94" y="212"/>
                </a:cubicBezTo>
                <a:cubicBezTo>
                  <a:pt x="135" y="171"/>
                  <a:pt x="135" y="171"/>
                  <a:pt x="135" y="171"/>
                </a:cubicBezTo>
                <a:cubicBezTo>
                  <a:pt x="306" y="0"/>
                  <a:pt x="306" y="0"/>
                  <a:pt x="306" y="0"/>
                </a:cubicBezTo>
                <a:lnTo>
                  <a:pt x="477" y="171"/>
                </a:lnTo>
                <a:close/>
              </a:path>
            </a:pathLst>
          </a:custGeom>
          <a:solidFill>
            <a:srgbClr val="F24B9D"/>
          </a:solidFill>
          <a:ln w="28575">
            <a:noFill/>
          </a:ln>
          <a:effectLst>
            <a:outerShdw blurRad="508000" dist="2540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D2E83"/>
              </a:solidFill>
            </a:endParaRPr>
          </a:p>
        </p:txBody>
      </p:sp>
      <p:grpSp>
        <p:nvGrpSpPr>
          <p:cNvPr id="58" name="Group 8"/>
          <p:cNvGrpSpPr>
            <a:grpSpLocks noChangeAspect="1"/>
          </p:cNvGrpSpPr>
          <p:nvPr/>
        </p:nvGrpSpPr>
        <p:grpSpPr bwMode="auto">
          <a:xfrm flipH="1">
            <a:off x="4761586" y="3454035"/>
            <a:ext cx="740822" cy="786383"/>
            <a:chOff x="2908" y="1821"/>
            <a:chExt cx="1252" cy="1329"/>
          </a:xfrm>
          <a:solidFill>
            <a:schemeClr val="bg1"/>
          </a:solidFill>
        </p:grpSpPr>
        <p:sp>
          <p:nvSpPr>
            <p:cNvPr id="59" name="Freeform 9"/>
            <p:cNvSpPr>
              <a:spLocks noEditPoints="1"/>
            </p:cNvSpPr>
            <p:nvPr/>
          </p:nvSpPr>
          <p:spPr bwMode="auto">
            <a:xfrm>
              <a:off x="3137" y="1821"/>
              <a:ext cx="800" cy="802"/>
            </a:xfrm>
            <a:custGeom>
              <a:avLst/>
              <a:gdLst>
                <a:gd name="T0" fmla="*/ 800 w 800"/>
                <a:gd name="T1" fmla="*/ 267 h 802"/>
                <a:gd name="T2" fmla="*/ 666 w 800"/>
                <a:gd name="T3" fmla="*/ 200 h 802"/>
                <a:gd name="T4" fmla="*/ 666 w 800"/>
                <a:gd name="T5" fmla="*/ 67 h 802"/>
                <a:gd name="T6" fmla="*/ 510 w 800"/>
                <a:gd name="T7" fmla="*/ 78 h 802"/>
                <a:gd name="T8" fmla="*/ 399 w 800"/>
                <a:gd name="T9" fmla="*/ 0 h 802"/>
                <a:gd name="T10" fmla="*/ 289 w 800"/>
                <a:gd name="T11" fmla="*/ 78 h 802"/>
                <a:gd name="T12" fmla="*/ 132 w 800"/>
                <a:gd name="T13" fmla="*/ 67 h 802"/>
                <a:gd name="T14" fmla="*/ 132 w 800"/>
                <a:gd name="T15" fmla="*/ 200 h 802"/>
                <a:gd name="T16" fmla="*/ 0 w 800"/>
                <a:gd name="T17" fmla="*/ 264 h 802"/>
                <a:gd name="T18" fmla="*/ 65 w 800"/>
                <a:gd name="T19" fmla="*/ 401 h 802"/>
                <a:gd name="T20" fmla="*/ 0 w 800"/>
                <a:gd name="T21" fmla="*/ 534 h 802"/>
                <a:gd name="T22" fmla="*/ 132 w 800"/>
                <a:gd name="T23" fmla="*/ 601 h 802"/>
                <a:gd name="T24" fmla="*/ 132 w 800"/>
                <a:gd name="T25" fmla="*/ 735 h 802"/>
                <a:gd name="T26" fmla="*/ 289 w 800"/>
                <a:gd name="T27" fmla="*/ 724 h 802"/>
                <a:gd name="T28" fmla="*/ 399 w 800"/>
                <a:gd name="T29" fmla="*/ 802 h 802"/>
                <a:gd name="T30" fmla="*/ 510 w 800"/>
                <a:gd name="T31" fmla="*/ 724 h 802"/>
                <a:gd name="T32" fmla="*/ 666 w 800"/>
                <a:gd name="T33" fmla="*/ 735 h 802"/>
                <a:gd name="T34" fmla="*/ 666 w 800"/>
                <a:gd name="T35" fmla="*/ 601 h 802"/>
                <a:gd name="T36" fmla="*/ 800 w 800"/>
                <a:gd name="T37" fmla="*/ 534 h 802"/>
                <a:gd name="T38" fmla="*/ 733 w 800"/>
                <a:gd name="T39" fmla="*/ 401 h 802"/>
                <a:gd name="T40" fmla="*/ 800 w 800"/>
                <a:gd name="T41" fmla="*/ 267 h 802"/>
                <a:gd name="T42" fmla="*/ 800 w 800"/>
                <a:gd name="T43" fmla="*/ 267 h 802"/>
                <a:gd name="T44" fmla="*/ 690 w 800"/>
                <a:gd name="T45" fmla="*/ 498 h 802"/>
                <a:gd name="T46" fmla="*/ 593 w 800"/>
                <a:gd name="T47" fmla="*/ 545 h 802"/>
                <a:gd name="T48" fmla="*/ 593 w 800"/>
                <a:gd name="T49" fmla="*/ 642 h 802"/>
                <a:gd name="T50" fmla="*/ 480 w 800"/>
                <a:gd name="T51" fmla="*/ 635 h 802"/>
                <a:gd name="T52" fmla="*/ 399 w 800"/>
                <a:gd name="T53" fmla="*/ 690 h 802"/>
                <a:gd name="T54" fmla="*/ 320 w 800"/>
                <a:gd name="T55" fmla="*/ 635 h 802"/>
                <a:gd name="T56" fmla="*/ 207 w 800"/>
                <a:gd name="T57" fmla="*/ 642 h 802"/>
                <a:gd name="T58" fmla="*/ 207 w 800"/>
                <a:gd name="T59" fmla="*/ 545 h 802"/>
                <a:gd name="T60" fmla="*/ 110 w 800"/>
                <a:gd name="T61" fmla="*/ 498 h 802"/>
                <a:gd name="T62" fmla="*/ 157 w 800"/>
                <a:gd name="T63" fmla="*/ 401 h 802"/>
                <a:gd name="T64" fmla="*/ 110 w 800"/>
                <a:gd name="T65" fmla="*/ 302 h 802"/>
                <a:gd name="T66" fmla="*/ 207 w 800"/>
                <a:gd name="T67" fmla="*/ 256 h 802"/>
                <a:gd name="T68" fmla="*/ 207 w 800"/>
                <a:gd name="T69" fmla="*/ 159 h 802"/>
                <a:gd name="T70" fmla="*/ 320 w 800"/>
                <a:gd name="T71" fmla="*/ 167 h 802"/>
                <a:gd name="T72" fmla="*/ 399 w 800"/>
                <a:gd name="T73" fmla="*/ 111 h 802"/>
                <a:gd name="T74" fmla="*/ 480 w 800"/>
                <a:gd name="T75" fmla="*/ 167 h 802"/>
                <a:gd name="T76" fmla="*/ 593 w 800"/>
                <a:gd name="T77" fmla="*/ 159 h 802"/>
                <a:gd name="T78" fmla="*/ 593 w 800"/>
                <a:gd name="T79" fmla="*/ 256 h 802"/>
                <a:gd name="T80" fmla="*/ 690 w 800"/>
                <a:gd name="T81" fmla="*/ 304 h 802"/>
                <a:gd name="T82" fmla="*/ 641 w 800"/>
                <a:gd name="T83" fmla="*/ 401 h 802"/>
                <a:gd name="T84" fmla="*/ 690 w 800"/>
                <a:gd name="T85" fmla="*/ 498 h 802"/>
                <a:gd name="T86" fmla="*/ 690 w 800"/>
                <a:gd name="T87" fmla="*/ 498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0" h="802">
                  <a:moveTo>
                    <a:pt x="800" y="267"/>
                  </a:moveTo>
                  <a:lnTo>
                    <a:pt x="666" y="200"/>
                  </a:lnTo>
                  <a:lnTo>
                    <a:pt x="666" y="67"/>
                  </a:lnTo>
                  <a:lnTo>
                    <a:pt x="510" y="78"/>
                  </a:lnTo>
                  <a:lnTo>
                    <a:pt x="399" y="0"/>
                  </a:lnTo>
                  <a:lnTo>
                    <a:pt x="289" y="78"/>
                  </a:lnTo>
                  <a:lnTo>
                    <a:pt x="132" y="67"/>
                  </a:lnTo>
                  <a:lnTo>
                    <a:pt x="132" y="200"/>
                  </a:lnTo>
                  <a:lnTo>
                    <a:pt x="0" y="264"/>
                  </a:lnTo>
                  <a:lnTo>
                    <a:pt x="65" y="401"/>
                  </a:lnTo>
                  <a:lnTo>
                    <a:pt x="0" y="534"/>
                  </a:lnTo>
                  <a:lnTo>
                    <a:pt x="132" y="601"/>
                  </a:lnTo>
                  <a:lnTo>
                    <a:pt x="132" y="735"/>
                  </a:lnTo>
                  <a:lnTo>
                    <a:pt x="289" y="724"/>
                  </a:lnTo>
                  <a:lnTo>
                    <a:pt x="399" y="802"/>
                  </a:lnTo>
                  <a:lnTo>
                    <a:pt x="510" y="724"/>
                  </a:lnTo>
                  <a:lnTo>
                    <a:pt x="666" y="735"/>
                  </a:lnTo>
                  <a:lnTo>
                    <a:pt x="666" y="601"/>
                  </a:lnTo>
                  <a:lnTo>
                    <a:pt x="800" y="534"/>
                  </a:lnTo>
                  <a:lnTo>
                    <a:pt x="733" y="401"/>
                  </a:lnTo>
                  <a:lnTo>
                    <a:pt x="800" y="267"/>
                  </a:lnTo>
                  <a:lnTo>
                    <a:pt x="800" y="267"/>
                  </a:lnTo>
                  <a:close/>
                  <a:moveTo>
                    <a:pt x="690" y="498"/>
                  </a:moveTo>
                  <a:lnTo>
                    <a:pt x="593" y="545"/>
                  </a:lnTo>
                  <a:lnTo>
                    <a:pt x="593" y="642"/>
                  </a:lnTo>
                  <a:lnTo>
                    <a:pt x="480" y="635"/>
                  </a:lnTo>
                  <a:lnTo>
                    <a:pt x="399" y="690"/>
                  </a:lnTo>
                  <a:lnTo>
                    <a:pt x="320" y="635"/>
                  </a:lnTo>
                  <a:lnTo>
                    <a:pt x="207" y="642"/>
                  </a:lnTo>
                  <a:lnTo>
                    <a:pt x="207" y="545"/>
                  </a:lnTo>
                  <a:lnTo>
                    <a:pt x="110" y="498"/>
                  </a:lnTo>
                  <a:lnTo>
                    <a:pt x="157" y="401"/>
                  </a:lnTo>
                  <a:lnTo>
                    <a:pt x="110" y="302"/>
                  </a:lnTo>
                  <a:lnTo>
                    <a:pt x="207" y="256"/>
                  </a:lnTo>
                  <a:lnTo>
                    <a:pt x="207" y="159"/>
                  </a:lnTo>
                  <a:lnTo>
                    <a:pt x="320" y="167"/>
                  </a:lnTo>
                  <a:lnTo>
                    <a:pt x="399" y="111"/>
                  </a:lnTo>
                  <a:lnTo>
                    <a:pt x="480" y="167"/>
                  </a:lnTo>
                  <a:lnTo>
                    <a:pt x="593" y="159"/>
                  </a:lnTo>
                  <a:lnTo>
                    <a:pt x="593" y="256"/>
                  </a:lnTo>
                  <a:lnTo>
                    <a:pt x="690" y="304"/>
                  </a:lnTo>
                  <a:lnTo>
                    <a:pt x="641" y="401"/>
                  </a:lnTo>
                  <a:lnTo>
                    <a:pt x="690" y="498"/>
                  </a:lnTo>
                  <a:lnTo>
                    <a:pt x="690" y="4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0" name="Freeform 10"/>
            <p:cNvSpPr/>
            <p:nvPr/>
          </p:nvSpPr>
          <p:spPr bwMode="auto">
            <a:xfrm>
              <a:off x="2908" y="2500"/>
              <a:ext cx="647" cy="628"/>
            </a:xfrm>
            <a:custGeom>
              <a:avLst/>
              <a:gdLst>
                <a:gd name="T0" fmla="*/ 517 w 647"/>
                <a:gd name="T1" fmla="*/ 72 h 628"/>
                <a:gd name="T2" fmla="*/ 334 w 647"/>
                <a:gd name="T3" fmla="*/ 86 h 628"/>
                <a:gd name="T4" fmla="*/ 334 w 647"/>
                <a:gd name="T5" fmla="*/ 0 h 628"/>
                <a:gd name="T6" fmla="*/ 0 w 647"/>
                <a:gd name="T7" fmla="*/ 407 h 628"/>
                <a:gd name="T8" fmla="*/ 266 w 647"/>
                <a:gd name="T9" fmla="*/ 358 h 628"/>
                <a:gd name="T10" fmla="*/ 270 w 647"/>
                <a:gd name="T11" fmla="*/ 628 h 628"/>
                <a:gd name="T12" fmla="*/ 647 w 647"/>
                <a:gd name="T13" fmla="*/ 167 h 628"/>
                <a:gd name="T14" fmla="*/ 625 w 647"/>
                <a:gd name="T15" fmla="*/ 148 h 628"/>
                <a:gd name="T16" fmla="*/ 517 w 647"/>
                <a:gd name="T17" fmla="*/ 72 h 628"/>
                <a:gd name="T18" fmla="*/ 517 w 647"/>
                <a:gd name="T19" fmla="*/ 7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7" h="628">
                  <a:moveTo>
                    <a:pt x="517" y="72"/>
                  </a:moveTo>
                  <a:lnTo>
                    <a:pt x="334" y="86"/>
                  </a:lnTo>
                  <a:lnTo>
                    <a:pt x="334" y="0"/>
                  </a:lnTo>
                  <a:lnTo>
                    <a:pt x="0" y="407"/>
                  </a:lnTo>
                  <a:lnTo>
                    <a:pt x="266" y="358"/>
                  </a:lnTo>
                  <a:lnTo>
                    <a:pt x="270" y="628"/>
                  </a:lnTo>
                  <a:lnTo>
                    <a:pt x="647" y="167"/>
                  </a:lnTo>
                  <a:lnTo>
                    <a:pt x="625" y="148"/>
                  </a:lnTo>
                  <a:lnTo>
                    <a:pt x="517" y="72"/>
                  </a:lnTo>
                  <a:lnTo>
                    <a:pt x="517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1" name="Freeform 11"/>
            <p:cNvSpPr/>
            <p:nvPr/>
          </p:nvSpPr>
          <p:spPr bwMode="auto">
            <a:xfrm>
              <a:off x="3522" y="2505"/>
              <a:ext cx="638" cy="645"/>
            </a:xfrm>
            <a:custGeom>
              <a:avLst/>
              <a:gdLst>
                <a:gd name="T0" fmla="*/ 310 w 638"/>
                <a:gd name="T1" fmla="*/ 0 h 645"/>
                <a:gd name="T2" fmla="*/ 310 w 638"/>
                <a:gd name="T3" fmla="*/ 87 h 645"/>
                <a:gd name="T4" fmla="*/ 127 w 638"/>
                <a:gd name="T5" fmla="*/ 75 h 645"/>
                <a:gd name="T6" fmla="*/ 97 w 638"/>
                <a:gd name="T7" fmla="*/ 95 h 645"/>
                <a:gd name="T8" fmla="*/ 0 w 638"/>
                <a:gd name="T9" fmla="*/ 168 h 645"/>
                <a:gd name="T10" fmla="*/ 359 w 638"/>
                <a:gd name="T11" fmla="*/ 645 h 645"/>
                <a:gd name="T12" fmla="*/ 374 w 638"/>
                <a:gd name="T13" fmla="*/ 375 h 645"/>
                <a:gd name="T14" fmla="*/ 638 w 638"/>
                <a:gd name="T15" fmla="*/ 436 h 645"/>
                <a:gd name="T16" fmla="*/ 310 w 638"/>
                <a:gd name="T17" fmla="*/ 0 h 645"/>
                <a:gd name="T18" fmla="*/ 310 w 638"/>
                <a:gd name="T19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8" h="645">
                  <a:moveTo>
                    <a:pt x="310" y="0"/>
                  </a:moveTo>
                  <a:lnTo>
                    <a:pt x="310" y="87"/>
                  </a:lnTo>
                  <a:lnTo>
                    <a:pt x="127" y="75"/>
                  </a:lnTo>
                  <a:lnTo>
                    <a:pt x="97" y="95"/>
                  </a:lnTo>
                  <a:lnTo>
                    <a:pt x="0" y="168"/>
                  </a:lnTo>
                  <a:lnTo>
                    <a:pt x="359" y="645"/>
                  </a:lnTo>
                  <a:lnTo>
                    <a:pt x="374" y="375"/>
                  </a:lnTo>
                  <a:lnTo>
                    <a:pt x="638" y="436"/>
                  </a:lnTo>
                  <a:lnTo>
                    <a:pt x="310" y="0"/>
                  </a:lnTo>
                  <a:lnTo>
                    <a:pt x="3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3" name="Freeform 12"/>
            <p:cNvSpPr/>
            <p:nvPr/>
          </p:nvSpPr>
          <p:spPr bwMode="auto">
            <a:xfrm>
              <a:off x="3345" y="2036"/>
              <a:ext cx="384" cy="383"/>
            </a:xfrm>
            <a:custGeom>
              <a:avLst/>
              <a:gdLst>
                <a:gd name="T0" fmla="*/ 384 w 384"/>
                <a:gd name="T1" fmla="*/ 256 h 383"/>
                <a:gd name="T2" fmla="*/ 320 w 384"/>
                <a:gd name="T3" fmla="*/ 288 h 383"/>
                <a:gd name="T4" fmla="*/ 320 w 384"/>
                <a:gd name="T5" fmla="*/ 351 h 383"/>
                <a:gd name="T6" fmla="*/ 245 w 384"/>
                <a:gd name="T7" fmla="*/ 345 h 383"/>
                <a:gd name="T8" fmla="*/ 191 w 384"/>
                <a:gd name="T9" fmla="*/ 383 h 383"/>
                <a:gd name="T10" fmla="*/ 139 w 384"/>
                <a:gd name="T11" fmla="*/ 345 h 383"/>
                <a:gd name="T12" fmla="*/ 64 w 384"/>
                <a:gd name="T13" fmla="*/ 351 h 383"/>
                <a:gd name="T14" fmla="*/ 64 w 384"/>
                <a:gd name="T15" fmla="*/ 288 h 383"/>
                <a:gd name="T16" fmla="*/ 0 w 384"/>
                <a:gd name="T17" fmla="*/ 256 h 383"/>
                <a:gd name="T18" fmla="*/ 32 w 384"/>
                <a:gd name="T19" fmla="*/ 192 h 383"/>
                <a:gd name="T20" fmla="*/ 0 w 384"/>
                <a:gd name="T21" fmla="*/ 127 h 383"/>
                <a:gd name="T22" fmla="*/ 64 w 384"/>
                <a:gd name="T23" fmla="*/ 95 h 383"/>
                <a:gd name="T24" fmla="*/ 64 w 384"/>
                <a:gd name="T25" fmla="*/ 31 h 383"/>
                <a:gd name="T26" fmla="*/ 139 w 384"/>
                <a:gd name="T27" fmla="*/ 38 h 383"/>
                <a:gd name="T28" fmla="*/ 191 w 384"/>
                <a:gd name="T29" fmla="*/ 0 h 383"/>
                <a:gd name="T30" fmla="*/ 245 w 384"/>
                <a:gd name="T31" fmla="*/ 38 h 383"/>
                <a:gd name="T32" fmla="*/ 320 w 384"/>
                <a:gd name="T33" fmla="*/ 31 h 383"/>
                <a:gd name="T34" fmla="*/ 320 w 384"/>
                <a:gd name="T35" fmla="*/ 95 h 383"/>
                <a:gd name="T36" fmla="*/ 384 w 384"/>
                <a:gd name="T37" fmla="*/ 127 h 383"/>
                <a:gd name="T38" fmla="*/ 352 w 384"/>
                <a:gd name="T39" fmla="*/ 192 h 383"/>
                <a:gd name="T40" fmla="*/ 384 w 384"/>
                <a:gd name="T41" fmla="*/ 256 h 383"/>
                <a:gd name="T42" fmla="*/ 384 w 384"/>
                <a:gd name="T43" fmla="*/ 256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4" h="383">
                  <a:moveTo>
                    <a:pt x="384" y="256"/>
                  </a:moveTo>
                  <a:lnTo>
                    <a:pt x="320" y="288"/>
                  </a:lnTo>
                  <a:lnTo>
                    <a:pt x="320" y="351"/>
                  </a:lnTo>
                  <a:lnTo>
                    <a:pt x="245" y="345"/>
                  </a:lnTo>
                  <a:lnTo>
                    <a:pt x="191" y="383"/>
                  </a:lnTo>
                  <a:lnTo>
                    <a:pt x="139" y="345"/>
                  </a:lnTo>
                  <a:lnTo>
                    <a:pt x="64" y="351"/>
                  </a:lnTo>
                  <a:lnTo>
                    <a:pt x="64" y="288"/>
                  </a:lnTo>
                  <a:lnTo>
                    <a:pt x="0" y="256"/>
                  </a:lnTo>
                  <a:lnTo>
                    <a:pt x="32" y="192"/>
                  </a:lnTo>
                  <a:lnTo>
                    <a:pt x="0" y="127"/>
                  </a:lnTo>
                  <a:lnTo>
                    <a:pt x="64" y="95"/>
                  </a:lnTo>
                  <a:lnTo>
                    <a:pt x="64" y="31"/>
                  </a:lnTo>
                  <a:lnTo>
                    <a:pt x="139" y="38"/>
                  </a:lnTo>
                  <a:lnTo>
                    <a:pt x="191" y="0"/>
                  </a:lnTo>
                  <a:lnTo>
                    <a:pt x="245" y="38"/>
                  </a:lnTo>
                  <a:lnTo>
                    <a:pt x="320" y="31"/>
                  </a:lnTo>
                  <a:lnTo>
                    <a:pt x="320" y="95"/>
                  </a:lnTo>
                  <a:lnTo>
                    <a:pt x="384" y="127"/>
                  </a:lnTo>
                  <a:lnTo>
                    <a:pt x="352" y="192"/>
                  </a:lnTo>
                  <a:lnTo>
                    <a:pt x="384" y="256"/>
                  </a:lnTo>
                  <a:lnTo>
                    <a:pt x="384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64" name="Freeform 5"/>
          <p:cNvSpPr>
            <a:spLocks noEditPoints="1"/>
          </p:cNvSpPr>
          <p:nvPr/>
        </p:nvSpPr>
        <p:spPr bwMode="auto">
          <a:xfrm flipH="1">
            <a:off x="5768226" y="2530436"/>
            <a:ext cx="655548" cy="655548"/>
          </a:xfrm>
          <a:custGeom>
            <a:avLst/>
            <a:gdLst>
              <a:gd name="T0" fmla="*/ 1853 w 3277"/>
              <a:gd name="T1" fmla="*/ 2414 h 3277"/>
              <a:gd name="T2" fmla="*/ 2380 w 3277"/>
              <a:gd name="T3" fmla="*/ 1801 h 3277"/>
              <a:gd name="T4" fmla="*/ 3277 w 3277"/>
              <a:gd name="T5" fmla="*/ 455 h 3277"/>
              <a:gd name="T6" fmla="*/ 3148 w 3277"/>
              <a:gd name="T7" fmla="*/ 330 h 3277"/>
              <a:gd name="T8" fmla="*/ 2523 w 3277"/>
              <a:gd name="T9" fmla="*/ 330 h 3277"/>
              <a:gd name="T10" fmla="*/ 1638 w 3277"/>
              <a:gd name="T11" fmla="*/ 0 h 3277"/>
              <a:gd name="T12" fmla="*/ 753 w 3277"/>
              <a:gd name="T13" fmla="*/ 330 h 3277"/>
              <a:gd name="T14" fmla="*/ 129 w 3277"/>
              <a:gd name="T15" fmla="*/ 330 h 3277"/>
              <a:gd name="T16" fmla="*/ 0 w 3277"/>
              <a:gd name="T17" fmla="*/ 455 h 3277"/>
              <a:gd name="T18" fmla="*/ 897 w 3277"/>
              <a:gd name="T19" fmla="*/ 1801 h 3277"/>
              <a:gd name="T20" fmla="*/ 1424 w 3277"/>
              <a:gd name="T21" fmla="*/ 2414 h 3277"/>
              <a:gd name="T22" fmla="*/ 1424 w 3277"/>
              <a:gd name="T23" fmla="*/ 2647 h 3277"/>
              <a:gd name="T24" fmla="*/ 828 w 3277"/>
              <a:gd name="T25" fmla="*/ 2956 h 3277"/>
              <a:gd name="T26" fmla="*/ 1638 w 3277"/>
              <a:gd name="T27" fmla="*/ 3277 h 3277"/>
              <a:gd name="T28" fmla="*/ 2448 w 3277"/>
              <a:gd name="T29" fmla="*/ 2956 h 3277"/>
              <a:gd name="T30" fmla="*/ 1853 w 3277"/>
              <a:gd name="T31" fmla="*/ 2647 h 3277"/>
              <a:gd name="T32" fmla="*/ 1853 w 3277"/>
              <a:gd name="T33" fmla="*/ 2414 h 3277"/>
              <a:gd name="T34" fmla="*/ 1853 w 3277"/>
              <a:gd name="T35" fmla="*/ 2414 h 3277"/>
              <a:gd name="T36" fmla="*/ 2359 w 3277"/>
              <a:gd name="T37" fmla="*/ 1514 h 3277"/>
              <a:gd name="T38" fmla="*/ 2557 w 3277"/>
              <a:gd name="T39" fmla="*/ 579 h 3277"/>
              <a:gd name="T40" fmla="*/ 3014 w 3277"/>
              <a:gd name="T41" fmla="*/ 579 h 3277"/>
              <a:gd name="T42" fmla="*/ 2359 w 3277"/>
              <a:gd name="T43" fmla="*/ 1514 h 3277"/>
              <a:gd name="T44" fmla="*/ 2359 w 3277"/>
              <a:gd name="T45" fmla="*/ 1514 h 3277"/>
              <a:gd name="T46" fmla="*/ 1638 w 3277"/>
              <a:gd name="T47" fmla="*/ 218 h 3277"/>
              <a:gd name="T48" fmla="*/ 2330 w 3277"/>
              <a:gd name="T49" fmla="*/ 491 h 3277"/>
              <a:gd name="T50" fmla="*/ 1638 w 3277"/>
              <a:gd name="T51" fmla="*/ 764 h 3277"/>
              <a:gd name="T52" fmla="*/ 947 w 3277"/>
              <a:gd name="T53" fmla="*/ 491 h 3277"/>
              <a:gd name="T54" fmla="*/ 1638 w 3277"/>
              <a:gd name="T55" fmla="*/ 218 h 3277"/>
              <a:gd name="T56" fmla="*/ 1638 w 3277"/>
              <a:gd name="T57" fmla="*/ 218 h 3277"/>
              <a:gd name="T58" fmla="*/ 263 w 3277"/>
              <a:gd name="T59" fmla="*/ 579 h 3277"/>
              <a:gd name="T60" fmla="*/ 720 w 3277"/>
              <a:gd name="T61" fmla="*/ 579 h 3277"/>
              <a:gd name="T62" fmla="*/ 918 w 3277"/>
              <a:gd name="T63" fmla="*/ 1514 h 3277"/>
              <a:gd name="T64" fmla="*/ 263 w 3277"/>
              <a:gd name="T65" fmla="*/ 579 h 3277"/>
              <a:gd name="T66" fmla="*/ 263 w 3277"/>
              <a:gd name="T67" fmla="*/ 579 h 3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277" h="3277">
                <a:moveTo>
                  <a:pt x="1853" y="2414"/>
                </a:moveTo>
                <a:cubicBezTo>
                  <a:pt x="1853" y="2155"/>
                  <a:pt x="2053" y="2013"/>
                  <a:pt x="2380" y="1801"/>
                </a:cubicBezTo>
                <a:cubicBezTo>
                  <a:pt x="2780" y="1542"/>
                  <a:pt x="3277" y="1220"/>
                  <a:pt x="3277" y="455"/>
                </a:cubicBezTo>
                <a:cubicBezTo>
                  <a:pt x="3277" y="386"/>
                  <a:pt x="3219" y="330"/>
                  <a:pt x="3148" y="330"/>
                </a:cubicBezTo>
                <a:cubicBezTo>
                  <a:pt x="2523" y="330"/>
                  <a:pt x="2523" y="330"/>
                  <a:pt x="2523" y="330"/>
                </a:cubicBezTo>
                <a:cubicBezTo>
                  <a:pt x="2435" y="171"/>
                  <a:pt x="2172" y="0"/>
                  <a:pt x="1638" y="0"/>
                </a:cubicBezTo>
                <a:cubicBezTo>
                  <a:pt x="1105" y="0"/>
                  <a:pt x="842" y="171"/>
                  <a:pt x="753" y="330"/>
                </a:cubicBezTo>
                <a:cubicBezTo>
                  <a:pt x="129" y="330"/>
                  <a:pt x="129" y="330"/>
                  <a:pt x="129" y="330"/>
                </a:cubicBezTo>
                <a:cubicBezTo>
                  <a:pt x="58" y="330"/>
                  <a:pt x="0" y="386"/>
                  <a:pt x="0" y="455"/>
                </a:cubicBezTo>
                <a:cubicBezTo>
                  <a:pt x="0" y="1220"/>
                  <a:pt x="497" y="1542"/>
                  <a:pt x="897" y="1801"/>
                </a:cubicBezTo>
                <a:cubicBezTo>
                  <a:pt x="1223" y="2013"/>
                  <a:pt x="1424" y="2155"/>
                  <a:pt x="1424" y="2414"/>
                </a:cubicBezTo>
                <a:cubicBezTo>
                  <a:pt x="1424" y="2647"/>
                  <a:pt x="1424" y="2647"/>
                  <a:pt x="1424" y="2647"/>
                </a:cubicBezTo>
                <a:cubicBezTo>
                  <a:pt x="1080" y="2684"/>
                  <a:pt x="828" y="2809"/>
                  <a:pt x="828" y="2956"/>
                </a:cubicBezTo>
                <a:cubicBezTo>
                  <a:pt x="828" y="3133"/>
                  <a:pt x="1191" y="3277"/>
                  <a:pt x="1638" y="3277"/>
                </a:cubicBezTo>
                <a:cubicBezTo>
                  <a:pt x="2086" y="3277"/>
                  <a:pt x="2448" y="3133"/>
                  <a:pt x="2448" y="2956"/>
                </a:cubicBezTo>
                <a:cubicBezTo>
                  <a:pt x="2448" y="2809"/>
                  <a:pt x="2196" y="2684"/>
                  <a:pt x="1853" y="2647"/>
                </a:cubicBezTo>
                <a:cubicBezTo>
                  <a:pt x="1853" y="2414"/>
                  <a:pt x="1853" y="2414"/>
                  <a:pt x="1853" y="2414"/>
                </a:cubicBezTo>
                <a:cubicBezTo>
                  <a:pt x="1853" y="2414"/>
                  <a:pt x="1853" y="2414"/>
                  <a:pt x="1853" y="2414"/>
                </a:cubicBezTo>
                <a:close/>
                <a:moveTo>
                  <a:pt x="2359" y="1514"/>
                </a:moveTo>
                <a:cubicBezTo>
                  <a:pt x="2462" y="1300"/>
                  <a:pt x="2544" y="1010"/>
                  <a:pt x="2557" y="579"/>
                </a:cubicBezTo>
                <a:cubicBezTo>
                  <a:pt x="3014" y="579"/>
                  <a:pt x="3014" y="579"/>
                  <a:pt x="3014" y="579"/>
                </a:cubicBezTo>
                <a:cubicBezTo>
                  <a:pt x="2970" y="1060"/>
                  <a:pt x="2675" y="1303"/>
                  <a:pt x="2359" y="1514"/>
                </a:cubicBezTo>
                <a:cubicBezTo>
                  <a:pt x="2359" y="1514"/>
                  <a:pt x="2359" y="1514"/>
                  <a:pt x="2359" y="1514"/>
                </a:cubicBezTo>
                <a:close/>
                <a:moveTo>
                  <a:pt x="1638" y="218"/>
                </a:moveTo>
                <a:cubicBezTo>
                  <a:pt x="2136" y="218"/>
                  <a:pt x="2330" y="417"/>
                  <a:pt x="2330" y="491"/>
                </a:cubicBezTo>
                <a:cubicBezTo>
                  <a:pt x="2330" y="565"/>
                  <a:pt x="2136" y="764"/>
                  <a:pt x="1638" y="764"/>
                </a:cubicBezTo>
                <a:cubicBezTo>
                  <a:pt x="1141" y="764"/>
                  <a:pt x="947" y="565"/>
                  <a:pt x="947" y="491"/>
                </a:cubicBezTo>
                <a:cubicBezTo>
                  <a:pt x="947" y="417"/>
                  <a:pt x="1141" y="218"/>
                  <a:pt x="1638" y="218"/>
                </a:cubicBezTo>
                <a:cubicBezTo>
                  <a:pt x="1638" y="218"/>
                  <a:pt x="1638" y="218"/>
                  <a:pt x="1638" y="218"/>
                </a:cubicBezTo>
                <a:close/>
                <a:moveTo>
                  <a:pt x="263" y="579"/>
                </a:moveTo>
                <a:cubicBezTo>
                  <a:pt x="720" y="579"/>
                  <a:pt x="720" y="579"/>
                  <a:pt x="720" y="579"/>
                </a:cubicBezTo>
                <a:cubicBezTo>
                  <a:pt x="733" y="1010"/>
                  <a:pt x="815" y="1300"/>
                  <a:pt x="918" y="1514"/>
                </a:cubicBezTo>
                <a:cubicBezTo>
                  <a:pt x="602" y="1303"/>
                  <a:pt x="307" y="1060"/>
                  <a:pt x="263" y="579"/>
                </a:cubicBezTo>
                <a:cubicBezTo>
                  <a:pt x="263" y="579"/>
                  <a:pt x="263" y="579"/>
                  <a:pt x="263" y="5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5" name="Freeform 5"/>
          <p:cNvSpPr>
            <a:spLocks noEditPoints="1"/>
          </p:cNvSpPr>
          <p:nvPr/>
        </p:nvSpPr>
        <p:spPr bwMode="auto">
          <a:xfrm flipH="1">
            <a:off x="5768226" y="4533158"/>
            <a:ext cx="655548" cy="655548"/>
          </a:xfrm>
          <a:custGeom>
            <a:avLst/>
            <a:gdLst>
              <a:gd name="T0" fmla="*/ 1853 w 3277"/>
              <a:gd name="T1" fmla="*/ 2414 h 3277"/>
              <a:gd name="T2" fmla="*/ 2380 w 3277"/>
              <a:gd name="T3" fmla="*/ 1801 h 3277"/>
              <a:gd name="T4" fmla="*/ 3277 w 3277"/>
              <a:gd name="T5" fmla="*/ 455 h 3277"/>
              <a:gd name="T6" fmla="*/ 3148 w 3277"/>
              <a:gd name="T7" fmla="*/ 330 h 3277"/>
              <a:gd name="T8" fmla="*/ 2523 w 3277"/>
              <a:gd name="T9" fmla="*/ 330 h 3277"/>
              <a:gd name="T10" fmla="*/ 1638 w 3277"/>
              <a:gd name="T11" fmla="*/ 0 h 3277"/>
              <a:gd name="T12" fmla="*/ 753 w 3277"/>
              <a:gd name="T13" fmla="*/ 330 h 3277"/>
              <a:gd name="T14" fmla="*/ 129 w 3277"/>
              <a:gd name="T15" fmla="*/ 330 h 3277"/>
              <a:gd name="T16" fmla="*/ 0 w 3277"/>
              <a:gd name="T17" fmla="*/ 455 h 3277"/>
              <a:gd name="T18" fmla="*/ 897 w 3277"/>
              <a:gd name="T19" fmla="*/ 1801 h 3277"/>
              <a:gd name="T20" fmla="*/ 1424 w 3277"/>
              <a:gd name="T21" fmla="*/ 2414 h 3277"/>
              <a:gd name="T22" fmla="*/ 1424 w 3277"/>
              <a:gd name="T23" fmla="*/ 2647 h 3277"/>
              <a:gd name="T24" fmla="*/ 828 w 3277"/>
              <a:gd name="T25" fmla="*/ 2956 h 3277"/>
              <a:gd name="T26" fmla="*/ 1638 w 3277"/>
              <a:gd name="T27" fmla="*/ 3277 h 3277"/>
              <a:gd name="T28" fmla="*/ 2448 w 3277"/>
              <a:gd name="T29" fmla="*/ 2956 h 3277"/>
              <a:gd name="T30" fmla="*/ 1853 w 3277"/>
              <a:gd name="T31" fmla="*/ 2647 h 3277"/>
              <a:gd name="T32" fmla="*/ 1853 w 3277"/>
              <a:gd name="T33" fmla="*/ 2414 h 3277"/>
              <a:gd name="T34" fmla="*/ 1853 w 3277"/>
              <a:gd name="T35" fmla="*/ 2414 h 3277"/>
              <a:gd name="T36" fmla="*/ 2359 w 3277"/>
              <a:gd name="T37" fmla="*/ 1514 h 3277"/>
              <a:gd name="T38" fmla="*/ 2557 w 3277"/>
              <a:gd name="T39" fmla="*/ 579 h 3277"/>
              <a:gd name="T40" fmla="*/ 3014 w 3277"/>
              <a:gd name="T41" fmla="*/ 579 h 3277"/>
              <a:gd name="T42" fmla="*/ 2359 w 3277"/>
              <a:gd name="T43" fmla="*/ 1514 h 3277"/>
              <a:gd name="T44" fmla="*/ 2359 w 3277"/>
              <a:gd name="T45" fmla="*/ 1514 h 3277"/>
              <a:gd name="T46" fmla="*/ 1638 w 3277"/>
              <a:gd name="T47" fmla="*/ 218 h 3277"/>
              <a:gd name="T48" fmla="*/ 2330 w 3277"/>
              <a:gd name="T49" fmla="*/ 491 h 3277"/>
              <a:gd name="T50" fmla="*/ 1638 w 3277"/>
              <a:gd name="T51" fmla="*/ 764 h 3277"/>
              <a:gd name="T52" fmla="*/ 947 w 3277"/>
              <a:gd name="T53" fmla="*/ 491 h 3277"/>
              <a:gd name="T54" fmla="*/ 1638 w 3277"/>
              <a:gd name="T55" fmla="*/ 218 h 3277"/>
              <a:gd name="T56" fmla="*/ 1638 w 3277"/>
              <a:gd name="T57" fmla="*/ 218 h 3277"/>
              <a:gd name="T58" fmla="*/ 263 w 3277"/>
              <a:gd name="T59" fmla="*/ 579 h 3277"/>
              <a:gd name="T60" fmla="*/ 720 w 3277"/>
              <a:gd name="T61" fmla="*/ 579 h 3277"/>
              <a:gd name="T62" fmla="*/ 918 w 3277"/>
              <a:gd name="T63" fmla="*/ 1514 h 3277"/>
              <a:gd name="T64" fmla="*/ 263 w 3277"/>
              <a:gd name="T65" fmla="*/ 579 h 3277"/>
              <a:gd name="T66" fmla="*/ 263 w 3277"/>
              <a:gd name="T67" fmla="*/ 579 h 3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277" h="3277">
                <a:moveTo>
                  <a:pt x="1853" y="2414"/>
                </a:moveTo>
                <a:cubicBezTo>
                  <a:pt x="1853" y="2155"/>
                  <a:pt x="2053" y="2013"/>
                  <a:pt x="2380" y="1801"/>
                </a:cubicBezTo>
                <a:cubicBezTo>
                  <a:pt x="2780" y="1542"/>
                  <a:pt x="3277" y="1220"/>
                  <a:pt x="3277" y="455"/>
                </a:cubicBezTo>
                <a:cubicBezTo>
                  <a:pt x="3277" y="386"/>
                  <a:pt x="3219" y="330"/>
                  <a:pt x="3148" y="330"/>
                </a:cubicBezTo>
                <a:cubicBezTo>
                  <a:pt x="2523" y="330"/>
                  <a:pt x="2523" y="330"/>
                  <a:pt x="2523" y="330"/>
                </a:cubicBezTo>
                <a:cubicBezTo>
                  <a:pt x="2435" y="171"/>
                  <a:pt x="2172" y="0"/>
                  <a:pt x="1638" y="0"/>
                </a:cubicBezTo>
                <a:cubicBezTo>
                  <a:pt x="1105" y="0"/>
                  <a:pt x="842" y="171"/>
                  <a:pt x="753" y="330"/>
                </a:cubicBezTo>
                <a:cubicBezTo>
                  <a:pt x="129" y="330"/>
                  <a:pt x="129" y="330"/>
                  <a:pt x="129" y="330"/>
                </a:cubicBezTo>
                <a:cubicBezTo>
                  <a:pt x="58" y="330"/>
                  <a:pt x="0" y="386"/>
                  <a:pt x="0" y="455"/>
                </a:cubicBezTo>
                <a:cubicBezTo>
                  <a:pt x="0" y="1220"/>
                  <a:pt x="497" y="1542"/>
                  <a:pt x="897" y="1801"/>
                </a:cubicBezTo>
                <a:cubicBezTo>
                  <a:pt x="1223" y="2013"/>
                  <a:pt x="1424" y="2155"/>
                  <a:pt x="1424" y="2414"/>
                </a:cubicBezTo>
                <a:cubicBezTo>
                  <a:pt x="1424" y="2647"/>
                  <a:pt x="1424" y="2647"/>
                  <a:pt x="1424" y="2647"/>
                </a:cubicBezTo>
                <a:cubicBezTo>
                  <a:pt x="1080" y="2684"/>
                  <a:pt x="828" y="2809"/>
                  <a:pt x="828" y="2956"/>
                </a:cubicBezTo>
                <a:cubicBezTo>
                  <a:pt x="828" y="3133"/>
                  <a:pt x="1191" y="3277"/>
                  <a:pt x="1638" y="3277"/>
                </a:cubicBezTo>
                <a:cubicBezTo>
                  <a:pt x="2086" y="3277"/>
                  <a:pt x="2448" y="3133"/>
                  <a:pt x="2448" y="2956"/>
                </a:cubicBezTo>
                <a:cubicBezTo>
                  <a:pt x="2448" y="2809"/>
                  <a:pt x="2196" y="2684"/>
                  <a:pt x="1853" y="2647"/>
                </a:cubicBezTo>
                <a:cubicBezTo>
                  <a:pt x="1853" y="2414"/>
                  <a:pt x="1853" y="2414"/>
                  <a:pt x="1853" y="2414"/>
                </a:cubicBezTo>
                <a:cubicBezTo>
                  <a:pt x="1853" y="2414"/>
                  <a:pt x="1853" y="2414"/>
                  <a:pt x="1853" y="2414"/>
                </a:cubicBezTo>
                <a:close/>
                <a:moveTo>
                  <a:pt x="2359" y="1514"/>
                </a:moveTo>
                <a:cubicBezTo>
                  <a:pt x="2462" y="1300"/>
                  <a:pt x="2544" y="1010"/>
                  <a:pt x="2557" y="579"/>
                </a:cubicBezTo>
                <a:cubicBezTo>
                  <a:pt x="3014" y="579"/>
                  <a:pt x="3014" y="579"/>
                  <a:pt x="3014" y="579"/>
                </a:cubicBezTo>
                <a:cubicBezTo>
                  <a:pt x="2970" y="1060"/>
                  <a:pt x="2675" y="1303"/>
                  <a:pt x="2359" y="1514"/>
                </a:cubicBezTo>
                <a:cubicBezTo>
                  <a:pt x="2359" y="1514"/>
                  <a:pt x="2359" y="1514"/>
                  <a:pt x="2359" y="1514"/>
                </a:cubicBezTo>
                <a:close/>
                <a:moveTo>
                  <a:pt x="1638" y="218"/>
                </a:moveTo>
                <a:cubicBezTo>
                  <a:pt x="2136" y="218"/>
                  <a:pt x="2330" y="417"/>
                  <a:pt x="2330" y="491"/>
                </a:cubicBezTo>
                <a:cubicBezTo>
                  <a:pt x="2330" y="565"/>
                  <a:pt x="2136" y="764"/>
                  <a:pt x="1638" y="764"/>
                </a:cubicBezTo>
                <a:cubicBezTo>
                  <a:pt x="1141" y="764"/>
                  <a:pt x="947" y="565"/>
                  <a:pt x="947" y="491"/>
                </a:cubicBezTo>
                <a:cubicBezTo>
                  <a:pt x="947" y="417"/>
                  <a:pt x="1141" y="218"/>
                  <a:pt x="1638" y="218"/>
                </a:cubicBezTo>
                <a:cubicBezTo>
                  <a:pt x="1638" y="218"/>
                  <a:pt x="1638" y="218"/>
                  <a:pt x="1638" y="218"/>
                </a:cubicBezTo>
                <a:close/>
                <a:moveTo>
                  <a:pt x="263" y="579"/>
                </a:moveTo>
                <a:cubicBezTo>
                  <a:pt x="720" y="579"/>
                  <a:pt x="720" y="579"/>
                  <a:pt x="720" y="579"/>
                </a:cubicBezTo>
                <a:cubicBezTo>
                  <a:pt x="733" y="1010"/>
                  <a:pt x="815" y="1300"/>
                  <a:pt x="918" y="1514"/>
                </a:cubicBezTo>
                <a:cubicBezTo>
                  <a:pt x="602" y="1303"/>
                  <a:pt x="307" y="1060"/>
                  <a:pt x="263" y="579"/>
                </a:cubicBezTo>
                <a:cubicBezTo>
                  <a:pt x="263" y="579"/>
                  <a:pt x="263" y="579"/>
                  <a:pt x="263" y="5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66" name="Group 8"/>
          <p:cNvGrpSpPr>
            <a:grpSpLocks noChangeAspect="1"/>
          </p:cNvGrpSpPr>
          <p:nvPr/>
        </p:nvGrpSpPr>
        <p:grpSpPr bwMode="auto">
          <a:xfrm flipH="1">
            <a:off x="6685636" y="3440560"/>
            <a:ext cx="740822" cy="786383"/>
            <a:chOff x="2908" y="1821"/>
            <a:chExt cx="1252" cy="1329"/>
          </a:xfrm>
          <a:solidFill>
            <a:schemeClr val="bg1"/>
          </a:solidFill>
        </p:grpSpPr>
        <p:sp>
          <p:nvSpPr>
            <p:cNvPr id="67" name="Freeform 9"/>
            <p:cNvSpPr>
              <a:spLocks noEditPoints="1"/>
            </p:cNvSpPr>
            <p:nvPr/>
          </p:nvSpPr>
          <p:spPr bwMode="auto">
            <a:xfrm>
              <a:off x="3137" y="1821"/>
              <a:ext cx="800" cy="802"/>
            </a:xfrm>
            <a:custGeom>
              <a:avLst/>
              <a:gdLst>
                <a:gd name="T0" fmla="*/ 800 w 800"/>
                <a:gd name="T1" fmla="*/ 267 h 802"/>
                <a:gd name="T2" fmla="*/ 666 w 800"/>
                <a:gd name="T3" fmla="*/ 200 h 802"/>
                <a:gd name="T4" fmla="*/ 666 w 800"/>
                <a:gd name="T5" fmla="*/ 67 h 802"/>
                <a:gd name="T6" fmla="*/ 510 w 800"/>
                <a:gd name="T7" fmla="*/ 78 h 802"/>
                <a:gd name="T8" fmla="*/ 399 w 800"/>
                <a:gd name="T9" fmla="*/ 0 h 802"/>
                <a:gd name="T10" fmla="*/ 289 w 800"/>
                <a:gd name="T11" fmla="*/ 78 h 802"/>
                <a:gd name="T12" fmla="*/ 132 w 800"/>
                <a:gd name="T13" fmla="*/ 67 h 802"/>
                <a:gd name="T14" fmla="*/ 132 w 800"/>
                <a:gd name="T15" fmla="*/ 200 h 802"/>
                <a:gd name="T16" fmla="*/ 0 w 800"/>
                <a:gd name="T17" fmla="*/ 264 h 802"/>
                <a:gd name="T18" fmla="*/ 65 w 800"/>
                <a:gd name="T19" fmla="*/ 401 h 802"/>
                <a:gd name="T20" fmla="*/ 0 w 800"/>
                <a:gd name="T21" fmla="*/ 534 h 802"/>
                <a:gd name="T22" fmla="*/ 132 w 800"/>
                <a:gd name="T23" fmla="*/ 601 h 802"/>
                <a:gd name="T24" fmla="*/ 132 w 800"/>
                <a:gd name="T25" fmla="*/ 735 h 802"/>
                <a:gd name="T26" fmla="*/ 289 w 800"/>
                <a:gd name="T27" fmla="*/ 724 h 802"/>
                <a:gd name="T28" fmla="*/ 399 w 800"/>
                <a:gd name="T29" fmla="*/ 802 h 802"/>
                <a:gd name="T30" fmla="*/ 510 w 800"/>
                <a:gd name="T31" fmla="*/ 724 h 802"/>
                <a:gd name="T32" fmla="*/ 666 w 800"/>
                <a:gd name="T33" fmla="*/ 735 h 802"/>
                <a:gd name="T34" fmla="*/ 666 w 800"/>
                <a:gd name="T35" fmla="*/ 601 h 802"/>
                <a:gd name="T36" fmla="*/ 800 w 800"/>
                <a:gd name="T37" fmla="*/ 534 h 802"/>
                <a:gd name="T38" fmla="*/ 733 w 800"/>
                <a:gd name="T39" fmla="*/ 401 h 802"/>
                <a:gd name="T40" fmla="*/ 800 w 800"/>
                <a:gd name="T41" fmla="*/ 267 h 802"/>
                <a:gd name="T42" fmla="*/ 800 w 800"/>
                <a:gd name="T43" fmla="*/ 267 h 802"/>
                <a:gd name="T44" fmla="*/ 690 w 800"/>
                <a:gd name="T45" fmla="*/ 498 h 802"/>
                <a:gd name="T46" fmla="*/ 593 w 800"/>
                <a:gd name="T47" fmla="*/ 545 h 802"/>
                <a:gd name="T48" fmla="*/ 593 w 800"/>
                <a:gd name="T49" fmla="*/ 642 h 802"/>
                <a:gd name="T50" fmla="*/ 480 w 800"/>
                <a:gd name="T51" fmla="*/ 635 h 802"/>
                <a:gd name="T52" fmla="*/ 399 w 800"/>
                <a:gd name="T53" fmla="*/ 690 h 802"/>
                <a:gd name="T54" fmla="*/ 320 w 800"/>
                <a:gd name="T55" fmla="*/ 635 h 802"/>
                <a:gd name="T56" fmla="*/ 207 w 800"/>
                <a:gd name="T57" fmla="*/ 642 h 802"/>
                <a:gd name="T58" fmla="*/ 207 w 800"/>
                <a:gd name="T59" fmla="*/ 545 h 802"/>
                <a:gd name="T60" fmla="*/ 110 w 800"/>
                <a:gd name="T61" fmla="*/ 498 h 802"/>
                <a:gd name="T62" fmla="*/ 157 w 800"/>
                <a:gd name="T63" fmla="*/ 401 h 802"/>
                <a:gd name="T64" fmla="*/ 110 w 800"/>
                <a:gd name="T65" fmla="*/ 302 h 802"/>
                <a:gd name="T66" fmla="*/ 207 w 800"/>
                <a:gd name="T67" fmla="*/ 256 h 802"/>
                <a:gd name="T68" fmla="*/ 207 w 800"/>
                <a:gd name="T69" fmla="*/ 159 h 802"/>
                <a:gd name="T70" fmla="*/ 320 w 800"/>
                <a:gd name="T71" fmla="*/ 167 h 802"/>
                <a:gd name="T72" fmla="*/ 399 w 800"/>
                <a:gd name="T73" fmla="*/ 111 h 802"/>
                <a:gd name="T74" fmla="*/ 480 w 800"/>
                <a:gd name="T75" fmla="*/ 167 h 802"/>
                <a:gd name="T76" fmla="*/ 593 w 800"/>
                <a:gd name="T77" fmla="*/ 159 h 802"/>
                <a:gd name="T78" fmla="*/ 593 w 800"/>
                <a:gd name="T79" fmla="*/ 256 h 802"/>
                <a:gd name="T80" fmla="*/ 690 w 800"/>
                <a:gd name="T81" fmla="*/ 304 h 802"/>
                <a:gd name="T82" fmla="*/ 641 w 800"/>
                <a:gd name="T83" fmla="*/ 401 h 802"/>
                <a:gd name="T84" fmla="*/ 690 w 800"/>
                <a:gd name="T85" fmla="*/ 498 h 802"/>
                <a:gd name="T86" fmla="*/ 690 w 800"/>
                <a:gd name="T87" fmla="*/ 498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0" h="802">
                  <a:moveTo>
                    <a:pt x="800" y="267"/>
                  </a:moveTo>
                  <a:lnTo>
                    <a:pt x="666" y="200"/>
                  </a:lnTo>
                  <a:lnTo>
                    <a:pt x="666" y="67"/>
                  </a:lnTo>
                  <a:lnTo>
                    <a:pt x="510" y="78"/>
                  </a:lnTo>
                  <a:lnTo>
                    <a:pt x="399" y="0"/>
                  </a:lnTo>
                  <a:lnTo>
                    <a:pt x="289" y="78"/>
                  </a:lnTo>
                  <a:lnTo>
                    <a:pt x="132" y="67"/>
                  </a:lnTo>
                  <a:lnTo>
                    <a:pt x="132" y="200"/>
                  </a:lnTo>
                  <a:lnTo>
                    <a:pt x="0" y="264"/>
                  </a:lnTo>
                  <a:lnTo>
                    <a:pt x="65" y="401"/>
                  </a:lnTo>
                  <a:lnTo>
                    <a:pt x="0" y="534"/>
                  </a:lnTo>
                  <a:lnTo>
                    <a:pt x="132" y="601"/>
                  </a:lnTo>
                  <a:lnTo>
                    <a:pt x="132" y="735"/>
                  </a:lnTo>
                  <a:lnTo>
                    <a:pt x="289" y="724"/>
                  </a:lnTo>
                  <a:lnTo>
                    <a:pt x="399" y="802"/>
                  </a:lnTo>
                  <a:lnTo>
                    <a:pt x="510" y="724"/>
                  </a:lnTo>
                  <a:lnTo>
                    <a:pt x="666" y="735"/>
                  </a:lnTo>
                  <a:lnTo>
                    <a:pt x="666" y="601"/>
                  </a:lnTo>
                  <a:lnTo>
                    <a:pt x="800" y="534"/>
                  </a:lnTo>
                  <a:lnTo>
                    <a:pt x="733" y="401"/>
                  </a:lnTo>
                  <a:lnTo>
                    <a:pt x="800" y="267"/>
                  </a:lnTo>
                  <a:lnTo>
                    <a:pt x="800" y="267"/>
                  </a:lnTo>
                  <a:close/>
                  <a:moveTo>
                    <a:pt x="690" y="498"/>
                  </a:moveTo>
                  <a:lnTo>
                    <a:pt x="593" y="545"/>
                  </a:lnTo>
                  <a:lnTo>
                    <a:pt x="593" y="642"/>
                  </a:lnTo>
                  <a:lnTo>
                    <a:pt x="480" y="635"/>
                  </a:lnTo>
                  <a:lnTo>
                    <a:pt x="399" y="690"/>
                  </a:lnTo>
                  <a:lnTo>
                    <a:pt x="320" y="635"/>
                  </a:lnTo>
                  <a:lnTo>
                    <a:pt x="207" y="642"/>
                  </a:lnTo>
                  <a:lnTo>
                    <a:pt x="207" y="545"/>
                  </a:lnTo>
                  <a:lnTo>
                    <a:pt x="110" y="498"/>
                  </a:lnTo>
                  <a:lnTo>
                    <a:pt x="157" y="401"/>
                  </a:lnTo>
                  <a:lnTo>
                    <a:pt x="110" y="302"/>
                  </a:lnTo>
                  <a:lnTo>
                    <a:pt x="207" y="256"/>
                  </a:lnTo>
                  <a:lnTo>
                    <a:pt x="207" y="159"/>
                  </a:lnTo>
                  <a:lnTo>
                    <a:pt x="320" y="167"/>
                  </a:lnTo>
                  <a:lnTo>
                    <a:pt x="399" y="111"/>
                  </a:lnTo>
                  <a:lnTo>
                    <a:pt x="480" y="167"/>
                  </a:lnTo>
                  <a:lnTo>
                    <a:pt x="593" y="159"/>
                  </a:lnTo>
                  <a:lnTo>
                    <a:pt x="593" y="256"/>
                  </a:lnTo>
                  <a:lnTo>
                    <a:pt x="690" y="304"/>
                  </a:lnTo>
                  <a:lnTo>
                    <a:pt x="641" y="401"/>
                  </a:lnTo>
                  <a:lnTo>
                    <a:pt x="690" y="498"/>
                  </a:lnTo>
                  <a:lnTo>
                    <a:pt x="690" y="4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8" name="Freeform 10"/>
            <p:cNvSpPr/>
            <p:nvPr/>
          </p:nvSpPr>
          <p:spPr bwMode="auto">
            <a:xfrm>
              <a:off x="2908" y="2500"/>
              <a:ext cx="647" cy="628"/>
            </a:xfrm>
            <a:custGeom>
              <a:avLst/>
              <a:gdLst>
                <a:gd name="T0" fmla="*/ 517 w 647"/>
                <a:gd name="T1" fmla="*/ 72 h 628"/>
                <a:gd name="T2" fmla="*/ 334 w 647"/>
                <a:gd name="T3" fmla="*/ 86 h 628"/>
                <a:gd name="T4" fmla="*/ 334 w 647"/>
                <a:gd name="T5" fmla="*/ 0 h 628"/>
                <a:gd name="T6" fmla="*/ 0 w 647"/>
                <a:gd name="T7" fmla="*/ 407 h 628"/>
                <a:gd name="T8" fmla="*/ 266 w 647"/>
                <a:gd name="T9" fmla="*/ 358 h 628"/>
                <a:gd name="T10" fmla="*/ 270 w 647"/>
                <a:gd name="T11" fmla="*/ 628 h 628"/>
                <a:gd name="T12" fmla="*/ 647 w 647"/>
                <a:gd name="T13" fmla="*/ 167 h 628"/>
                <a:gd name="T14" fmla="*/ 625 w 647"/>
                <a:gd name="T15" fmla="*/ 148 h 628"/>
                <a:gd name="T16" fmla="*/ 517 w 647"/>
                <a:gd name="T17" fmla="*/ 72 h 628"/>
                <a:gd name="T18" fmla="*/ 517 w 647"/>
                <a:gd name="T19" fmla="*/ 7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7" h="628">
                  <a:moveTo>
                    <a:pt x="517" y="72"/>
                  </a:moveTo>
                  <a:lnTo>
                    <a:pt x="334" y="86"/>
                  </a:lnTo>
                  <a:lnTo>
                    <a:pt x="334" y="0"/>
                  </a:lnTo>
                  <a:lnTo>
                    <a:pt x="0" y="407"/>
                  </a:lnTo>
                  <a:lnTo>
                    <a:pt x="266" y="358"/>
                  </a:lnTo>
                  <a:lnTo>
                    <a:pt x="270" y="628"/>
                  </a:lnTo>
                  <a:lnTo>
                    <a:pt x="647" y="167"/>
                  </a:lnTo>
                  <a:lnTo>
                    <a:pt x="625" y="148"/>
                  </a:lnTo>
                  <a:lnTo>
                    <a:pt x="517" y="72"/>
                  </a:lnTo>
                  <a:lnTo>
                    <a:pt x="517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9" name="Freeform 11"/>
            <p:cNvSpPr/>
            <p:nvPr/>
          </p:nvSpPr>
          <p:spPr bwMode="auto">
            <a:xfrm>
              <a:off x="3522" y="2505"/>
              <a:ext cx="638" cy="645"/>
            </a:xfrm>
            <a:custGeom>
              <a:avLst/>
              <a:gdLst>
                <a:gd name="T0" fmla="*/ 310 w 638"/>
                <a:gd name="T1" fmla="*/ 0 h 645"/>
                <a:gd name="T2" fmla="*/ 310 w 638"/>
                <a:gd name="T3" fmla="*/ 87 h 645"/>
                <a:gd name="T4" fmla="*/ 127 w 638"/>
                <a:gd name="T5" fmla="*/ 75 h 645"/>
                <a:gd name="T6" fmla="*/ 97 w 638"/>
                <a:gd name="T7" fmla="*/ 95 h 645"/>
                <a:gd name="T8" fmla="*/ 0 w 638"/>
                <a:gd name="T9" fmla="*/ 168 h 645"/>
                <a:gd name="T10" fmla="*/ 359 w 638"/>
                <a:gd name="T11" fmla="*/ 645 h 645"/>
                <a:gd name="T12" fmla="*/ 374 w 638"/>
                <a:gd name="T13" fmla="*/ 375 h 645"/>
                <a:gd name="T14" fmla="*/ 638 w 638"/>
                <a:gd name="T15" fmla="*/ 436 h 645"/>
                <a:gd name="T16" fmla="*/ 310 w 638"/>
                <a:gd name="T17" fmla="*/ 0 h 645"/>
                <a:gd name="T18" fmla="*/ 310 w 638"/>
                <a:gd name="T19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8" h="645">
                  <a:moveTo>
                    <a:pt x="310" y="0"/>
                  </a:moveTo>
                  <a:lnTo>
                    <a:pt x="310" y="87"/>
                  </a:lnTo>
                  <a:lnTo>
                    <a:pt x="127" y="75"/>
                  </a:lnTo>
                  <a:lnTo>
                    <a:pt x="97" y="95"/>
                  </a:lnTo>
                  <a:lnTo>
                    <a:pt x="0" y="168"/>
                  </a:lnTo>
                  <a:lnTo>
                    <a:pt x="359" y="645"/>
                  </a:lnTo>
                  <a:lnTo>
                    <a:pt x="374" y="375"/>
                  </a:lnTo>
                  <a:lnTo>
                    <a:pt x="638" y="436"/>
                  </a:lnTo>
                  <a:lnTo>
                    <a:pt x="310" y="0"/>
                  </a:lnTo>
                  <a:lnTo>
                    <a:pt x="3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0" name="Freeform 12"/>
            <p:cNvSpPr/>
            <p:nvPr/>
          </p:nvSpPr>
          <p:spPr bwMode="auto">
            <a:xfrm>
              <a:off x="3345" y="2036"/>
              <a:ext cx="384" cy="383"/>
            </a:xfrm>
            <a:custGeom>
              <a:avLst/>
              <a:gdLst>
                <a:gd name="T0" fmla="*/ 384 w 384"/>
                <a:gd name="T1" fmla="*/ 256 h 383"/>
                <a:gd name="T2" fmla="*/ 320 w 384"/>
                <a:gd name="T3" fmla="*/ 288 h 383"/>
                <a:gd name="T4" fmla="*/ 320 w 384"/>
                <a:gd name="T5" fmla="*/ 351 h 383"/>
                <a:gd name="T6" fmla="*/ 245 w 384"/>
                <a:gd name="T7" fmla="*/ 345 h 383"/>
                <a:gd name="T8" fmla="*/ 191 w 384"/>
                <a:gd name="T9" fmla="*/ 383 h 383"/>
                <a:gd name="T10" fmla="*/ 139 w 384"/>
                <a:gd name="T11" fmla="*/ 345 h 383"/>
                <a:gd name="T12" fmla="*/ 64 w 384"/>
                <a:gd name="T13" fmla="*/ 351 h 383"/>
                <a:gd name="T14" fmla="*/ 64 w 384"/>
                <a:gd name="T15" fmla="*/ 288 h 383"/>
                <a:gd name="T16" fmla="*/ 0 w 384"/>
                <a:gd name="T17" fmla="*/ 256 h 383"/>
                <a:gd name="T18" fmla="*/ 32 w 384"/>
                <a:gd name="T19" fmla="*/ 192 h 383"/>
                <a:gd name="T20" fmla="*/ 0 w 384"/>
                <a:gd name="T21" fmla="*/ 127 h 383"/>
                <a:gd name="T22" fmla="*/ 64 w 384"/>
                <a:gd name="T23" fmla="*/ 95 h 383"/>
                <a:gd name="T24" fmla="*/ 64 w 384"/>
                <a:gd name="T25" fmla="*/ 31 h 383"/>
                <a:gd name="T26" fmla="*/ 139 w 384"/>
                <a:gd name="T27" fmla="*/ 38 h 383"/>
                <a:gd name="T28" fmla="*/ 191 w 384"/>
                <a:gd name="T29" fmla="*/ 0 h 383"/>
                <a:gd name="T30" fmla="*/ 245 w 384"/>
                <a:gd name="T31" fmla="*/ 38 h 383"/>
                <a:gd name="T32" fmla="*/ 320 w 384"/>
                <a:gd name="T33" fmla="*/ 31 h 383"/>
                <a:gd name="T34" fmla="*/ 320 w 384"/>
                <a:gd name="T35" fmla="*/ 95 h 383"/>
                <a:gd name="T36" fmla="*/ 384 w 384"/>
                <a:gd name="T37" fmla="*/ 127 h 383"/>
                <a:gd name="T38" fmla="*/ 352 w 384"/>
                <a:gd name="T39" fmla="*/ 192 h 383"/>
                <a:gd name="T40" fmla="*/ 384 w 384"/>
                <a:gd name="T41" fmla="*/ 256 h 383"/>
                <a:gd name="T42" fmla="*/ 384 w 384"/>
                <a:gd name="T43" fmla="*/ 256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4" h="383">
                  <a:moveTo>
                    <a:pt x="384" y="256"/>
                  </a:moveTo>
                  <a:lnTo>
                    <a:pt x="320" y="288"/>
                  </a:lnTo>
                  <a:lnTo>
                    <a:pt x="320" y="351"/>
                  </a:lnTo>
                  <a:lnTo>
                    <a:pt x="245" y="345"/>
                  </a:lnTo>
                  <a:lnTo>
                    <a:pt x="191" y="383"/>
                  </a:lnTo>
                  <a:lnTo>
                    <a:pt x="139" y="345"/>
                  </a:lnTo>
                  <a:lnTo>
                    <a:pt x="64" y="351"/>
                  </a:lnTo>
                  <a:lnTo>
                    <a:pt x="64" y="288"/>
                  </a:lnTo>
                  <a:lnTo>
                    <a:pt x="0" y="256"/>
                  </a:lnTo>
                  <a:lnTo>
                    <a:pt x="32" y="192"/>
                  </a:lnTo>
                  <a:lnTo>
                    <a:pt x="0" y="127"/>
                  </a:lnTo>
                  <a:lnTo>
                    <a:pt x="64" y="95"/>
                  </a:lnTo>
                  <a:lnTo>
                    <a:pt x="64" y="31"/>
                  </a:lnTo>
                  <a:lnTo>
                    <a:pt x="139" y="38"/>
                  </a:lnTo>
                  <a:lnTo>
                    <a:pt x="191" y="0"/>
                  </a:lnTo>
                  <a:lnTo>
                    <a:pt x="245" y="38"/>
                  </a:lnTo>
                  <a:lnTo>
                    <a:pt x="320" y="31"/>
                  </a:lnTo>
                  <a:lnTo>
                    <a:pt x="320" y="95"/>
                  </a:lnTo>
                  <a:lnTo>
                    <a:pt x="384" y="127"/>
                  </a:lnTo>
                  <a:lnTo>
                    <a:pt x="352" y="192"/>
                  </a:lnTo>
                  <a:lnTo>
                    <a:pt x="384" y="256"/>
                  </a:lnTo>
                  <a:lnTo>
                    <a:pt x="384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71" name="文本框 70"/>
          <p:cNvSpPr txBox="1"/>
          <p:nvPr/>
        </p:nvSpPr>
        <p:spPr>
          <a:xfrm>
            <a:off x="7961135" y="2240513"/>
            <a:ext cx="2785967" cy="101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2009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国家计算机等级二级证书（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语言），熟练使用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office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办公软件。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7961135" y="4484903"/>
            <a:ext cx="2785967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获得院校级优秀毕业生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1444897" y="2240513"/>
            <a:ext cx="2785967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2008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获得学校奖学金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1444897" y="4484903"/>
            <a:ext cx="2785967" cy="101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2009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获得院校级优秀团员，并于月底加入共产党。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6"/>
          <p:cNvSpPr txBox="1"/>
          <p:nvPr/>
        </p:nvSpPr>
        <p:spPr>
          <a:xfrm>
            <a:off x="1386868" y="49497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24B9D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自我评价</a:t>
            </a:r>
            <a:endParaRPr lang="zh-CN" altLang="en-US" sz="2800" dirty="0">
              <a:solidFill>
                <a:srgbClr val="F24B9D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86868" y="955443"/>
            <a:ext cx="2835508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SELF EVALUATION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96010" y="2419661"/>
            <a:ext cx="557716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30000"/>
              </a:lnSpc>
              <a:buFont typeface="+mj-lt"/>
              <a:buAutoNum type="alphaLcParenR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本人是一个性格开朗接受新事物的人，非常喜欢平面设计这个行业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虽然不是学习这个专业，因喜欢毕业后到相关公司实习并得到贵人指点，使我更加热爱，通过自己后天努力学习，熟练掌握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office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办公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/Photoshop/Illustrator/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CorelDRAW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等图形设计软件，擅长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、广告、平面设计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有一定的管理策划能力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几年的广告公司工作经验，让我擅长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设计、排版设计、制作宣传册、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设计、广告设计等。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30000"/>
              </a:lnSpc>
              <a:buFont typeface="+mj-lt"/>
              <a:buAutoNum type="alphaLcParenR"/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30000"/>
              </a:lnSpc>
              <a:buFont typeface="+mj-lt"/>
              <a:buAutoNum type="alphaLcParenR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我热爱现在这个设计行业，不断吸收潮流资讯，使自己的见识与时俱进，让自己在这个行业发光。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739285" y="2419661"/>
            <a:ext cx="3097328" cy="2695076"/>
            <a:chOff x="2424113" y="4047301"/>
            <a:chExt cx="488950" cy="425450"/>
          </a:xfrm>
          <a:solidFill>
            <a:srgbClr val="F24B9D"/>
          </a:solidFill>
          <a:effectLst>
            <a:outerShdw blurRad="508000" dist="2540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34" name="AutoShape 103"/>
            <p:cNvSpPr/>
            <p:nvPr/>
          </p:nvSpPr>
          <p:spPr bwMode="auto">
            <a:xfrm>
              <a:off x="2501900" y="4123501"/>
              <a:ext cx="174625" cy="1143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60" y="0"/>
                  </a:moveTo>
                  <a:cubicBezTo>
                    <a:pt x="9461" y="0"/>
                    <a:pt x="0" y="9233"/>
                    <a:pt x="0" y="20160"/>
                  </a:cubicBezTo>
                  <a:cubicBezTo>
                    <a:pt x="0" y="20954"/>
                    <a:pt x="420" y="21600"/>
                    <a:pt x="939" y="21600"/>
                  </a:cubicBezTo>
                  <a:cubicBezTo>
                    <a:pt x="1457" y="21600"/>
                    <a:pt x="1878" y="20954"/>
                    <a:pt x="1878" y="20160"/>
                  </a:cubicBezTo>
                  <a:cubicBezTo>
                    <a:pt x="1878" y="10956"/>
                    <a:pt x="10655" y="2880"/>
                    <a:pt x="20660" y="2880"/>
                  </a:cubicBezTo>
                  <a:cubicBezTo>
                    <a:pt x="21179" y="2880"/>
                    <a:pt x="21600" y="2234"/>
                    <a:pt x="21600" y="1440"/>
                  </a:cubicBezTo>
                  <a:cubicBezTo>
                    <a:pt x="21600" y="645"/>
                    <a:pt x="21179" y="0"/>
                    <a:pt x="206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35" name="AutoShape 104"/>
            <p:cNvSpPr/>
            <p:nvPr/>
          </p:nvSpPr>
          <p:spPr bwMode="auto">
            <a:xfrm>
              <a:off x="2424113" y="4047301"/>
              <a:ext cx="488950" cy="4254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6971"/>
                  </a:moveTo>
                  <a:cubicBezTo>
                    <a:pt x="10181" y="16971"/>
                    <a:pt x="9546" y="16918"/>
                    <a:pt x="8912" y="16811"/>
                  </a:cubicBezTo>
                  <a:cubicBezTo>
                    <a:pt x="8847" y="16800"/>
                    <a:pt x="8781" y="16794"/>
                    <a:pt x="8716" y="16794"/>
                  </a:cubicBezTo>
                  <a:cubicBezTo>
                    <a:pt x="8315" y="16794"/>
                    <a:pt x="7931" y="16999"/>
                    <a:pt x="7673" y="17359"/>
                  </a:cubicBezTo>
                  <a:cubicBezTo>
                    <a:pt x="7384" y="17761"/>
                    <a:pt x="6563" y="18657"/>
                    <a:pt x="5591" y="19318"/>
                  </a:cubicBezTo>
                  <a:cubicBezTo>
                    <a:pt x="5854" y="18628"/>
                    <a:pt x="6060" y="17853"/>
                    <a:pt x="6074" y="17056"/>
                  </a:cubicBezTo>
                  <a:cubicBezTo>
                    <a:pt x="6078" y="17006"/>
                    <a:pt x="6080" y="16956"/>
                    <a:pt x="6080" y="16914"/>
                  </a:cubicBezTo>
                  <a:cubicBezTo>
                    <a:pt x="6080" y="16334"/>
                    <a:pt x="5796" y="15803"/>
                    <a:pt x="5344" y="15540"/>
                  </a:cubicBezTo>
                  <a:cubicBezTo>
                    <a:pt x="2843" y="14080"/>
                    <a:pt x="1349" y="11731"/>
                    <a:pt x="1349" y="9257"/>
                  </a:cubicBezTo>
                  <a:cubicBezTo>
                    <a:pt x="1349" y="5003"/>
                    <a:pt x="5588" y="1542"/>
                    <a:pt x="10800" y="1542"/>
                  </a:cubicBezTo>
                  <a:cubicBezTo>
                    <a:pt x="16011" y="1542"/>
                    <a:pt x="20249" y="5003"/>
                    <a:pt x="20249" y="9257"/>
                  </a:cubicBezTo>
                  <a:cubicBezTo>
                    <a:pt x="20249" y="13510"/>
                    <a:pt x="16011" y="16971"/>
                    <a:pt x="10800" y="16971"/>
                  </a:cubicBezTo>
                  <a:moveTo>
                    <a:pt x="10800" y="0"/>
                  </a:moveTo>
                  <a:cubicBezTo>
                    <a:pt x="4835" y="0"/>
                    <a:pt x="0" y="4144"/>
                    <a:pt x="0" y="9257"/>
                  </a:cubicBezTo>
                  <a:cubicBezTo>
                    <a:pt x="0" y="12440"/>
                    <a:pt x="1875" y="15248"/>
                    <a:pt x="4730" y="16914"/>
                  </a:cubicBezTo>
                  <a:cubicBezTo>
                    <a:pt x="4730" y="16935"/>
                    <a:pt x="4724" y="16949"/>
                    <a:pt x="4724" y="16971"/>
                  </a:cubicBezTo>
                  <a:cubicBezTo>
                    <a:pt x="4724" y="18354"/>
                    <a:pt x="3821" y="19843"/>
                    <a:pt x="3423" y="20625"/>
                  </a:cubicBezTo>
                  <a:lnTo>
                    <a:pt x="3425" y="20625"/>
                  </a:lnTo>
                  <a:cubicBezTo>
                    <a:pt x="3393" y="20709"/>
                    <a:pt x="3374" y="20802"/>
                    <a:pt x="3374" y="20900"/>
                  </a:cubicBezTo>
                  <a:cubicBezTo>
                    <a:pt x="3374" y="21287"/>
                    <a:pt x="3648" y="21600"/>
                    <a:pt x="3986" y="21600"/>
                  </a:cubicBezTo>
                  <a:cubicBezTo>
                    <a:pt x="4049" y="21600"/>
                    <a:pt x="4161" y="21580"/>
                    <a:pt x="4158" y="21590"/>
                  </a:cubicBezTo>
                  <a:cubicBezTo>
                    <a:pt x="6268" y="21195"/>
                    <a:pt x="8255" y="18979"/>
                    <a:pt x="8716" y="18338"/>
                  </a:cubicBezTo>
                  <a:cubicBezTo>
                    <a:pt x="9391" y="18451"/>
                    <a:pt x="10086" y="18514"/>
                    <a:pt x="10800" y="18514"/>
                  </a:cubicBezTo>
                  <a:cubicBezTo>
                    <a:pt x="16764" y="18514"/>
                    <a:pt x="21600" y="14369"/>
                    <a:pt x="21600" y="9257"/>
                  </a:cubicBezTo>
                  <a:cubicBezTo>
                    <a:pt x="21600" y="414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6"/>
          <p:cNvSpPr txBox="1"/>
          <p:nvPr/>
        </p:nvSpPr>
        <p:spPr>
          <a:xfrm>
            <a:off x="1386868" y="49497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24B9D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自我评价</a:t>
            </a:r>
            <a:endParaRPr lang="zh-CN" altLang="en-US" sz="2800" dirty="0">
              <a:solidFill>
                <a:srgbClr val="F24B9D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86868" y="955443"/>
            <a:ext cx="2835508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SELF EVALUATION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2" descr="E:\新建文件夹 (3)\图片1.png图片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760276" y="4182894"/>
            <a:ext cx="2671445" cy="1766310"/>
          </a:xfrm>
          <a:prstGeom prst="rect">
            <a:avLst/>
          </a:prstGeom>
          <a:noFill/>
          <a:effectLst>
            <a:outerShdw blurRad="508000" dist="254000" dir="5400000" algn="t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E:\新建文件夹 (3)\图片1.png图片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760276" y="1965741"/>
            <a:ext cx="2671445" cy="1766310"/>
          </a:xfrm>
          <a:prstGeom prst="rect">
            <a:avLst/>
          </a:prstGeom>
          <a:noFill/>
          <a:effectLst>
            <a:outerShdw blurRad="508000" dist="254000" dir="5400000" algn="t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E:\新建文件夹 (3)\图片1.png图片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042590" y="1965741"/>
            <a:ext cx="2671445" cy="1766310"/>
          </a:xfrm>
          <a:prstGeom prst="rect">
            <a:avLst/>
          </a:prstGeom>
          <a:noFill/>
          <a:effectLst>
            <a:outerShdw blurRad="508000" dist="254000" dir="5400000" algn="t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E:\新建文件夹 (3)\图片1.png图片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042592" y="4182895"/>
            <a:ext cx="2671445" cy="1766310"/>
          </a:xfrm>
          <a:prstGeom prst="rect">
            <a:avLst/>
          </a:prstGeom>
          <a:noFill/>
          <a:effectLst>
            <a:outerShdw blurRad="508000" dist="254000" dir="5400000" algn="t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E:\新建文件夹 (3)\图片1.png图片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77963" y="1965741"/>
            <a:ext cx="2671445" cy="1766310"/>
          </a:xfrm>
          <a:prstGeom prst="rect">
            <a:avLst/>
          </a:prstGeom>
          <a:noFill/>
          <a:effectLst>
            <a:outerShdw blurRad="508000" dist="254000" dir="5400000" algn="t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E:\新建文件夹 (3)\图片1.png图片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77963" y="4182894"/>
            <a:ext cx="2671445" cy="1766310"/>
          </a:xfrm>
          <a:prstGeom prst="rect">
            <a:avLst/>
          </a:prstGeom>
          <a:noFill/>
          <a:effectLst>
            <a:outerShdw blurRad="508000" dist="254000" dir="5400000" algn="t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杯子, 餐桌, 室内, 咖啡&#10;&#10;已生成极高可信度的说明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21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434920" y="4392660"/>
            <a:ext cx="5338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rgbClr val="F24B9D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感谢您的观看</a:t>
            </a:r>
            <a:endParaRPr lang="zh-CN" altLang="en-US" sz="5400" dirty="0">
              <a:solidFill>
                <a:srgbClr val="F24B9D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434920" y="5315990"/>
            <a:ext cx="5338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 FOR WATCHING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1323</Words>
  <Application>WPS 演示</Application>
  <PresentationFormat>宽屏</PresentationFormat>
  <Paragraphs>154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Arial</vt:lpstr>
      <vt:lpstr>宋体</vt:lpstr>
      <vt:lpstr>Wingdings</vt:lpstr>
      <vt:lpstr>华文中宋</vt:lpstr>
      <vt:lpstr>微软雅黑</vt:lpstr>
      <vt:lpstr>Calibri</vt:lpstr>
      <vt:lpstr>Arial Unicode MS</vt:lpstr>
      <vt:lpstr>等线 Light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2</cp:revision>
  <dcterms:created xsi:type="dcterms:W3CDTF">2017-08-17T11:23:00Z</dcterms:created>
  <dcterms:modified xsi:type="dcterms:W3CDTF">2024-04-25T18:19:14Z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EB3426F4253240B4BB55D52A8533DEA6_13</vt:lpwstr>
  </property>
</Properties>
</file>