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70" r:id="rId3"/>
    <p:sldId id="353" r:id="rId5"/>
    <p:sldId id="491" r:id="rId6"/>
    <p:sldId id="492" r:id="rId7"/>
    <p:sldId id="494" r:id="rId8"/>
    <p:sldId id="495" r:id="rId9"/>
    <p:sldId id="484" r:id="rId10"/>
    <p:sldId id="490" r:id="rId11"/>
    <p:sldId id="488" r:id="rId12"/>
    <p:sldId id="499" r:id="rId13"/>
    <p:sldId id="500" r:id="rId14"/>
    <p:sldId id="501" r:id="rId15"/>
    <p:sldId id="503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600"/>
    <a:srgbClr val="BF1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3BF4A3A-DCD9-4D3F-8DE6-E0D8B80EFB3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ED5A9742-0016-4349-809C-EE9FC224BBD5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4D24-4CD1-4DAC-A87B-84F7FC5B7C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F01B-46FE-4FE4-8F6A-117B828EB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4D24-4CD1-4DAC-A87B-84F7FC5B7C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F01B-46FE-4FE4-8F6A-117B828EB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4D24-4CD1-4DAC-A87B-84F7FC5B7C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F01B-46FE-4FE4-8F6A-117B828EB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4D24-4CD1-4DAC-A87B-84F7FC5B7C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F01B-46FE-4FE4-8F6A-117B828EB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4D24-4CD1-4DAC-A87B-84F7FC5B7C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F01B-46FE-4FE4-8F6A-117B828EB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4D24-4CD1-4DAC-A87B-84F7FC5B7C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F01B-46FE-4FE4-8F6A-117B828EB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4D24-4CD1-4DAC-A87B-84F7FC5B7C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F01B-46FE-4FE4-8F6A-117B828EB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4D24-4CD1-4DAC-A87B-84F7FC5B7C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F01B-46FE-4FE4-8F6A-117B828EB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4D24-4CD1-4DAC-A87B-84F7FC5B7C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F01B-46FE-4FE4-8F6A-117B828EB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4D24-4CD1-4DAC-A87B-84F7FC5B7C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F01B-46FE-4FE4-8F6A-117B828EB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4D24-4CD1-4DAC-A87B-84F7FC5B7C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F01B-46FE-4FE4-8F6A-117B828EB6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2384D24-4CD1-4DAC-A87B-84F7FC5B7C9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9542F01B-46FE-4FE4-8F6A-117B828EB697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28" y="3187930"/>
            <a:ext cx="7522144" cy="4681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66" y="348804"/>
            <a:ext cx="7739406" cy="13729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0" y="828285"/>
            <a:ext cx="4294900" cy="235649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138846" y="3828207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国庆</a:t>
            </a:r>
            <a:r>
              <a:rPr lang="en-US" altLang="zh-CN" sz="2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模板</a:t>
            </a:r>
            <a:endParaRPr lang="zh-CN" altLang="en-US" sz="2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0" y="338034"/>
              <a:ext cx="12192000" cy="6404700"/>
              <a:chOff x="0" y="338034"/>
              <a:chExt cx="12192000" cy="6404700"/>
            </a:xfrm>
          </p:grpSpPr>
          <p:sp>
            <p:nvSpPr>
              <p:cNvPr id="33" name="TextBox 8"/>
              <p:cNvSpPr txBox="1">
                <a:spLocks noChangeArrowheads="1"/>
              </p:cNvSpPr>
              <p:nvPr/>
            </p:nvSpPr>
            <p:spPr bwMode="auto">
              <a:xfrm>
                <a:off x="4165600" y="338034"/>
                <a:ext cx="3860800" cy="492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dist"/>
                <a:r>
                  <a:rPr lang="zh-CN" altLang="en-US" sz="32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欢度国庆</a:t>
                </a:r>
                <a:endParaRPr lang="zh-CN" altLang="en-US" sz="3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1086290"/>
                <a:ext cx="12192000" cy="5656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1556641" y="1832522"/>
            <a:ext cx="9309102" cy="4163979"/>
            <a:chOff x="1044577" y="1253895"/>
            <a:chExt cx="9309102" cy="4163979"/>
          </a:xfrm>
        </p:grpSpPr>
        <p:grpSp>
          <p:nvGrpSpPr>
            <p:cNvPr id="18" name="组合 17"/>
            <p:cNvGrpSpPr/>
            <p:nvPr/>
          </p:nvGrpSpPr>
          <p:grpSpPr>
            <a:xfrm rot="5400000">
              <a:off x="3745591" y="-1190213"/>
              <a:ext cx="3907073" cy="9309102"/>
              <a:chOff x="1810936" y="-3398516"/>
              <a:chExt cx="3907073" cy="9309102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8" t="15043" r="75062" b="43660"/>
              <a:stretch>
                <a:fillRect/>
              </a:stretch>
            </p:blipFill>
            <p:spPr>
              <a:xfrm>
                <a:off x="1810936" y="5361959"/>
                <a:ext cx="469900" cy="548627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8" t="15043" r="75062" b="43660"/>
              <a:stretch>
                <a:fillRect/>
              </a:stretch>
            </p:blipFill>
            <p:spPr>
              <a:xfrm flipV="1">
                <a:off x="1810937" y="-3398516"/>
                <a:ext cx="469900" cy="548627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8" t="15043" r="75062" b="43660"/>
              <a:stretch>
                <a:fillRect/>
              </a:stretch>
            </p:blipFill>
            <p:spPr>
              <a:xfrm flipH="1">
                <a:off x="5248109" y="5361959"/>
                <a:ext cx="469900" cy="548627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8" t="15043" r="75062" b="43660"/>
              <a:stretch>
                <a:fillRect/>
              </a:stretch>
            </p:blipFill>
            <p:spPr>
              <a:xfrm flipH="1" flipV="1">
                <a:off x="5248109" y="-3398516"/>
                <a:ext cx="469900" cy="548627"/>
              </a:xfrm>
              <a:prstGeom prst="rect">
                <a:avLst/>
              </a:prstGeom>
            </p:spPr>
          </p:pic>
        </p:grpSp>
        <p:sp>
          <p:nvSpPr>
            <p:cNvPr id="20" name="文本框 19"/>
            <p:cNvSpPr txBox="1"/>
            <p:nvPr/>
          </p:nvSpPr>
          <p:spPr>
            <a:xfrm>
              <a:off x="1318890" y="2177225"/>
              <a:ext cx="8929203" cy="286232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国徽即代表国家的徽章、纹章，为国家象征之一，也是民族的象征。只有特定的国家重要文件才能盖上国徽大印，正式生效。国徽上通常有来自然的元素，如动物植物，但也可能有其他事物，用以表现该国的风土人情、历史文化或意识形态。世界上大多数国家的国徽属于盾徽。</a:t>
              </a:r>
              <a:endParaRPr lang="zh-CN" altLang="en-US" sz="24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686177" y="1253895"/>
              <a:ext cx="4025900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5400" spc="-2000" dirty="0">
                  <a:solidFill>
                    <a:srgbClr val="C0000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欢度国庆</a:t>
              </a:r>
              <a:endParaRPr lang="zh-CN" altLang="en-US" sz="5400" spc="-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0" y="338034"/>
              <a:ext cx="12192000" cy="6404700"/>
              <a:chOff x="0" y="338034"/>
              <a:chExt cx="12192000" cy="6404700"/>
            </a:xfrm>
          </p:grpSpPr>
          <p:sp>
            <p:nvSpPr>
              <p:cNvPr id="36" name="TextBox 8"/>
              <p:cNvSpPr txBox="1">
                <a:spLocks noChangeArrowheads="1"/>
              </p:cNvSpPr>
              <p:nvPr/>
            </p:nvSpPr>
            <p:spPr bwMode="auto">
              <a:xfrm>
                <a:off x="4165600" y="338034"/>
                <a:ext cx="3860800" cy="492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dist"/>
                <a:r>
                  <a:rPr lang="zh-CN" altLang="en-US" sz="32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举国欢庆</a:t>
                </a:r>
                <a:endParaRPr lang="zh-CN" altLang="en-US" sz="3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1086290"/>
                <a:ext cx="12192000" cy="5656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53" y="1769481"/>
            <a:ext cx="7901431" cy="497325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4377" y="1309267"/>
            <a:ext cx="5381623" cy="3409454"/>
            <a:chOff x="688977" y="809395"/>
            <a:chExt cx="5381623" cy="3409454"/>
          </a:xfrm>
        </p:grpSpPr>
        <p:sp>
          <p:nvSpPr>
            <p:cNvPr id="18" name="文本框 17"/>
            <p:cNvSpPr txBox="1"/>
            <p:nvPr/>
          </p:nvSpPr>
          <p:spPr>
            <a:xfrm>
              <a:off x="688977" y="809395"/>
              <a:ext cx="4025900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5400" spc="-2000" dirty="0">
                  <a:solidFill>
                    <a:srgbClr val="C0000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举国欢庆</a:t>
              </a:r>
              <a:endParaRPr lang="zh-CN" altLang="en-US" sz="5400" spc="-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8977" y="1910525"/>
              <a:ext cx="5381623" cy="230832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国徽即代表国家的徽章、纹章，为国家象征之一，也是民族的象征。只有特定的国家重要文件才能盖上国徽大印，正式生效。国徽上通常有来自然的元素，</a:t>
              </a:r>
              <a:endParaRPr lang="zh-CN" altLang="en-US" sz="24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66" y="348804"/>
            <a:ext cx="7739406" cy="1372942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401707" y="1835331"/>
            <a:ext cx="7217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谢谢您的观看指导</a:t>
            </a:r>
            <a:r>
              <a:rPr lang="en-US" altLang="zh-CN" sz="5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!</a:t>
            </a:r>
            <a:endParaRPr lang="zh-CN" altLang="en-US" sz="5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88878" y="2847366"/>
            <a:ext cx="6887498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  <a:defRPr/>
            </a:pPr>
            <a:r>
              <a:rPr lang="en-US" altLang="zh-CN" sz="700" kern="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LOREM IPSUM DOLOR SIT AMET, CONSECTETUER ADIPISCING ELIT. AENEAN COMMODO LIGULA EGET DOLOR</a:t>
            </a:r>
            <a:r>
              <a:rPr lang="zh-CN" altLang="en-US" sz="700" kern="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；</a:t>
            </a:r>
            <a:r>
              <a:rPr lang="en-US" altLang="zh-CN" sz="700" kern="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LOREM IPSUM DOLOR SIT AMET, CONSECTETUER ADIPISCING ELIT. AENEAN COMMODO LIGULA EGET DOLOR</a:t>
            </a:r>
            <a:r>
              <a:rPr lang="zh-CN" altLang="en-US" sz="700" kern="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；</a:t>
            </a:r>
            <a:endParaRPr lang="zh-CN" altLang="en-US" sz="700" kern="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grpId="0" nodeType="withEffect" p14:presetBounceEnd="3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52600"/>
          </a:solidFill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25" y="1305468"/>
            <a:ext cx="7448550" cy="10635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225925" y="382138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贺        词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55138" y="2526810"/>
            <a:ext cx="738664" cy="21518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spc="-2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全民皆喜</a:t>
            </a:r>
            <a:endParaRPr lang="zh-CN" altLang="en-US" sz="3600" spc="-2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09293" y="2517685"/>
            <a:ext cx="738664" cy="2151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spc="-2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和谐幸福</a:t>
            </a:r>
            <a:endParaRPr lang="zh-CN" altLang="en-US" sz="3600" spc="-2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763448" y="2526811"/>
            <a:ext cx="738664" cy="2151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spc="-2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彩灯高挂</a:t>
            </a:r>
            <a:endParaRPr lang="zh-CN" altLang="en-US" sz="3600" spc="-2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194431" y="2526811"/>
            <a:ext cx="738664" cy="2151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spc="-2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流光异彩</a:t>
            </a:r>
            <a:endParaRPr lang="zh-CN" altLang="en-US" sz="3600" spc="-2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/>
      <p:bldP spid="33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67" name="组合 66"/>
            <p:cNvGrpSpPr/>
            <p:nvPr/>
          </p:nvGrpSpPr>
          <p:grpSpPr>
            <a:xfrm>
              <a:off x="0" y="338034"/>
              <a:ext cx="12192000" cy="6404700"/>
              <a:chOff x="0" y="338034"/>
              <a:chExt cx="12192000" cy="6404700"/>
            </a:xfrm>
          </p:grpSpPr>
          <p:sp>
            <p:nvSpPr>
              <p:cNvPr id="68" name="TextBox 8"/>
              <p:cNvSpPr txBox="1">
                <a:spLocks noChangeArrowheads="1"/>
              </p:cNvSpPr>
              <p:nvPr/>
            </p:nvSpPr>
            <p:spPr bwMode="auto">
              <a:xfrm>
                <a:off x="4165600" y="338034"/>
                <a:ext cx="3860800" cy="492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dist"/>
                <a:r>
                  <a:rPr lang="zh-CN" altLang="en-US" sz="32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何为国庆</a:t>
                </a:r>
                <a:endParaRPr lang="zh-CN" altLang="en-US" sz="3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0" y="1086290"/>
                <a:ext cx="12192000" cy="5656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2012755" y="5105569"/>
            <a:ext cx="8917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D6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“国庆”一词，本指国家喜庆之事。最早见于西晋。西晋的文学家陆机在</a:t>
            </a:r>
            <a:r>
              <a:rPr lang="en-US" altLang="zh-CN" sz="1600" dirty="0">
                <a:solidFill>
                  <a:srgbClr val="D6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《</a:t>
            </a:r>
            <a:r>
              <a:rPr lang="zh-CN" altLang="en-US" sz="1600" dirty="0">
                <a:solidFill>
                  <a:srgbClr val="D6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五等诸侯论</a:t>
            </a:r>
            <a:r>
              <a:rPr lang="en-US" altLang="zh-CN" sz="1600" dirty="0">
                <a:solidFill>
                  <a:srgbClr val="D6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》</a:t>
            </a:r>
            <a:r>
              <a:rPr lang="zh-CN" altLang="en-US" sz="1600" dirty="0">
                <a:solidFill>
                  <a:srgbClr val="D6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一文中就曾有“国庆独飨其利，主忧莫与其害”的记载。我国封建时代、国家喜庆的大事，莫大过于帝王的登基、诞辰（清朝称皇帝的生日为万岁节）等，因而我国古代把皇帝即位、诞辰称为“国庆”，今天称国家建立的纪念日为国庆节。</a:t>
            </a:r>
            <a:r>
              <a:rPr lang="en-US" altLang="zh-CN" sz="1600" dirty="0">
                <a:solidFill>
                  <a:srgbClr val="D6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1949</a:t>
            </a:r>
            <a:r>
              <a:rPr lang="zh-CN" altLang="en-US" sz="1600" dirty="0">
                <a:solidFill>
                  <a:srgbClr val="D6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年</a:t>
            </a:r>
            <a:r>
              <a:rPr lang="en-US" altLang="zh-CN" sz="1600" dirty="0">
                <a:solidFill>
                  <a:srgbClr val="D6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10</a:t>
            </a:r>
            <a:r>
              <a:rPr lang="zh-CN" altLang="en-US" sz="1600" dirty="0">
                <a:solidFill>
                  <a:srgbClr val="D6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月</a:t>
            </a:r>
            <a:r>
              <a:rPr lang="en-US" altLang="zh-CN" sz="1600" dirty="0">
                <a:solidFill>
                  <a:srgbClr val="D6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</a:t>
            </a:r>
            <a:r>
              <a:rPr lang="zh-CN" altLang="en-US" sz="1600" dirty="0">
                <a:solidFill>
                  <a:srgbClr val="D6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日，是新中国成立的纪念日。</a:t>
            </a:r>
            <a:endParaRPr lang="zh-CN" altLang="en-US" sz="1600" dirty="0">
              <a:solidFill>
                <a:srgbClr val="D6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12" y="1312878"/>
            <a:ext cx="4495976" cy="3589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0" y="338034"/>
              <a:ext cx="12192000" cy="6404700"/>
              <a:chOff x="0" y="338034"/>
              <a:chExt cx="12192000" cy="6404700"/>
            </a:xfrm>
          </p:grpSpPr>
          <p:sp>
            <p:nvSpPr>
              <p:cNvPr id="36" name="TextBox 8"/>
              <p:cNvSpPr txBox="1">
                <a:spLocks noChangeArrowheads="1"/>
              </p:cNvSpPr>
              <p:nvPr/>
            </p:nvSpPr>
            <p:spPr bwMode="auto">
              <a:xfrm>
                <a:off x="4165600" y="338034"/>
                <a:ext cx="3860800" cy="492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dist"/>
                <a:r>
                  <a:rPr lang="zh-CN" altLang="en-US" sz="3200" b="1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国旗</a:t>
                </a:r>
                <a:endParaRPr lang="zh-CN" altLang="en-US" sz="3200" b="1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0" y="1086290"/>
                <a:ext cx="12192000" cy="5656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1625297" y="2019415"/>
            <a:ext cx="7323631" cy="281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“国庆”一词，本指国家喜庆之事。最早见于西晋。西晋的文学家陆机在</a:t>
            </a:r>
            <a:r>
              <a:rPr lang="en-US" altLang="zh-CN" sz="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《</a:t>
            </a:r>
            <a:r>
              <a:rPr lang="zh-CN" altLang="en-US" sz="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五等诸侯论</a:t>
            </a:r>
            <a:r>
              <a:rPr lang="en-US" altLang="zh-CN" sz="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》</a:t>
            </a:r>
            <a:r>
              <a:rPr lang="zh-CN" altLang="en-US" sz="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一文中就曾有“国庆独飨其利，主忧莫与其害”的记载。我国封建时代、国家喜庆的大事，莫大过于帝王的登基、诞辰（清朝称皇帝的生日为万岁节）等，因而我国古代把皇帝即位、诞辰称为“国庆”，今天称国家建立的纪念日为国庆节。</a:t>
            </a:r>
            <a:r>
              <a:rPr lang="en-US" altLang="zh-CN" sz="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1949</a:t>
            </a:r>
            <a:r>
              <a:rPr lang="zh-CN" altLang="en-US" sz="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年</a:t>
            </a:r>
            <a:r>
              <a:rPr lang="en-US" altLang="zh-CN" sz="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10</a:t>
            </a:r>
            <a:r>
              <a:rPr lang="zh-CN" altLang="en-US" sz="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月</a:t>
            </a:r>
            <a:r>
              <a:rPr lang="en-US" altLang="zh-CN" sz="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</a:t>
            </a:r>
            <a:r>
              <a:rPr lang="zh-CN" altLang="en-US" sz="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日，是新中国成立的纪念日。</a:t>
            </a:r>
            <a:endParaRPr lang="zh-CN" altLang="en-US" sz="2000" dirty="0">
              <a:solidFill>
                <a:srgbClr val="C0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4" b="250"/>
          <a:stretch>
            <a:fillRect/>
          </a:stretch>
        </p:blipFill>
        <p:spPr>
          <a:xfrm>
            <a:off x="0" y="3816833"/>
            <a:ext cx="12192000" cy="309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0" y="338034"/>
              <a:ext cx="12192000" cy="6404700"/>
              <a:chOff x="0" y="338034"/>
              <a:chExt cx="12192000" cy="6404700"/>
            </a:xfrm>
          </p:grpSpPr>
          <p:sp>
            <p:nvSpPr>
              <p:cNvPr id="31" name="TextBox 8"/>
              <p:cNvSpPr txBox="1">
                <a:spLocks noChangeArrowheads="1"/>
              </p:cNvSpPr>
              <p:nvPr/>
            </p:nvSpPr>
            <p:spPr bwMode="auto">
              <a:xfrm>
                <a:off x="4165600" y="338034"/>
                <a:ext cx="3860800" cy="492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dist"/>
                <a:r>
                  <a:rPr lang="zh-CN" altLang="en-US" sz="32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国歌</a:t>
                </a:r>
                <a:endParaRPr lang="zh-CN" altLang="en-US" sz="3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0" y="1086290"/>
                <a:ext cx="12192000" cy="5656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340281" y="3488165"/>
            <a:ext cx="1015663" cy="22081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spc="-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国歌</a:t>
            </a:r>
            <a:endParaRPr lang="zh-CN" altLang="en-US" sz="5400" spc="-2000" dirty="0">
              <a:solidFill>
                <a:srgbClr val="C0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66184" y="3563575"/>
            <a:ext cx="9048631" cy="2742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国歌，即表现一个国家民族精神的歌曲，是被政府和人民认为能代表该国家政府和人民意志的乐曲，是用来歌颂与鼓励一个民族的信心与凝聚力的。一般来说它们都会带有爱国主义色彩、呼唤起人们内心深处的国家情怀。</a:t>
            </a:r>
            <a:endParaRPr lang="zh-CN" altLang="en-US" sz="2400" dirty="0">
              <a:solidFill>
                <a:srgbClr val="C0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5" b="46824"/>
          <a:stretch>
            <a:fillRect/>
          </a:stretch>
        </p:blipFill>
        <p:spPr>
          <a:xfrm>
            <a:off x="-345189" y="971024"/>
            <a:ext cx="12882378" cy="240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0" y="338034"/>
              <a:ext cx="12192000" cy="6404700"/>
              <a:chOff x="0" y="338034"/>
              <a:chExt cx="12192000" cy="6404700"/>
            </a:xfrm>
          </p:grpSpPr>
          <p:sp>
            <p:nvSpPr>
              <p:cNvPr id="31" name="TextBox 8"/>
              <p:cNvSpPr txBox="1">
                <a:spLocks noChangeArrowheads="1"/>
              </p:cNvSpPr>
              <p:nvPr/>
            </p:nvSpPr>
            <p:spPr bwMode="auto">
              <a:xfrm>
                <a:off x="4165600" y="338034"/>
                <a:ext cx="3860800" cy="492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dist"/>
                <a:r>
                  <a:rPr lang="zh-CN" altLang="en-US" sz="32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国徽</a:t>
                </a:r>
                <a:endParaRPr lang="zh-CN" altLang="en-US" sz="3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0" y="1086290"/>
                <a:ext cx="12192000" cy="5656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37" y="1642967"/>
            <a:ext cx="4393325" cy="45871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987040" y="1450848"/>
            <a:ext cx="6242304" cy="496214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90600" y="2388016"/>
            <a:ext cx="10064294" cy="2742368"/>
            <a:chOff x="990600" y="2388016"/>
            <a:chExt cx="10064294" cy="2742368"/>
          </a:xfrm>
        </p:grpSpPr>
        <p:sp>
          <p:nvSpPr>
            <p:cNvPr id="33" name="文本框 32"/>
            <p:cNvSpPr txBox="1"/>
            <p:nvPr/>
          </p:nvSpPr>
          <p:spPr>
            <a:xfrm>
              <a:off x="990600" y="2413416"/>
              <a:ext cx="1015663" cy="220813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5400" spc="-2000" dirty="0">
                  <a:solidFill>
                    <a:srgbClr val="C0000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国徽</a:t>
              </a:r>
              <a:endParaRPr lang="zh-CN" altLang="en-US" sz="5400" spc="-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006263" y="2388016"/>
              <a:ext cx="9048631" cy="27423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国徽即代表国家的徽章、纹章，为国家象征之一，也是民族的象征。只有特定的国家重要文件才能盖上国徽大印，正式生效。国徽上通常有来自然的元素，如动物植物，但也可能有其他事物，用以表现该国的风土人情、历史文化或意识形态。世界上大多数国家的国徽属于盾徽。</a:t>
              </a:r>
              <a:endParaRPr lang="zh-CN" altLang="en-US" sz="24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0" y="338034"/>
              <a:ext cx="12192000" cy="6404700"/>
              <a:chOff x="0" y="338034"/>
              <a:chExt cx="12192000" cy="6404700"/>
            </a:xfrm>
          </p:grpSpPr>
          <p:sp>
            <p:nvSpPr>
              <p:cNvPr id="25" name="TextBox 8"/>
              <p:cNvSpPr txBox="1">
                <a:spLocks noChangeArrowheads="1"/>
              </p:cNvSpPr>
              <p:nvPr/>
            </p:nvSpPr>
            <p:spPr bwMode="auto">
              <a:xfrm>
                <a:off x="4165600" y="338034"/>
                <a:ext cx="3860800" cy="492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dist"/>
                <a:r>
                  <a:rPr lang="zh-CN" altLang="en-US" sz="32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欢度国庆</a:t>
                </a:r>
                <a:endParaRPr lang="zh-CN" altLang="en-US" sz="3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1086290"/>
                <a:ext cx="12192000" cy="5656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55" y="971024"/>
            <a:ext cx="5427128" cy="543242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712804" y="2660630"/>
            <a:ext cx="7234847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国徽即代表国家的徽章、纹章，为国家象征之一，也是民族的象征。只有特定的国家重要文件才能盖上国徽大印，正式生效。国徽上通常有来自然的元素，如动物植物，但也可能有其他事物，用以表现该国的风土人情、历史文化或意识形态。世界上大多数国家的国徽属于盾徽。</a:t>
            </a:r>
            <a:endParaRPr lang="zh-CN" altLang="en-US" sz="2400" dirty="0">
              <a:solidFill>
                <a:srgbClr val="C0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0" y="338034"/>
              <a:ext cx="12192000" cy="6404700"/>
              <a:chOff x="0" y="338034"/>
              <a:chExt cx="12192000" cy="6404700"/>
            </a:xfrm>
          </p:grpSpPr>
          <p:sp>
            <p:nvSpPr>
              <p:cNvPr id="37" name="TextBox 8"/>
              <p:cNvSpPr txBox="1">
                <a:spLocks noChangeArrowheads="1"/>
              </p:cNvSpPr>
              <p:nvPr/>
            </p:nvSpPr>
            <p:spPr bwMode="auto">
              <a:xfrm>
                <a:off x="4165600" y="338034"/>
                <a:ext cx="3860800" cy="492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dist"/>
                <a:r>
                  <a:rPr lang="zh-CN" altLang="en-US" sz="32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喜悦</a:t>
                </a:r>
                <a:endParaRPr lang="zh-CN" altLang="en-US" sz="3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0" y="1086290"/>
                <a:ext cx="12192000" cy="5656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86290"/>
            <a:ext cx="6328229" cy="483435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433112" y="3612318"/>
            <a:ext cx="10130448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国徽即代表国家的徽章、纹章，为国家象征之一，也是民族的象征。只有特定的国家重要文件才能盖上国徽大印，正式生效。国徽上通常有来自然的元素，如动物植物，但也可能有其他事物，用以表现该国的风土人情、历史文化或意识形态。世界上大多数国家的国徽属于盾徽。</a:t>
            </a:r>
            <a:endParaRPr lang="zh-CN" altLang="en-US" sz="2400" dirty="0">
              <a:solidFill>
                <a:srgbClr val="C0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77936" y="2042658"/>
            <a:ext cx="26797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9600" spc="-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喜悦</a:t>
            </a:r>
            <a:endParaRPr lang="zh-CN" altLang="en-US" sz="9600" spc="-2000" dirty="0">
              <a:solidFill>
                <a:srgbClr val="C0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-28820"/>
            <a:ext cx="12192000" cy="6953876"/>
            <a:chOff x="0" y="-24048"/>
            <a:chExt cx="12192000" cy="6858000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4048"/>
              <a:ext cx="12192000" cy="6858000"/>
            </a:xfrm>
            <a:prstGeom prst="rect">
              <a:avLst/>
            </a:prstGeom>
          </p:spPr>
        </p:pic>
        <p:grpSp>
          <p:nvGrpSpPr>
            <p:cNvPr id="53" name="组合 52"/>
            <p:cNvGrpSpPr/>
            <p:nvPr/>
          </p:nvGrpSpPr>
          <p:grpSpPr>
            <a:xfrm>
              <a:off x="0" y="338034"/>
              <a:ext cx="12192000" cy="6404700"/>
              <a:chOff x="0" y="338034"/>
              <a:chExt cx="12192000" cy="6404700"/>
            </a:xfrm>
          </p:grpSpPr>
          <p:sp>
            <p:nvSpPr>
              <p:cNvPr id="54" name="TextBox 8"/>
              <p:cNvSpPr txBox="1">
                <a:spLocks noChangeArrowheads="1"/>
              </p:cNvSpPr>
              <p:nvPr/>
            </p:nvSpPr>
            <p:spPr bwMode="auto">
              <a:xfrm>
                <a:off x="4165600" y="338034"/>
                <a:ext cx="3860800" cy="492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dist"/>
                <a:r>
                  <a:rPr lang="zh-CN" altLang="en-US" sz="3200" dirty="0">
                    <a:solidFill>
                      <a:schemeClr val="bg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欢度国庆</a:t>
                </a:r>
                <a:endParaRPr lang="zh-CN" altLang="en-US" sz="32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0" y="1086290"/>
                <a:ext cx="12192000" cy="5656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sp>
        <p:nvSpPr>
          <p:cNvPr id="48" name="Subtitle 2"/>
          <p:cNvSpPr txBox="1"/>
          <p:nvPr/>
        </p:nvSpPr>
        <p:spPr>
          <a:xfrm>
            <a:off x="6506896" y="5774658"/>
            <a:ext cx="755552" cy="369310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5</a:t>
            </a:r>
            <a:endParaRPr lang="en-US" sz="11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204730" y="1756464"/>
            <a:ext cx="8182537" cy="4566607"/>
            <a:chOff x="1346397" y="1357943"/>
            <a:chExt cx="8182537" cy="4566607"/>
          </a:xfrm>
        </p:grpSpPr>
        <p:sp>
          <p:nvSpPr>
            <p:cNvPr id="60" name="TextBox 22"/>
            <p:cNvSpPr txBox="1"/>
            <p:nvPr/>
          </p:nvSpPr>
          <p:spPr>
            <a:xfrm>
              <a:off x="5829872" y="1357943"/>
              <a:ext cx="3699062" cy="4566607"/>
            </a:xfrm>
            <a:prstGeom prst="rect">
              <a:avLst/>
            </a:prstGeom>
            <a:noFill/>
          </p:spPr>
          <p:txBody>
            <a:bodyPr vert="eaVert" wrap="square" lIns="121843" tIns="60921" rIns="121843" bIns="60921">
              <a:spAutoFit/>
            </a:bodyPr>
            <a:lstStyle/>
            <a:p>
              <a:pPr indent="457200" fontAlgn="base">
                <a:lnSpc>
                  <a:spcPts val="7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dirty="0">
                  <a:solidFill>
                    <a:srgbClr val="C00000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国徽即代表国家的徽章、纹章，为国家象征之一，也是民族的象征。只有特定的国家重要文件才能盖上国徽大印，正式生效。</a:t>
              </a:r>
              <a:endParaRPr lang="zh-CN" altLang="en-US" sz="24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2"/>
            <a:srcRect t="19624" b="10848"/>
            <a:stretch>
              <a:fillRect/>
            </a:stretch>
          </p:blipFill>
          <p:spPr>
            <a:xfrm>
              <a:off x="1346397" y="1357943"/>
              <a:ext cx="4253815" cy="4470817"/>
            </a:xfrm>
            <a:prstGeom prst="rect">
              <a:avLst/>
            </a:prstGeom>
          </p:spPr>
        </p:pic>
      </p:grpSp>
      <p:sp>
        <p:nvSpPr>
          <p:cNvPr id="62" name="文本框 61"/>
          <p:cNvSpPr txBox="1"/>
          <p:nvPr/>
        </p:nvSpPr>
        <p:spPr>
          <a:xfrm>
            <a:off x="9456358" y="1973675"/>
            <a:ext cx="1015663" cy="35175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spc="-2000" dirty="0">
                <a:solidFill>
                  <a:srgbClr val="C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欢度国庆</a:t>
            </a:r>
            <a:endParaRPr lang="zh-CN" altLang="en-US" sz="5400" spc="-2000" dirty="0">
              <a:solidFill>
                <a:srgbClr val="C0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WPS 演示</Application>
  <PresentationFormat>宽屏</PresentationFormat>
  <Paragraphs>71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阿里巴巴普惠体 R</vt:lpstr>
      <vt:lpstr>Arial</vt:lpstr>
      <vt:lpstr>微软雅黑</vt:lpstr>
      <vt:lpstr>Arial Unicode MS</vt:lpstr>
      <vt:lpstr>Calibri</vt:lpstr>
      <vt:lpstr>等线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23</cp:revision>
  <dcterms:created xsi:type="dcterms:W3CDTF">2019-07-19T05:38:00Z</dcterms:created>
  <dcterms:modified xsi:type="dcterms:W3CDTF">2024-04-25T18:30:20Z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D2DB3C5C3F114E43BD266AF29295FBF1_13</vt:lpwstr>
  </property>
  <property fmtid="{D5CDD505-2E9C-101B-9397-08002B2CF9AE}" pid="3" name="KSOProductBuildVer">
    <vt:lpwstr>2052-12.1.0.16417</vt:lpwstr>
  </property>
</Properties>
</file>