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6" r:id="rId3"/>
    <p:sldId id="383" r:id="rId5"/>
    <p:sldId id="384" r:id="rId6"/>
    <p:sldId id="261" r:id="rId7"/>
    <p:sldId id="376" r:id="rId8"/>
    <p:sldId id="279" r:id="rId9"/>
    <p:sldId id="284" r:id="rId10"/>
    <p:sldId id="381" r:id="rId11"/>
    <p:sldId id="385" r:id="rId12"/>
    <p:sldId id="377" r:id="rId13"/>
    <p:sldId id="378" r:id="rId14"/>
    <p:sldId id="290" r:id="rId15"/>
    <p:sldId id="291" r:id="rId16"/>
    <p:sldId id="297" r:id="rId17"/>
    <p:sldId id="392" r:id="rId18"/>
    <p:sldId id="386" r:id="rId19"/>
    <p:sldId id="302" r:id="rId20"/>
    <p:sldId id="303" r:id="rId21"/>
    <p:sldId id="309" r:id="rId22"/>
    <p:sldId id="317" r:id="rId23"/>
    <p:sldId id="387" r:id="rId24"/>
    <p:sldId id="382" r:id="rId25"/>
    <p:sldId id="318" r:id="rId26"/>
    <p:sldId id="321" r:id="rId27"/>
    <p:sldId id="340" r:id="rId28"/>
    <p:sldId id="390" r:id="rId29"/>
    <p:sldId id="391" r:id="rId30"/>
    <p:sldId id="388" r:id="rId31"/>
  </p:sldIdLst>
  <p:sldSz cx="11878945" cy="6840220"/>
  <p:notesSz cx="6858000" cy="9144000"/>
  <p:custDataLst>
    <p:tags r:id="rId35"/>
  </p:custDataLst>
  <p:defaultTextStyle>
    <a:defPPr>
      <a:defRPr lang="zh-CN"/>
    </a:defPPr>
    <a:lvl1pPr marL="0" algn="l" defTabSz="1197610" rtl="0" eaLnBrk="1" latinLnBrk="0" hangingPunct="1">
      <a:defRPr sz="2355" kern="1200">
        <a:solidFill>
          <a:schemeClr val="tx1"/>
        </a:solidFill>
        <a:latin typeface="+mn-lt"/>
        <a:ea typeface="+mn-ea"/>
        <a:cs typeface="+mn-cs"/>
      </a:defRPr>
    </a:lvl1pPr>
    <a:lvl2pPr marL="598805" algn="l" defTabSz="1197610" rtl="0" eaLnBrk="1" latinLnBrk="0" hangingPunct="1">
      <a:defRPr sz="2355" kern="1200">
        <a:solidFill>
          <a:schemeClr val="tx1"/>
        </a:solidFill>
        <a:latin typeface="+mn-lt"/>
        <a:ea typeface="+mn-ea"/>
        <a:cs typeface="+mn-cs"/>
      </a:defRPr>
    </a:lvl2pPr>
    <a:lvl3pPr marL="1197610" algn="l" defTabSz="1197610" rtl="0" eaLnBrk="1" latinLnBrk="0" hangingPunct="1">
      <a:defRPr sz="2355" kern="1200">
        <a:solidFill>
          <a:schemeClr val="tx1"/>
        </a:solidFill>
        <a:latin typeface="+mn-lt"/>
        <a:ea typeface="+mn-ea"/>
        <a:cs typeface="+mn-cs"/>
      </a:defRPr>
    </a:lvl3pPr>
    <a:lvl4pPr marL="1796415" algn="l" defTabSz="1197610" rtl="0" eaLnBrk="1" latinLnBrk="0" hangingPunct="1">
      <a:defRPr sz="2355" kern="1200">
        <a:solidFill>
          <a:schemeClr val="tx1"/>
        </a:solidFill>
        <a:latin typeface="+mn-lt"/>
        <a:ea typeface="+mn-ea"/>
        <a:cs typeface="+mn-cs"/>
      </a:defRPr>
    </a:lvl4pPr>
    <a:lvl5pPr marL="2395220" algn="l" defTabSz="1197610" rtl="0" eaLnBrk="1" latinLnBrk="0" hangingPunct="1">
      <a:defRPr sz="2355" kern="1200">
        <a:solidFill>
          <a:schemeClr val="tx1"/>
        </a:solidFill>
        <a:latin typeface="+mn-lt"/>
        <a:ea typeface="+mn-ea"/>
        <a:cs typeface="+mn-cs"/>
      </a:defRPr>
    </a:lvl5pPr>
    <a:lvl6pPr marL="2994025" algn="l" defTabSz="1197610" rtl="0" eaLnBrk="1" latinLnBrk="0" hangingPunct="1">
      <a:defRPr sz="2355" kern="1200">
        <a:solidFill>
          <a:schemeClr val="tx1"/>
        </a:solidFill>
        <a:latin typeface="+mn-lt"/>
        <a:ea typeface="+mn-ea"/>
        <a:cs typeface="+mn-cs"/>
      </a:defRPr>
    </a:lvl6pPr>
    <a:lvl7pPr marL="3592830" algn="l" defTabSz="1197610" rtl="0" eaLnBrk="1" latinLnBrk="0" hangingPunct="1">
      <a:defRPr sz="2355" kern="1200">
        <a:solidFill>
          <a:schemeClr val="tx1"/>
        </a:solidFill>
        <a:latin typeface="+mn-lt"/>
        <a:ea typeface="+mn-ea"/>
        <a:cs typeface="+mn-cs"/>
      </a:defRPr>
    </a:lvl7pPr>
    <a:lvl8pPr marL="4191635" algn="l" defTabSz="1197610" rtl="0" eaLnBrk="1" latinLnBrk="0" hangingPunct="1">
      <a:defRPr sz="2355" kern="1200">
        <a:solidFill>
          <a:schemeClr val="tx1"/>
        </a:solidFill>
        <a:latin typeface="+mn-lt"/>
        <a:ea typeface="+mn-ea"/>
        <a:cs typeface="+mn-cs"/>
      </a:defRPr>
    </a:lvl8pPr>
    <a:lvl9pPr marL="4789805" algn="l" defTabSz="1197610" rtl="0" eaLnBrk="1" latinLnBrk="0" hangingPunct="1">
      <a:defRPr sz="235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userDrawn="1">
          <p15:clr>
            <a:srgbClr val="A4A3A4"/>
          </p15:clr>
        </p15:guide>
        <p15:guide id="2" pos="265" userDrawn="1">
          <p15:clr>
            <a:srgbClr val="A4A3A4"/>
          </p15:clr>
        </p15:guide>
        <p15:guide id="3" pos="72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A5A5A5"/>
    <a:srgbClr val="202835"/>
    <a:srgbClr val="203A71"/>
    <a:srgbClr val="E6E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2257" autoAdjust="0"/>
  </p:normalViewPr>
  <p:slideViewPr>
    <p:cSldViewPr showGuides="1">
      <p:cViewPr varScale="1">
        <p:scale>
          <a:sx n="104" d="100"/>
          <a:sy n="104" d="100"/>
        </p:scale>
        <p:origin x="924" y="108"/>
      </p:cViewPr>
      <p:guideLst>
        <p:guide orient="horz" pos="2155"/>
        <p:guide pos="265"/>
        <p:guide pos="7218"/>
      </p:guideLst>
    </p:cSldViewPr>
  </p:slideViewPr>
  <p:notesTextViewPr>
    <p:cViewPr>
      <p:scale>
        <a:sx n="100" d="100"/>
        <a:sy n="100" d="100"/>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70351-E44F-4968-9FE5-1A60CC79E79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749300" y="1143000"/>
            <a:ext cx="5359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F6351-A5D3-43CA-A466-A6CEE422447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F6351-A5D3-43CA-A466-A6CEE422447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7" name="Picture 140" descr="C:\Users\jsj\Downloads\0d8f7c2d25304e7e4049bd14797fd8bf.jpg"/>
          <p:cNvPicPr>
            <a:picLocks noChangeAspect="1" noChangeArrowheads="1"/>
          </p:cNvPicPr>
          <p:nvPr userDrawn="1"/>
        </p:nvPicPr>
        <p:blipFill rotWithShape="1">
          <a:blip r:embed="rId2" cstate="print"/>
          <a:srcRect/>
          <a:stretch>
            <a:fillRect/>
          </a:stretch>
        </p:blipFill>
        <p:spPr bwMode="auto">
          <a:xfrm>
            <a:off x="1" y="3"/>
            <a:ext cx="11879263" cy="6841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pic>
        <p:nvPicPr>
          <p:cNvPr id="8" name="Picture 140" descr="C:\Users\jsj\Downloads\0d8f7c2d25304e7e4049bd14797fd8bf.jpg"/>
          <p:cNvPicPr>
            <a:picLocks noChangeAspect="1" noChangeArrowheads="1"/>
          </p:cNvPicPr>
          <p:nvPr userDrawn="1"/>
        </p:nvPicPr>
        <p:blipFill rotWithShape="1">
          <a:blip r:embed="rId2" cstate="print"/>
          <a:srcRect/>
          <a:stretch>
            <a:fillRect/>
          </a:stretch>
        </p:blipFill>
        <p:spPr bwMode="auto">
          <a:xfrm>
            <a:off x="1" y="3"/>
            <a:ext cx="11879263" cy="6841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93725" y="274638"/>
            <a:ext cx="10691813" cy="1139825"/>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93725" y="274638"/>
            <a:ext cx="10691813" cy="1139825"/>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5"/>
            <a:ext cx="775136" cy="230832"/>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smtClean="0">
                <a:solidFill>
                  <a:prstClr val="white"/>
                </a:solidFill>
                <a:latin typeface="Calibri" panose="020F0502020204030204"/>
                <a:ea typeface="宋体" panose="02010600030101010101" pitchFamily="2" charset="-122"/>
              </a:rPr>
              <a:t>www.ypppt.com/moban</a:t>
            </a:r>
            <a:r>
              <a:rPr lang="en-US" altLang="zh-CN" sz="100" dirty="0">
                <a:solidFill>
                  <a:prstClr val="white"/>
                </a:solidFill>
                <a:latin typeface="Calibri" panose="020F0502020204030204"/>
                <a:ea typeface="宋体" panose="02010600030101010101" pitchFamily="2" charset="-122"/>
              </a:rPr>
              <a:t>/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smtClean="0">
                <a:solidFill>
                  <a:prstClr val="white"/>
                </a:solidFill>
                <a:latin typeface="Calibri" panose="020F0502020204030204"/>
                <a:ea typeface="宋体" panose="02010600030101010101" pitchFamily="2" charset="-122"/>
              </a:rPr>
              <a:t>www.ypppt.com/hangye</a:t>
            </a:r>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smtClean="0">
                <a:solidFill>
                  <a:prstClr val="white"/>
                </a:solidFill>
                <a:latin typeface="Calibri" panose="020F0502020204030204"/>
                <a:ea typeface="宋体" panose="02010600030101010101" pitchFamily="2" charset="-122"/>
              </a:rPr>
              <a:t>www.ypppt.com/jieri</a:t>
            </a:r>
            <a:r>
              <a:rPr lang="en-US" altLang="zh-CN" sz="100" dirty="0">
                <a:solidFill>
                  <a:prstClr val="white"/>
                </a:solidFill>
                <a:latin typeface="Calibri" panose="020F0502020204030204"/>
                <a:ea typeface="宋体" panose="02010600030101010101" pitchFamily="2" charset="-122"/>
              </a:rPr>
              <a:t>/          PPT</a:t>
            </a:r>
            <a:r>
              <a:rPr lang="zh-CN" altLang="en-US" sz="100" dirty="0">
                <a:solidFill>
                  <a:prstClr val="white"/>
                </a:solidFill>
                <a:latin typeface="Calibri" panose="020F0502020204030204"/>
                <a:ea typeface="宋体" panose="02010600030101010101" pitchFamily="2" charset="-122"/>
              </a:rPr>
              <a:t>素材：</a:t>
            </a:r>
            <a:r>
              <a:rPr lang="en-US" altLang="zh-CN" sz="100" dirty="0" smtClean="0">
                <a:solidFill>
                  <a:prstClr val="white"/>
                </a:solidFill>
                <a:latin typeface="Calibri" panose="020F0502020204030204"/>
                <a:ea typeface="宋体" panose="02010600030101010101" pitchFamily="2" charset="-122"/>
              </a:rPr>
              <a:t>www.ypppt.com/sucai</a:t>
            </a:r>
            <a:r>
              <a:rPr lang="en-US" altLang="zh-CN" sz="100" dirty="0">
                <a:solidFill>
                  <a:prstClr val="white"/>
                </a:solidFill>
                <a:latin typeface="Calibri" panose="020F0502020204030204"/>
                <a:ea typeface="宋体" panose="02010600030101010101" pitchFamily="2" charset="-122"/>
              </a:rPr>
              <a:t>/</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smtClean="0">
                <a:solidFill>
                  <a:prstClr val="white"/>
                </a:solidFill>
                <a:latin typeface="Calibri" panose="020F0502020204030204"/>
                <a:ea typeface="宋体" panose="02010600030101010101" pitchFamily="2" charset="-122"/>
              </a:rPr>
              <a:t>www.ypppt.com/beijing</a:t>
            </a:r>
            <a:r>
              <a:rPr lang="en-US" altLang="zh-CN" sz="100" dirty="0">
                <a:solidFill>
                  <a:prstClr val="white"/>
                </a:solidFill>
                <a:latin typeface="Calibri" panose="020F0502020204030204"/>
                <a:ea typeface="宋体" panose="02010600030101010101" pitchFamily="2" charset="-122"/>
              </a:rPr>
              <a:t>/        PPT</a:t>
            </a:r>
            <a:r>
              <a:rPr lang="zh-CN" altLang="en-US" sz="100" dirty="0">
                <a:solidFill>
                  <a:prstClr val="white"/>
                </a:solidFill>
                <a:latin typeface="Calibri" panose="020F0502020204030204"/>
                <a:ea typeface="宋体" panose="02010600030101010101" pitchFamily="2" charset="-122"/>
              </a:rPr>
              <a:t>图表：</a:t>
            </a:r>
            <a:r>
              <a:rPr lang="en-US" altLang="zh-CN" sz="100" dirty="0" smtClean="0">
                <a:solidFill>
                  <a:prstClr val="white"/>
                </a:solidFill>
                <a:latin typeface="Calibri" panose="020F0502020204030204"/>
                <a:ea typeface="宋体" panose="02010600030101010101" pitchFamily="2" charset="-122"/>
              </a:rPr>
              <a:t>www.ypppt.com/tubiao</a:t>
            </a:r>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smtClean="0">
                <a:solidFill>
                  <a:prstClr val="white"/>
                </a:solidFill>
                <a:latin typeface="Calibri" panose="020F0502020204030204"/>
                <a:ea typeface="宋体" panose="02010600030101010101" pitchFamily="2" charset="-122"/>
              </a:rPr>
              <a:t>www.ypppt.com/xiazai</a:t>
            </a:r>
            <a:r>
              <a:rPr lang="en-US" altLang="zh-CN" sz="100" dirty="0">
                <a:solidFill>
                  <a:prstClr val="white"/>
                </a:solidFill>
                <a:latin typeface="Calibri" panose="020F0502020204030204"/>
                <a:ea typeface="宋体" panose="02010600030101010101" pitchFamily="2" charset="-122"/>
              </a:rPr>
              <a:t>/         PPT</a:t>
            </a:r>
            <a:r>
              <a:rPr lang="zh-CN" altLang="en-US" sz="100" dirty="0">
                <a:solidFill>
                  <a:prstClr val="white"/>
                </a:solidFill>
                <a:latin typeface="Calibri" panose="020F0502020204030204"/>
                <a:ea typeface="宋体" panose="02010600030101010101" pitchFamily="2" charset="-122"/>
              </a:rPr>
              <a:t>教程： </a:t>
            </a:r>
            <a:r>
              <a:rPr lang="en-US" altLang="zh-CN" sz="100" dirty="0" smtClean="0">
                <a:solidFill>
                  <a:prstClr val="white"/>
                </a:solidFill>
                <a:latin typeface="Calibri" panose="020F0502020204030204"/>
                <a:ea typeface="宋体" panose="02010600030101010101" pitchFamily="2" charset="-122"/>
              </a:rPr>
              <a:t>www.ypppt.com/powerpoint</a:t>
            </a:r>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smtClean="0">
                <a:solidFill>
                  <a:prstClr val="white"/>
                </a:solidFill>
                <a:latin typeface="Calibri" panose="020F0502020204030204"/>
                <a:ea typeface="宋体" panose="02010600030101010101" pitchFamily="2" charset="-122"/>
              </a:rPr>
              <a:t>www.ypppt.com/kejian</a:t>
            </a:r>
            <a:r>
              <a:rPr lang="en-US" altLang="zh-CN" sz="100" dirty="0">
                <a:solidFill>
                  <a:prstClr val="white"/>
                </a:solidFill>
                <a:latin typeface="Calibri" panose="020F0502020204030204"/>
                <a:ea typeface="宋体" panose="02010600030101010101" pitchFamily="2" charset="-122"/>
              </a:rPr>
              <a:t>/             </a:t>
            </a:r>
            <a:r>
              <a:rPr lang="zh-CN" altLang="en-US" sz="100" dirty="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www.ypppt.com/ziti</a:t>
            </a:r>
            <a:r>
              <a:rPr lang="en-US" altLang="zh-CN" sz="100" dirty="0">
                <a:solidFill>
                  <a:prstClr val="white"/>
                </a:solidFill>
                <a:latin typeface="Calibri" panose="020F0502020204030204"/>
                <a:ea typeface="宋体" panose="02010600030101010101" pitchFamily="2" charset="-122"/>
              </a:rPr>
              <a:t>/</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smtClean="0">
                <a:solidFill>
                  <a:prstClr val="white"/>
                </a:solidFill>
                <a:latin typeface="Calibri" panose="020F0502020204030204"/>
                <a:ea typeface="宋体" panose="02010600030101010101" pitchFamily="2" charset="-122"/>
              </a:rPr>
              <a:t>www.ypppt.com/xiazai/zongjie</a:t>
            </a:r>
            <a:r>
              <a:rPr lang="en-US" altLang="zh-CN" sz="100" dirty="0">
                <a:solidFill>
                  <a:prstClr val="white"/>
                </a:solidFill>
                <a:latin typeface="Calibri" panose="020F0502020204030204"/>
                <a:ea typeface="宋体" panose="02010600030101010101" pitchFamily="2" charset="-122"/>
              </a:rPr>
              <a:t>/ </a:t>
            </a:r>
            <a:r>
              <a:rPr lang="zh-CN" altLang="en-US" sz="100" dirty="0">
                <a:solidFill>
                  <a:prstClr val="white"/>
                </a:solidFill>
                <a:latin typeface="Calibri" panose="020F0502020204030204"/>
                <a:ea typeface="宋体" panose="02010600030101010101" pitchFamily="2" charset="-122"/>
              </a:rPr>
              <a:t>工作计划：</a:t>
            </a:r>
            <a:r>
              <a:rPr lang="en-US" altLang="zh-CN" sz="100" dirty="0" smtClean="0">
                <a:solidFill>
                  <a:prstClr val="white"/>
                </a:solidFill>
                <a:latin typeface="Calibri" panose="020F0502020204030204"/>
                <a:ea typeface="宋体" panose="02010600030101010101" pitchFamily="2" charset="-122"/>
              </a:rPr>
              <a:t>www.ypppt.com/xiazai/jihua</a:t>
            </a:r>
            <a:r>
              <a:rPr lang="en-US" altLang="zh-CN" sz="100" dirty="0">
                <a:solidFill>
                  <a:prstClr val="white"/>
                </a:solidFill>
                <a:latin typeface="Calibri" panose="020F0502020204030204"/>
                <a:ea typeface="宋体" panose="02010600030101010101" pitchFamily="2" charset="-122"/>
              </a:rPr>
              <a:t>/</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smtClean="0">
                <a:solidFill>
                  <a:prstClr val="white"/>
                </a:solidFill>
                <a:latin typeface="Calibri" panose="020F0502020204030204"/>
                <a:ea typeface="宋体" panose="02010600030101010101" pitchFamily="2" charset="-122"/>
              </a:rPr>
              <a:t>www.ypppt.com/moban/shangwu</a:t>
            </a:r>
            <a:r>
              <a:rPr lang="en-US" altLang="zh-CN" sz="100" dirty="0">
                <a:solidFill>
                  <a:prstClr val="white"/>
                </a:solidFill>
                <a:latin typeface="Calibri" panose="020F0502020204030204"/>
                <a:ea typeface="宋体" panose="02010600030101010101" pitchFamily="2" charset="-122"/>
              </a:rPr>
              <a:t>/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smtClean="0">
                <a:solidFill>
                  <a:prstClr val="white"/>
                </a:solidFill>
                <a:latin typeface="Calibri" panose="020F0502020204030204"/>
                <a:ea typeface="宋体" panose="02010600030101010101" pitchFamily="2" charset="-122"/>
              </a:rPr>
              <a:t>www.ypppt.com/xiazai/jianli</a:t>
            </a:r>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smtClean="0">
                <a:solidFill>
                  <a:prstClr val="white"/>
                </a:solidFill>
                <a:latin typeface="Calibri" panose="020F0502020204030204"/>
                <a:ea typeface="宋体" panose="02010600030101010101" pitchFamily="2" charset="-122"/>
              </a:rPr>
              <a:t>www.ypppt.com/xiazai/dabian</a:t>
            </a:r>
            <a:r>
              <a:rPr lang="en-US" altLang="zh-CN" sz="100" dirty="0">
                <a:solidFill>
                  <a:prstClr val="white"/>
                </a:solidFill>
                <a:latin typeface="Calibri" panose="020F0502020204030204"/>
                <a:ea typeface="宋体" panose="02010600030101010101" pitchFamily="2" charset="-122"/>
              </a:rPr>
              <a:t>/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smtClean="0">
                <a:solidFill>
                  <a:prstClr val="white"/>
                </a:solidFill>
                <a:latin typeface="Calibri" panose="020F0502020204030204"/>
                <a:ea typeface="宋体" panose="02010600030101010101" pitchFamily="2" charset="-122"/>
              </a:rPr>
              <a:t>www.ypppt.com/xiazai/huibao</a:t>
            </a:r>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3/2_Pictur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7" name="Picture 140" descr="C:\Users\jsj\Downloads\0d8f7c2d25304e7e4049bd14797fd8bf.jpg"/>
          <p:cNvPicPr>
            <a:picLocks noChangeAspect="1" noChangeArrowheads="1"/>
          </p:cNvPicPr>
          <p:nvPr userDrawn="1"/>
        </p:nvPicPr>
        <p:blipFill rotWithShape="1">
          <a:blip r:embed="rId2" cstate="print"/>
          <a:srcRect/>
          <a:stretch>
            <a:fillRect/>
          </a:stretch>
        </p:blipFill>
        <p:spPr bwMode="auto">
          <a:xfrm>
            <a:off x="1" y="3"/>
            <a:ext cx="11879263" cy="6841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1164590" rtl="0" eaLnBrk="1" latinLnBrk="0" hangingPunct="1">
        <a:spcBef>
          <a:spcPct val="0"/>
        </a:spcBef>
        <a:buNone/>
        <a:defRPr sz="5600" kern="1200">
          <a:solidFill>
            <a:schemeClr val="tx1"/>
          </a:solidFill>
          <a:latin typeface="+mj-lt"/>
          <a:ea typeface="+mj-ea"/>
          <a:cs typeface="+mj-cs"/>
        </a:defRPr>
      </a:lvl1pPr>
    </p:titleStyle>
    <p:bodyStyle>
      <a:lvl1pPr marL="436880" indent="-436880" algn="l" defTabSz="1164590" rtl="0" eaLnBrk="1" latinLnBrk="0" hangingPunct="1">
        <a:spcBef>
          <a:spcPct val="20000"/>
        </a:spcBef>
        <a:buFont typeface="Arial" panose="020B0604020202020204" pitchFamily="34" charset="0"/>
        <a:buChar char="•"/>
        <a:defRPr sz="4075" kern="1200">
          <a:solidFill>
            <a:schemeClr val="tx1"/>
          </a:solidFill>
          <a:latin typeface="+mn-lt"/>
          <a:ea typeface="+mn-ea"/>
          <a:cs typeface="+mn-cs"/>
        </a:defRPr>
      </a:lvl1pPr>
      <a:lvl2pPr marL="946150" indent="-363855" algn="l" defTabSz="1164590" rtl="0" eaLnBrk="1" latinLnBrk="0" hangingPunct="1">
        <a:spcBef>
          <a:spcPct val="20000"/>
        </a:spcBef>
        <a:buFont typeface="Arial" panose="020B0604020202020204" pitchFamily="34" charset="0"/>
        <a:buChar char="–"/>
        <a:defRPr sz="3565" kern="1200">
          <a:solidFill>
            <a:schemeClr val="tx1"/>
          </a:solidFill>
          <a:latin typeface="+mn-lt"/>
          <a:ea typeface="+mn-ea"/>
          <a:cs typeface="+mn-cs"/>
        </a:defRPr>
      </a:lvl2pPr>
      <a:lvl3pPr marL="1455420" indent="-290830" algn="l" defTabSz="1164590" rtl="0" eaLnBrk="1" latinLnBrk="0" hangingPunct="1">
        <a:spcBef>
          <a:spcPct val="20000"/>
        </a:spcBef>
        <a:buFont typeface="Arial" panose="020B0604020202020204" pitchFamily="34" charset="0"/>
        <a:buChar char="•"/>
        <a:defRPr sz="3055" kern="1200">
          <a:solidFill>
            <a:schemeClr val="tx1"/>
          </a:solidFill>
          <a:latin typeface="+mn-lt"/>
          <a:ea typeface="+mn-ea"/>
          <a:cs typeface="+mn-cs"/>
        </a:defRPr>
      </a:lvl3pPr>
      <a:lvl4pPr marL="2037715" indent="-290830" algn="l" defTabSz="116459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4pPr>
      <a:lvl5pPr marL="2620010" indent="-290830" algn="l" defTabSz="116459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5pPr>
      <a:lvl6pPr marL="3202305" indent="-290830" algn="l" defTabSz="116459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6pPr>
      <a:lvl7pPr marL="3784600" indent="-290830" algn="l" defTabSz="116459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7pPr>
      <a:lvl8pPr marL="4366895" indent="-290830" algn="l" defTabSz="116459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8pPr>
      <a:lvl9pPr marL="4949190" indent="-290830" algn="l" defTabSz="1164590" rtl="0" eaLnBrk="1" latinLnBrk="0" hangingPunct="1">
        <a:spcBef>
          <a:spcPct val="20000"/>
        </a:spcBef>
        <a:buFont typeface="Arial" panose="020B0604020202020204" pitchFamily="34" charset="0"/>
        <a:buChar char="•"/>
        <a:defRPr sz="2550" kern="1200">
          <a:solidFill>
            <a:schemeClr val="tx1"/>
          </a:solidFill>
          <a:latin typeface="+mn-lt"/>
          <a:ea typeface="+mn-ea"/>
          <a:cs typeface="+mn-cs"/>
        </a:defRPr>
      </a:lvl9pPr>
    </p:bodyStyle>
    <p:otherStyle>
      <a:defPPr>
        <a:defRPr lang="zh-CN"/>
      </a:defPPr>
      <a:lvl1pPr marL="0" algn="l" defTabSz="1164590" rtl="0" eaLnBrk="1" latinLnBrk="0" hangingPunct="1">
        <a:defRPr sz="2290" kern="1200">
          <a:solidFill>
            <a:schemeClr val="tx1"/>
          </a:solidFill>
          <a:latin typeface="+mn-lt"/>
          <a:ea typeface="+mn-ea"/>
          <a:cs typeface="+mn-cs"/>
        </a:defRPr>
      </a:lvl1pPr>
      <a:lvl2pPr marL="582295" algn="l" defTabSz="1164590" rtl="0" eaLnBrk="1" latinLnBrk="0" hangingPunct="1">
        <a:defRPr sz="2290" kern="1200">
          <a:solidFill>
            <a:schemeClr val="tx1"/>
          </a:solidFill>
          <a:latin typeface="+mn-lt"/>
          <a:ea typeface="+mn-ea"/>
          <a:cs typeface="+mn-cs"/>
        </a:defRPr>
      </a:lvl2pPr>
      <a:lvl3pPr marL="1164590" algn="l" defTabSz="1164590" rtl="0" eaLnBrk="1" latinLnBrk="0" hangingPunct="1">
        <a:defRPr sz="2290" kern="1200">
          <a:solidFill>
            <a:schemeClr val="tx1"/>
          </a:solidFill>
          <a:latin typeface="+mn-lt"/>
          <a:ea typeface="+mn-ea"/>
          <a:cs typeface="+mn-cs"/>
        </a:defRPr>
      </a:lvl3pPr>
      <a:lvl4pPr marL="1746885" algn="l" defTabSz="1164590" rtl="0" eaLnBrk="1" latinLnBrk="0" hangingPunct="1">
        <a:defRPr sz="2290" kern="1200">
          <a:solidFill>
            <a:schemeClr val="tx1"/>
          </a:solidFill>
          <a:latin typeface="+mn-lt"/>
          <a:ea typeface="+mn-ea"/>
          <a:cs typeface="+mn-cs"/>
        </a:defRPr>
      </a:lvl4pPr>
      <a:lvl5pPr marL="2329180" algn="l" defTabSz="1164590" rtl="0" eaLnBrk="1" latinLnBrk="0" hangingPunct="1">
        <a:defRPr sz="2290" kern="1200">
          <a:solidFill>
            <a:schemeClr val="tx1"/>
          </a:solidFill>
          <a:latin typeface="+mn-lt"/>
          <a:ea typeface="+mn-ea"/>
          <a:cs typeface="+mn-cs"/>
        </a:defRPr>
      </a:lvl5pPr>
      <a:lvl6pPr marL="2910840" algn="l" defTabSz="1164590" rtl="0" eaLnBrk="1" latinLnBrk="0" hangingPunct="1">
        <a:defRPr sz="2290" kern="1200">
          <a:solidFill>
            <a:schemeClr val="tx1"/>
          </a:solidFill>
          <a:latin typeface="+mn-lt"/>
          <a:ea typeface="+mn-ea"/>
          <a:cs typeface="+mn-cs"/>
        </a:defRPr>
      </a:lvl6pPr>
      <a:lvl7pPr marL="3493135" algn="l" defTabSz="1164590" rtl="0" eaLnBrk="1" latinLnBrk="0" hangingPunct="1">
        <a:defRPr sz="2290" kern="1200">
          <a:solidFill>
            <a:schemeClr val="tx1"/>
          </a:solidFill>
          <a:latin typeface="+mn-lt"/>
          <a:ea typeface="+mn-ea"/>
          <a:cs typeface="+mn-cs"/>
        </a:defRPr>
      </a:lvl7pPr>
      <a:lvl8pPr marL="4075430" algn="l" defTabSz="1164590" rtl="0" eaLnBrk="1" latinLnBrk="0" hangingPunct="1">
        <a:defRPr sz="2290" kern="1200">
          <a:solidFill>
            <a:schemeClr val="tx1"/>
          </a:solidFill>
          <a:latin typeface="+mn-lt"/>
          <a:ea typeface="+mn-ea"/>
          <a:cs typeface="+mn-cs"/>
        </a:defRPr>
      </a:lvl8pPr>
      <a:lvl9pPr marL="4657725" algn="l" defTabSz="1164590" rtl="0" eaLnBrk="1" latinLnBrk="0" hangingPunct="1">
        <a:defRPr sz="22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0.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0.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0.xml"/><Relationship Id="rId4" Type="http://schemas.openxmlformats.org/officeDocument/2006/relationships/image" Target="../media/image16.emf"/><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image" Target="../media/image20.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screen">
            <a:lum/>
          </a:blip>
          <a:srcRect/>
          <a:stretch>
            <a:fillRect l="-1000" r="-1000"/>
          </a:stretch>
        </a:blipFill>
        <a:effectLst/>
      </p:bgPr>
    </p:bg>
    <p:spTree>
      <p:nvGrpSpPr>
        <p:cNvPr id="1" name=""/>
        <p:cNvGrpSpPr/>
        <p:nvPr/>
      </p:nvGrpSpPr>
      <p:grpSpPr>
        <a:xfrm>
          <a:off x="0" y="0"/>
          <a:ext cx="0" cy="0"/>
          <a:chOff x="0" y="0"/>
          <a:chExt cx="0" cy="0"/>
        </a:xfrm>
      </p:grpSpPr>
      <p:sp>
        <p:nvSpPr>
          <p:cNvPr id="141" name="TextBox 140"/>
          <p:cNvSpPr txBox="1"/>
          <p:nvPr/>
        </p:nvSpPr>
        <p:spPr>
          <a:xfrm>
            <a:off x="10013358" y="399172"/>
            <a:ext cx="1725152" cy="719428"/>
          </a:xfrm>
          <a:prstGeom prst="rect">
            <a:avLst/>
          </a:prstGeom>
          <a:noFill/>
        </p:spPr>
        <p:txBody>
          <a:bodyPr wrap="none" rtlCol="0">
            <a:spAutoFit/>
          </a:bodyPr>
          <a:lstStyle/>
          <a:p>
            <a:r>
              <a:rPr lang="en-US" altLang="zh-CN" sz="4075" b="1" dirty="0">
                <a:solidFill>
                  <a:schemeClr val="tx1">
                    <a:lumMod val="85000"/>
                    <a:lumOff val="15000"/>
                  </a:schemeClr>
                </a:solidFill>
                <a:cs typeface="+mn-ea"/>
                <a:sym typeface="+mn-lt"/>
              </a:rPr>
              <a:t>LOGO</a:t>
            </a:r>
            <a:endParaRPr lang="zh-CN" altLang="en-US" sz="4075" b="1" dirty="0">
              <a:solidFill>
                <a:schemeClr val="tx1">
                  <a:lumMod val="85000"/>
                  <a:lumOff val="15000"/>
                </a:schemeClr>
              </a:solidFill>
              <a:cs typeface="+mn-ea"/>
              <a:sym typeface="+mn-lt"/>
            </a:endParaRPr>
          </a:p>
        </p:txBody>
      </p:sp>
      <p:sp>
        <p:nvSpPr>
          <p:cNvPr id="142" name="文本框 75"/>
          <p:cNvSpPr txBox="1">
            <a:spLocks noChangeArrowheads="1"/>
          </p:cNvSpPr>
          <p:nvPr/>
        </p:nvSpPr>
        <p:spPr bwMode="auto">
          <a:xfrm>
            <a:off x="633996" y="2447402"/>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zh-CN" altLang="en-US" sz="5860" dirty="0">
                <a:solidFill>
                  <a:schemeClr val="bg1"/>
                </a:solidFill>
                <a:latin typeface="+mn-lt"/>
                <a:ea typeface="+mn-ea"/>
                <a:cs typeface="+mn-ea"/>
                <a:sym typeface="+mn-lt"/>
              </a:rPr>
              <a:t>极</a:t>
            </a:r>
            <a:r>
              <a:rPr lang="zh-CN" altLang="en-US" sz="5860" dirty="0" smtClean="0">
                <a:solidFill>
                  <a:schemeClr val="bg1"/>
                </a:solidFill>
                <a:latin typeface="+mn-lt"/>
                <a:ea typeface="+mn-ea"/>
                <a:cs typeface="+mn-ea"/>
                <a:sym typeface="+mn-lt"/>
              </a:rPr>
              <a:t>简</a:t>
            </a:r>
            <a:r>
              <a:rPr lang="zh-CN" altLang="en-US" sz="5860" dirty="0">
                <a:solidFill>
                  <a:schemeClr val="bg1"/>
                </a:solidFill>
                <a:latin typeface="+mn-lt"/>
                <a:ea typeface="+mn-ea"/>
                <a:cs typeface="+mn-ea"/>
                <a:sym typeface="+mn-lt"/>
              </a:rPr>
              <a:t>通用</a:t>
            </a:r>
            <a:r>
              <a:rPr lang="zh-CN" altLang="en-US" sz="5860" dirty="0" smtClean="0">
                <a:latin typeface="+mn-lt"/>
                <a:ea typeface="+mn-ea"/>
                <a:cs typeface="+mn-ea"/>
                <a:sym typeface="+mn-lt"/>
              </a:rPr>
              <a:t>工作总结</a:t>
            </a:r>
            <a:endParaRPr lang="zh-CN" altLang="en-US" sz="5860" dirty="0">
              <a:latin typeface="+mn-lt"/>
              <a:ea typeface="+mn-ea"/>
              <a:cs typeface="+mn-ea"/>
              <a:sym typeface="+mn-lt"/>
            </a:endParaRPr>
          </a:p>
        </p:txBody>
      </p:sp>
      <p:sp>
        <p:nvSpPr>
          <p:cNvPr id="143" name="文本框 2"/>
          <p:cNvSpPr txBox="1"/>
          <p:nvPr/>
        </p:nvSpPr>
        <p:spPr>
          <a:xfrm>
            <a:off x="1907183" y="2052117"/>
            <a:ext cx="8286431" cy="338554"/>
          </a:xfrm>
          <a:prstGeom prst="rect">
            <a:avLst/>
          </a:prstGeom>
          <a:noFill/>
        </p:spPr>
        <p:txBody>
          <a:bodyPr wrap="square">
            <a:spAutoFit/>
          </a:bodyPr>
          <a:lstStyle/>
          <a:p>
            <a:pPr algn="ctr" defTabSz="872490">
              <a:defRPr/>
            </a:pPr>
            <a:r>
              <a:rPr lang="zh-CN" altLang="en-US" sz="1600" spc="600" dirty="0">
                <a:solidFill>
                  <a:schemeClr val="bg1">
                    <a:lumMod val="75000"/>
                  </a:schemeClr>
                </a:solidFill>
                <a:cs typeface="+mn-ea"/>
                <a:sym typeface="+mn-lt"/>
              </a:rPr>
              <a:t>黑</a:t>
            </a:r>
            <a:r>
              <a:rPr lang="en-US" altLang="zh-CN" sz="1600" spc="600" dirty="0">
                <a:solidFill>
                  <a:schemeClr val="bg1">
                    <a:lumMod val="75000"/>
                  </a:schemeClr>
                </a:solidFill>
                <a:cs typeface="+mn-ea"/>
                <a:sym typeface="+mn-lt"/>
              </a:rPr>
              <a:t>/</a:t>
            </a:r>
            <a:r>
              <a:rPr lang="zh-CN" altLang="en-US" sz="1600" spc="600" dirty="0">
                <a:solidFill>
                  <a:schemeClr val="bg1">
                    <a:lumMod val="75000"/>
                  </a:schemeClr>
                </a:solidFill>
                <a:cs typeface="+mn-ea"/>
                <a:sym typeface="+mn-lt"/>
              </a:rPr>
              <a:t>白</a:t>
            </a:r>
            <a:r>
              <a:rPr lang="en-US" altLang="zh-CN" sz="1600" spc="600" dirty="0">
                <a:solidFill>
                  <a:schemeClr val="bg1">
                    <a:lumMod val="75000"/>
                  </a:schemeClr>
                </a:solidFill>
                <a:cs typeface="+mn-ea"/>
                <a:sym typeface="+mn-lt"/>
              </a:rPr>
              <a:t>/</a:t>
            </a:r>
            <a:r>
              <a:rPr lang="zh-CN" altLang="en-US" sz="1600" spc="600" dirty="0">
                <a:solidFill>
                  <a:schemeClr val="bg1">
                    <a:lumMod val="75000"/>
                  </a:schemeClr>
                </a:solidFill>
                <a:cs typeface="+mn-ea"/>
                <a:sym typeface="+mn-lt"/>
              </a:rPr>
              <a:t>高</a:t>
            </a:r>
            <a:r>
              <a:rPr lang="en-US" altLang="zh-CN" sz="1600" spc="600" dirty="0">
                <a:solidFill>
                  <a:schemeClr val="bg1">
                    <a:lumMod val="75000"/>
                  </a:schemeClr>
                </a:solidFill>
                <a:cs typeface="+mn-ea"/>
                <a:sym typeface="+mn-lt"/>
              </a:rPr>
              <a:t>/</a:t>
            </a:r>
            <a:r>
              <a:rPr lang="zh-CN" altLang="en-US" sz="1600" spc="600" dirty="0">
                <a:solidFill>
                  <a:schemeClr val="bg1">
                    <a:lumMod val="75000"/>
                  </a:schemeClr>
                </a:solidFill>
                <a:cs typeface="+mn-ea"/>
                <a:sym typeface="+mn-lt"/>
              </a:rPr>
              <a:t>端</a:t>
            </a:r>
            <a:r>
              <a:rPr lang="en-US" altLang="zh-CN" sz="1600" spc="600" dirty="0">
                <a:solidFill>
                  <a:schemeClr val="bg1">
                    <a:lumMod val="75000"/>
                  </a:schemeClr>
                </a:solidFill>
                <a:cs typeface="+mn-ea"/>
                <a:sym typeface="+mn-lt"/>
              </a:rPr>
              <a:t>/</a:t>
            </a:r>
            <a:r>
              <a:rPr lang="zh-CN" altLang="en-US" sz="1600" spc="600" dirty="0">
                <a:cs typeface="+mn-ea"/>
                <a:sym typeface="+mn-lt"/>
              </a:rPr>
              <a:t>商</a:t>
            </a:r>
            <a:r>
              <a:rPr lang="en-US" altLang="zh-CN" sz="1600" spc="600" dirty="0">
                <a:cs typeface="+mn-ea"/>
                <a:sym typeface="+mn-lt"/>
              </a:rPr>
              <a:t>/</a:t>
            </a:r>
            <a:r>
              <a:rPr lang="zh-CN" altLang="en-US" sz="1600" spc="600" dirty="0">
                <a:cs typeface="+mn-ea"/>
                <a:sym typeface="+mn-lt"/>
              </a:rPr>
              <a:t>务</a:t>
            </a:r>
            <a:r>
              <a:rPr lang="en-US" altLang="zh-CN" sz="1600" spc="600" dirty="0">
                <a:cs typeface="+mn-ea"/>
                <a:sym typeface="+mn-lt"/>
              </a:rPr>
              <a:t>/</a:t>
            </a:r>
            <a:r>
              <a:rPr lang="zh-CN" altLang="en-US" sz="1600" spc="600" dirty="0">
                <a:cs typeface="+mn-ea"/>
                <a:sym typeface="+mn-lt"/>
              </a:rPr>
              <a:t>报</a:t>
            </a:r>
            <a:r>
              <a:rPr lang="en-US" altLang="zh-CN" sz="1600" spc="600" dirty="0">
                <a:cs typeface="+mn-ea"/>
                <a:sym typeface="+mn-lt"/>
              </a:rPr>
              <a:t>/</a:t>
            </a:r>
            <a:r>
              <a:rPr lang="zh-CN" altLang="en-US" sz="1600" spc="600" dirty="0">
                <a:cs typeface="+mn-ea"/>
                <a:sym typeface="+mn-lt"/>
              </a:rPr>
              <a:t>告</a:t>
            </a:r>
            <a:endParaRPr lang="zh-CN" altLang="en-US" sz="1600" spc="600" dirty="0">
              <a:cs typeface="+mn-ea"/>
              <a:sym typeface="+mn-lt"/>
            </a:endParaRPr>
          </a:p>
        </p:txBody>
      </p:sp>
      <p:sp>
        <p:nvSpPr>
          <p:cNvPr id="6" name="文本框 2"/>
          <p:cNvSpPr txBox="1"/>
          <p:nvPr/>
        </p:nvSpPr>
        <p:spPr>
          <a:xfrm>
            <a:off x="1763167" y="4572397"/>
            <a:ext cx="8286431" cy="306705"/>
          </a:xfrm>
          <a:prstGeom prst="rect">
            <a:avLst/>
          </a:prstGeom>
          <a:noFill/>
        </p:spPr>
        <p:txBody>
          <a:bodyPr wrap="square">
            <a:spAutoFit/>
          </a:bodyPr>
          <a:lstStyle/>
          <a:p>
            <a:pPr algn="ctr" defTabSz="872490">
              <a:defRPr/>
            </a:pPr>
            <a:r>
              <a:rPr lang="zh-CN" altLang="en-US" sz="1400" dirty="0">
                <a:solidFill>
                  <a:schemeClr val="bg1"/>
                </a:solidFill>
                <a:cs typeface="+mn-ea"/>
                <a:sym typeface="+mn-lt"/>
              </a:rPr>
              <a:t>汇报人</a:t>
            </a:r>
            <a:r>
              <a:rPr lang="en-US" altLang="zh-CN" sz="1400" dirty="0" smtClean="0">
                <a:solidFill>
                  <a:schemeClr val="bg1"/>
                </a:solidFill>
                <a:cs typeface="+mn-ea"/>
                <a:sym typeface="+mn-lt"/>
              </a:rPr>
              <a:t>:PPT</a:t>
            </a:r>
            <a:r>
              <a:rPr lang="zh-CN" altLang="en-US" sz="1400" dirty="0" smtClean="0">
                <a:solidFill>
                  <a:schemeClr val="bg1"/>
                </a:solidFill>
                <a:cs typeface="+mn-ea"/>
                <a:sym typeface="+mn-lt"/>
              </a:rPr>
              <a:t>营</a:t>
            </a:r>
            <a:endParaRPr lang="zh-CN" altLang="en-US" sz="1400" dirty="0" smtClean="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4000" advTm="5600">
        <p14:vortex dir="r"/>
      </p:transition>
    </mc:Choice>
    <mc:Fallback>
      <p:transition spd="slow" advTm="5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600"/>
                                        <p:tgtEl>
                                          <p:spTgt spid="143"/>
                                        </p:tgtEl>
                                      </p:cBhvr>
                                    </p:animEffect>
                                  </p:childTnLst>
                                </p:cTn>
                              </p:par>
                              <p:par>
                                <p:cTn id="14" presetID="35" presetClass="path" presetSubtype="0" decel="100000" fill="hold" grpId="1" nodeType="withEffect">
                                  <p:stCondLst>
                                    <p:cond delay="0"/>
                                  </p:stCondLst>
                                  <p:childTnLst>
                                    <p:animMotion origin="layout" path="M -0.05546 0.00023 L 3.22331E-6 0.00023 " pathEditMode="relative" rAng="0" ptsTypes="AA">
                                      <p:cBhvr>
                                        <p:cTn id="15" dur="800" fill="hold"/>
                                        <p:tgtEl>
                                          <p:spTgt spid="143"/>
                                        </p:tgtEl>
                                        <p:attrNameLst>
                                          <p:attrName>ppt_x</p:attrName>
                                          <p:attrName>ppt_y</p:attrName>
                                        </p:attrNameLst>
                                      </p:cBhvr>
                                      <p:rCtr x="2766" y="0"/>
                                    </p:animMotion>
                                  </p:childTnLst>
                                </p:cTn>
                              </p:par>
                            </p:childTnLst>
                          </p:cTn>
                        </p:par>
                        <p:par>
                          <p:cTn id="16" fill="hold">
                            <p:stCondLst>
                              <p:cond delay="1500"/>
                            </p:stCondLst>
                            <p:childTnLst>
                              <p:par>
                                <p:cTn id="17" presetID="56" presetClass="entr" presetSubtype="0" fill="hold" grpId="0" nodeType="afterEffect">
                                  <p:stCondLst>
                                    <p:cond delay="0"/>
                                  </p:stCondLst>
                                  <p:iterate type="lt">
                                    <p:tmPct val="15000"/>
                                  </p:iterate>
                                  <p:childTnLst>
                                    <p:set>
                                      <p:cBhvr>
                                        <p:cTn id="18" dur="1" fill="hold">
                                          <p:stCondLst>
                                            <p:cond delay="0"/>
                                          </p:stCondLst>
                                        </p:cTn>
                                        <p:tgtEl>
                                          <p:spTgt spid="142"/>
                                        </p:tgtEl>
                                        <p:attrNameLst>
                                          <p:attrName>style.visibility</p:attrName>
                                        </p:attrNameLst>
                                      </p:cBhvr>
                                      <p:to>
                                        <p:strVal val="visible"/>
                                      </p:to>
                                    </p:set>
                                    <p:anim by="(-#ppt_w*2)" calcmode="lin" valueType="num">
                                      <p:cBhvr rctx="PPT">
                                        <p:cTn id="19" dur="500" autoRev="1" fill="hold">
                                          <p:stCondLst>
                                            <p:cond delay="0"/>
                                          </p:stCondLst>
                                        </p:cTn>
                                        <p:tgtEl>
                                          <p:spTgt spid="142"/>
                                        </p:tgtEl>
                                        <p:attrNameLst>
                                          <p:attrName>ppt_w</p:attrName>
                                        </p:attrNameLst>
                                      </p:cBhvr>
                                    </p:anim>
                                    <p:anim by="(#ppt_w*0.50)" calcmode="lin" valueType="num">
                                      <p:cBhvr>
                                        <p:cTn id="20" dur="500" decel="50000" autoRev="1" fill="hold">
                                          <p:stCondLst>
                                            <p:cond delay="0"/>
                                          </p:stCondLst>
                                        </p:cTn>
                                        <p:tgtEl>
                                          <p:spTgt spid="142"/>
                                        </p:tgtEl>
                                        <p:attrNameLst>
                                          <p:attrName>ppt_x</p:attrName>
                                        </p:attrNameLst>
                                      </p:cBhvr>
                                    </p:anim>
                                    <p:anim from="(-#ppt_h/2)" to="(#ppt_y)" calcmode="lin" valueType="num">
                                      <p:cBhvr>
                                        <p:cTn id="21" dur="1000" fill="hold">
                                          <p:stCondLst>
                                            <p:cond delay="0"/>
                                          </p:stCondLst>
                                        </p:cTn>
                                        <p:tgtEl>
                                          <p:spTgt spid="142"/>
                                        </p:tgtEl>
                                        <p:attrNameLst>
                                          <p:attrName>ppt_y</p:attrName>
                                        </p:attrNameLst>
                                      </p:cBhvr>
                                    </p:anim>
                                    <p:animRot by="21600000">
                                      <p:cBhvr>
                                        <p:cTn id="22" dur="1000" fill="hold">
                                          <p:stCondLst>
                                            <p:cond delay="0"/>
                                          </p:stCondLst>
                                        </p:cTn>
                                        <p:tgtEl>
                                          <p:spTgt spid="142"/>
                                        </p:tgtEl>
                                        <p:attrNameLst>
                                          <p:attrName>r</p:attrName>
                                        </p:attrNameLst>
                                      </p:cBhvr>
                                    </p:animRot>
                                  </p:childTnLst>
                                </p:cTn>
                              </p:par>
                            </p:childTnLst>
                          </p:cTn>
                        </p:par>
                        <p:par>
                          <p:cTn id="23" fill="hold">
                            <p:stCondLst>
                              <p:cond delay="3349"/>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600"/>
                                        <p:tgtEl>
                                          <p:spTgt spid="6"/>
                                        </p:tgtEl>
                                      </p:cBhvr>
                                    </p:animEffect>
                                  </p:childTnLst>
                                </p:cTn>
                              </p:par>
                              <p:par>
                                <p:cTn id="27" presetID="35" presetClass="path" presetSubtype="0" decel="100000" fill="hold" grpId="1" nodeType="withEffect">
                                  <p:stCondLst>
                                    <p:cond delay="0"/>
                                  </p:stCondLst>
                                  <p:childTnLst>
                                    <p:animMotion origin="layout" path="M -0.05545 0.00023 L -4.08793E-6 0.00023 " pathEditMode="relative" rAng="0" ptsTypes="AA">
                                      <p:cBhvr>
                                        <p:cTn id="28" dur="800" fill="hold"/>
                                        <p:tgtEl>
                                          <p:spTgt spid="6"/>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143" grpId="0"/>
      <p:bldP spid="143"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endParaRPr lang="zh-CN" altLang="en-US" sz="1600" spc="600" dirty="0">
              <a:cs typeface="+mn-ea"/>
              <a:sym typeface="+mn-lt"/>
            </a:endParaRPr>
          </a:p>
          <a:p>
            <a:pPr algn="ctr" defTabSz="872490">
              <a:defRPr/>
            </a:pPr>
            <a:endParaRPr lang="zh-CN" altLang="en-US" sz="1600" spc="600" dirty="0">
              <a:solidFill>
                <a:schemeClr val="bg1">
                  <a:lumMod val="75000"/>
                </a:schemeClr>
              </a:solidFill>
              <a:cs typeface="+mn-ea"/>
              <a:sym typeface="+mn-lt"/>
            </a:endParaRPr>
          </a:p>
        </p:txBody>
      </p:sp>
      <p:sp>
        <p:nvSpPr>
          <p:cNvPr id="23" name="文本框 9"/>
          <p:cNvSpPr txBox="1"/>
          <p:nvPr/>
        </p:nvSpPr>
        <p:spPr>
          <a:xfrm>
            <a:off x="6096000" y="1138079"/>
            <a:ext cx="5124450"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24" name="文本框 10"/>
          <p:cNvSpPr txBox="1"/>
          <p:nvPr/>
        </p:nvSpPr>
        <p:spPr>
          <a:xfrm>
            <a:off x="1842347" y="1812232"/>
            <a:ext cx="5124450"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pic>
        <p:nvPicPr>
          <p:cNvPr id="25" name="图片 24"/>
          <p:cNvPicPr>
            <a:picLocks noChangeAspect="1"/>
          </p:cNvPicPr>
          <p:nvPr/>
        </p:nvPicPr>
        <p:blipFill>
          <a:blip r:embed="rId1" cstate="screen"/>
          <a:stretch>
            <a:fillRect/>
          </a:stretch>
        </p:blipFill>
        <p:spPr>
          <a:xfrm rot="20941920">
            <a:off x="2626531" y="3564427"/>
            <a:ext cx="3556083" cy="2370722"/>
          </a:xfrm>
          <a:prstGeom prst="rect">
            <a:avLst/>
          </a:prstGeom>
          <a:solidFill>
            <a:srgbClr val="FFFFFF">
              <a:shade val="85000"/>
            </a:srgbClr>
          </a:solidFill>
          <a:ln w="190500" cap="rnd">
            <a:solidFill>
              <a:srgbClr val="FFFFFF"/>
            </a:solidFill>
          </a:ln>
          <a:effectLst>
            <a:outerShdw blurRad="215900" sx="103000" sy="103000" algn="ctr" rotWithShape="0">
              <a:sysClr val="windowText" lastClr="000000">
                <a:lumMod val="65000"/>
                <a:lumOff val="35000"/>
                <a:alpha val="22000"/>
              </a:sysClr>
            </a:outerShdw>
          </a:effectLst>
          <a:scene3d>
            <a:camera prst="orthographicFront"/>
            <a:lightRig rig="twoPt" dir="t">
              <a:rot lat="0" lon="0" rev="7800000"/>
            </a:lightRig>
          </a:scene3d>
          <a:sp3d contourW="6350">
            <a:bevelT w="50800" h="16510"/>
            <a:contourClr>
              <a:srgbClr val="C0C0C0"/>
            </a:contourClr>
          </a:sp3d>
        </p:spPr>
      </p:pic>
      <p:pic>
        <p:nvPicPr>
          <p:cNvPr id="26" name="图片 25"/>
          <p:cNvPicPr>
            <a:picLocks noChangeAspect="1"/>
          </p:cNvPicPr>
          <p:nvPr/>
        </p:nvPicPr>
        <p:blipFill>
          <a:blip r:embed="rId2" cstate="screen"/>
          <a:stretch>
            <a:fillRect/>
          </a:stretch>
        </p:blipFill>
        <p:spPr>
          <a:xfrm rot="489254">
            <a:off x="6335318" y="3669188"/>
            <a:ext cx="3555774" cy="2370722"/>
          </a:xfrm>
          <a:prstGeom prst="rect">
            <a:avLst/>
          </a:prstGeom>
          <a:solidFill>
            <a:srgbClr val="FFFFFF">
              <a:shade val="85000"/>
            </a:srgbClr>
          </a:solidFill>
          <a:ln w="190500" cap="rnd">
            <a:solidFill>
              <a:srgbClr val="FFFFFF"/>
            </a:solidFill>
          </a:ln>
          <a:effectLst>
            <a:outerShdw blurRad="317500" sx="104000" sy="104000" algn="ctr" rotWithShape="0">
              <a:sysClr val="windowText" lastClr="000000">
                <a:lumMod val="65000"/>
                <a:lumOff val="35000"/>
                <a:alpha val="20000"/>
              </a:sys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265">
        <p15:prstTrans prst="airplane"/>
      </p:transition>
    </mc:Choice>
    <mc:Fallback>
      <p:transition spd="slow" advTm="32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600"/>
                                        <p:tgtEl>
                                          <p:spTgt spid="12"/>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2"/>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hape 711"/>
          <p:cNvSpPr/>
          <p:nvPr/>
        </p:nvSpPr>
        <p:spPr>
          <a:xfrm rot="-5400000">
            <a:off x="1238672" y="2536449"/>
            <a:ext cx="1782354" cy="1595090"/>
          </a:xfrm>
          <a:prstGeom prst="hexagon">
            <a:avLst>
              <a:gd name="adj" fmla="val 25000"/>
              <a:gd name="vf" fmla="val 115470"/>
            </a:avLst>
          </a:prstGeom>
          <a:noFill/>
          <a:ln w="28575" cap="flat" cmpd="sng">
            <a:solidFill>
              <a:srgbClr val="0E0E0E"/>
            </a:solidFill>
            <a:prstDash val="solid"/>
            <a:miter/>
            <a:headEnd type="none" w="med" len="med"/>
            <a:tailEnd type="none" w="med" len="med"/>
          </a:ln>
        </p:spPr>
        <p:txBody>
          <a:bodyPr lIns="44552" tIns="22270" rIns="44552" bIns="22270" anchor="ctr" anchorCtr="0">
            <a:noAutofit/>
          </a:bodyPr>
          <a:lstStyle/>
          <a:p>
            <a:pPr algn="ctr"/>
            <a:endParaRPr sz="1755">
              <a:solidFill>
                <a:srgbClr val="0E0E0E"/>
              </a:solidFill>
              <a:cs typeface="+mn-ea"/>
              <a:sym typeface="+mn-lt"/>
            </a:endParaRPr>
          </a:p>
        </p:txBody>
      </p:sp>
      <p:sp>
        <p:nvSpPr>
          <p:cNvPr id="15" name="Shape 712"/>
          <p:cNvSpPr/>
          <p:nvPr/>
        </p:nvSpPr>
        <p:spPr>
          <a:xfrm rot="-5400000">
            <a:off x="3150648" y="2536449"/>
            <a:ext cx="1782354" cy="1595090"/>
          </a:xfrm>
          <a:prstGeom prst="hexagon">
            <a:avLst>
              <a:gd name="adj" fmla="val 25000"/>
              <a:gd name="vf" fmla="val 115470"/>
            </a:avLst>
          </a:prstGeom>
          <a:noFill/>
          <a:ln w="28575" cap="flat" cmpd="sng">
            <a:solidFill>
              <a:srgbClr val="0E0E0E"/>
            </a:solidFill>
            <a:prstDash val="solid"/>
            <a:miter/>
            <a:headEnd type="none" w="med" len="med"/>
            <a:tailEnd type="none" w="med" len="med"/>
          </a:ln>
        </p:spPr>
        <p:txBody>
          <a:bodyPr lIns="44552" tIns="22270" rIns="44552" bIns="22270" anchor="ctr" anchorCtr="0">
            <a:noAutofit/>
          </a:bodyPr>
          <a:lstStyle/>
          <a:p>
            <a:pPr algn="ctr"/>
            <a:endParaRPr sz="1755">
              <a:solidFill>
                <a:srgbClr val="0E0E0E"/>
              </a:solidFill>
              <a:cs typeface="+mn-ea"/>
              <a:sym typeface="+mn-lt"/>
            </a:endParaRPr>
          </a:p>
        </p:txBody>
      </p:sp>
      <p:sp>
        <p:nvSpPr>
          <p:cNvPr id="16" name="Shape 713"/>
          <p:cNvSpPr/>
          <p:nvPr/>
        </p:nvSpPr>
        <p:spPr>
          <a:xfrm rot="-5400000">
            <a:off x="5062624" y="2536449"/>
            <a:ext cx="1782354" cy="1595090"/>
          </a:xfrm>
          <a:prstGeom prst="hexagon">
            <a:avLst>
              <a:gd name="adj" fmla="val 25000"/>
              <a:gd name="vf" fmla="val 115470"/>
            </a:avLst>
          </a:prstGeom>
          <a:noFill/>
          <a:ln w="28575" cap="flat" cmpd="sng">
            <a:solidFill>
              <a:srgbClr val="0E0E0E"/>
            </a:solidFill>
            <a:prstDash val="solid"/>
            <a:miter/>
            <a:headEnd type="none" w="med" len="med"/>
            <a:tailEnd type="none" w="med" len="med"/>
          </a:ln>
        </p:spPr>
        <p:txBody>
          <a:bodyPr lIns="44552" tIns="22270" rIns="44552" bIns="22270" anchor="ctr" anchorCtr="0">
            <a:noAutofit/>
          </a:bodyPr>
          <a:lstStyle/>
          <a:p>
            <a:pPr algn="ctr"/>
            <a:endParaRPr sz="1755">
              <a:solidFill>
                <a:srgbClr val="0E0E0E"/>
              </a:solidFill>
              <a:cs typeface="+mn-ea"/>
              <a:sym typeface="+mn-lt"/>
            </a:endParaRPr>
          </a:p>
        </p:txBody>
      </p:sp>
      <p:sp>
        <p:nvSpPr>
          <p:cNvPr id="17" name="Shape 714"/>
          <p:cNvSpPr/>
          <p:nvPr/>
        </p:nvSpPr>
        <p:spPr>
          <a:xfrm rot="-5400000">
            <a:off x="6974599" y="2536449"/>
            <a:ext cx="1782354" cy="1595090"/>
          </a:xfrm>
          <a:prstGeom prst="hexagon">
            <a:avLst>
              <a:gd name="adj" fmla="val 25000"/>
              <a:gd name="vf" fmla="val 115470"/>
            </a:avLst>
          </a:prstGeom>
          <a:noFill/>
          <a:ln w="28575" cap="flat" cmpd="sng">
            <a:solidFill>
              <a:srgbClr val="0E0E0E"/>
            </a:solidFill>
            <a:prstDash val="solid"/>
            <a:miter/>
            <a:headEnd type="none" w="med" len="med"/>
            <a:tailEnd type="none" w="med" len="med"/>
          </a:ln>
        </p:spPr>
        <p:txBody>
          <a:bodyPr lIns="44552" tIns="22270" rIns="44552" bIns="22270" anchor="ctr" anchorCtr="0">
            <a:noAutofit/>
          </a:bodyPr>
          <a:lstStyle/>
          <a:p>
            <a:pPr algn="ctr"/>
            <a:endParaRPr sz="1755">
              <a:solidFill>
                <a:srgbClr val="0E0E0E"/>
              </a:solidFill>
              <a:cs typeface="+mn-ea"/>
              <a:sym typeface="+mn-lt"/>
            </a:endParaRPr>
          </a:p>
        </p:txBody>
      </p:sp>
      <p:sp>
        <p:nvSpPr>
          <p:cNvPr id="18" name="Shape 715"/>
          <p:cNvSpPr/>
          <p:nvPr/>
        </p:nvSpPr>
        <p:spPr>
          <a:xfrm rot="-5400000">
            <a:off x="8886575" y="2536449"/>
            <a:ext cx="1782354" cy="1595090"/>
          </a:xfrm>
          <a:prstGeom prst="hexagon">
            <a:avLst>
              <a:gd name="adj" fmla="val 25000"/>
              <a:gd name="vf" fmla="val 115470"/>
            </a:avLst>
          </a:prstGeom>
          <a:noFill/>
          <a:ln w="28575" cap="flat" cmpd="sng">
            <a:solidFill>
              <a:srgbClr val="0E0E0E"/>
            </a:solidFill>
            <a:prstDash val="solid"/>
            <a:miter/>
            <a:headEnd type="none" w="med" len="med"/>
            <a:tailEnd type="none" w="med" len="med"/>
          </a:ln>
        </p:spPr>
        <p:txBody>
          <a:bodyPr lIns="44552" tIns="22270" rIns="44552" bIns="22270" anchor="ctr" anchorCtr="0">
            <a:noAutofit/>
          </a:bodyPr>
          <a:lstStyle/>
          <a:p>
            <a:pPr algn="ctr"/>
            <a:endParaRPr sz="1755">
              <a:solidFill>
                <a:srgbClr val="0E0E0E"/>
              </a:solidFill>
              <a:cs typeface="+mn-ea"/>
              <a:sym typeface="+mn-lt"/>
            </a:endParaRPr>
          </a:p>
        </p:txBody>
      </p:sp>
      <p:sp>
        <p:nvSpPr>
          <p:cNvPr id="19" name="Shape 719"/>
          <p:cNvSpPr txBox="1"/>
          <p:nvPr/>
        </p:nvSpPr>
        <p:spPr>
          <a:xfrm>
            <a:off x="1631359" y="4513408"/>
            <a:ext cx="1427951" cy="203005"/>
          </a:xfrm>
          <a:prstGeom prst="rect">
            <a:avLst/>
          </a:prstGeom>
          <a:noFill/>
          <a:ln>
            <a:noFill/>
          </a:ln>
        </p:spPr>
        <p:txBody>
          <a:bodyPr lIns="44552" tIns="22270" rIns="44552" bIns="22270" anchor="t" anchorCtr="0">
            <a:noAutofit/>
          </a:bodyPr>
          <a:lstStyle/>
          <a:p>
            <a:pPr algn="ctr">
              <a:buSzPct val="25000"/>
            </a:pPr>
            <a:r>
              <a:rPr lang="zh-CN" altLang="en-US" sz="1200" dirty="0">
                <a:cs typeface="+mn-ea"/>
                <a:sym typeface="+mn-lt"/>
              </a:rPr>
              <a:t>单击添加标题</a:t>
            </a:r>
            <a:endParaRPr lang="en-US" sz="1170" dirty="0">
              <a:solidFill>
                <a:srgbClr val="0E0E0E"/>
              </a:solidFill>
              <a:cs typeface="+mn-ea"/>
              <a:sym typeface="+mn-lt"/>
            </a:endParaRPr>
          </a:p>
        </p:txBody>
      </p:sp>
      <p:sp>
        <p:nvSpPr>
          <p:cNvPr id="20" name="Shape 720"/>
          <p:cNvSpPr txBox="1"/>
          <p:nvPr/>
        </p:nvSpPr>
        <p:spPr>
          <a:xfrm>
            <a:off x="1239086" y="4876208"/>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cs typeface="+mn-ea"/>
                <a:sym typeface="+mn-lt"/>
              </a:rPr>
              <a:t>单击添加内容单击添加内容单击添加内容单击添加内容单击添加内容单击添加内容单击添加内容</a:t>
            </a:r>
            <a:endParaRPr lang="en-US" sz="1070" dirty="0">
              <a:solidFill>
                <a:srgbClr val="0E0E0E"/>
              </a:solidFill>
              <a:cs typeface="+mn-ea"/>
              <a:sym typeface="+mn-lt"/>
            </a:endParaRPr>
          </a:p>
        </p:txBody>
      </p:sp>
      <p:sp>
        <p:nvSpPr>
          <p:cNvPr id="21" name="Shape 721"/>
          <p:cNvSpPr txBox="1"/>
          <p:nvPr/>
        </p:nvSpPr>
        <p:spPr>
          <a:xfrm>
            <a:off x="3544776" y="4513408"/>
            <a:ext cx="1021894" cy="224970"/>
          </a:xfrm>
          <a:prstGeom prst="rect">
            <a:avLst/>
          </a:prstGeom>
          <a:noFill/>
          <a:ln>
            <a:noFill/>
          </a:ln>
        </p:spPr>
        <p:txBody>
          <a:bodyPr lIns="44552" tIns="22270" rIns="44552" bIns="22270" anchor="t" anchorCtr="0">
            <a:noAutofit/>
          </a:bodyPr>
          <a:lstStyle/>
          <a:p>
            <a:pPr algn="ctr">
              <a:buSzPct val="25000"/>
            </a:pPr>
            <a:r>
              <a:rPr lang="zh-CN" altLang="en-US" sz="1200" dirty="0">
                <a:cs typeface="+mn-ea"/>
                <a:sym typeface="+mn-lt"/>
              </a:rPr>
              <a:t>单击添加标题</a:t>
            </a:r>
            <a:endParaRPr lang="en-US" sz="1170" dirty="0">
              <a:solidFill>
                <a:srgbClr val="0E0E0E"/>
              </a:solidFill>
              <a:cs typeface="+mn-ea"/>
              <a:sym typeface="+mn-lt"/>
            </a:endParaRPr>
          </a:p>
        </p:txBody>
      </p:sp>
      <p:sp>
        <p:nvSpPr>
          <p:cNvPr id="22" name="Shape 722"/>
          <p:cNvSpPr txBox="1"/>
          <p:nvPr/>
        </p:nvSpPr>
        <p:spPr>
          <a:xfrm>
            <a:off x="3166954" y="4876208"/>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cs typeface="+mn-ea"/>
                <a:sym typeface="+mn-lt"/>
              </a:rPr>
              <a:t>单击添加内容单击添加内容单击添加内容单击添加内容单击添加内容单击添加内容单击添加内容</a:t>
            </a:r>
            <a:endParaRPr lang="en-US" sz="1070" dirty="0">
              <a:solidFill>
                <a:srgbClr val="0E0E0E"/>
              </a:solidFill>
              <a:cs typeface="+mn-ea"/>
              <a:sym typeface="+mn-lt"/>
            </a:endParaRPr>
          </a:p>
        </p:txBody>
      </p:sp>
      <p:sp>
        <p:nvSpPr>
          <p:cNvPr id="23" name="Shape 723"/>
          <p:cNvSpPr txBox="1"/>
          <p:nvPr/>
        </p:nvSpPr>
        <p:spPr>
          <a:xfrm>
            <a:off x="5384765" y="4513408"/>
            <a:ext cx="1197652" cy="224970"/>
          </a:xfrm>
          <a:prstGeom prst="rect">
            <a:avLst/>
          </a:prstGeom>
          <a:noFill/>
          <a:ln>
            <a:noFill/>
          </a:ln>
        </p:spPr>
        <p:txBody>
          <a:bodyPr lIns="44552" tIns="22270" rIns="44552" bIns="22270" anchor="t" anchorCtr="0">
            <a:noAutofit/>
          </a:bodyPr>
          <a:lstStyle/>
          <a:p>
            <a:pPr algn="ctr">
              <a:buSzPct val="25000"/>
            </a:pPr>
            <a:r>
              <a:rPr lang="zh-CN" altLang="en-US" sz="1200" dirty="0">
                <a:cs typeface="+mn-ea"/>
                <a:sym typeface="+mn-lt"/>
              </a:rPr>
              <a:t>单击添加标题</a:t>
            </a:r>
            <a:endParaRPr lang="en-US" sz="1170" dirty="0">
              <a:solidFill>
                <a:srgbClr val="0E0E0E"/>
              </a:solidFill>
              <a:cs typeface="+mn-ea"/>
              <a:sym typeface="+mn-lt"/>
            </a:endParaRPr>
          </a:p>
        </p:txBody>
      </p:sp>
      <p:sp>
        <p:nvSpPr>
          <p:cNvPr id="24" name="Shape 724"/>
          <p:cNvSpPr txBox="1"/>
          <p:nvPr/>
        </p:nvSpPr>
        <p:spPr>
          <a:xfrm>
            <a:off x="5094821" y="4876208"/>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cs typeface="+mn-ea"/>
                <a:sym typeface="+mn-lt"/>
              </a:rPr>
              <a:t>单击添加内容单击添加内容单击添加内容单击添加内容单击添加内容单击添加内容单击添加内容</a:t>
            </a:r>
            <a:endParaRPr lang="en-US" sz="1070" dirty="0">
              <a:solidFill>
                <a:srgbClr val="0E0E0E"/>
              </a:solidFill>
              <a:cs typeface="+mn-ea"/>
              <a:sym typeface="+mn-lt"/>
            </a:endParaRPr>
          </a:p>
        </p:txBody>
      </p:sp>
      <p:sp>
        <p:nvSpPr>
          <p:cNvPr id="25" name="Shape 725"/>
          <p:cNvSpPr txBox="1"/>
          <p:nvPr/>
        </p:nvSpPr>
        <p:spPr>
          <a:xfrm>
            <a:off x="7360280" y="4513408"/>
            <a:ext cx="1102353" cy="224970"/>
          </a:xfrm>
          <a:prstGeom prst="rect">
            <a:avLst/>
          </a:prstGeom>
          <a:noFill/>
          <a:ln>
            <a:noFill/>
          </a:ln>
        </p:spPr>
        <p:txBody>
          <a:bodyPr lIns="44552" tIns="22270" rIns="44552" bIns="22270" anchor="t" anchorCtr="0">
            <a:noAutofit/>
          </a:bodyPr>
          <a:lstStyle/>
          <a:p>
            <a:pPr algn="ctr">
              <a:buSzPct val="25000"/>
            </a:pPr>
            <a:r>
              <a:rPr lang="zh-CN" altLang="en-US" sz="1200" dirty="0">
                <a:cs typeface="+mn-ea"/>
                <a:sym typeface="+mn-lt"/>
              </a:rPr>
              <a:t>单击添加标题</a:t>
            </a:r>
            <a:endParaRPr lang="en-US" sz="1170" dirty="0">
              <a:solidFill>
                <a:srgbClr val="0E0E0E"/>
              </a:solidFill>
              <a:cs typeface="+mn-ea"/>
              <a:sym typeface="+mn-lt"/>
            </a:endParaRPr>
          </a:p>
        </p:txBody>
      </p:sp>
      <p:sp>
        <p:nvSpPr>
          <p:cNvPr id="26" name="Shape 726"/>
          <p:cNvSpPr txBox="1"/>
          <p:nvPr/>
        </p:nvSpPr>
        <p:spPr>
          <a:xfrm>
            <a:off x="7022688" y="4876208"/>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cs typeface="+mn-ea"/>
                <a:sym typeface="+mn-lt"/>
              </a:rPr>
              <a:t>单击添加内容单击添加内容单击添加内容单击添加内容单击添加内容单击添加内容单击添加内容</a:t>
            </a:r>
            <a:endParaRPr lang="en-US" sz="1070" dirty="0">
              <a:solidFill>
                <a:srgbClr val="0E0E0E"/>
              </a:solidFill>
              <a:cs typeface="+mn-ea"/>
              <a:sym typeface="+mn-lt"/>
            </a:endParaRPr>
          </a:p>
        </p:txBody>
      </p:sp>
      <p:sp>
        <p:nvSpPr>
          <p:cNvPr id="27" name="Shape 727"/>
          <p:cNvSpPr txBox="1"/>
          <p:nvPr/>
        </p:nvSpPr>
        <p:spPr>
          <a:xfrm>
            <a:off x="9334626" y="4513408"/>
            <a:ext cx="1009397" cy="224970"/>
          </a:xfrm>
          <a:prstGeom prst="rect">
            <a:avLst/>
          </a:prstGeom>
          <a:noFill/>
          <a:ln>
            <a:noFill/>
          </a:ln>
        </p:spPr>
        <p:txBody>
          <a:bodyPr lIns="44552" tIns="22270" rIns="44552" bIns="22270" anchor="t" anchorCtr="0">
            <a:noAutofit/>
          </a:bodyPr>
          <a:lstStyle/>
          <a:p>
            <a:pPr algn="ctr">
              <a:buSzPct val="25000"/>
            </a:pPr>
            <a:r>
              <a:rPr lang="zh-CN" altLang="en-US" sz="1200" dirty="0">
                <a:cs typeface="+mn-ea"/>
                <a:sym typeface="+mn-lt"/>
              </a:rPr>
              <a:t>单击添加标题</a:t>
            </a:r>
            <a:endParaRPr lang="en-US" sz="1170" dirty="0">
              <a:solidFill>
                <a:srgbClr val="0E0E0E"/>
              </a:solidFill>
              <a:cs typeface="+mn-ea"/>
              <a:sym typeface="+mn-lt"/>
            </a:endParaRPr>
          </a:p>
        </p:txBody>
      </p:sp>
      <p:sp>
        <p:nvSpPr>
          <p:cNvPr id="28" name="Shape 728"/>
          <p:cNvSpPr txBox="1"/>
          <p:nvPr/>
        </p:nvSpPr>
        <p:spPr>
          <a:xfrm>
            <a:off x="8950555" y="4876208"/>
            <a:ext cx="1781939" cy="1201089"/>
          </a:xfrm>
          <a:prstGeom prst="rect">
            <a:avLst/>
          </a:prstGeom>
          <a:noFill/>
          <a:ln>
            <a:noFill/>
          </a:ln>
        </p:spPr>
        <p:txBody>
          <a:bodyPr lIns="44552" tIns="22270" rIns="44552" bIns="22270" anchor="t" anchorCtr="0">
            <a:noAutofit/>
          </a:bodyPr>
          <a:lstStyle/>
          <a:p>
            <a:pPr algn="ctr">
              <a:lnSpc>
                <a:spcPct val="167000"/>
              </a:lnSpc>
              <a:buSzPct val="25000"/>
            </a:pPr>
            <a:r>
              <a:rPr lang="zh-CN" altLang="en-US" sz="1100" dirty="0">
                <a:cs typeface="+mn-ea"/>
                <a:sym typeface="+mn-lt"/>
              </a:rPr>
              <a:t>单击添加内容单击添加内容单击添加内容单击添加内容单击添加内容单击添加内容单击添加内容</a:t>
            </a:r>
            <a:endParaRPr lang="en-US" sz="1070" dirty="0">
              <a:solidFill>
                <a:srgbClr val="0E0E0E"/>
              </a:solidFill>
              <a:cs typeface="+mn-ea"/>
              <a:sym typeface="+mn-lt"/>
            </a:endParaRPr>
          </a:p>
        </p:txBody>
      </p:sp>
      <p:sp>
        <p:nvSpPr>
          <p:cNvPr id="29" name="Shape 729"/>
          <p:cNvSpPr/>
          <p:nvPr/>
        </p:nvSpPr>
        <p:spPr>
          <a:xfrm>
            <a:off x="1922850" y="3100789"/>
            <a:ext cx="450412" cy="450412"/>
          </a:xfrm>
          <a:custGeom>
            <a:avLst/>
            <a:gdLst/>
            <a:ahLst/>
            <a:cxnLst/>
            <a:rect l="0" t="0" r="0" b="0"/>
            <a:pathLst>
              <a:path w="120000" h="120000" extrusionOk="0">
                <a:moveTo>
                  <a:pt x="114544" y="98183"/>
                </a:moveTo>
                <a:cubicBezTo>
                  <a:pt x="114544" y="101194"/>
                  <a:pt x="112100" y="103638"/>
                  <a:pt x="109088" y="103638"/>
                </a:cubicBezTo>
                <a:lnTo>
                  <a:pt x="10911" y="103638"/>
                </a:lnTo>
                <a:cubicBezTo>
                  <a:pt x="7900" y="103638"/>
                  <a:pt x="5455" y="101194"/>
                  <a:pt x="5455" y="98183"/>
                </a:cubicBezTo>
                <a:lnTo>
                  <a:pt x="5455" y="32727"/>
                </a:lnTo>
                <a:cubicBezTo>
                  <a:pt x="5455" y="29716"/>
                  <a:pt x="7900" y="27272"/>
                  <a:pt x="10911" y="27272"/>
                </a:cubicBezTo>
                <a:lnTo>
                  <a:pt x="109088" y="27272"/>
                </a:lnTo>
                <a:cubicBezTo>
                  <a:pt x="112100" y="27272"/>
                  <a:pt x="114544" y="29716"/>
                  <a:pt x="114544" y="32727"/>
                </a:cubicBezTo>
                <a:cubicBezTo>
                  <a:pt x="114544" y="32727"/>
                  <a:pt x="114544" y="98183"/>
                  <a:pt x="114544" y="98183"/>
                </a:cubicBezTo>
                <a:close/>
                <a:moveTo>
                  <a:pt x="109088" y="21816"/>
                </a:moveTo>
                <a:lnTo>
                  <a:pt x="69311" y="21816"/>
                </a:lnTo>
                <a:lnTo>
                  <a:pt x="80422" y="10705"/>
                </a:lnTo>
                <a:cubicBezTo>
                  <a:pt x="80872" y="10827"/>
                  <a:pt x="81333" y="10911"/>
                  <a:pt x="81816" y="10911"/>
                </a:cubicBezTo>
                <a:cubicBezTo>
                  <a:pt x="84827" y="10911"/>
                  <a:pt x="87272" y="8466"/>
                  <a:pt x="87272" y="5455"/>
                </a:cubicBezTo>
                <a:cubicBezTo>
                  <a:pt x="87272" y="2444"/>
                  <a:pt x="84827" y="0"/>
                  <a:pt x="81816" y="0"/>
                </a:cubicBezTo>
                <a:cubicBezTo>
                  <a:pt x="78805" y="0"/>
                  <a:pt x="76361" y="2444"/>
                  <a:pt x="76361" y="5455"/>
                </a:cubicBezTo>
                <a:cubicBezTo>
                  <a:pt x="76361" y="5938"/>
                  <a:pt x="76450" y="6405"/>
                  <a:pt x="76566" y="6850"/>
                </a:cubicBezTo>
                <a:lnTo>
                  <a:pt x="61600" y="21816"/>
                </a:lnTo>
                <a:lnTo>
                  <a:pt x="58405" y="21816"/>
                </a:lnTo>
                <a:lnTo>
                  <a:pt x="43433" y="6850"/>
                </a:lnTo>
                <a:cubicBezTo>
                  <a:pt x="43550" y="6405"/>
                  <a:pt x="43638" y="5938"/>
                  <a:pt x="43638" y="5455"/>
                </a:cubicBezTo>
                <a:cubicBezTo>
                  <a:pt x="43638" y="2444"/>
                  <a:pt x="41194" y="0"/>
                  <a:pt x="38183" y="0"/>
                </a:cubicBezTo>
                <a:cubicBezTo>
                  <a:pt x="35172" y="0"/>
                  <a:pt x="32727" y="2444"/>
                  <a:pt x="32727" y="5455"/>
                </a:cubicBezTo>
                <a:cubicBezTo>
                  <a:pt x="32727" y="8466"/>
                  <a:pt x="35172" y="10911"/>
                  <a:pt x="38183" y="10911"/>
                </a:cubicBezTo>
                <a:cubicBezTo>
                  <a:pt x="38666" y="10911"/>
                  <a:pt x="39127" y="10827"/>
                  <a:pt x="39577" y="10705"/>
                </a:cubicBezTo>
                <a:lnTo>
                  <a:pt x="50688" y="21816"/>
                </a:lnTo>
                <a:lnTo>
                  <a:pt x="10911" y="21816"/>
                </a:lnTo>
                <a:cubicBezTo>
                  <a:pt x="4883" y="21816"/>
                  <a:pt x="0" y="26700"/>
                  <a:pt x="0" y="32727"/>
                </a:cubicBezTo>
                <a:lnTo>
                  <a:pt x="0" y="98183"/>
                </a:lnTo>
                <a:cubicBezTo>
                  <a:pt x="0" y="104205"/>
                  <a:pt x="4883" y="109094"/>
                  <a:pt x="10911" y="109094"/>
                </a:cubicBezTo>
                <a:lnTo>
                  <a:pt x="21816" y="109094"/>
                </a:lnTo>
                <a:lnTo>
                  <a:pt x="21816" y="117272"/>
                </a:lnTo>
                <a:cubicBezTo>
                  <a:pt x="21816" y="118783"/>
                  <a:pt x="23038" y="120000"/>
                  <a:pt x="24544" y="120000"/>
                </a:cubicBezTo>
                <a:cubicBezTo>
                  <a:pt x="26050" y="120000"/>
                  <a:pt x="27272" y="118783"/>
                  <a:pt x="27272" y="117272"/>
                </a:cubicBezTo>
                <a:lnTo>
                  <a:pt x="27272" y="114544"/>
                </a:lnTo>
                <a:lnTo>
                  <a:pt x="92727" y="114544"/>
                </a:lnTo>
                <a:lnTo>
                  <a:pt x="92727" y="117272"/>
                </a:lnTo>
                <a:cubicBezTo>
                  <a:pt x="92727" y="118783"/>
                  <a:pt x="93950" y="120000"/>
                  <a:pt x="95455" y="120000"/>
                </a:cubicBezTo>
                <a:cubicBezTo>
                  <a:pt x="96961" y="120000"/>
                  <a:pt x="98183" y="118783"/>
                  <a:pt x="98183" y="117272"/>
                </a:cubicBezTo>
                <a:lnTo>
                  <a:pt x="98183" y="109094"/>
                </a:lnTo>
                <a:lnTo>
                  <a:pt x="109088" y="109094"/>
                </a:lnTo>
                <a:cubicBezTo>
                  <a:pt x="115116" y="109094"/>
                  <a:pt x="120000" y="104205"/>
                  <a:pt x="120000" y="98183"/>
                </a:cubicBezTo>
                <a:lnTo>
                  <a:pt x="120000" y="32727"/>
                </a:lnTo>
                <a:cubicBezTo>
                  <a:pt x="120000" y="26700"/>
                  <a:pt x="115116" y="21816"/>
                  <a:pt x="109088" y="21816"/>
                </a:cubicBezTo>
              </a:path>
            </a:pathLst>
          </a:custGeom>
          <a:solidFill>
            <a:srgbClr val="0E0E0E"/>
          </a:solidFill>
          <a:ln>
            <a:noFill/>
          </a:ln>
        </p:spPr>
        <p:txBody>
          <a:bodyPr lIns="18554" tIns="18554" rIns="18554" bIns="18554" anchor="ctr" anchorCtr="0">
            <a:noAutofit/>
          </a:bodyPr>
          <a:lstStyle/>
          <a:p>
            <a:endParaRPr sz="1460">
              <a:solidFill>
                <a:srgbClr val="0E0E0E"/>
              </a:solidFill>
              <a:cs typeface="+mn-ea"/>
              <a:sym typeface="+mn-lt"/>
            </a:endParaRPr>
          </a:p>
        </p:txBody>
      </p:sp>
      <p:sp>
        <p:nvSpPr>
          <p:cNvPr id="30" name="Shape 730"/>
          <p:cNvSpPr/>
          <p:nvPr/>
        </p:nvSpPr>
        <p:spPr>
          <a:xfrm>
            <a:off x="3819412" y="3183959"/>
            <a:ext cx="450412" cy="245680"/>
          </a:xfrm>
          <a:custGeom>
            <a:avLst/>
            <a:gdLst/>
            <a:ahLst/>
            <a:cxnLst/>
            <a:rect l="0" t="0" r="0" b="0"/>
            <a:pathLst>
              <a:path w="120000" h="120000" extrusionOk="0">
                <a:moveTo>
                  <a:pt x="109088" y="100000"/>
                </a:moveTo>
                <a:cubicBezTo>
                  <a:pt x="109088" y="105527"/>
                  <a:pt x="106644" y="110000"/>
                  <a:pt x="103638" y="110000"/>
                </a:cubicBezTo>
                <a:lnTo>
                  <a:pt x="10911" y="110000"/>
                </a:lnTo>
                <a:cubicBezTo>
                  <a:pt x="7900" y="110000"/>
                  <a:pt x="5455" y="105527"/>
                  <a:pt x="5455" y="100000"/>
                </a:cubicBezTo>
                <a:lnTo>
                  <a:pt x="5455" y="20000"/>
                </a:lnTo>
                <a:cubicBezTo>
                  <a:pt x="5455" y="14483"/>
                  <a:pt x="7900" y="10000"/>
                  <a:pt x="10911" y="10000"/>
                </a:cubicBezTo>
                <a:lnTo>
                  <a:pt x="103638" y="10000"/>
                </a:lnTo>
                <a:cubicBezTo>
                  <a:pt x="106644" y="10000"/>
                  <a:pt x="109088" y="14483"/>
                  <a:pt x="109088" y="20000"/>
                </a:cubicBezTo>
                <a:cubicBezTo>
                  <a:pt x="109088" y="20000"/>
                  <a:pt x="109088" y="100000"/>
                  <a:pt x="109088" y="100000"/>
                </a:cubicBezTo>
                <a:close/>
                <a:moveTo>
                  <a:pt x="114544" y="40000"/>
                </a:moveTo>
                <a:lnTo>
                  <a:pt x="114544" y="20000"/>
                </a:lnTo>
                <a:cubicBezTo>
                  <a:pt x="114544" y="8955"/>
                  <a:pt x="109661" y="0"/>
                  <a:pt x="103638" y="0"/>
                </a:cubicBezTo>
                <a:lnTo>
                  <a:pt x="10911" y="0"/>
                </a:lnTo>
                <a:cubicBezTo>
                  <a:pt x="4883" y="0"/>
                  <a:pt x="0" y="8955"/>
                  <a:pt x="0" y="20000"/>
                </a:cubicBezTo>
                <a:lnTo>
                  <a:pt x="0" y="100000"/>
                </a:lnTo>
                <a:cubicBezTo>
                  <a:pt x="0" y="111050"/>
                  <a:pt x="4883" y="120000"/>
                  <a:pt x="10911" y="120000"/>
                </a:cubicBezTo>
                <a:lnTo>
                  <a:pt x="103638" y="120000"/>
                </a:lnTo>
                <a:cubicBezTo>
                  <a:pt x="109661" y="120000"/>
                  <a:pt x="114544" y="111050"/>
                  <a:pt x="114544" y="100000"/>
                </a:cubicBezTo>
                <a:lnTo>
                  <a:pt x="114544" y="80000"/>
                </a:lnTo>
                <a:cubicBezTo>
                  <a:pt x="117555" y="80000"/>
                  <a:pt x="120000" y="75527"/>
                  <a:pt x="120000" y="70000"/>
                </a:cubicBezTo>
                <a:lnTo>
                  <a:pt x="120000" y="50000"/>
                </a:lnTo>
                <a:cubicBezTo>
                  <a:pt x="120000" y="44483"/>
                  <a:pt x="117555" y="40000"/>
                  <a:pt x="114544" y="40000"/>
                </a:cubicBezTo>
                <a:moveTo>
                  <a:pt x="10911" y="100000"/>
                </a:moveTo>
                <a:lnTo>
                  <a:pt x="38183" y="100000"/>
                </a:lnTo>
                <a:lnTo>
                  <a:pt x="38183" y="20000"/>
                </a:lnTo>
                <a:lnTo>
                  <a:pt x="10911" y="20000"/>
                </a:lnTo>
                <a:cubicBezTo>
                  <a:pt x="10911" y="20000"/>
                  <a:pt x="10911" y="100000"/>
                  <a:pt x="10911" y="100000"/>
                </a:cubicBezTo>
                <a:close/>
              </a:path>
            </a:pathLst>
          </a:custGeom>
          <a:solidFill>
            <a:srgbClr val="0E0E0E"/>
          </a:solidFill>
          <a:ln>
            <a:noFill/>
          </a:ln>
        </p:spPr>
        <p:txBody>
          <a:bodyPr lIns="18554" tIns="18554" rIns="18554" bIns="18554" anchor="ctr" anchorCtr="0">
            <a:noAutofit/>
          </a:bodyPr>
          <a:lstStyle/>
          <a:p>
            <a:endParaRPr sz="1460">
              <a:solidFill>
                <a:srgbClr val="0E0E0E"/>
              </a:solidFill>
              <a:cs typeface="+mn-ea"/>
              <a:sym typeface="+mn-lt"/>
            </a:endParaRPr>
          </a:p>
        </p:txBody>
      </p:sp>
      <p:sp>
        <p:nvSpPr>
          <p:cNvPr id="31" name="Shape 731"/>
          <p:cNvSpPr/>
          <p:nvPr/>
        </p:nvSpPr>
        <p:spPr>
          <a:xfrm>
            <a:off x="5769216" y="3082578"/>
            <a:ext cx="327573" cy="450412"/>
          </a:xfrm>
          <a:custGeom>
            <a:avLst/>
            <a:gdLst/>
            <a:ahLst/>
            <a:cxnLst/>
            <a:rect l="0" t="0" r="0" b="0"/>
            <a:pathLst>
              <a:path w="120000" h="120000" extrusionOk="0">
                <a:moveTo>
                  <a:pt x="82500" y="111783"/>
                </a:moveTo>
                <a:cubicBezTo>
                  <a:pt x="82500" y="113294"/>
                  <a:pt x="80811" y="114511"/>
                  <a:pt x="78727" y="114511"/>
                </a:cubicBezTo>
                <a:cubicBezTo>
                  <a:pt x="77650" y="114511"/>
                  <a:pt x="76688" y="114177"/>
                  <a:pt x="76000" y="113650"/>
                </a:cubicBezTo>
                <a:lnTo>
                  <a:pt x="75983" y="113661"/>
                </a:lnTo>
                <a:lnTo>
                  <a:pt x="75000" y="113011"/>
                </a:lnTo>
                <a:lnTo>
                  <a:pt x="75000" y="6977"/>
                </a:lnTo>
                <a:lnTo>
                  <a:pt x="76100" y="6255"/>
                </a:lnTo>
                <a:lnTo>
                  <a:pt x="76111" y="6261"/>
                </a:lnTo>
                <a:cubicBezTo>
                  <a:pt x="76788" y="5788"/>
                  <a:pt x="77711" y="5483"/>
                  <a:pt x="78727" y="5483"/>
                </a:cubicBezTo>
                <a:cubicBezTo>
                  <a:pt x="80811" y="5483"/>
                  <a:pt x="82500" y="6711"/>
                  <a:pt x="82500" y="8216"/>
                </a:cubicBezTo>
                <a:cubicBezTo>
                  <a:pt x="82500" y="8216"/>
                  <a:pt x="82500" y="111783"/>
                  <a:pt x="82500" y="111783"/>
                </a:cubicBezTo>
                <a:close/>
                <a:moveTo>
                  <a:pt x="67500" y="108044"/>
                </a:moveTo>
                <a:lnTo>
                  <a:pt x="30000" y="83211"/>
                </a:lnTo>
                <a:lnTo>
                  <a:pt x="30000" y="36705"/>
                </a:lnTo>
                <a:lnTo>
                  <a:pt x="31677" y="35594"/>
                </a:lnTo>
                <a:lnTo>
                  <a:pt x="31661" y="35588"/>
                </a:lnTo>
                <a:lnTo>
                  <a:pt x="67500" y="11927"/>
                </a:lnTo>
                <a:cubicBezTo>
                  <a:pt x="67500" y="11927"/>
                  <a:pt x="67500" y="108044"/>
                  <a:pt x="67500" y="108044"/>
                </a:cubicBezTo>
                <a:close/>
                <a:moveTo>
                  <a:pt x="22500" y="81377"/>
                </a:moveTo>
                <a:cubicBezTo>
                  <a:pt x="13938" y="79355"/>
                  <a:pt x="7500" y="70555"/>
                  <a:pt x="7500" y="60000"/>
                </a:cubicBezTo>
                <a:cubicBezTo>
                  <a:pt x="7500" y="49444"/>
                  <a:pt x="13938" y="40638"/>
                  <a:pt x="22500" y="38622"/>
                </a:cubicBezTo>
                <a:cubicBezTo>
                  <a:pt x="22500" y="38622"/>
                  <a:pt x="22500" y="81377"/>
                  <a:pt x="22500" y="81377"/>
                </a:cubicBezTo>
                <a:close/>
                <a:moveTo>
                  <a:pt x="90044" y="8177"/>
                </a:moveTo>
                <a:cubicBezTo>
                  <a:pt x="90044" y="3655"/>
                  <a:pt x="84983" y="0"/>
                  <a:pt x="78744" y="0"/>
                </a:cubicBezTo>
                <a:cubicBezTo>
                  <a:pt x="75550" y="0"/>
                  <a:pt x="72683" y="966"/>
                  <a:pt x="70627" y="2505"/>
                </a:cubicBezTo>
                <a:lnTo>
                  <a:pt x="24755" y="32805"/>
                </a:lnTo>
                <a:cubicBezTo>
                  <a:pt x="10955" y="33611"/>
                  <a:pt x="0" y="45461"/>
                  <a:pt x="0" y="60000"/>
                </a:cubicBezTo>
                <a:cubicBezTo>
                  <a:pt x="0" y="74583"/>
                  <a:pt x="11027" y="86461"/>
                  <a:pt x="24894" y="87200"/>
                </a:cubicBezTo>
                <a:lnTo>
                  <a:pt x="70627" y="117488"/>
                </a:lnTo>
                <a:cubicBezTo>
                  <a:pt x="72683" y="119033"/>
                  <a:pt x="75550" y="120000"/>
                  <a:pt x="78744" y="120000"/>
                </a:cubicBezTo>
                <a:cubicBezTo>
                  <a:pt x="84983" y="120000"/>
                  <a:pt x="90044" y="116338"/>
                  <a:pt x="90044" y="111827"/>
                </a:cubicBezTo>
                <a:cubicBezTo>
                  <a:pt x="90044" y="111722"/>
                  <a:pt x="90005" y="111622"/>
                  <a:pt x="90000" y="111516"/>
                </a:cubicBezTo>
                <a:lnTo>
                  <a:pt x="90000" y="8483"/>
                </a:lnTo>
                <a:cubicBezTo>
                  <a:pt x="90005" y="8377"/>
                  <a:pt x="90044" y="8277"/>
                  <a:pt x="90044" y="8177"/>
                </a:cubicBezTo>
                <a:moveTo>
                  <a:pt x="101250" y="43638"/>
                </a:moveTo>
                <a:cubicBezTo>
                  <a:pt x="99177" y="43638"/>
                  <a:pt x="97500" y="44855"/>
                  <a:pt x="97500" y="46361"/>
                </a:cubicBezTo>
                <a:cubicBezTo>
                  <a:pt x="97500" y="47872"/>
                  <a:pt x="99177" y="49088"/>
                  <a:pt x="101250" y="49088"/>
                </a:cubicBezTo>
                <a:cubicBezTo>
                  <a:pt x="107466" y="49088"/>
                  <a:pt x="112500" y="53977"/>
                  <a:pt x="112500" y="60000"/>
                </a:cubicBezTo>
                <a:cubicBezTo>
                  <a:pt x="112500" y="66022"/>
                  <a:pt x="107466" y="70911"/>
                  <a:pt x="101250" y="70911"/>
                </a:cubicBezTo>
                <a:cubicBezTo>
                  <a:pt x="99177" y="70911"/>
                  <a:pt x="97500" y="72127"/>
                  <a:pt x="97500" y="73638"/>
                </a:cubicBezTo>
                <a:cubicBezTo>
                  <a:pt x="97500" y="75144"/>
                  <a:pt x="99177" y="76361"/>
                  <a:pt x="101250" y="76361"/>
                </a:cubicBezTo>
                <a:cubicBezTo>
                  <a:pt x="111605" y="76361"/>
                  <a:pt x="120000" y="69033"/>
                  <a:pt x="120000" y="60000"/>
                </a:cubicBezTo>
                <a:cubicBezTo>
                  <a:pt x="120000" y="50961"/>
                  <a:pt x="111605" y="43638"/>
                  <a:pt x="101250" y="43638"/>
                </a:cubicBezTo>
              </a:path>
            </a:pathLst>
          </a:custGeom>
          <a:solidFill>
            <a:srgbClr val="0E0E0E"/>
          </a:solidFill>
          <a:ln>
            <a:noFill/>
          </a:ln>
        </p:spPr>
        <p:txBody>
          <a:bodyPr lIns="18554" tIns="18554" rIns="18554" bIns="18554" anchor="ctr" anchorCtr="0">
            <a:noAutofit/>
          </a:bodyPr>
          <a:lstStyle/>
          <a:p>
            <a:endParaRPr sz="1460">
              <a:solidFill>
                <a:srgbClr val="0E0E0E"/>
              </a:solidFill>
              <a:cs typeface="+mn-ea"/>
              <a:sym typeface="+mn-lt"/>
            </a:endParaRPr>
          </a:p>
        </p:txBody>
      </p:sp>
      <p:sp>
        <p:nvSpPr>
          <p:cNvPr id="32" name="Shape 732"/>
          <p:cNvSpPr/>
          <p:nvPr/>
        </p:nvSpPr>
        <p:spPr>
          <a:xfrm>
            <a:off x="7624244" y="3126395"/>
            <a:ext cx="450412" cy="368519"/>
          </a:xfrm>
          <a:custGeom>
            <a:avLst/>
            <a:gdLst/>
            <a:ahLst/>
            <a:cxnLst/>
            <a:rect l="0" t="0" r="0" b="0"/>
            <a:pathLst>
              <a:path w="120000" h="120000" extrusionOk="0">
                <a:moveTo>
                  <a:pt x="33200" y="113333"/>
                </a:moveTo>
                <a:lnTo>
                  <a:pt x="60000" y="75122"/>
                </a:lnTo>
                <a:lnTo>
                  <a:pt x="86794" y="113333"/>
                </a:lnTo>
                <a:cubicBezTo>
                  <a:pt x="86794" y="113333"/>
                  <a:pt x="33200" y="113333"/>
                  <a:pt x="33200" y="113333"/>
                </a:cubicBezTo>
                <a:close/>
                <a:moveTo>
                  <a:pt x="94794" y="114500"/>
                </a:moveTo>
                <a:lnTo>
                  <a:pt x="62066" y="67833"/>
                </a:lnTo>
                <a:lnTo>
                  <a:pt x="62044" y="67855"/>
                </a:lnTo>
                <a:cubicBezTo>
                  <a:pt x="61544" y="67144"/>
                  <a:pt x="60827" y="66666"/>
                  <a:pt x="60000" y="66666"/>
                </a:cubicBezTo>
                <a:cubicBezTo>
                  <a:pt x="59172" y="66666"/>
                  <a:pt x="58450" y="67144"/>
                  <a:pt x="57955" y="67855"/>
                </a:cubicBezTo>
                <a:lnTo>
                  <a:pt x="57927" y="67833"/>
                </a:lnTo>
                <a:lnTo>
                  <a:pt x="25200" y="114500"/>
                </a:lnTo>
                <a:lnTo>
                  <a:pt x="25222" y="114522"/>
                </a:lnTo>
                <a:cubicBezTo>
                  <a:pt x="24816" y="115105"/>
                  <a:pt x="24544" y="115838"/>
                  <a:pt x="24544" y="116666"/>
                </a:cubicBezTo>
                <a:cubicBezTo>
                  <a:pt x="24544" y="118511"/>
                  <a:pt x="25766" y="120000"/>
                  <a:pt x="27272" y="120000"/>
                </a:cubicBezTo>
                <a:lnTo>
                  <a:pt x="92727" y="120000"/>
                </a:lnTo>
                <a:cubicBezTo>
                  <a:pt x="94233" y="120000"/>
                  <a:pt x="95455" y="118511"/>
                  <a:pt x="95455" y="116666"/>
                </a:cubicBezTo>
                <a:cubicBezTo>
                  <a:pt x="95455" y="115838"/>
                  <a:pt x="95183" y="115105"/>
                  <a:pt x="94772" y="114522"/>
                </a:cubicBezTo>
                <a:cubicBezTo>
                  <a:pt x="94772" y="114522"/>
                  <a:pt x="94794" y="114500"/>
                  <a:pt x="94794" y="114500"/>
                </a:cubicBezTo>
                <a:close/>
                <a:moveTo>
                  <a:pt x="117272" y="0"/>
                </a:moveTo>
                <a:lnTo>
                  <a:pt x="2727" y="0"/>
                </a:lnTo>
                <a:cubicBezTo>
                  <a:pt x="1222" y="0"/>
                  <a:pt x="0" y="1494"/>
                  <a:pt x="0" y="3333"/>
                </a:cubicBezTo>
                <a:lnTo>
                  <a:pt x="0" y="96666"/>
                </a:lnTo>
                <a:cubicBezTo>
                  <a:pt x="0" y="98511"/>
                  <a:pt x="1222" y="100000"/>
                  <a:pt x="2727" y="100000"/>
                </a:cubicBezTo>
                <a:lnTo>
                  <a:pt x="24544" y="100000"/>
                </a:lnTo>
                <a:cubicBezTo>
                  <a:pt x="26050" y="100000"/>
                  <a:pt x="27272" y="98511"/>
                  <a:pt x="27272" y="96666"/>
                </a:cubicBezTo>
                <a:cubicBezTo>
                  <a:pt x="27272" y="94822"/>
                  <a:pt x="26050" y="93333"/>
                  <a:pt x="24544" y="93333"/>
                </a:cubicBezTo>
                <a:lnTo>
                  <a:pt x="5455" y="93333"/>
                </a:lnTo>
                <a:lnTo>
                  <a:pt x="5455" y="6666"/>
                </a:lnTo>
                <a:lnTo>
                  <a:pt x="114544" y="6666"/>
                </a:lnTo>
                <a:lnTo>
                  <a:pt x="114544" y="93333"/>
                </a:lnTo>
                <a:lnTo>
                  <a:pt x="95455" y="93333"/>
                </a:lnTo>
                <a:cubicBezTo>
                  <a:pt x="93950" y="93333"/>
                  <a:pt x="92727" y="94822"/>
                  <a:pt x="92727" y="96666"/>
                </a:cubicBezTo>
                <a:cubicBezTo>
                  <a:pt x="92727" y="98511"/>
                  <a:pt x="93950" y="100000"/>
                  <a:pt x="95455" y="100000"/>
                </a:cubicBezTo>
                <a:lnTo>
                  <a:pt x="117272" y="100000"/>
                </a:lnTo>
                <a:cubicBezTo>
                  <a:pt x="118777" y="100000"/>
                  <a:pt x="120000" y="98511"/>
                  <a:pt x="120000" y="96666"/>
                </a:cubicBezTo>
                <a:lnTo>
                  <a:pt x="120000" y="3333"/>
                </a:lnTo>
                <a:cubicBezTo>
                  <a:pt x="120000" y="1494"/>
                  <a:pt x="118777" y="0"/>
                  <a:pt x="117272" y="0"/>
                </a:cubicBezTo>
              </a:path>
            </a:pathLst>
          </a:custGeom>
          <a:solidFill>
            <a:srgbClr val="0E0E0E"/>
          </a:solidFill>
          <a:ln>
            <a:noFill/>
          </a:ln>
        </p:spPr>
        <p:txBody>
          <a:bodyPr lIns="18554" tIns="18554" rIns="18554" bIns="18554" anchor="ctr" anchorCtr="0">
            <a:noAutofit/>
          </a:bodyPr>
          <a:lstStyle/>
          <a:p>
            <a:endParaRPr sz="1460">
              <a:solidFill>
                <a:srgbClr val="0E0E0E"/>
              </a:solidFill>
              <a:cs typeface="+mn-ea"/>
              <a:sym typeface="+mn-lt"/>
            </a:endParaRPr>
          </a:p>
        </p:txBody>
      </p:sp>
      <p:sp>
        <p:nvSpPr>
          <p:cNvPr id="33" name="Shape 733"/>
          <p:cNvSpPr/>
          <p:nvPr/>
        </p:nvSpPr>
        <p:spPr>
          <a:xfrm>
            <a:off x="9593492" y="3088064"/>
            <a:ext cx="368519" cy="450412"/>
          </a:xfrm>
          <a:custGeom>
            <a:avLst/>
            <a:gdLst/>
            <a:ahLst/>
            <a:cxnLst/>
            <a:rect l="0" t="0" r="0" b="0"/>
            <a:pathLst>
              <a:path w="120000" h="120000" extrusionOk="0">
                <a:moveTo>
                  <a:pt x="76666" y="103638"/>
                </a:moveTo>
                <a:cubicBezTo>
                  <a:pt x="74822" y="103638"/>
                  <a:pt x="73333" y="104855"/>
                  <a:pt x="73333" y="106361"/>
                </a:cubicBezTo>
                <a:cubicBezTo>
                  <a:pt x="73333" y="107872"/>
                  <a:pt x="74822" y="109088"/>
                  <a:pt x="76666" y="109088"/>
                </a:cubicBezTo>
                <a:cubicBezTo>
                  <a:pt x="78511" y="109088"/>
                  <a:pt x="80000" y="107872"/>
                  <a:pt x="80000" y="106361"/>
                </a:cubicBezTo>
                <a:cubicBezTo>
                  <a:pt x="80000" y="104855"/>
                  <a:pt x="78511" y="103638"/>
                  <a:pt x="76666" y="103638"/>
                </a:cubicBezTo>
                <a:moveTo>
                  <a:pt x="56666" y="87272"/>
                </a:moveTo>
                <a:cubicBezTo>
                  <a:pt x="54822" y="87272"/>
                  <a:pt x="53333" y="86055"/>
                  <a:pt x="53333" y="84544"/>
                </a:cubicBezTo>
                <a:cubicBezTo>
                  <a:pt x="53333" y="83038"/>
                  <a:pt x="54822" y="81816"/>
                  <a:pt x="56666" y="81816"/>
                </a:cubicBezTo>
                <a:cubicBezTo>
                  <a:pt x="58511" y="81816"/>
                  <a:pt x="60000" y="83038"/>
                  <a:pt x="60000" y="84544"/>
                </a:cubicBezTo>
                <a:cubicBezTo>
                  <a:pt x="60000" y="86055"/>
                  <a:pt x="58511" y="87272"/>
                  <a:pt x="56666" y="87272"/>
                </a:cubicBezTo>
                <a:moveTo>
                  <a:pt x="56666" y="76361"/>
                </a:moveTo>
                <a:cubicBezTo>
                  <a:pt x="51144" y="76361"/>
                  <a:pt x="46666" y="80027"/>
                  <a:pt x="46666" y="84544"/>
                </a:cubicBezTo>
                <a:cubicBezTo>
                  <a:pt x="46666" y="89061"/>
                  <a:pt x="51144" y="92727"/>
                  <a:pt x="56666" y="92727"/>
                </a:cubicBezTo>
                <a:cubicBezTo>
                  <a:pt x="62188" y="92727"/>
                  <a:pt x="66666" y="89061"/>
                  <a:pt x="66666" y="84544"/>
                </a:cubicBezTo>
                <a:cubicBezTo>
                  <a:pt x="66666" y="80027"/>
                  <a:pt x="62188" y="76361"/>
                  <a:pt x="56666" y="76361"/>
                </a:cubicBezTo>
                <a:moveTo>
                  <a:pt x="86666" y="76361"/>
                </a:moveTo>
                <a:cubicBezTo>
                  <a:pt x="82988" y="76361"/>
                  <a:pt x="80000" y="78811"/>
                  <a:pt x="80000" y="81816"/>
                </a:cubicBezTo>
                <a:cubicBezTo>
                  <a:pt x="80000" y="84827"/>
                  <a:pt x="82988" y="87272"/>
                  <a:pt x="86666" y="87272"/>
                </a:cubicBezTo>
                <a:cubicBezTo>
                  <a:pt x="90344" y="87272"/>
                  <a:pt x="93333" y="84827"/>
                  <a:pt x="93333" y="81816"/>
                </a:cubicBezTo>
                <a:cubicBezTo>
                  <a:pt x="93333" y="78811"/>
                  <a:pt x="90344" y="76361"/>
                  <a:pt x="86666" y="76361"/>
                </a:cubicBezTo>
                <a:moveTo>
                  <a:pt x="80000" y="114544"/>
                </a:moveTo>
                <a:lnTo>
                  <a:pt x="40000" y="114544"/>
                </a:lnTo>
                <a:cubicBezTo>
                  <a:pt x="21622" y="114544"/>
                  <a:pt x="6666" y="102311"/>
                  <a:pt x="6666" y="87272"/>
                </a:cubicBezTo>
                <a:cubicBezTo>
                  <a:pt x="6666" y="72905"/>
                  <a:pt x="12122" y="64555"/>
                  <a:pt x="18444" y="54888"/>
                </a:cubicBezTo>
                <a:cubicBezTo>
                  <a:pt x="19316" y="53550"/>
                  <a:pt x="20200" y="52177"/>
                  <a:pt x="21094" y="50777"/>
                </a:cubicBezTo>
                <a:cubicBezTo>
                  <a:pt x="21694" y="50516"/>
                  <a:pt x="35666" y="44655"/>
                  <a:pt x="54522" y="53472"/>
                </a:cubicBezTo>
                <a:cubicBezTo>
                  <a:pt x="60883" y="56444"/>
                  <a:pt x="67022" y="57555"/>
                  <a:pt x="72661" y="57555"/>
                </a:cubicBezTo>
                <a:cubicBezTo>
                  <a:pt x="84177" y="57555"/>
                  <a:pt x="93588" y="52905"/>
                  <a:pt x="98394" y="49950"/>
                </a:cubicBezTo>
                <a:cubicBezTo>
                  <a:pt x="99455" y="51638"/>
                  <a:pt x="100516" y="53288"/>
                  <a:pt x="101555" y="54888"/>
                </a:cubicBezTo>
                <a:cubicBezTo>
                  <a:pt x="107877" y="64555"/>
                  <a:pt x="113333" y="72905"/>
                  <a:pt x="113333" y="87272"/>
                </a:cubicBezTo>
                <a:cubicBezTo>
                  <a:pt x="113333" y="102311"/>
                  <a:pt x="98377" y="114544"/>
                  <a:pt x="80000" y="114544"/>
                </a:cubicBezTo>
                <a:moveTo>
                  <a:pt x="33150" y="16361"/>
                </a:moveTo>
                <a:lnTo>
                  <a:pt x="86850" y="16361"/>
                </a:lnTo>
                <a:cubicBezTo>
                  <a:pt x="87677" y="28516"/>
                  <a:pt x="91250" y="37416"/>
                  <a:pt x="95444" y="44944"/>
                </a:cubicBezTo>
                <a:cubicBezTo>
                  <a:pt x="90450" y="48277"/>
                  <a:pt x="75050" y="56777"/>
                  <a:pt x="57833" y="48733"/>
                </a:cubicBezTo>
                <a:cubicBezTo>
                  <a:pt x="44005" y="42272"/>
                  <a:pt x="32222" y="42661"/>
                  <a:pt x="25111" y="43955"/>
                </a:cubicBezTo>
                <a:cubicBezTo>
                  <a:pt x="29061" y="36633"/>
                  <a:pt x="32355" y="27983"/>
                  <a:pt x="33150" y="16361"/>
                </a:cubicBezTo>
                <a:moveTo>
                  <a:pt x="20000" y="5455"/>
                </a:moveTo>
                <a:lnTo>
                  <a:pt x="100000" y="5455"/>
                </a:lnTo>
                <a:lnTo>
                  <a:pt x="100000" y="10911"/>
                </a:lnTo>
                <a:lnTo>
                  <a:pt x="20000" y="10911"/>
                </a:lnTo>
                <a:cubicBezTo>
                  <a:pt x="20000" y="10911"/>
                  <a:pt x="20000" y="5455"/>
                  <a:pt x="20000" y="5455"/>
                </a:cubicBezTo>
                <a:close/>
                <a:moveTo>
                  <a:pt x="93572" y="16361"/>
                </a:moveTo>
                <a:lnTo>
                  <a:pt x="100000" y="16361"/>
                </a:lnTo>
                <a:cubicBezTo>
                  <a:pt x="103677" y="16361"/>
                  <a:pt x="106666" y="13916"/>
                  <a:pt x="106666" y="10911"/>
                </a:cubicBezTo>
                <a:lnTo>
                  <a:pt x="106666" y="5455"/>
                </a:lnTo>
                <a:cubicBezTo>
                  <a:pt x="106666" y="2444"/>
                  <a:pt x="103677" y="0"/>
                  <a:pt x="100000" y="0"/>
                </a:cubicBezTo>
                <a:lnTo>
                  <a:pt x="20000" y="0"/>
                </a:lnTo>
                <a:cubicBezTo>
                  <a:pt x="16322" y="0"/>
                  <a:pt x="13333" y="2444"/>
                  <a:pt x="13333" y="5455"/>
                </a:cubicBezTo>
                <a:lnTo>
                  <a:pt x="13333" y="10911"/>
                </a:lnTo>
                <a:cubicBezTo>
                  <a:pt x="13333" y="13916"/>
                  <a:pt x="16322" y="16361"/>
                  <a:pt x="20000" y="16361"/>
                </a:cubicBezTo>
                <a:lnTo>
                  <a:pt x="26427" y="16361"/>
                </a:lnTo>
                <a:cubicBezTo>
                  <a:pt x="24011" y="49650"/>
                  <a:pt x="0" y="56188"/>
                  <a:pt x="0" y="87272"/>
                </a:cubicBezTo>
                <a:cubicBezTo>
                  <a:pt x="0" y="105344"/>
                  <a:pt x="17911" y="120000"/>
                  <a:pt x="40000" y="120000"/>
                </a:cubicBezTo>
                <a:lnTo>
                  <a:pt x="80000" y="120000"/>
                </a:lnTo>
                <a:cubicBezTo>
                  <a:pt x="102088" y="120000"/>
                  <a:pt x="120000" y="105344"/>
                  <a:pt x="120000" y="87272"/>
                </a:cubicBezTo>
                <a:cubicBezTo>
                  <a:pt x="120000" y="56188"/>
                  <a:pt x="95988" y="49650"/>
                  <a:pt x="93572" y="16361"/>
                </a:cubicBezTo>
                <a:moveTo>
                  <a:pt x="96666" y="65455"/>
                </a:moveTo>
                <a:cubicBezTo>
                  <a:pt x="94822" y="65455"/>
                  <a:pt x="93333" y="66672"/>
                  <a:pt x="93333" y="68183"/>
                </a:cubicBezTo>
                <a:cubicBezTo>
                  <a:pt x="93333" y="69688"/>
                  <a:pt x="94822" y="70911"/>
                  <a:pt x="96666" y="70911"/>
                </a:cubicBezTo>
                <a:cubicBezTo>
                  <a:pt x="98511" y="70911"/>
                  <a:pt x="100000" y="69688"/>
                  <a:pt x="100000" y="68183"/>
                </a:cubicBezTo>
                <a:cubicBezTo>
                  <a:pt x="100000" y="66672"/>
                  <a:pt x="98511" y="65455"/>
                  <a:pt x="96666" y="65455"/>
                </a:cubicBezTo>
                <a:moveTo>
                  <a:pt x="33333" y="60000"/>
                </a:moveTo>
                <a:cubicBezTo>
                  <a:pt x="29655" y="60000"/>
                  <a:pt x="26666" y="62444"/>
                  <a:pt x="26666" y="65455"/>
                </a:cubicBezTo>
                <a:cubicBezTo>
                  <a:pt x="26666" y="68466"/>
                  <a:pt x="29655" y="70911"/>
                  <a:pt x="33333" y="70911"/>
                </a:cubicBezTo>
                <a:cubicBezTo>
                  <a:pt x="37011" y="70911"/>
                  <a:pt x="40000" y="68466"/>
                  <a:pt x="40000" y="65455"/>
                </a:cubicBezTo>
                <a:cubicBezTo>
                  <a:pt x="40000" y="62444"/>
                  <a:pt x="37011" y="60000"/>
                  <a:pt x="33333" y="60000"/>
                </a:cubicBezTo>
                <a:moveTo>
                  <a:pt x="30000" y="92727"/>
                </a:moveTo>
                <a:cubicBezTo>
                  <a:pt x="28155" y="92727"/>
                  <a:pt x="26666" y="93944"/>
                  <a:pt x="26666" y="95455"/>
                </a:cubicBezTo>
                <a:cubicBezTo>
                  <a:pt x="26666" y="96961"/>
                  <a:pt x="28155" y="98183"/>
                  <a:pt x="30000" y="98183"/>
                </a:cubicBezTo>
                <a:cubicBezTo>
                  <a:pt x="31844" y="98183"/>
                  <a:pt x="33333" y="96961"/>
                  <a:pt x="33333" y="95455"/>
                </a:cubicBezTo>
                <a:cubicBezTo>
                  <a:pt x="33333" y="93944"/>
                  <a:pt x="31844" y="92727"/>
                  <a:pt x="30000" y="92727"/>
                </a:cubicBezTo>
              </a:path>
            </a:pathLst>
          </a:custGeom>
          <a:solidFill>
            <a:srgbClr val="0E0E0E"/>
          </a:solidFill>
          <a:ln>
            <a:noFill/>
          </a:ln>
        </p:spPr>
        <p:txBody>
          <a:bodyPr lIns="18554" tIns="18554" rIns="18554" bIns="18554" anchor="ctr" anchorCtr="0">
            <a:noAutofit/>
          </a:bodyPr>
          <a:lstStyle/>
          <a:p>
            <a:endParaRPr sz="1460">
              <a:solidFill>
                <a:srgbClr val="0E0E0E"/>
              </a:solidFill>
              <a:cs typeface="+mn-ea"/>
              <a:sym typeface="+mn-lt"/>
            </a:endParaRPr>
          </a:p>
        </p:txBody>
      </p:sp>
      <p:sp>
        <p:nvSpPr>
          <p:cNvPr id="34"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endParaRPr lang="zh-CN" altLang="en-US" sz="1600" spc="600" dirty="0">
              <a:cs typeface="+mn-ea"/>
              <a:sym typeface="+mn-lt"/>
            </a:endParaRPr>
          </a:p>
          <a:p>
            <a:pPr algn="ctr" defTabSz="872490">
              <a:defRPr/>
            </a:pPr>
            <a:endParaRPr lang="zh-CN" altLang="en-US" sz="1600" spc="600" dirty="0">
              <a:solidFill>
                <a:schemeClr val="bg1">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783">
        <p14:gallery dir="l"/>
      </p:transition>
    </mc:Choice>
    <mc:Fallback>
      <p:transition spd="slow" advTm="27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600"/>
                                        <p:tgtEl>
                                          <p:spTgt spid="34"/>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34"/>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endParaRPr lang="zh-CN" altLang="en-US" sz="1600" spc="600" dirty="0">
              <a:cs typeface="+mn-ea"/>
              <a:sym typeface="+mn-lt"/>
            </a:endParaRPr>
          </a:p>
          <a:p>
            <a:pPr algn="ctr" defTabSz="872490">
              <a:defRPr/>
            </a:pPr>
            <a:endParaRPr lang="zh-CN" altLang="en-US" sz="1600" spc="600" dirty="0">
              <a:solidFill>
                <a:schemeClr val="bg1">
                  <a:lumMod val="75000"/>
                </a:schemeClr>
              </a:solidFill>
              <a:cs typeface="+mn-ea"/>
              <a:sym typeface="+mn-lt"/>
            </a:endParaRPr>
          </a:p>
        </p:txBody>
      </p:sp>
      <p:sp>
        <p:nvSpPr>
          <p:cNvPr id="173" name="椭圆 172"/>
          <p:cNvSpPr/>
          <p:nvPr/>
        </p:nvSpPr>
        <p:spPr>
          <a:xfrm>
            <a:off x="6017639" y="1198890"/>
            <a:ext cx="4877006" cy="4877006"/>
          </a:xfrm>
          <a:prstGeom prst="ellipse">
            <a:avLst/>
          </a:prstGeom>
          <a:blipFill dpi="0" rotWithShape="1">
            <a:blip r:embed="rId1"/>
            <a:srcRect/>
            <a:tile tx="0" ty="0" sx="100000" sy="100000" flip="none" algn="ctr"/>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174" name="椭圆 173"/>
          <p:cNvSpPr/>
          <p:nvPr/>
        </p:nvSpPr>
        <p:spPr>
          <a:xfrm>
            <a:off x="6082123" y="1156182"/>
            <a:ext cx="1186303" cy="1186303"/>
          </a:xfrm>
          <a:prstGeom prst="ellipse">
            <a:avLst/>
          </a:prstGeom>
          <a:solidFill>
            <a:sysClr val="window" lastClr="FFFFFF"/>
          </a:solidFill>
          <a:ln w="12700" cap="flat" cmpd="sng" algn="ctr">
            <a:noFill/>
            <a:prstDash val="solid"/>
            <a:miter lim="800000"/>
          </a:ln>
          <a:effectLst>
            <a:outerShdw blurRad="393700" sx="103000" sy="103000" algn="ctr" rotWithShape="0">
              <a:sysClr val="windowText" lastClr="000000">
                <a:lumMod val="95000"/>
                <a:lumOff val="5000"/>
                <a:alpha val="1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175" name="椭圆 174"/>
          <p:cNvSpPr/>
          <p:nvPr/>
        </p:nvSpPr>
        <p:spPr>
          <a:xfrm>
            <a:off x="10157226" y="5707186"/>
            <a:ext cx="737419" cy="737419"/>
          </a:xfrm>
          <a:prstGeom prst="ellipse">
            <a:avLst/>
          </a:prstGeom>
          <a:solidFill>
            <a:srgbClr val="58585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grpSp>
        <p:nvGrpSpPr>
          <p:cNvPr id="176" name="组合 175"/>
          <p:cNvGrpSpPr/>
          <p:nvPr/>
        </p:nvGrpSpPr>
        <p:grpSpPr>
          <a:xfrm>
            <a:off x="1043087" y="2135965"/>
            <a:ext cx="3467101" cy="935380"/>
            <a:chOff x="4362449" y="804864"/>
            <a:chExt cx="3467101" cy="935380"/>
          </a:xfrm>
        </p:grpSpPr>
        <p:sp>
          <p:nvSpPr>
            <p:cNvPr id="177" name="文本框 11"/>
            <p:cNvSpPr txBox="1"/>
            <p:nvPr/>
          </p:nvSpPr>
          <p:spPr>
            <a:xfrm>
              <a:off x="4362449" y="804864"/>
              <a:ext cx="3467101" cy="584775"/>
            </a:xfrm>
            <a:prstGeom prst="rect">
              <a:avLst/>
            </a:prstGeom>
            <a:noFill/>
          </p:spPr>
          <p:txBody>
            <a:bodyPr wrap="square" rtlCol="0">
              <a:spAutoFit/>
            </a:bodyPr>
            <a:lstStyle/>
            <a:p>
              <a:pPr algn="ctr" defTabSz="914400"/>
              <a:r>
                <a:rPr lang="zh-CN" altLang="en-US" sz="3200" spc="400" dirty="0">
                  <a:solidFill>
                    <a:srgbClr val="585858"/>
                  </a:solidFill>
                  <a:cs typeface="+mn-ea"/>
                  <a:sym typeface="+mn-lt"/>
                </a:rPr>
                <a:t>单击添加标题</a:t>
              </a:r>
              <a:endParaRPr lang="zh-CN" altLang="en-US" sz="3200" spc="400" dirty="0">
                <a:solidFill>
                  <a:srgbClr val="585858"/>
                </a:solidFill>
                <a:cs typeface="+mn-ea"/>
                <a:sym typeface="+mn-lt"/>
              </a:endParaRPr>
            </a:p>
          </p:txBody>
        </p:sp>
        <p:sp>
          <p:nvSpPr>
            <p:cNvPr id="178" name="文本框 12"/>
            <p:cNvSpPr txBox="1"/>
            <p:nvPr/>
          </p:nvSpPr>
          <p:spPr>
            <a:xfrm>
              <a:off x="4807730" y="1370912"/>
              <a:ext cx="2005677" cy="369332"/>
            </a:xfrm>
            <a:prstGeom prst="rect">
              <a:avLst/>
            </a:prstGeom>
            <a:noFill/>
          </p:spPr>
          <p:txBody>
            <a:bodyPr wrap="none" rtlCol="0">
              <a:spAutoFit/>
            </a:bodyPr>
            <a:lstStyle/>
            <a:p>
              <a:pPr algn="ctr" defTabSz="914400"/>
              <a:r>
                <a:rPr lang="en-US" altLang="zh-CN" sz="1800" dirty="0">
                  <a:solidFill>
                    <a:srgbClr val="585858"/>
                  </a:solidFill>
                  <a:cs typeface="+mn-ea"/>
                  <a:sym typeface="+mn-lt"/>
                </a:rPr>
                <a:t>Click to add a title</a:t>
              </a:r>
              <a:endParaRPr lang="zh-CN" altLang="en-US" sz="1800" dirty="0">
                <a:solidFill>
                  <a:srgbClr val="585858"/>
                </a:solidFill>
                <a:cs typeface="+mn-ea"/>
                <a:sym typeface="+mn-lt"/>
              </a:endParaRPr>
            </a:p>
          </p:txBody>
        </p:sp>
      </p:grpSp>
      <p:sp>
        <p:nvSpPr>
          <p:cNvPr id="179" name="文本框 16"/>
          <p:cNvSpPr txBox="1"/>
          <p:nvPr/>
        </p:nvSpPr>
        <p:spPr>
          <a:xfrm>
            <a:off x="1347968" y="3637393"/>
            <a:ext cx="3838601" cy="784830"/>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180" name="文本框 17"/>
          <p:cNvSpPr txBox="1"/>
          <p:nvPr/>
        </p:nvSpPr>
        <p:spPr>
          <a:xfrm>
            <a:off x="1347968" y="4810434"/>
            <a:ext cx="3838601" cy="784830"/>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3552">
        <p14:switch dir="r"/>
      </p:transition>
    </mc:Choice>
    <mc:Fallback>
      <p:transition spd="slow" advTm="35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600"/>
                                        <p:tgtEl>
                                          <p:spTgt spid="164"/>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64"/>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3"/>
                                        </p:tgtEl>
                                        <p:attrNameLst>
                                          <p:attrName>style.visibility</p:attrName>
                                        </p:attrNameLst>
                                      </p:cBhvr>
                                      <p:to>
                                        <p:strVal val="visible"/>
                                      </p:to>
                                    </p:set>
                                    <p:anim calcmode="lin" valueType="num">
                                      <p:cBhvr>
                                        <p:cTn id="14" dur="500" fill="hold"/>
                                        <p:tgtEl>
                                          <p:spTgt spid="173"/>
                                        </p:tgtEl>
                                        <p:attrNameLst>
                                          <p:attrName>ppt_w</p:attrName>
                                        </p:attrNameLst>
                                      </p:cBhvr>
                                      <p:tavLst>
                                        <p:tav tm="0">
                                          <p:val>
                                            <p:fltVal val="0"/>
                                          </p:val>
                                        </p:tav>
                                        <p:tav tm="100000">
                                          <p:val>
                                            <p:strVal val="#ppt_w"/>
                                          </p:val>
                                        </p:tav>
                                      </p:tavLst>
                                    </p:anim>
                                    <p:anim calcmode="lin" valueType="num">
                                      <p:cBhvr>
                                        <p:cTn id="15" dur="500" fill="hold"/>
                                        <p:tgtEl>
                                          <p:spTgt spid="173"/>
                                        </p:tgtEl>
                                        <p:attrNameLst>
                                          <p:attrName>ppt_h</p:attrName>
                                        </p:attrNameLst>
                                      </p:cBhvr>
                                      <p:tavLst>
                                        <p:tav tm="0">
                                          <p:val>
                                            <p:fltVal val="0"/>
                                          </p:val>
                                        </p:tav>
                                        <p:tav tm="100000">
                                          <p:val>
                                            <p:strVal val="#ppt_h"/>
                                          </p:val>
                                        </p:tav>
                                      </p:tavLst>
                                    </p:anim>
                                    <p:animEffect transition="in" filter="fade">
                                      <p:cBhvr>
                                        <p:cTn id="16" dur="500"/>
                                        <p:tgtEl>
                                          <p:spTgt spid="17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4"/>
                                        </p:tgtEl>
                                        <p:attrNameLst>
                                          <p:attrName>style.visibility</p:attrName>
                                        </p:attrNameLst>
                                      </p:cBhvr>
                                      <p:to>
                                        <p:strVal val="visible"/>
                                      </p:to>
                                    </p:set>
                                    <p:anim calcmode="lin" valueType="num">
                                      <p:cBhvr>
                                        <p:cTn id="21" dur="500" fill="hold"/>
                                        <p:tgtEl>
                                          <p:spTgt spid="174"/>
                                        </p:tgtEl>
                                        <p:attrNameLst>
                                          <p:attrName>ppt_w</p:attrName>
                                        </p:attrNameLst>
                                      </p:cBhvr>
                                      <p:tavLst>
                                        <p:tav tm="0">
                                          <p:val>
                                            <p:fltVal val="0"/>
                                          </p:val>
                                        </p:tav>
                                        <p:tav tm="100000">
                                          <p:val>
                                            <p:strVal val="#ppt_w"/>
                                          </p:val>
                                        </p:tav>
                                      </p:tavLst>
                                    </p:anim>
                                    <p:anim calcmode="lin" valueType="num">
                                      <p:cBhvr>
                                        <p:cTn id="22" dur="500" fill="hold"/>
                                        <p:tgtEl>
                                          <p:spTgt spid="174"/>
                                        </p:tgtEl>
                                        <p:attrNameLst>
                                          <p:attrName>ppt_h</p:attrName>
                                        </p:attrNameLst>
                                      </p:cBhvr>
                                      <p:tavLst>
                                        <p:tav tm="0">
                                          <p:val>
                                            <p:fltVal val="0"/>
                                          </p:val>
                                        </p:tav>
                                        <p:tav tm="100000">
                                          <p:val>
                                            <p:strVal val="#ppt_h"/>
                                          </p:val>
                                        </p:tav>
                                      </p:tavLst>
                                    </p:anim>
                                    <p:animEffect transition="in" filter="fade">
                                      <p:cBhvr>
                                        <p:cTn id="23" dur="500"/>
                                        <p:tgtEl>
                                          <p:spTgt spid="17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5"/>
                                        </p:tgtEl>
                                        <p:attrNameLst>
                                          <p:attrName>style.visibility</p:attrName>
                                        </p:attrNameLst>
                                      </p:cBhvr>
                                      <p:to>
                                        <p:strVal val="visible"/>
                                      </p:to>
                                    </p:set>
                                    <p:anim calcmode="lin" valueType="num">
                                      <p:cBhvr>
                                        <p:cTn id="26" dur="500" fill="hold"/>
                                        <p:tgtEl>
                                          <p:spTgt spid="175"/>
                                        </p:tgtEl>
                                        <p:attrNameLst>
                                          <p:attrName>ppt_w</p:attrName>
                                        </p:attrNameLst>
                                      </p:cBhvr>
                                      <p:tavLst>
                                        <p:tav tm="0">
                                          <p:val>
                                            <p:fltVal val="0"/>
                                          </p:val>
                                        </p:tav>
                                        <p:tav tm="100000">
                                          <p:val>
                                            <p:strVal val="#ppt_w"/>
                                          </p:val>
                                        </p:tav>
                                      </p:tavLst>
                                    </p:anim>
                                    <p:anim calcmode="lin" valueType="num">
                                      <p:cBhvr>
                                        <p:cTn id="27" dur="500" fill="hold"/>
                                        <p:tgtEl>
                                          <p:spTgt spid="175"/>
                                        </p:tgtEl>
                                        <p:attrNameLst>
                                          <p:attrName>ppt_h</p:attrName>
                                        </p:attrNameLst>
                                      </p:cBhvr>
                                      <p:tavLst>
                                        <p:tav tm="0">
                                          <p:val>
                                            <p:fltVal val="0"/>
                                          </p:val>
                                        </p:tav>
                                        <p:tav tm="100000">
                                          <p:val>
                                            <p:strVal val="#ppt_h"/>
                                          </p:val>
                                        </p:tav>
                                      </p:tavLst>
                                    </p:anim>
                                    <p:animEffect transition="in" filter="fade">
                                      <p:cBhvr>
                                        <p:cTn id="28" dur="500"/>
                                        <p:tgtEl>
                                          <p:spTgt spid="17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6"/>
                                        </p:tgtEl>
                                        <p:attrNameLst>
                                          <p:attrName>style.visibility</p:attrName>
                                        </p:attrNameLst>
                                      </p:cBhvr>
                                      <p:to>
                                        <p:strVal val="visible"/>
                                      </p:to>
                                    </p:set>
                                    <p:animEffect transition="in" filter="wipe(left)">
                                      <p:cBhvr>
                                        <p:cTn id="33" dur="500"/>
                                        <p:tgtEl>
                                          <p:spTgt spid="17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79"/>
                                        </p:tgtEl>
                                        <p:attrNameLst>
                                          <p:attrName>style.visibility</p:attrName>
                                        </p:attrNameLst>
                                      </p:cBhvr>
                                      <p:to>
                                        <p:strVal val="visible"/>
                                      </p:to>
                                    </p:set>
                                    <p:anim calcmode="lin" valueType="num">
                                      <p:cBhvr additive="base">
                                        <p:cTn id="38" dur="500" fill="hold"/>
                                        <p:tgtEl>
                                          <p:spTgt spid="179"/>
                                        </p:tgtEl>
                                        <p:attrNameLst>
                                          <p:attrName>ppt_x</p:attrName>
                                        </p:attrNameLst>
                                      </p:cBhvr>
                                      <p:tavLst>
                                        <p:tav tm="0">
                                          <p:val>
                                            <p:strVal val="0-#ppt_w/2"/>
                                          </p:val>
                                        </p:tav>
                                        <p:tav tm="100000">
                                          <p:val>
                                            <p:strVal val="#ppt_x"/>
                                          </p:val>
                                        </p:tav>
                                      </p:tavLst>
                                    </p:anim>
                                    <p:anim calcmode="lin" valueType="num">
                                      <p:cBhvr additive="base">
                                        <p:cTn id="39" dur="500" fill="hold"/>
                                        <p:tgtEl>
                                          <p:spTgt spid="179"/>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80"/>
                                        </p:tgtEl>
                                        <p:attrNameLst>
                                          <p:attrName>style.visibility</p:attrName>
                                        </p:attrNameLst>
                                      </p:cBhvr>
                                      <p:to>
                                        <p:strVal val="visible"/>
                                      </p:to>
                                    </p:set>
                                    <p:anim calcmode="lin" valueType="num">
                                      <p:cBhvr additive="base">
                                        <p:cTn id="42" dur="500" fill="hold"/>
                                        <p:tgtEl>
                                          <p:spTgt spid="180"/>
                                        </p:tgtEl>
                                        <p:attrNameLst>
                                          <p:attrName>ppt_x</p:attrName>
                                        </p:attrNameLst>
                                      </p:cBhvr>
                                      <p:tavLst>
                                        <p:tav tm="0">
                                          <p:val>
                                            <p:strVal val="0-#ppt_w/2"/>
                                          </p:val>
                                        </p:tav>
                                        <p:tav tm="100000">
                                          <p:val>
                                            <p:strVal val="#ppt_x"/>
                                          </p:val>
                                        </p:tav>
                                      </p:tavLst>
                                    </p:anim>
                                    <p:anim calcmode="lin" valueType="num">
                                      <p:cBhvr additive="base">
                                        <p:cTn id="43" dur="500" fill="hold"/>
                                        <p:tgtEl>
                                          <p:spTgt spid="1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4" grpId="1"/>
      <p:bldP spid="173" grpId="0" animBg="1"/>
      <p:bldP spid="174" grpId="0" animBg="1"/>
      <p:bldP spid="175" grpId="0" animBg="1"/>
      <p:bldP spid="179" grpId="0"/>
      <p:bldP spid="18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endParaRPr lang="zh-CN" altLang="en-US" sz="1600" spc="600" dirty="0">
              <a:cs typeface="+mn-ea"/>
              <a:sym typeface="+mn-lt"/>
            </a:endParaRPr>
          </a:p>
          <a:p>
            <a:pPr algn="ctr" defTabSz="872490">
              <a:defRPr/>
            </a:pPr>
            <a:endParaRPr lang="zh-CN" altLang="en-US" sz="1600" spc="600" dirty="0">
              <a:solidFill>
                <a:schemeClr val="bg1">
                  <a:lumMod val="75000"/>
                </a:schemeClr>
              </a:solidFill>
              <a:cs typeface="+mn-ea"/>
              <a:sym typeface="+mn-lt"/>
            </a:endParaRPr>
          </a:p>
        </p:txBody>
      </p:sp>
      <p:grpSp>
        <p:nvGrpSpPr>
          <p:cNvPr id="29" name="组合 28"/>
          <p:cNvGrpSpPr/>
          <p:nvPr/>
        </p:nvGrpSpPr>
        <p:grpSpPr>
          <a:xfrm>
            <a:off x="4362449" y="1693850"/>
            <a:ext cx="3467101" cy="954107"/>
            <a:chOff x="4362449" y="804864"/>
            <a:chExt cx="3467101" cy="954107"/>
          </a:xfrm>
        </p:grpSpPr>
        <p:sp>
          <p:nvSpPr>
            <p:cNvPr id="30" name="文本框 5"/>
            <p:cNvSpPr txBox="1"/>
            <p:nvPr/>
          </p:nvSpPr>
          <p:spPr>
            <a:xfrm>
              <a:off x="4362449" y="804864"/>
              <a:ext cx="3467101" cy="584775"/>
            </a:xfrm>
            <a:prstGeom prst="rect">
              <a:avLst/>
            </a:prstGeom>
            <a:noFill/>
          </p:spPr>
          <p:txBody>
            <a:bodyPr wrap="square" rtlCol="0">
              <a:spAutoFit/>
            </a:bodyPr>
            <a:lstStyle/>
            <a:p>
              <a:pPr algn="ctr" defTabSz="914400"/>
              <a:r>
                <a:rPr lang="zh-CN" altLang="en-US" sz="3200" spc="400" dirty="0">
                  <a:solidFill>
                    <a:srgbClr val="585858"/>
                  </a:solidFill>
                  <a:cs typeface="+mn-ea"/>
                  <a:sym typeface="+mn-lt"/>
                </a:rPr>
                <a:t>单击添加标题</a:t>
              </a:r>
              <a:endParaRPr lang="zh-CN" altLang="en-US" sz="3200" spc="400" dirty="0">
                <a:solidFill>
                  <a:srgbClr val="585858"/>
                </a:solidFill>
                <a:cs typeface="+mn-ea"/>
                <a:sym typeface="+mn-lt"/>
              </a:endParaRPr>
            </a:p>
          </p:txBody>
        </p:sp>
        <p:sp>
          <p:nvSpPr>
            <p:cNvPr id="31" name="文本框 6"/>
            <p:cNvSpPr txBox="1"/>
            <p:nvPr/>
          </p:nvSpPr>
          <p:spPr>
            <a:xfrm>
              <a:off x="5093159" y="1389639"/>
              <a:ext cx="2005677" cy="369332"/>
            </a:xfrm>
            <a:prstGeom prst="rect">
              <a:avLst/>
            </a:prstGeom>
            <a:noFill/>
          </p:spPr>
          <p:txBody>
            <a:bodyPr wrap="none" rtlCol="0">
              <a:spAutoFit/>
            </a:bodyPr>
            <a:lstStyle/>
            <a:p>
              <a:pPr algn="ctr" defTabSz="914400"/>
              <a:r>
                <a:rPr lang="en-US" altLang="zh-CN" sz="1800" dirty="0">
                  <a:solidFill>
                    <a:srgbClr val="585858"/>
                  </a:solidFill>
                  <a:cs typeface="+mn-ea"/>
                  <a:sym typeface="+mn-lt"/>
                </a:rPr>
                <a:t>Click to add a title</a:t>
              </a:r>
              <a:endParaRPr lang="zh-CN" altLang="en-US" sz="1800" dirty="0">
                <a:solidFill>
                  <a:srgbClr val="585858"/>
                </a:solidFill>
                <a:cs typeface="+mn-ea"/>
                <a:sym typeface="+mn-lt"/>
              </a:endParaRPr>
            </a:p>
          </p:txBody>
        </p:sp>
      </p:grpSp>
      <p:sp>
        <p:nvSpPr>
          <p:cNvPr id="32" name="文本框 7"/>
          <p:cNvSpPr txBox="1"/>
          <p:nvPr/>
        </p:nvSpPr>
        <p:spPr>
          <a:xfrm>
            <a:off x="2114550" y="3651081"/>
            <a:ext cx="952500" cy="1015663"/>
          </a:xfrm>
          <a:prstGeom prst="rect">
            <a:avLst/>
          </a:prstGeom>
          <a:noFill/>
        </p:spPr>
        <p:txBody>
          <a:bodyPr wrap="square" rtlCol="0">
            <a:spAutoFit/>
          </a:bodyPr>
          <a:lstStyle/>
          <a:p>
            <a:pPr algn="ctr" defTabSz="914400"/>
            <a:r>
              <a:rPr lang="zh-CN" altLang="en-US" sz="6000" dirty="0">
                <a:solidFill>
                  <a:srgbClr val="585858"/>
                </a:solidFill>
                <a:cs typeface="+mn-ea"/>
                <a:sym typeface="+mn-lt"/>
              </a:rPr>
              <a:t>“</a:t>
            </a:r>
            <a:endParaRPr lang="zh-CN" altLang="en-US" sz="6000" dirty="0">
              <a:solidFill>
                <a:srgbClr val="585858"/>
              </a:solidFill>
              <a:cs typeface="+mn-ea"/>
              <a:sym typeface="+mn-lt"/>
            </a:endParaRPr>
          </a:p>
        </p:txBody>
      </p:sp>
      <p:sp>
        <p:nvSpPr>
          <p:cNvPr id="33" name="文本框 8"/>
          <p:cNvSpPr txBox="1"/>
          <p:nvPr/>
        </p:nvSpPr>
        <p:spPr>
          <a:xfrm>
            <a:off x="9124950" y="3651082"/>
            <a:ext cx="952500" cy="1015663"/>
          </a:xfrm>
          <a:prstGeom prst="rect">
            <a:avLst/>
          </a:prstGeom>
          <a:noFill/>
        </p:spPr>
        <p:txBody>
          <a:bodyPr wrap="square" rtlCol="0">
            <a:spAutoFit/>
          </a:bodyPr>
          <a:lstStyle/>
          <a:p>
            <a:pPr algn="ctr" defTabSz="914400"/>
            <a:r>
              <a:rPr lang="zh-CN" altLang="en-US" sz="6000" dirty="0">
                <a:solidFill>
                  <a:srgbClr val="585858"/>
                </a:solidFill>
                <a:cs typeface="+mn-ea"/>
                <a:sym typeface="+mn-lt"/>
              </a:rPr>
              <a:t>”</a:t>
            </a:r>
            <a:endParaRPr lang="zh-CN" altLang="en-US" sz="6000" dirty="0">
              <a:solidFill>
                <a:srgbClr val="585858"/>
              </a:solidFill>
              <a:cs typeface="+mn-ea"/>
              <a:sym typeface="+mn-lt"/>
            </a:endParaRPr>
          </a:p>
        </p:txBody>
      </p:sp>
      <p:sp>
        <p:nvSpPr>
          <p:cNvPr id="34" name="文本框 9"/>
          <p:cNvSpPr txBox="1"/>
          <p:nvPr/>
        </p:nvSpPr>
        <p:spPr>
          <a:xfrm>
            <a:off x="3609973" y="3232732"/>
            <a:ext cx="4972050" cy="553998"/>
          </a:xfrm>
          <a:prstGeom prst="rect">
            <a:avLst/>
          </a:prstGeom>
          <a:noFill/>
        </p:spPr>
        <p:txBody>
          <a:bodyPr wrap="square" rtlCol="0">
            <a:spAutoFit/>
          </a:bodyPr>
          <a:lstStyle/>
          <a:p>
            <a:pPr algn="ct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35" name="文本框 10"/>
          <p:cNvSpPr txBox="1"/>
          <p:nvPr/>
        </p:nvSpPr>
        <p:spPr>
          <a:xfrm>
            <a:off x="3609973" y="3988095"/>
            <a:ext cx="4972050" cy="553998"/>
          </a:xfrm>
          <a:prstGeom prst="rect">
            <a:avLst/>
          </a:prstGeom>
          <a:noFill/>
        </p:spPr>
        <p:txBody>
          <a:bodyPr wrap="square" rtlCol="0">
            <a:spAutoFit/>
          </a:bodyPr>
          <a:lstStyle/>
          <a:p>
            <a:pPr algn="ct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36" name="文本框 11"/>
          <p:cNvSpPr txBox="1"/>
          <p:nvPr/>
        </p:nvSpPr>
        <p:spPr>
          <a:xfrm>
            <a:off x="3609973" y="4743458"/>
            <a:ext cx="4972050" cy="553998"/>
          </a:xfrm>
          <a:prstGeom prst="rect">
            <a:avLst/>
          </a:prstGeom>
          <a:noFill/>
        </p:spPr>
        <p:txBody>
          <a:bodyPr wrap="square" rtlCol="0">
            <a:spAutoFit/>
          </a:bodyPr>
          <a:lstStyle/>
          <a:p>
            <a:pPr algn="ct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Tree>
  </p:cSld>
  <p:clrMapOvr>
    <a:masterClrMapping/>
  </p:clrMapOvr>
  <p:transition spd="slow" advTm="3048">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600"/>
                                        <p:tgtEl>
                                          <p:spTgt spid="20"/>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0"/>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fill="hold"/>
                                        <p:tgtEl>
                                          <p:spTgt spid="32"/>
                                        </p:tgtEl>
                                        <p:attrNameLst>
                                          <p:attrName>ppt_x</p:attrName>
                                        </p:attrNameLst>
                                      </p:cBhvr>
                                      <p:tavLst>
                                        <p:tav tm="0">
                                          <p:val>
                                            <p:strVal val="0-#ppt_w/2"/>
                                          </p:val>
                                        </p:tav>
                                        <p:tav tm="100000">
                                          <p:val>
                                            <p:strVal val="#ppt_x"/>
                                          </p:val>
                                        </p:tav>
                                      </p:tavLst>
                                    </p:anim>
                                    <p:anim calcmode="lin" valueType="num">
                                      <p:cBhvr additive="base">
                                        <p:cTn id="15" dur="500" fill="hold"/>
                                        <p:tgtEl>
                                          <p:spTgt spid="32"/>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1+#ppt_w/2"/>
                                          </p:val>
                                        </p:tav>
                                        <p:tav tm="100000">
                                          <p:val>
                                            <p:strVal val="#ppt_x"/>
                                          </p:val>
                                        </p:tav>
                                      </p:tavLst>
                                    </p:anim>
                                    <p:anim calcmode="lin" valueType="num">
                                      <p:cBhvr additive="base">
                                        <p:cTn id="19"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outVertic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250"/>
                                        <p:tgtEl>
                                          <p:spTgt spid="35"/>
                                        </p:tgtEl>
                                      </p:cBhvr>
                                    </p:animEffect>
                                    <p:anim calcmode="lin" valueType="num">
                                      <p:cBhvr>
                                        <p:cTn id="35" dur="1250" fill="hold"/>
                                        <p:tgtEl>
                                          <p:spTgt spid="35"/>
                                        </p:tgtEl>
                                        <p:attrNameLst>
                                          <p:attrName>ppt_x</p:attrName>
                                        </p:attrNameLst>
                                      </p:cBhvr>
                                      <p:tavLst>
                                        <p:tav tm="0">
                                          <p:val>
                                            <p:strVal val="#ppt_x"/>
                                          </p:val>
                                        </p:tav>
                                        <p:tav tm="100000">
                                          <p:val>
                                            <p:strVal val="#ppt_x"/>
                                          </p:val>
                                        </p:tav>
                                      </p:tavLst>
                                    </p:anim>
                                    <p:anim calcmode="lin" valueType="num">
                                      <p:cBhvr>
                                        <p:cTn id="36" dur="125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500"/>
                                        <p:tgtEl>
                                          <p:spTgt spid="36"/>
                                        </p:tgtEl>
                                      </p:cBhvr>
                                    </p:animEffect>
                                    <p:anim calcmode="lin" valueType="num">
                                      <p:cBhvr>
                                        <p:cTn id="40" dur="1500" fill="hold"/>
                                        <p:tgtEl>
                                          <p:spTgt spid="36"/>
                                        </p:tgtEl>
                                        <p:attrNameLst>
                                          <p:attrName>ppt_x</p:attrName>
                                        </p:attrNameLst>
                                      </p:cBhvr>
                                      <p:tavLst>
                                        <p:tav tm="0">
                                          <p:val>
                                            <p:strVal val="#ppt_x"/>
                                          </p:val>
                                        </p:tav>
                                        <p:tav tm="100000">
                                          <p:val>
                                            <p:strVal val="#ppt_x"/>
                                          </p:val>
                                        </p:tav>
                                      </p:tavLst>
                                    </p:anim>
                                    <p:anim calcmode="lin" valueType="num">
                                      <p:cBhvr>
                                        <p:cTn id="41" dur="1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Shape 1230"/>
          <p:cNvGrpSpPr/>
          <p:nvPr/>
        </p:nvGrpSpPr>
        <p:grpSpPr>
          <a:xfrm>
            <a:off x="6679103" y="2145234"/>
            <a:ext cx="4584940" cy="3674133"/>
            <a:chOff x="13706309" y="4241478"/>
            <a:chExt cx="9408838" cy="7539755"/>
          </a:xfrm>
        </p:grpSpPr>
        <p:sp>
          <p:nvSpPr>
            <p:cNvPr id="4" name="Shape 1231"/>
            <p:cNvSpPr/>
            <p:nvPr/>
          </p:nvSpPr>
          <p:spPr>
            <a:xfrm>
              <a:off x="13706309" y="7119582"/>
              <a:ext cx="4661654" cy="4661652"/>
            </a:xfrm>
            <a:prstGeom prst="ellipse">
              <a:avLst/>
            </a:prstGeom>
            <a:solidFill>
              <a:schemeClr val="bg1">
                <a:lumMod val="75000"/>
                <a:alpha val="60000"/>
              </a:schemeClr>
            </a:solidFill>
            <a:ln w="9525" cap="flat" cmpd="sng">
              <a:noFill/>
              <a:prstDash val="solid"/>
              <a:miter/>
              <a:headEnd type="none" w="med" len="med"/>
              <a:tailEnd type="none" w="med" len="med"/>
            </a:ln>
          </p:spPr>
          <p:txBody>
            <a:bodyPr lIns="44552" tIns="22270" rIns="44552" bIns="22270" anchor="ctr" anchorCtr="0">
              <a:noAutofit/>
            </a:bodyPr>
            <a:lstStyle/>
            <a:p>
              <a:pPr algn="ctr"/>
              <a:endParaRPr sz="780">
                <a:solidFill>
                  <a:schemeClr val="dk1"/>
                </a:solidFill>
                <a:cs typeface="+mn-ea"/>
                <a:sym typeface="+mn-lt"/>
              </a:endParaRPr>
            </a:p>
          </p:txBody>
        </p:sp>
        <p:sp>
          <p:nvSpPr>
            <p:cNvPr id="5" name="Shape 1232"/>
            <p:cNvSpPr/>
            <p:nvPr/>
          </p:nvSpPr>
          <p:spPr>
            <a:xfrm>
              <a:off x="15555184" y="4241478"/>
              <a:ext cx="4661654" cy="4661652"/>
            </a:xfrm>
            <a:prstGeom prst="ellipse">
              <a:avLst/>
            </a:prstGeom>
            <a:solidFill>
              <a:schemeClr val="bg1">
                <a:lumMod val="75000"/>
                <a:alpha val="60000"/>
              </a:schemeClr>
            </a:solidFill>
            <a:ln w="9525" cap="flat" cmpd="sng">
              <a:noFill/>
              <a:prstDash val="solid"/>
              <a:miter/>
              <a:headEnd type="none" w="med" len="med"/>
              <a:tailEnd type="none" w="med" len="med"/>
            </a:ln>
          </p:spPr>
          <p:txBody>
            <a:bodyPr lIns="44552" tIns="22270" rIns="44552" bIns="22270" anchor="ctr" anchorCtr="0">
              <a:noAutofit/>
            </a:bodyPr>
            <a:lstStyle/>
            <a:p>
              <a:pPr algn="ctr"/>
              <a:endParaRPr sz="780">
                <a:solidFill>
                  <a:schemeClr val="dk1"/>
                </a:solidFill>
                <a:cs typeface="+mn-ea"/>
                <a:sym typeface="+mn-lt"/>
              </a:endParaRPr>
            </a:p>
          </p:txBody>
        </p:sp>
        <p:sp>
          <p:nvSpPr>
            <p:cNvPr id="6" name="Shape 1233"/>
            <p:cNvSpPr/>
            <p:nvPr/>
          </p:nvSpPr>
          <p:spPr>
            <a:xfrm>
              <a:off x="17394357" y="7119582"/>
              <a:ext cx="4661654" cy="4661652"/>
            </a:xfrm>
            <a:prstGeom prst="ellipse">
              <a:avLst/>
            </a:prstGeom>
            <a:solidFill>
              <a:schemeClr val="bg1">
                <a:lumMod val="75000"/>
                <a:alpha val="60000"/>
              </a:schemeClr>
            </a:solidFill>
            <a:ln w="9525" cap="flat" cmpd="sng">
              <a:noFill/>
              <a:prstDash val="solid"/>
              <a:miter/>
              <a:headEnd type="none" w="med" len="med"/>
              <a:tailEnd type="none" w="med" len="med"/>
            </a:ln>
          </p:spPr>
          <p:txBody>
            <a:bodyPr lIns="44552" tIns="22270" rIns="44552" bIns="22270" anchor="ctr" anchorCtr="0">
              <a:noAutofit/>
            </a:bodyPr>
            <a:lstStyle/>
            <a:p>
              <a:pPr algn="ctr"/>
              <a:endParaRPr sz="780">
                <a:solidFill>
                  <a:schemeClr val="dk1"/>
                </a:solidFill>
                <a:cs typeface="+mn-ea"/>
                <a:sym typeface="+mn-lt"/>
              </a:endParaRPr>
            </a:p>
          </p:txBody>
        </p:sp>
        <p:sp>
          <p:nvSpPr>
            <p:cNvPr id="7" name="Shape 1234"/>
            <p:cNvSpPr/>
            <p:nvPr/>
          </p:nvSpPr>
          <p:spPr>
            <a:xfrm>
              <a:off x="22922551" y="9184471"/>
              <a:ext cx="192595" cy="20273"/>
            </a:xfrm>
            <a:custGeom>
              <a:avLst/>
              <a:gdLst/>
              <a:ahLst/>
              <a:cxnLst/>
              <a:rect l="0" t="0" r="0" b="0"/>
              <a:pathLst>
                <a:path w="120000" h="120000" extrusionOk="0">
                  <a:moveTo>
                    <a:pt x="109714" y="0"/>
                  </a:moveTo>
                  <a:cubicBezTo>
                    <a:pt x="6857" y="0"/>
                    <a:pt x="6857" y="0"/>
                    <a:pt x="6857" y="0"/>
                  </a:cubicBezTo>
                  <a:cubicBezTo>
                    <a:pt x="3428" y="0"/>
                    <a:pt x="0" y="30000"/>
                    <a:pt x="0" y="60000"/>
                  </a:cubicBezTo>
                  <a:cubicBezTo>
                    <a:pt x="0" y="90000"/>
                    <a:pt x="3428" y="120000"/>
                    <a:pt x="6857" y="120000"/>
                  </a:cubicBezTo>
                  <a:cubicBezTo>
                    <a:pt x="109714" y="120000"/>
                    <a:pt x="109714" y="120000"/>
                    <a:pt x="109714" y="120000"/>
                  </a:cubicBezTo>
                  <a:cubicBezTo>
                    <a:pt x="116571" y="120000"/>
                    <a:pt x="120000" y="90000"/>
                    <a:pt x="120000" y="60000"/>
                  </a:cubicBezTo>
                  <a:cubicBezTo>
                    <a:pt x="120000" y="30000"/>
                    <a:pt x="116571" y="0"/>
                    <a:pt x="109714" y="0"/>
                  </a:cubicBezTo>
                  <a:close/>
                </a:path>
              </a:pathLst>
            </a:custGeom>
            <a:solidFill>
              <a:schemeClr val="accent2"/>
            </a:solidFill>
            <a:ln>
              <a:noFill/>
            </a:ln>
          </p:spPr>
          <p:txBody>
            <a:bodyPr lIns="59402" tIns="29701" rIns="59402" bIns="29701" anchor="t" anchorCtr="0">
              <a:noAutofit/>
            </a:bodyPr>
            <a:lstStyle/>
            <a:p>
              <a:endParaRPr sz="780">
                <a:solidFill>
                  <a:schemeClr val="dk1"/>
                </a:solidFill>
                <a:cs typeface="+mn-ea"/>
                <a:sym typeface="+mn-lt"/>
              </a:endParaRPr>
            </a:p>
          </p:txBody>
        </p:sp>
        <p:sp>
          <p:nvSpPr>
            <p:cNvPr id="8" name="Shape 1235"/>
            <p:cNvSpPr txBox="1"/>
            <p:nvPr/>
          </p:nvSpPr>
          <p:spPr>
            <a:xfrm>
              <a:off x="16235176" y="5877555"/>
              <a:ext cx="3286224" cy="1298816"/>
            </a:xfrm>
            <a:prstGeom prst="rect">
              <a:avLst/>
            </a:prstGeom>
            <a:noFill/>
            <a:ln>
              <a:noFill/>
            </a:ln>
          </p:spPr>
          <p:txBody>
            <a:bodyPr lIns="44552" tIns="22270" rIns="44552" bIns="22270" anchor="t" anchorCtr="0">
              <a:noAutofit/>
            </a:bodyPr>
            <a:lstStyle/>
            <a:p>
              <a:pPr algn="ctr">
                <a:lnSpc>
                  <a:spcPct val="140000"/>
                </a:lnSpc>
                <a:buSzPct val="25000"/>
              </a:pPr>
              <a:r>
                <a:rPr lang="zh-CN" altLang="en-US" sz="1400" dirty="0">
                  <a:cs typeface="+mn-ea"/>
                  <a:sym typeface="+mn-lt"/>
                </a:rPr>
                <a:t>单击添加内容单击添加内容</a:t>
              </a:r>
              <a:endParaRPr lang="en-US" sz="1365" dirty="0">
                <a:solidFill>
                  <a:schemeClr val="lt1"/>
                </a:solidFill>
                <a:cs typeface="+mn-ea"/>
                <a:sym typeface="+mn-lt"/>
              </a:endParaRPr>
            </a:p>
          </p:txBody>
        </p:sp>
        <p:sp>
          <p:nvSpPr>
            <p:cNvPr id="9" name="Shape 1236"/>
            <p:cNvSpPr txBox="1"/>
            <p:nvPr/>
          </p:nvSpPr>
          <p:spPr>
            <a:xfrm>
              <a:off x="18117470" y="8808325"/>
              <a:ext cx="3286224" cy="1298816"/>
            </a:xfrm>
            <a:prstGeom prst="rect">
              <a:avLst/>
            </a:prstGeom>
            <a:noFill/>
            <a:ln>
              <a:noFill/>
            </a:ln>
          </p:spPr>
          <p:txBody>
            <a:bodyPr lIns="44552" tIns="22270" rIns="44552" bIns="22270" anchor="t" anchorCtr="0">
              <a:noAutofit/>
            </a:bodyPr>
            <a:lstStyle/>
            <a:p>
              <a:pPr algn="ctr">
                <a:lnSpc>
                  <a:spcPct val="140000"/>
                </a:lnSpc>
                <a:buSzPct val="25000"/>
              </a:pPr>
              <a:r>
                <a:rPr lang="zh-CN" altLang="en-US" sz="1400" dirty="0">
                  <a:cs typeface="+mn-ea"/>
                  <a:sym typeface="+mn-lt"/>
                </a:rPr>
                <a:t>单击添加内容单击添加内容</a:t>
              </a:r>
              <a:endParaRPr lang="en-US" sz="1365" dirty="0">
                <a:solidFill>
                  <a:schemeClr val="lt1"/>
                </a:solidFill>
                <a:cs typeface="+mn-ea"/>
                <a:sym typeface="+mn-lt"/>
              </a:endParaRPr>
            </a:p>
          </p:txBody>
        </p:sp>
        <p:sp>
          <p:nvSpPr>
            <p:cNvPr id="10" name="Shape 1237"/>
            <p:cNvSpPr txBox="1"/>
            <p:nvPr/>
          </p:nvSpPr>
          <p:spPr>
            <a:xfrm>
              <a:off x="14400984" y="8782925"/>
              <a:ext cx="3286224" cy="1298816"/>
            </a:xfrm>
            <a:prstGeom prst="rect">
              <a:avLst/>
            </a:prstGeom>
            <a:noFill/>
            <a:ln>
              <a:noFill/>
            </a:ln>
          </p:spPr>
          <p:txBody>
            <a:bodyPr lIns="44552" tIns="22270" rIns="44552" bIns="22270" anchor="t" anchorCtr="0">
              <a:noAutofit/>
            </a:bodyPr>
            <a:lstStyle/>
            <a:p>
              <a:pPr algn="ctr">
                <a:lnSpc>
                  <a:spcPct val="140000"/>
                </a:lnSpc>
                <a:buSzPct val="25000"/>
              </a:pPr>
              <a:r>
                <a:rPr lang="zh-CN" altLang="en-US" sz="1400" dirty="0">
                  <a:cs typeface="+mn-ea"/>
                  <a:sym typeface="+mn-lt"/>
                </a:rPr>
                <a:t>单击添加内容单击添加内容</a:t>
              </a:r>
              <a:endParaRPr lang="en-US" sz="1365" dirty="0">
                <a:solidFill>
                  <a:schemeClr val="lt1"/>
                </a:solidFill>
                <a:cs typeface="+mn-ea"/>
                <a:sym typeface="+mn-lt"/>
              </a:endParaRPr>
            </a:p>
          </p:txBody>
        </p:sp>
      </p:grpSp>
      <p:grpSp>
        <p:nvGrpSpPr>
          <p:cNvPr id="11" name="Shape 1241"/>
          <p:cNvGrpSpPr/>
          <p:nvPr/>
        </p:nvGrpSpPr>
        <p:grpSpPr>
          <a:xfrm>
            <a:off x="1047962" y="2318518"/>
            <a:ext cx="4316304" cy="3297750"/>
            <a:chOff x="2150542" y="4241478"/>
            <a:chExt cx="8857566" cy="6767372"/>
          </a:xfrm>
        </p:grpSpPr>
        <p:sp>
          <p:nvSpPr>
            <p:cNvPr id="12" name="Shape 1242"/>
            <p:cNvSpPr txBox="1"/>
            <p:nvPr/>
          </p:nvSpPr>
          <p:spPr>
            <a:xfrm>
              <a:off x="4155017" y="4826253"/>
              <a:ext cx="6817783" cy="1015662"/>
            </a:xfrm>
            <a:prstGeom prst="rect">
              <a:avLst/>
            </a:prstGeom>
            <a:noFill/>
            <a:ln>
              <a:noFill/>
            </a:ln>
          </p:spPr>
          <p:txBody>
            <a:bodyPr lIns="44552" tIns="22270" rIns="44552" bIns="22270" anchor="t" anchorCtr="0">
              <a:noAutofit/>
            </a:bodyPr>
            <a:lstStyle/>
            <a:p>
              <a:pPr>
                <a:lnSpc>
                  <a:spcPct val="150000"/>
                </a:lnSpc>
                <a:buSzPct val="25000"/>
              </a:pPr>
              <a:r>
                <a:rPr lang="zh-CN" altLang="en-US" sz="1000" dirty="0">
                  <a:cs typeface="+mn-ea"/>
                  <a:sym typeface="+mn-lt"/>
                </a:rPr>
                <a:t>单击添加内容单击添加内容单击添加内容单击添加内容单击添加内容</a:t>
              </a:r>
              <a:endParaRPr lang="en-US" sz="975" dirty="0">
                <a:solidFill>
                  <a:schemeClr val="dk1"/>
                </a:solidFill>
                <a:cs typeface="+mn-ea"/>
                <a:sym typeface="+mn-lt"/>
              </a:endParaRPr>
            </a:p>
          </p:txBody>
        </p:sp>
        <p:sp>
          <p:nvSpPr>
            <p:cNvPr id="13" name="Shape 1243"/>
            <p:cNvSpPr txBox="1"/>
            <p:nvPr/>
          </p:nvSpPr>
          <p:spPr>
            <a:xfrm>
              <a:off x="4155016" y="4241478"/>
              <a:ext cx="5239802" cy="584774"/>
            </a:xfrm>
            <a:prstGeom prst="rect">
              <a:avLst/>
            </a:prstGeom>
            <a:noFill/>
            <a:ln>
              <a:noFill/>
            </a:ln>
          </p:spPr>
          <p:txBody>
            <a:bodyPr lIns="44552" tIns="22270" rIns="44552" bIns="22270" anchor="t" anchorCtr="0">
              <a:noAutofit/>
            </a:bodyPr>
            <a:lstStyle/>
            <a:p>
              <a:pPr>
                <a:buSzPct val="25000"/>
              </a:pPr>
              <a:r>
                <a:rPr lang="zh-CN" altLang="en-US" sz="1600" dirty="0">
                  <a:cs typeface="+mn-ea"/>
                  <a:sym typeface="+mn-lt"/>
                </a:rPr>
                <a:t>单击添加标题</a:t>
              </a:r>
              <a:endParaRPr lang="en-US" sz="1560" b="1" dirty="0">
                <a:solidFill>
                  <a:schemeClr val="dk2"/>
                </a:solidFill>
                <a:cs typeface="+mn-ea"/>
                <a:sym typeface="+mn-lt"/>
              </a:endParaRPr>
            </a:p>
          </p:txBody>
        </p:sp>
        <p:sp>
          <p:nvSpPr>
            <p:cNvPr id="14" name="Shape 1244"/>
            <p:cNvSpPr/>
            <p:nvPr/>
          </p:nvSpPr>
          <p:spPr>
            <a:xfrm>
              <a:off x="2150542" y="4303553"/>
              <a:ext cx="1324480" cy="963256"/>
            </a:xfrm>
            <a:custGeom>
              <a:avLst/>
              <a:gdLst/>
              <a:ahLst/>
              <a:cxnLst/>
              <a:rect l="0" t="0" r="0" b="0"/>
              <a:pathLst>
                <a:path w="120000" h="120000" extrusionOk="0">
                  <a:moveTo>
                    <a:pt x="60000" y="59750"/>
                  </a:moveTo>
                  <a:lnTo>
                    <a:pt x="10366" y="33750"/>
                  </a:lnTo>
                  <a:lnTo>
                    <a:pt x="60000" y="7750"/>
                  </a:lnTo>
                  <a:lnTo>
                    <a:pt x="109638" y="33750"/>
                  </a:lnTo>
                  <a:cubicBezTo>
                    <a:pt x="109638" y="33750"/>
                    <a:pt x="60000" y="59750"/>
                    <a:pt x="60000" y="59750"/>
                  </a:cubicBezTo>
                  <a:close/>
                  <a:moveTo>
                    <a:pt x="100172" y="96194"/>
                  </a:moveTo>
                  <a:lnTo>
                    <a:pt x="82411" y="90088"/>
                  </a:lnTo>
                  <a:lnTo>
                    <a:pt x="82400" y="90161"/>
                  </a:lnTo>
                  <a:cubicBezTo>
                    <a:pt x="82205" y="90100"/>
                    <a:pt x="82027" y="90000"/>
                    <a:pt x="81816" y="90000"/>
                  </a:cubicBezTo>
                  <a:cubicBezTo>
                    <a:pt x="81261" y="90000"/>
                    <a:pt x="80766" y="90283"/>
                    <a:pt x="80333" y="90688"/>
                  </a:cubicBezTo>
                  <a:lnTo>
                    <a:pt x="80305" y="90627"/>
                  </a:lnTo>
                  <a:lnTo>
                    <a:pt x="60111" y="111450"/>
                  </a:lnTo>
                  <a:lnTo>
                    <a:pt x="42544" y="90744"/>
                  </a:lnTo>
                  <a:lnTo>
                    <a:pt x="42516" y="90800"/>
                  </a:lnTo>
                  <a:cubicBezTo>
                    <a:pt x="42061" y="90327"/>
                    <a:pt x="41522" y="90000"/>
                    <a:pt x="40911" y="90000"/>
                  </a:cubicBezTo>
                  <a:cubicBezTo>
                    <a:pt x="40705" y="90000"/>
                    <a:pt x="40522" y="90100"/>
                    <a:pt x="40327" y="90161"/>
                  </a:cubicBezTo>
                  <a:lnTo>
                    <a:pt x="40316" y="90088"/>
                  </a:lnTo>
                  <a:lnTo>
                    <a:pt x="22294" y="96283"/>
                  </a:lnTo>
                  <a:lnTo>
                    <a:pt x="26483" y="50194"/>
                  </a:lnTo>
                  <a:lnTo>
                    <a:pt x="58827" y="67133"/>
                  </a:lnTo>
                  <a:lnTo>
                    <a:pt x="58838" y="67111"/>
                  </a:lnTo>
                  <a:cubicBezTo>
                    <a:pt x="59194" y="67344"/>
                    <a:pt x="59577" y="67500"/>
                    <a:pt x="60000" y="67500"/>
                  </a:cubicBezTo>
                  <a:cubicBezTo>
                    <a:pt x="60422" y="67500"/>
                    <a:pt x="60811" y="67344"/>
                    <a:pt x="61161" y="67111"/>
                  </a:cubicBezTo>
                  <a:lnTo>
                    <a:pt x="61172" y="67133"/>
                  </a:lnTo>
                  <a:lnTo>
                    <a:pt x="93872" y="50005"/>
                  </a:lnTo>
                  <a:cubicBezTo>
                    <a:pt x="93872" y="50005"/>
                    <a:pt x="100172" y="96194"/>
                    <a:pt x="100172" y="96194"/>
                  </a:cubicBezTo>
                  <a:close/>
                  <a:moveTo>
                    <a:pt x="120000" y="33750"/>
                  </a:moveTo>
                  <a:cubicBezTo>
                    <a:pt x="120000" y="32255"/>
                    <a:pt x="119355" y="30994"/>
                    <a:pt x="118438" y="30388"/>
                  </a:cubicBezTo>
                  <a:lnTo>
                    <a:pt x="118444" y="30366"/>
                  </a:lnTo>
                  <a:lnTo>
                    <a:pt x="118366" y="30322"/>
                  </a:lnTo>
                  <a:cubicBezTo>
                    <a:pt x="118338" y="30305"/>
                    <a:pt x="118311" y="30294"/>
                    <a:pt x="118288" y="30283"/>
                  </a:cubicBezTo>
                  <a:lnTo>
                    <a:pt x="61172" y="366"/>
                  </a:lnTo>
                  <a:lnTo>
                    <a:pt x="61161" y="388"/>
                  </a:lnTo>
                  <a:cubicBezTo>
                    <a:pt x="60811" y="155"/>
                    <a:pt x="60422" y="0"/>
                    <a:pt x="60000" y="0"/>
                  </a:cubicBezTo>
                  <a:cubicBezTo>
                    <a:pt x="59577" y="0"/>
                    <a:pt x="59194" y="155"/>
                    <a:pt x="58838" y="388"/>
                  </a:cubicBezTo>
                  <a:lnTo>
                    <a:pt x="58827" y="366"/>
                  </a:lnTo>
                  <a:lnTo>
                    <a:pt x="1716" y="30283"/>
                  </a:lnTo>
                  <a:cubicBezTo>
                    <a:pt x="1688" y="30294"/>
                    <a:pt x="1661" y="30305"/>
                    <a:pt x="1638" y="30322"/>
                  </a:cubicBezTo>
                  <a:lnTo>
                    <a:pt x="1555" y="30366"/>
                  </a:lnTo>
                  <a:lnTo>
                    <a:pt x="1561" y="30388"/>
                  </a:lnTo>
                  <a:cubicBezTo>
                    <a:pt x="644" y="30994"/>
                    <a:pt x="0" y="32255"/>
                    <a:pt x="0" y="33750"/>
                  </a:cubicBezTo>
                  <a:cubicBezTo>
                    <a:pt x="0" y="35244"/>
                    <a:pt x="644" y="36505"/>
                    <a:pt x="1561" y="37111"/>
                  </a:cubicBezTo>
                  <a:lnTo>
                    <a:pt x="1555" y="37133"/>
                  </a:lnTo>
                  <a:lnTo>
                    <a:pt x="1638" y="37177"/>
                  </a:lnTo>
                  <a:cubicBezTo>
                    <a:pt x="1661" y="37194"/>
                    <a:pt x="1688" y="37205"/>
                    <a:pt x="1716" y="37216"/>
                  </a:cubicBezTo>
                  <a:lnTo>
                    <a:pt x="6833" y="39900"/>
                  </a:lnTo>
                  <a:lnTo>
                    <a:pt x="3377" y="75572"/>
                  </a:lnTo>
                  <a:cubicBezTo>
                    <a:pt x="1394" y="76694"/>
                    <a:pt x="0" y="79372"/>
                    <a:pt x="0" y="82500"/>
                  </a:cubicBezTo>
                  <a:cubicBezTo>
                    <a:pt x="0" y="86644"/>
                    <a:pt x="2438" y="90000"/>
                    <a:pt x="5455" y="90000"/>
                  </a:cubicBezTo>
                  <a:cubicBezTo>
                    <a:pt x="8466" y="90000"/>
                    <a:pt x="10911" y="86644"/>
                    <a:pt x="10911" y="82500"/>
                  </a:cubicBezTo>
                  <a:cubicBezTo>
                    <a:pt x="10911" y="80088"/>
                    <a:pt x="10066" y="77966"/>
                    <a:pt x="8777" y="76594"/>
                  </a:cubicBezTo>
                  <a:lnTo>
                    <a:pt x="12072" y="42644"/>
                  </a:lnTo>
                  <a:lnTo>
                    <a:pt x="21233" y="47444"/>
                  </a:lnTo>
                  <a:lnTo>
                    <a:pt x="16388" y="100750"/>
                  </a:lnTo>
                  <a:lnTo>
                    <a:pt x="16433" y="100766"/>
                  </a:lnTo>
                  <a:cubicBezTo>
                    <a:pt x="16416" y="100927"/>
                    <a:pt x="16361" y="101072"/>
                    <a:pt x="16361" y="101250"/>
                  </a:cubicBezTo>
                  <a:cubicBezTo>
                    <a:pt x="16361" y="103322"/>
                    <a:pt x="17583" y="105000"/>
                    <a:pt x="19088" y="105000"/>
                  </a:cubicBezTo>
                  <a:cubicBezTo>
                    <a:pt x="19300" y="105000"/>
                    <a:pt x="19477" y="104911"/>
                    <a:pt x="19672" y="104850"/>
                  </a:cubicBezTo>
                  <a:lnTo>
                    <a:pt x="19683" y="104911"/>
                  </a:lnTo>
                  <a:lnTo>
                    <a:pt x="40211" y="97850"/>
                  </a:lnTo>
                  <a:lnTo>
                    <a:pt x="58366" y="119250"/>
                  </a:lnTo>
                  <a:lnTo>
                    <a:pt x="58388" y="119200"/>
                  </a:lnTo>
                  <a:cubicBezTo>
                    <a:pt x="58850" y="119672"/>
                    <a:pt x="59388" y="120000"/>
                    <a:pt x="60000" y="120000"/>
                  </a:cubicBezTo>
                  <a:cubicBezTo>
                    <a:pt x="60561" y="120000"/>
                    <a:pt x="61050" y="119711"/>
                    <a:pt x="61488" y="119311"/>
                  </a:cubicBezTo>
                  <a:lnTo>
                    <a:pt x="61511" y="119372"/>
                  </a:lnTo>
                  <a:lnTo>
                    <a:pt x="82411" y="97816"/>
                  </a:lnTo>
                  <a:lnTo>
                    <a:pt x="103044" y="104911"/>
                  </a:lnTo>
                  <a:lnTo>
                    <a:pt x="103055" y="104838"/>
                  </a:lnTo>
                  <a:cubicBezTo>
                    <a:pt x="103250" y="104900"/>
                    <a:pt x="103433" y="105000"/>
                    <a:pt x="103638" y="105000"/>
                  </a:cubicBezTo>
                  <a:cubicBezTo>
                    <a:pt x="105144" y="105000"/>
                    <a:pt x="106361" y="103322"/>
                    <a:pt x="106361" y="101250"/>
                  </a:cubicBezTo>
                  <a:cubicBezTo>
                    <a:pt x="106361" y="101005"/>
                    <a:pt x="106305" y="100794"/>
                    <a:pt x="106277" y="100566"/>
                  </a:cubicBezTo>
                  <a:lnTo>
                    <a:pt x="106316" y="100555"/>
                  </a:lnTo>
                  <a:lnTo>
                    <a:pt x="99055" y="47294"/>
                  </a:lnTo>
                  <a:lnTo>
                    <a:pt x="118288" y="37216"/>
                  </a:lnTo>
                  <a:cubicBezTo>
                    <a:pt x="118311" y="37205"/>
                    <a:pt x="118338" y="37194"/>
                    <a:pt x="118366" y="37177"/>
                  </a:cubicBezTo>
                  <a:lnTo>
                    <a:pt x="118444" y="37133"/>
                  </a:lnTo>
                  <a:lnTo>
                    <a:pt x="118438" y="37111"/>
                  </a:lnTo>
                  <a:cubicBezTo>
                    <a:pt x="119355" y="36505"/>
                    <a:pt x="120000" y="35244"/>
                    <a:pt x="120000" y="33750"/>
                  </a:cubicBezTo>
                </a:path>
              </a:pathLst>
            </a:custGeom>
            <a:solidFill>
              <a:schemeClr val="dk2"/>
            </a:solidFill>
            <a:ln>
              <a:noFill/>
            </a:ln>
          </p:spPr>
          <p:txBody>
            <a:bodyPr lIns="18554" tIns="18554" rIns="18554" bIns="18554" anchor="ctr" anchorCtr="0">
              <a:noAutofit/>
            </a:bodyPr>
            <a:lstStyle/>
            <a:p>
              <a:endParaRPr sz="1460">
                <a:solidFill>
                  <a:schemeClr val="dk2"/>
                </a:solidFill>
                <a:cs typeface="+mn-ea"/>
                <a:sym typeface="+mn-lt"/>
              </a:endParaRPr>
            </a:p>
          </p:txBody>
        </p:sp>
        <p:sp>
          <p:nvSpPr>
            <p:cNvPr id="15" name="Shape 1245"/>
            <p:cNvSpPr/>
            <p:nvPr/>
          </p:nvSpPr>
          <p:spPr>
            <a:xfrm>
              <a:off x="2265523" y="9488342"/>
              <a:ext cx="1110655" cy="1009688"/>
            </a:xfrm>
            <a:custGeom>
              <a:avLst/>
              <a:gdLst/>
              <a:ahLst/>
              <a:cxnLst/>
              <a:rect l="0" t="0" r="0" b="0"/>
              <a:pathLst>
                <a:path w="120000" h="120000" extrusionOk="0">
                  <a:moveTo>
                    <a:pt x="87272" y="45000"/>
                  </a:moveTo>
                  <a:cubicBezTo>
                    <a:pt x="82755" y="45000"/>
                    <a:pt x="79088" y="49033"/>
                    <a:pt x="79088" y="54000"/>
                  </a:cubicBezTo>
                  <a:cubicBezTo>
                    <a:pt x="79088" y="58972"/>
                    <a:pt x="82755" y="63000"/>
                    <a:pt x="87272" y="63000"/>
                  </a:cubicBezTo>
                  <a:cubicBezTo>
                    <a:pt x="91788" y="63000"/>
                    <a:pt x="95455" y="58972"/>
                    <a:pt x="95455" y="54000"/>
                  </a:cubicBezTo>
                  <a:cubicBezTo>
                    <a:pt x="95455" y="49033"/>
                    <a:pt x="91788" y="45000"/>
                    <a:pt x="87272" y="45000"/>
                  </a:cubicBezTo>
                  <a:moveTo>
                    <a:pt x="60000" y="102000"/>
                  </a:moveTo>
                  <a:cubicBezTo>
                    <a:pt x="54800" y="102000"/>
                    <a:pt x="49566" y="101316"/>
                    <a:pt x="44433" y="99972"/>
                  </a:cubicBezTo>
                  <a:cubicBezTo>
                    <a:pt x="44016" y="99861"/>
                    <a:pt x="43588" y="99805"/>
                    <a:pt x="43166" y="99805"/>
                  </a:cubicBezTo>
                  <a:cubicBezTo>
                    <a:pt x="42477" y="99805"/>
                    <a:pt x="41788" y="99950"/>
                    <a:pt x="41144" y="100238"/>
                  </a:cubicBezTo>
                  <a:lnTo>
                    <a:pt x="18622" y="110144"/>
                  </a:lnTo>
                  <a:lnTo>
                    <a:pt x="22294" y="92972"/>
                  </a:lnTo>
                  <a:cubicBezTo>
                    <a:pt x="22766" y="90772"/>
                    <a:pt x="22066" y="88466"/>
                    <a:pt x="20494" y="87011"/>
                  </a:cubicBezTo>
                  <a:cubicBezTo>
                    <a:pt x="10800" y="78027"/>
                    <a:pt x="5455" y="66300"/>
                    <a:pt x="5455" y="54000"/>
                  </a:cubicBezTo>
                  <a:cubicBezTo>
                    <a:pt x="5455" y="27533"/>
                    <a:pt x="29927" y="6000"/>
                    <a:pt x="60000" y="6000"/>
                  </a:cubicBezTo>
                  <a:cubicBezTo>
                    <a:pt x="90077" y="6000"/>
                    <a:pt x="114544" y="27533"/>
                    <a:pt x="114544" y="54000"/>
                  </a:cubicBezTo>
                  <a:cubicBezTo>
                    <a:pt x="114544" y="80466"/>
                    <a:pt x="90077" y="102000"/>
                    <a:pt x="60000" y="102000"/>
                  </a:cubicBezTo>
                  <a:moveTo>
                    <a:pt x="60000" y="0"/>
                  </a:moveTo>
                  <a:cubicBezTo>
                    <a:pt x="26861" y="0"/>
                    <a:pt x="0" y="24177"/>
                    <a:pt x="0" y="54000"/>
                  </a:cubicBezTo>
                  <a:cubicBezTo>
                    <a:pt x="0" y="68627"/>
                    <a:pt x="6488" y="81877"/>
                    <a:pt x="16983" y="91600"/>
                  </a:cubicBezTo>
                  <a:lnTo>
                    <a:pt x="10911" y="120000"/>
                  </a:lnTo>
                  <a:lnTo>
                    <a:pt x="43166" y="105811"/>
                  </a:lnTo>
                  <a:cubicBezTo>
                    <a:pt x="48511" y="107211"/>
                    <a:pt x="54150" y="108000"/>
                    <a:pt x="60000" y="108000"/>
                  </a:cubicBezTo>
                  <a:cubicBezTo>
                    <a:pt x="93138" y="108000"/>
                    <a:pt x="120000" y="83827"/>
                    <a:pt x="120000" y="54000"/>
                  </a:cubicBezTo>
                  <a:cubicBezTo>
                    <a:pt x="120000" y="24177"/>
                    <a:pt x="93138" y="0"/>
                    <a:pt x="60000" y="0"/>
                  </a:cubicBezTo>
                  <a:moveTo>
                    <a:pt x="60000" y="45000"/>
                  </a:moveTo>
                  <a:cubicBezTo>
                    <a:pt x="55483" y="45000"/>
                    <a:pt x="51816" y="49033"/>
                    <a:pt x="51816" y="54000"/>
                  </a:cubicBezTo>
                  <a:cubicBezTo>
                    <a:pt x="51816" y="58972"/>
                    <a:pt x="55483" y="63000"/>
                    <a:pt x="60000" y="63000"/>
                  </a:cubicBezTo>
                  <a:cubicBezTo>
                    <a:pt x="64516" y="63000"/>
                    <a:pt x="68183" y="58972"/>
                    <a:pt x="68183" y="54000"/>
                  </a:cubicBezTo>
                  <a:cubicBezTo>
                    <a:pt x="68183" y="49033"/>
                    <a:pt x="64516" y="45000"/>
                    <a:pt x="60000" y="45000"/>
                  </a:cubicBezTo>
                  <a:moveTo>
                    <a:pt x="32727" y="45000"/>
                  </a:moveTo>
                  <a:cubicBezTo>
                    <a:pt x="28211" y="45000"/>
                    <a:pt x="24544" y="49033"/>
                    <a:pt x="24544" y="54000"/>
                  </a:cubicBezTo>
                  <a:cubicBezTo>
                    <a:pt x="24544" y="58972"/>
                    <a:pt x="28211" y="63000"/>
                    <a:pt x="32727" y="63000"/>
                  </a:cubicBezTo>
                  <a:cubicBezTo>
                    <a:pt x="37244" y="63000"/>
                    <a:pt x="40911" y="58972"/>
                    <a:pt x="40911" y="54000"/>
                  </a:cubicBezTo>
                  <a:cubicBezTo>
                    <a:pt x="40911" y="49033"/>
                    <a:pt x="37244" y="45000"/>
                    <a:pt x="32727" y="45000"/>
                  </a:cubicBezTo>
                </a:path>
              </a:pathLst>
            </a:custGeom>
            <a:solidFill>
              <a:schemeClr val="dk2"/>
            </a:solidFill>
            <a:ln>
              <a:noFill/>
            </a:ln>
          </p:spPr>
          <p:txBody>
            <a:bodyPr lIns="18554" tIns="18554" rIns="18554" bIns="18554" anchor="ctr" anchorCtr="0">
              <a:noAutofit/>
            </a:bodyPr>
            <a:lstStyle/>
            <a:p>
              <a:endParaRPr sz="1460">
                <a:solidFill>
                  <a:schemeClr val="dk2"/>
                </a:solidFill>
                <a:cs typeface="+mn-ea"/>
                <a:sym typeface="+mn-lt"/>
              </a:endParaRPr>
            </a:p>
          </p:txBody>
        </p:sp>
        <p:sp>
          <p:nvSpPr>
            <p:cNvPr id="16" name="Shape 1246"/>
            <p:cNvSpPr/>
            <p:nvPr/>
          </p:nvSpPr>
          <p:spPr>
            <a:xfrm>
              <a:off x="2353742" y="6810417"/>
              <a:ext cx="961802" cy="961802"/>
            </a:xfrm>
            <a:custGeom>
              <a:avLst/>
              <a:gdLst/>
              <a:ahLst/>
              <a:cxnLst/>
              <a:rect l="0" t="0" r="0" b="0"/>
              <a:pathLst>
                <a:path w="120000" h="120000" extrusionOk="0">
                  <a:moveTo>
                    <a:pt x="5455" y="38183"/>
                  </a:moveTo>
                  <a:lnTo>
                    <a:pt x="114544" y="38183"/>
                  </a:lnTo>
                  <a:lnTo>
                    <a:pt x="114544" y="43638"/>
                  </a:lnTo>
                  <a:lnTo>
                    <a:pt x="5455" y="43638"/>
                  </a:lnTo>
                  <a:cubicBezTo>
                    <a:pt x="5455" y="43638"/>
                    <a:pt x="5455" y="38183"/>
                    <a:pt x="5455" y="38183"/>
                  </a:cubicBezTo>
                  <a:close/>
                  <a:moveTo>
                    <a:pt x="92727" y="49088"/>
                  </a:moveTo>
                  <a:lnTo>
                    <a:pt x="103638" y="49088"/>
                  </a:lnTo>
                  <a:lnTo>
                    <a:pt x="103638" y="98183"/>
                  </a:lnTo>
                  <a:lnTo>
                    <a:pt x="92727" y="98183"/>
                  </a:lnTo>
                  <a:cubicBezTo>
                    <a:pt x="92727" y="98183"/>
                    <a:pt x="92727" y="49088"/>
                    <a:pt x="92727" y="49088"/>
                  </a:cubicBezTo>
                  <a:close/>
                  <a:moveTo>
                    <a:pt x="76361" y="49088"/>
                  </a:moveTo>
                  <a:lnTo>
                    <a:pt x="87272" y="49088"/>
                  </a:lnTo>
                  <a:lnTo>
                    <a:pt x="87272" y="98183"/>
                  </a:lnTo>
                  <a:lnTo>
                    <a:pt x="76361" y="98183"/>
                  </a:lnTo>
                  <a:cubicBezTo>
                    <a:pt x="76361" y="98183"/>
                    <a:pt x="76361" y="49088"/>
                    <a:pt x="76361" y="49088"/>
                  </a:cubicBezTo>
                  <a:close/>
                  <a:moveTo>
                    <a:pt x="49088" y="49088"/>
                  </a:moveTo>
                  <a:lnTo>
                    <a:pt x="70911" y="49088"/>
                  </a:lnTo>
                  <a:lnTo>
                    <a:pt x="70911" y="98183"/>
                  </a:lnTo>
                  <a:lnTo>
                    <a:pt x="49088" y="98183"/>
                  </a:lnTo>
                  <a:cubicBezTo>
                    <a:pt x="49088" y="98183"/>
                    <a:pt x="49088" y="49088"/>
                    <a:pt x="49088" y="49088"/>
                  </a:cubicBezTo>
                  <a:close/>
                  <a:moveTo>
                    <a:pt x="32727" y="49088"/>
                  </a:moveTo>
                  <a:lnTo>
                    <a:pt x="43638" y="49088"/>
                  </a:lnTo>
                  <a:lnTo>
                    <a:pt x="43638" y="98183"/>
                  </a:lnTo>
                  <a:lnTo>
                    <a:pt x="32727" y="98183"/>
                  </a:lnTo>
                  <a:cubicBezTo>
                    <a:pt x="32727" y="98183"/>
                    <a:pt x="32727" y="49088"/>
                    <a:pt x="32727" y="49088"/>
                  </a:cubicBezTo>
                  <a:close/>
                  <a:moveTo>
                    <a:pt x="16361" y="49088"/>
                  </a:moveTo>
                  <a:lnTo>
                    <a:pt x="27272" y="49088"/>
                  </a:lnTo>
                  <a:lnTo>
                    <a:pt x="27272" y="98183"/>
                  </a:lnTo>
                  <a:lnTo>
                    <a:pt x="16361" y="98183"/>
                  </a:lnTo>
                  <a:cubicBezTo>
                    <a:pt x="16361" y="98183"/>
                    <a:pt x="16361" y="49088"/>
                    <a:pt x="16361" y="49088"/>
                  </a:cubicBezTo>
                  <a:close/>
                  <a:moveTo>
                    <a:pt x="109850" y="103638"/>
                  </a:moveTo>
                  <a:lnTo>
                    <a:pt x="113488" y="114544"/>
                  </a:lnTo>
                  <a:lnTo>
                    <a:pt x="6511" y="114544"/>
                  </a:lnTo>
                  <a:lnTo>
                    <a:pt x="10150" y="103638"/>
                  </a:lnTo>
                  <a:cubicBezTo>
                    <a:pt x="10150" y="103638"/>
                    <a:pt x="109850" y="103638"/>
                    <a:pt x="109850" y="103638"/>
                  </a:cubicBezTo>
                  <a:close/>
                  <a:moveTo>
                    <a:pt x="60000" y="5866"/>
                  </a:moveTo>
                  <a:lnTo>
                    <a:pt x="107005" y="32727"/>
                  </a:lnTo>
                  <a:lnTo>
                    <a:pt x="12994" y="32727"/>
                  </a:lnTo>
                  <a:cubicBezTo>
                    <a:pt x="12994" y="32727"/>
                    <a:pt x="60000" y="5866"/>
                    <a:pt x="60000" y="5866"/>
                  </a:cubicBezTo>
                  <a:close/>
                  <a:moveTo>
                    <a:pt x="117272" y="49088"/>
                  </a:moveTo>
                  <a:cubicBezTo>
                    <a:pt x="118777" y="49088"/>
                    <a:pt x="120000" y="47872"/>
                    <a:pt x="120000" y="46361"/>
                  </a:cubicBezTo>
                  <a:lnTo>
                    <a:pt x="120000" y="35455"/>
                  </a:lnTo>
                  <a:cubicBezTo>
                    <a:pt x="120000" y="34444"/>
                    <a:pt x="119422" y="33594"/>
                    <a:pt x="118605" y="33127"/>
                  </a:cubicBezTo>
                  <a:lnTo>
                    <a:pt x="118627" y="33088"/>
                  </a:lnTo>
                  <a:lnTo>
                    <a:pt x="61355" y="361"/>
                  </a:lnTo>
                  <a:lnTo>
                    <a:pt x="61333" y="400"/>
                  </a:lnTo>
                  <a:cubicBezTo>
                    <a:pt x="60933" y="166"/>
                    <a:pt x="60494" y="0"/>
                    <a:pt x="60000" y="0"/>
                  </a:cubicBezTo>
                  <a:cubicBezTo>
                    <a:pt x="59505" y="0"/>
                    <a:pt x="59066" y="166"/>
                    <a:pt x="58666" y="400"/>
                  </a:cubicBezTo>
                  <a:lnTo>
                    <a:pt x="58644" y="361"/>
                  </a:lnTo>
                  <a:lnTo>
                    <a:pt x="1372" y="33088"/>
                  </a:lnTo>
                  <a:lnTo>
                    <a:pt x="1394" y="33127"/>
                  </a:lnTo>
                  <a:cubicBezTo>
                    <a:pt x="577" y="33594"/>
                    <a:pt x="0" y="34444"/>
                    <a:pt x="0" y="35455"/>
                  </a:cubicBezTo>
                  <a:lnTo>
                    <a:pt x="0" y="46361"/>
                  </a:lnTo>
                  <a:cubicBezTo>
                    <a:pt x="0" y="47872"/>
                    <a:pt x="1222" y="49088"/>
                    <a:pt x="2727" y="49088"/>
                  </a:cubicBezTo>
                  <a:lnTo>
                    <a:pt x="10911" y="49088"/>
                  </a:lnTo>
                  <a:lnTo>
                    <a:pt x="10911" y="98183"/>
                  </a:lnTo>
                  <a:lnTo>
                    <a:pt x="8183" y="98183"/>
                  </a:lnTo>
                  <a:cubicBezTo>
                    <a:pt x="6977" y="98183"/>
                    <a:pt x="5988" y="98977"/>
                    <a:pt x="5627" y="100055"/>
                  </a:cubicBezTo>
                  <a:lnTo>
                    <a:pt x="5594" y="100050"/>
                  </a:lnTo>
                  <a:lnTo>
                    <a:pt x="138" y="116411"/>
                  </a:lnTo>
                  <a:lnTo>
                    <a:pt x="172" y="116416"/>
                  </a:lnTo>
                  <a:cubicBezTo>
                    <a:pt x="77" y="116694"/>
                    <a:pt x="0" y="116972"/>
                    <a:pt x="0" y="117272"/>
                  </a:cubicBezTo>
                  <a:cubicBezTo>
                    <a:pt x="0" y="118783"/>
                    <a:pt x="1222" y="120000"/>
                    <a:pt x="2727" y="120000"/>
                  </a:cubicBezTo>
                  <a:lnTo>
                    <a:pt x="117272" y="120000"/>
                  </a:lnTo>
                  <a:cubicBezTo>
                    <a:pt x="118777" y="120000"/>
                    <a:pt x="120000" y="118783"/>
                    <a:pt x="120000" y="117272"/>
                  </a:cubicBezTo>
                  <a:cubicBezTo>
                    <a:pt x="120000" y="116972"/>
                    <a:pt x="119922" y="116694"/>
                    <a:pt x="119827" y="116416"/>
                  </a:cubicBezTo>
                  <a:lnTo>
                    <a:pt x="119861" y="116411"/>
                  </a:lnTo>
                  <a:lnTo>
                    <a:pt x="114405" y="100050"/>
                  </a:lnTo>
                  <a:lnTo>
                    <a:pt x="114372" y="100055"/>
                  </a:lnTo>
                  <a:cubicBezTo>
                    <a:pt x="114011" y="98977"/>
                    <a:pt x="113022" y="98183"/>
                    <a:pt x="111816" y="98183"/>
                  </a:cubicBezTo>
                  <a:lnTo>
                    <a:pt x="109088" y="98183"/>
                  </a:lnTo>
                  <a:lnTo>
                    <a:pt x="109088" y="49088"/>
                  </a:lnTo>
                  <a:cubicBezTo>
                    <a:pt x="109088" y="49088"/>
                    <a:pt x="117272" y="49088"/>
                    <a:pt x="117272" y="49088"/>
                  </a:cubicBezTo>
                  <a:close/>
                </a:path>
              </a:pathLst>
            </a:custGeom>
            <a:solidFill>
              <a:schemeClr val="dk2"/>
            </a:solidFill>
            <a:ln>
              <a:noFill/>
            </a:ln>
          </p:spPr>
          <p:txBody>
            <a:bodyPr lIns="18554" tIns="18554" rIns="18554" bIns="18554" anchor="ctr" anchorCtr="0">
              <a:noAutofit/>
            </a:bodyPr>
            <a:lstStyle/>
            <a:p>
              <a:endParaRPr sz="1460">
                <a:solidFill>
                  <a:schemeClr val="dk2"/>
                </a:solidFill>
                <a:cs typeface="+mn-ea"/>
                <a:sym typeface="+mn-lt"/>
              </a:endParaRPr>
            </a:p>
          </p:txBody>
        </p:sp>
        <p:sp>
          <p:nvSpPr>
            <p:cNvPr id="17" name="Shape 1247"/>
            <p:cNvSpPr txBox="1"/>
            <p:nvPr/>
          </p:nvSpPr>
          <p:spPr>
            <a:xfrm>
              <a:off x="4155017" y="7411968"/>
              <a:ext cx="6817783" cy="1015662"/>
            </a:xfrm>
            <a:prstGeom prst="rect">
              <a:avLst/>
            </a:prstGeom>
            <a:noFill/>
            <a:ln>
              <a:noFill/>
            </a:ln>
          </p:spPr>
          <p:txBody>
            <a:bodyPr lIns="44552" tIns="22270" rIns="44552" bIns="22270" anchor="t" anchorCtr="0">
              <a:noAutofit/>
            </a:bodyPr>
            <a:lstStyle/>
            <a:p>
              <a:pPr>
                <a:lnSpc>
                  <a:spcPct val="150000"/>
                </a:lnSpc>
                <a:buSzPct val="25000"/>
              </a:pPr>
              <a:r>
                <a:rPr lang="zh-CN" altLang="en-US" sz="1000" dirty="0">
                  <a:cs typeface="+mn-ea"/>
                  <a:sym typeface="+mn-lt"/>
                </a:rPr>
                <a:t>单击添加内容单击添加内容单击添加内容单击添加内容单击添加内容</a:t>
              </a:r>
              <a:endParaRPr lang="en-US" sz="975" dirty="0">
                <a:solidFill>
                  <a:schemeClr val="dk1"/>
                </a:solidFill>
                <a:cs typeface="+mn-ea"/>
                <a:sym typeface="+mn-lt"/>
              </a:endParaRPr>
            </a:p>
          </p:txBody>
        </p:sp>
        <p:sp>
          <p:nvSpPr>
            <p:cNvPr id="18" name="Shape 1248"/>
            <p:cNvSpPr txBox="1"/>
            <p:nvPr/>
          </p:nvSpPr>
          <p:spPr>
            <a:xfrm>
              <a:off x="4155016" y="6827193"/>
              <a:ext cx="5239802" cy="584774"/>
            </a:xfrm>
            <a:prstGeom prst="rect">
              <a:avLst/>
            </a:prstGeom>
            <a:noFill/>
            <a:ln>
              <a:noFill/>
            </a:ln>
          </p:spPr>
          <p:txBody>
            <a:bodyPr lIns="44552" tIns="22270" rIns="44552" bIns="22270" anchor="t" anchorCtr="0">
              <a:noAutofit/>
            </a:bodyPr>
            <a:lstStyle/>
            <a:p>
              <a:pPr>
                <a:buSzPct val="25000"/>
              </a:pPr>
              <a:r>
                <a:rPr lang="zh-CN" altLang="en-US" sz="1600" dirty="0">
                  <a:cs typeface="+mn-ea"/>
                  <a:sym typeface="+mn-lt"/>
                </a:rPr>
                <a:t>单击添加标题</a:t>
              </a:r>
              <a:endParaRPr lang="en-US" sz="1560" b="1" dirty="0">
                <a:solidFill>
                  <a:schemeClr val="dk2"/>
                </a:solidFill>
                <a:cs typeface="+mn-ea"/>
                <a:sym typeface="+mn-lt"/>
              </a:endParaRPr>
            </a:p>
          </p:txBody>
        </p:sp>
        <p:sp>
          <p:nvSpPr>
            <p:cNvPr id="19" name="Shape 1249"/>
            <p:cNvSpPr txBox="1"/>
            <p:nvPr/>
          </p:nvSpPr>
          <p:spPr>
            <a:xfrm>
              <a:off x="4190326" y="9993188"/>
              <a:ext cx="6817783" cy="1015662"/>
            </a:xfrm>
            <a:prstGeom prst="rect">
              <a:avLst/>
            </a:prstGeom>
            <a:noFill/>
            <a:ln>
              <a:noFill/>
            </a:ln>
          </p:spPr>
          <p:txBody>
            <a:bodyPr lIns="44552" tIns="22270" rIns="44552" bIns="22270" anchor="t" anchorCtr="0">
              <a:noAutofit/>
            </a:bodyPr>
            <a:lstStyle/>
            <a:p>
              <a:pPr>
                <a:lnSpc>
                  <a:spcPct val="150000"/>
                </a:lnSpc>
                <a:buSzPct val="25000"/>
              </a:pPr>
              <a:r>
                <a:rPr lang="zh-CN" altLang="en-US" sz="1000" dirty="0">
                  <a:cs typeface="+mn-ea"/>
                  <a:sym typeface="+mn-lt"/>
                </a:rPr>
                <a:t>单击添加内容单击添加内容单击添加内容单击添加内容单击添加内容</a:t>
              </a:r>
              <a:endParaRPr lang="en-US" sz="975" dirty="0">
                <a:solidFill>
                  <a:schemeClr val="dk1"/>
                </a:solidFill>
                <a:cs typeface="+mn-ea"/>
                <a:sym typeface="+mn-lt"/>
              </a:endParaRPr>
            </a:p>
          </p:txBody>
        </p:sp>
        <p:sp>
          <p:nvSpPr>
            <p:cNvPr id="20" name="Shape 1250"/>
            <p:cNvSpPr txBox="1"/>
            <p:nvPr/>
          </p:nvSpPr>
          <p:spPr>
            <a:xfrm>
              <a:off x="4190325" y="9408413"/>
              <a:ext cx="5239802" cy="584774"/>
            </a:xfrm>
            <a:prstGeom prst="rect">
              <a:avLst/>
            </a:prstGeom>
            <a:noFill/>
            <a:ln>
              <a:noFill/>
            </a:ln>
          </p:spPr>
          <p:txBody>
            <a:bodyPr lIns="44552" tIns="22270" rIns="44552" bIns="22270" anchor="t" anchorCtr="0">
              <a:noAutofit/>
            </a:bodyPr>
            <a:lstStyle/>
            <a:p>
              <a:pPr>
                <a:buSzPct val="25000"/>
              </a:pPr>
              <a:r>
                <a:rPr lang="zh-CN" altLang="en-US" sz="1600" dirty="0">
                  <a:cs typeface="+mn-ea"/>
                  <a:sym typeface="+mn-lt"/>
                </a:rPr>
                <a:t>单击添加标题</a:t>
              </a:r>
              <a:endParaRPr lang="en-US" sz="1560" b="1" dirty="0">
                <a:solidFill>
                  <a:schemeClr val="dk2"/>
                </a:solidFill>
                <a:cs typeface="+mn-ea"/>
                <a:sym typeface="+mn-lt"/>
              </a:endParaRPr>
            </a:p>
          </p:txBody>
        </p:sp>
      </p:grpSp>
      <p:sp>
        <p:nvSpPr>
          <p:cNvPr id="21"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endParaRPr lang="zh-CN" altLang="en-US" sz="1600" spc="600" dirty="0">
              <a:cs typeface="+mn-ea"/>
              <a:sym typeface="+mn-lt"/>
            </a:endParaRPr>
          </a:p>
          <a:p>
            <a:pPr algn="ctr" defTabSz="872490">
              <a:defRPr/>
            </a:pPr>
            <a:endParaRPr lang="zh-CN" altLang="en-US" sz="1600" spc="600" dirty="0">
              <a:solidFill>
                <a:schemeClr val="bg1">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2578">
        <p14:ferris dir="l"/>
      </p:transition>
    </mc:Choice>
    <mc:Fallback>
      <p:transition spd="slow" advTm="25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600"/>
                                        <p:tgtEl>
                                          <p:spTgt spid="21"/>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1"/>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solidFill>
                  <a:prstClr val="black"/>
                </a:solidFill>
                <a:cs typeface="+mn-ea"/>
                <a:sym typeface="+mn-lt"/>
              </a:rPr>
              <a:t>单</a:t>
            </a:r>
            <a:r>
              <a:rPr lang="en-US" altLang="zh-CN" sz="1600" spc="600" dirty="0">
                <a:solidFill>
                  <a:prstClr val="black"/>
                </a:solidFill>
                <a:cs typeface="+mn-ea"/>
                <a:sym typeface="+mn-lt"/>
              </a:rPr>
              <a:t>/</a:t>
            </a:r>
            <a:r>
              <a:rPr lang="zh-CN" altLang="en-US" sz="1600" spc="600" dirty="0">
                <a:solidFill>
                  <a:prstClr val="black"/>
                </a:solidFill>
                <a:cs typeface="+mn-ea"/>
                <a:sym typeface="+mn-lt"/>
              </a:rPr>
              <a:t>击</a:t>
            </a:r>
            <a:r>
              <a:rPr lang="en-US" altLang="zh-CN" sz="1600" spc="600" dirty="0">
                <a:solidFill>
                  <a:prstClr val="black"/>
                </a:solidFill>
                <a:cs typeface="+mn-ea"/>
                <a:sym typeface="+mn-lt"/>
              </a:rPr>
              <a:t>/</a:t>
            </a:r>
            <a:r>
              <a:rPr lang="zh-CN" altLang="en-US" sz="1600" spc="600" dirty="0">
                <a:solidFill>
                  <a:prstClr val="black"/>
                </a:solidFill>
                <a:cs typeface="+mn-ea"/>
                <a:sym typeface="+mn-lt"/>
              </a:rPr>
              <a:t>添</a:t>
            </a:r>
            <a:r>
              <a:rPr lang="en-US" altLang="zh-CN" sz="1600" spc="600" dirty="0">
                <a:solidFill>
                  <a:prstClr val="black"/>
                </a:solidFill>
                <a:cs typeface="+mn-ea"/>
                <a:sym typeface="+mn-lt"/>
              </a:rPr>
              <a:t>/</a:t>
            </a:r>
            <a:r>
              <a:rPr lang="zh-CN" altLang="en-US" sz="1600" spc="600" dirty="0">
                <a:solidFill>
                  <a:prstClr val="black"/>
                </a:solidFill>
                <a:cs typeface="+mn-ea"/>
                <a:sym typeface="+mn-lt"/>
              </a:rPr>
              <a:t>加</a:t>
            </a:r>
            <a:r>
              <a:rPr lang="en-US" altLang="zh-CN" sz="1600" spc="600" dirty="0">
                <a:solidFill>
                  <a:prstClr val="black"/>
                </a:solidFill>
                <a:cs typeface="+mn-ea"/>
                <a:sym typeface="+mn-lt"/>
              </a:rPr>
              <a:t>/</a:t>
            </a:r>
            <a:r>
              <a:rPr lang="zh-CN" altLang="en-US" sz="1600" spc="600" dirty="0">
                <a:solidFill>
                  <a:prstClr val="black"/>
                </a:solidFill>
                <a:cs typeface="+mn-ea"/>
                <a:sym typeface="+mn-lt"/>
              </a:rPr>
              <a:t>标</a:t>
            </a:r>
            <a:r>
              <a:rPr lang="en-US" altLang="zh-CN" sz="1600" spc="600" dirty="0">
                <a:solidFill>
                  <a:prstClr val="black"/>
                </a:solidFill>
                <a:cs typeface="+mn-ea"/>
                <a:sym typeface="+mn-lt"/>
              </a:rPr>
              <a:t>/</a:t>
            </a:r>
            <a:r>
              <a:rPr lang="zh-CN" altLang="en-US" sz="1600" spc="600" dirty="0">
                <a:solidFill>
                  <a:prstClr val="black"/>
                </a:solidFill>
                <a:cs typeface="+mn-ea"/>
                <a:sym typeface="+mn-lt"/>
              </a:rPr>
              <a:t>题</a:t>
            </a:r>
            <a:endParaRPr lang="zh-CN" altLang="en-US" sz="1600" spc="600" dirty="0">
              <a:solidFill>
                <a:prstClr val="black"/>
              </a:solidFill>
              <a:cs typeface="+mn-ea"/>
              <a:sym typeface="+mn-lt"/>
            </a:endParaRPr>
          </a:p>
          <a:p>
            <a:pPr algn="ctr" defTabSz="872490">
              <a:defRPr/>
            </a:pPr>
            <a:endParaRPr lang="zh-CN" altLang="en-US" sz="1600" spc="600" dirty="0">
              <a:solidFill>
                <a:prstClr val="white">
                  <a:lumMod val="75000"/>
                </a:prstClr>
              </a:solidFill>
              <a:cs typeface="+mn-ea"/>
              <a:sym typeface="+mn-lt"/>
            </a:endParaRPr>
          </a:p>
        </p:txBody>
      </p:sp>
      <p:sp>
        <p:nvSpPr>
          <p:cNvPr id="35" name="椭圆 34"/>
          <p:cNvSpPr/>
          <p:nvPr/>
        </p:nvSpPr>
        <p:spPr>
          <a:xfrm>
            <a:off x="-1699289" y="2717784"/>
            <a:ext cx="15590579" cy="9371865"/>
          </a:xfrm>
          <a:prstGeom prst="ellipse">
            <a:avLst/>
          </a:prstGeom>
          <a:solidFill>
            <a:sysClr val="window" lastClr="FFFFFF"/>
          </a:solidFill>
          <a:ln w="12700" cap="flat" cmpd="sng" algn="ctr">
            <a:noFill/>
            <a:prstDash val="solid"/>
            <a:miter lim="800000"/>
          </a:ln>
          <a:effectLst>
            <a:outerShdw blurRad="533400" dist="38100" dir="5400000" sx="102000" sy="102000" algn="t"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36" name="椭圆 35"/>
          <p:cNvSpPr/>
          <p:nvPr/>
        </p:nvSpPr>
        <p:spPr>
          <a:xfrm>
            <a:off x="1628541" y="2641312"/>
            <a:ext cx="1807448" cy="1807448"/>
          </a:xfrm>
          <a:prstGeom prst="ellipse">
            <a:avLst/>
          </a:prstGeom>
          <a:blipFill>
            <a:blip r:embed="rId1" cstate="screen"/>
            <a:stretch>
              <a:fillRect/>
            </a:stretch>
          </a:blipFill>
          <a:ln w="12700" cap="flat" cmpd="sng" algn="ctr">
            <a:noFill/>
            <a:prstDash val="solid"/>
            <a:miter lim="800000"/>
          </a:ln>
          <a:effectLst>
            <a:outerShdw blurRad="1651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37" name="椭圆 36"/>
          <p:cNvSpPr/>
          <p:nvPr/>
        </p:nvSpPr>
        <p:spPr>
          <a:xfrm>
            <a:off x="4957707" y="2019775"/>
            <a:ext cx="2276585" cy="2276585"/>
          </a:xfrm>
          <a:prstGeom prst="ellipse">
            <a:avLst/>
          </a:prstGeom>
          <a:blipFill>
            <a:blip r:embed="rId2" cstate="screen"/>
            <a:stretch>
              <a:fillRect/>
            </a:stretch>
          </a:blipFill>
          <a:ln w="12700" cap="flat" cmpd="sng" algn="ctr">
            <a:noFill/>
            <a:prstDash val="solid"/>
            <a:miter lim="800000"/>
          </a:ln>
          <a:effectLst>
            <a:outerShdw blurRad="228600" sx="103000" sy="103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38" name="椭圆 37"/>
          <p:cNvSpPr/>
          <p:nvPr/>
        </p:nvSpPr>
        <p:spPr>
          <a:xfrm>
            <a:off x="8756011" y="2641312"/>
            <a:ext cx="1807448" cy="1807448"/>
          </a:xfrm>
          <a:prstGeom prst="ellipse">
            <a:avLst/>
          </a:prstGeom>
          <a:blipFill>
            <a:blip r:embed="rId3" cstate="screen"/>
            <a:stretch>
              <a:fillRect/>
            </a:stretch>
          </a:blipFill>
          <a:ln w="12700" cap="flat" cmpd="sng" algn="ctr">
            <a:noFill/>
            <a:prstDash val="solid"/>
            <a:miter lim="800000"/>
          </a:ln>
          <a:effectLst>
            <a:outerShdw blurRad="165100" sx="103000" sy="103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grpSp>
        <p:nvGrpSpPr>
          <p:cNvPr id="39" name="组合 38"/>
          <p:cNvGrpSpPr/>
          <p:nvPr/>
        </p:nvGrpSpPr>
        <p:grpSpPr>
          <a:xfrm>
            <a:off x="1198683" y="4848550"/>
            <a:ext cx="2705263" cy="1375132"/>
            <a:chOff x="1198683" y="4848550"/>
            <a:chExt cx="2705263" cy="1375132"/>
          </a:xfrm>
        </p:grpSpPr>
        <p:sp>
          <p:nvSpPr>
            <p:cNvPr id="40" name="文本框 17"/>
            <p:cNvSpPr txBox="1"/>
            <p:nvPr/>
          </p:nvSpPr>
          <p:spPr>
            <a:xfrm>
              <a:off x="1732164" y="4848550"/>
              <a:ext cx="1638300" cy="461665"/>
            </a:xfrm>
            <a:prstGeom prst="rect">
              <a:avLst/>
            </a:prstGeom>
            <a:noFill/>
          </p:spPr>
          <p:txBody>
            <a:bodyPr wrap="square" rtlCol="0">
              <a:spAutoFit/>
            </a:bodyPr>
            <a:lstStyle/>
            <a:p>
              <a:pPr algn="ctr" defTabSz="914400"/>
              <a:r>
                <a:rPr lang="zh-CN" altLang="en-US" sz="2400" spc="400" dirty="0">
                  <a:solidFill>
                    <a:srgbClr val="585858"/>
                  </a:solidFill>
                  <a:cs typeface="+mn-ea"/>
                  <a:sym typeface="+mn-lt"/>
                </a:rPr>
                <a:t>添加标题</a:t>
              </a:r>
              <a:endParaRPr lang="zh-CN" altLang="en-US" sz="2400" spc="400" dirty="0">
                <a:solidFill>
                  <a:srgbClr val="585858"/>
                </a:solidFill>
                <a:cs typeface="+mn-ea"/>
                <a:sym typeface="+mn-lt"/>
              </a:endParaRPr>
            </a:p>
          </p:txBody>
        </p:sp>
        <p:sp>
          <p:nvSpPr>
            <p:cNvPr id="41" name="文本框 18"/>
            <p:cNvSpPr txBox="1"/>
            <p:nvPr/>
          </p:nvSpPr>
          <p:spPr>
            <a:xfrm>
              <a:off x="1198683" y="5438852"/>
              <a:ext cx="2705263" cy="784830"/>
            </a:xfrm>
            <a:prstGeom prst="rect">
              <a:avLst/>
            </a:prstGeom>
            <a:noFill/>
          </p:spPr>
          <p:txBody>
            <a:bodyPr wrap="square" rtlCol="0">
              <a:spAutoFit/>
            </a:bodyPr>
            <a:lstStyle/>
            <a:p>
              <a:pPr algn="ctr" defTabSz="914400">
                <a:lnSpc>
                  <a:spcPts val="1800"/>
                </a:lnSpc>
              </a:pPr>
              <a:r>
                <a:rPr lang="zh-CN" altLang="en-US" sz="1400" dirty="0">
                  <a:solidFill>
                    <a:srgbClr val="585858"/>
                  </a:solidFill>
                  <a:cs typeface="+mn-ea"/>
                  <a:sym typeface="+mn-lt"/>
                </a:rPr>
                <a:t>单击此处添加标题内容，内容要与标题相符，并且需要注意字体大小与字体类型。</a:t>
              </a:r>
              <a:endParaRPr lang="zh-CN" altLang="en-US" sz="1400" dirty="0">
                <a:solidFill>
                  <a:srgbClr val="585858"/>
                </a:solidFill>
                <a:cs typeface="+mn-ea"/>
                <a:sym typeface="+mn-lt"/>
              </a:endParaRPr>
            </a:p>
          </p:txBody>
        </p:sp>
      </p:grpSp>
      <p:grpSp>
        <p:nvGrpSpPr>
          <p:cNvPr id="42" name="组合 41"/>
          <p:cNvGrpSpPr/>
          <p:nvPr/>
        </p:nvGrpSpPr>
        <p:grpSpPr>
          <a:xfrm>
            <a:off x="4743368" y="4507925"/>
            <a:ext cx="2705263" cy="1375132"/>
            <a:chOff x="4743368" y="4507925"/>
            <a:chExt cx="2705263" cy="1375132"/>
          </a:xfrm>
        </p:grpSpPr>
        <p:sp>
          <p:nvSpPr>
            <p:cNvPr id="43" name="文本框 19"/>
            <p:cNvSpPr txBox="1"/>
            <p:nvPr/>
          </p:nvSpPr>
          <p:spPr>
            <a:xfrm>
              <a:off x="5276849" y="4507925"/>
              <a:ext cx="1638300" cy="461665"/>
            </a:xfrm>
            <a:prstGeom prst="rect">
              <a:avLst/>
            </a:prstGeom>
            <a:noFill/>
          </p:spPr>
          <p:txBody>
            <a:bodyPr wrap="square" rtlCol="0">
              <a:spAutoFit/>
            </a:bodyPr>
            <a:lstStyle/>
            <a:p>
              <a:pPr algn="ctr" defTabSz="914400"/>
              <a:r>
                <a:rPr lang="zh-CN" altLang="en-US" sz="2400" spc="400" dirty="0">
                  <a:solidFill>
                    <a:srgbClr val="585858"/>
                  </a:solidFill>
                  <a:cs typeface="+mn-ea"/>
                  <a:sym typeface="+mn-lt"/>
                </a:rPr>
                <a:t>添加标题</a:t>
              </a:r>
              <a:endParaRPr lang="zh-CN" altLang="en-US" sz="2400" spc="400" dirty="0">
                <a:solidFill>
                  <a:srgbClr val="585858"/>
                </a:solidFill>
                <a:cs typeface="+mn-ea"/>
                <a:sym typeface="+mn-lt"/>
              </a:endParaRPr>
            </a:p>
          </p:txBody>
        </p:sp>
        <p:sp>
          <p:nvSpPr>
            <p:cNvPr id="44" name="文本框 20"/>
            <p:cNvSpPr txBox="1"/>
            <p:nvPr/>
          </p:nvSpPr>
          <p:spPr>
            <a:xfrm>
              <a:off x="4743368" y="5098227"/>
              <a:ext cx="2705263" cy="784830"/>
            </a:xfrm>
            <a:prstGeom prst="rect">
              <a:avLst/>
            </a:prstGeom>
            <a:noFill/>
          </p:spPr>
          <p:txBody>
            <a:bodyPr wrap="square" rtlCol="0">
              <a:spAutoFit/>
            </a:bodyPr>
            <a:lstStyle/>
            <a:p>
              <a:pPr algn="ctr" defTabSz="914400">
                <a:lnSpc>
                  <a:spcPts val="1800"/>
                </a:lnSpc>
              </a:pPr>
              <a:r>
                <a:rPr lang="zh-CN" altLang="en-US" sz="1400" dirty="0">
                  <a:solidFill>
                    <a:srgbClr val="585858"/>
                  </a:solidFill>
                  <a:cs typeface="+mn-ea"/>
                  <a:sym typeface="+mn-lt"/>
                </a:rPr>
                <a:t>单击此处添加标题内容，内容要与标题相符，并且需要注意字体大小与字体类型。</a:t>
              </a:r>
              <a:endParaRPr lang="zh-CN" altLang="en-US" sz="1400" dirty="0">
                <a:solidFill>
                  <a:srgbClr val="585858"/>
                </a:solidFill>
                <a:cs typeface="+mn-ea"/>
                <a:sym typeface="+mn-lt"/>
              </a:endParaRPr>
            </a:p>
          </p:txBody>
        </p:sp>
      </p:grpSp>
      <p:grpSp>
        <p:nvGrpSpPr>
          <p:cNvPr id="45" name="组合 44"/>
          <p:cNvGrpSpPr/>
          <p:nvPr/>
        </p:nvGrpSpPr>
        <p:grpSpPr>
          <a:xfrm>
            <a:off x="8460489" y="4848550"/>
            <a:ext cx="2705263" cy="1375132"/>
            <a:chOff x="8460489" y="4833164"/>
            <a:chExt cx="2705263" cy="1375132"/>
          </a:xfrm>
        </p:grpSpPr>
        <p:sp>
          <p:nvSpPr>
            <p:cNvPr id="46" name="文本框 21"/>
            <p:cNvSpPr txBox="1"/>
            <p:nvPr/>
          </p:nvSpPr>
          <p:spPr>
            <a:xfrm>
              <a:off x="8993970" y="4833164"/>
              <a:ext cx="1638300" cy="461665"/>
            </a:xfrm>
            <a:prstGeom prst="rect">
              <a:avLst/>
            </a:prstGeom>
            <a:noFill/>
          </p:spPr>
          <p:txBody>
            <a:bodyPr wrap="square" rtlCol="0">
              <a:spAutoFit/>
            </a:bodyPr>
            <a:lstStyle/>
            <a:p>
              <a:pPr algn="ctr" defTabSz="914400"/>
              <a:r>
                <a:rPr lang="zh-CN" altLang="en-US" sz="2400" spc="400" dirty="0">
                  <a:solidFill>
                    <a:srgbClr val="585858"/>
                  </a:solidFill>
                  <a:cs typeface="+mn-ea"/>
                  <a:sym typeface="+mn-lt"/>
                </a:rPr>
                <a:t>添加标题</a:t>
              </a:r>
              <a:endParaRPr lang="zh-CN" altLang="en-US" sz="2400" spc="400" dirty="0">
                <a:solidFill>
                  <a:srgbClr val="585858"/>
                </a:solidFill>
                <a:cs typeface="+mn-ea"/>
                <a:sym typeface="+mn-lt"/>
              </a:endParaRPr>
            </a:p>
          </p:txBody>
        </p:sp>
        <p:sp>
          <p:nvSpPr>
            <p:cNvPr id="47" name="文本框 22"/>
            <p:cNvSpPr txBox="1"/>
            <p:nvPr/>
          </p:nvSpPr>
          <p:spPr>
            <a:xfrm>
              <a:off x="8460489" y="5423466"/>
              <a:ext cx="2705263" cy="784830"/>
            </a:xfrm>
            <a:prstGeom prst="rect">
              <a:avLst/>
            </a:prstGeom>
            <a:noFill/>
          </p:spPr>
          <p:txBody>
            <a:bodyPr wrap="square" rtlCol="0">
              <a:spAutoFit/>
            </a:bodyPr>
            <a:lstStyle/>
            <a:p>
              <a:pPr algn="ctr" defTabSz="914400">
                <a:lnSpc>
                  <a:spcPts val="1800"/>
                </a:lnSpc>
              </a:pPr>
              <a:r>
                <a:rPr lang="zh-CN" altLang="en-US" sz="1400" dirty="0">
                  <a:solidFill>
                    <a:srgbClr val="585858"/>
                  </a:solidFill>
                  <a:cs typeface="+mn-ea"/>
                  <a:sym typeface="+mn-lt"/>
                </a:rPr>
                <a:t>单击此处添加标题内容，内容要与标题相符，并且需要注意字体大小与字体类型。</a:t>
              </a:r>
              <a:endParaRPr lang="zh-CN" altLang="en-US" sz="1400" dirty="0">
                <a:solidFill>
                  <a:srgbClr val="585858"/>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578">
        <p14:ferris dir="l"/>
      </p:transition>
    </mc:Choice>
    <mc:Fallback>
      <p:transition spd="slow" advTm="25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600"/>
                                        <p:tgtEl>
                                          <p:spTgt spid="21"/>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1"/>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heel(1)">
                                      <p:cBhvr>
                                        <p:cTn id="14" dur="20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35" grpId="0" animBg="1"/>
      <p:bldP spid="36" grpId="0" animBg="1"/>
      <p:bldP spid="37"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7" name="矩形 6"/>
          <p:cNvSpPr/>
          <p:nvPr/>
        </p:nvSpPr>
        <p:spPr>
          <a:xfrm>
            <a:off x="-685105" y="-468163"/>
            <a:ext cx="6624736" cy="7632848"/>
          </a:xfrm>
          <a:prstGeom prst="rect">
            <a:avLst/>
          </a:prstGeom>
          <a:solidFill>
            <a:srgbClr val="202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TextBox 140"/>
          <p:cNvSpPr txBox="1"/>
          <p:nvPr/>
        </p:nvSpPr>
        <p:spPr>
          <a:xfrm>
            <a:off x="10013358" y="399172"/>
            <a:ext cx="1725152" cy="719428"/>
          </a:xfrm>
          <a:prstGeom prst="rect">
            <a:avLst/>
          </a:prstGeom>
          <a:noFill/>
        </p:spPr>
        <p:txBody>
          <a:bodyPr wrap="none" rtlCol="0">
            <a:spAutoFit/>
          </a:bodyPr>
          <a:lstStyle/>
          <a:p>
            <a:r>
              <a:rPr lang="en-US" altLang="zh-CN" sz="4075" b="1" dirty="0">
                <a:solidFill>
                  <a:schemeClr val="tx1">
                    <a:lumMod val="85000"/>
                    <a:lumOff val="15000"/>
                  </a:schemeClr>
                </a:solidFill>
                <a:cs typeface="+mn-ea"/>
                <a:sym typeface="+mn-lt"/>
              </a:rPr>
              <a:t>LOGO</a:t>
            </a:r>
            <a:endParaRPr lang="zh-CN" altLang="en-US" sz="4075" b="1" dirty="0">
              <a:solidFill>
                <a:schemeClr val="tx1">
                  <a:lumMod val="85000"/>
                  <a:lumOff val="15000"/>
                </a:schemeClr>
              </a:solidFill>
              <a:cs typeface="+mn-ea"/>
              <a:sym typeface="+mn-lt"/>
            </a:endParaRPr>
          </a:p>
        </p:txBody>
      </p:sp>
      <p:sp>
        <p:nvSpPr>
          <p:cNvPr id="142" name="文本框 75"/>
          <p:cNvSpPr txBox="1">
            <a:spLocks noChangeArrowheads="1"/>
          </p:cNvSpPr>
          <p:nvPr/>
        </p:nvSpPr>
        <p:spPr bwMode="auto">
          <a:xfrm>
            <a:off x="4211439" y="1535931"/>
            <a:ext cx="1872208"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en-US" altLang="zh-CN" sz="23900" dirty="0">
                <a:solidFill>
                  <a:schemeClr val="bg1"/>
                </a:solidFill>
                <a:latin typeface="+mn-lt"/>
                <a:ea typeface="+mn-ea"/>
                <a:cs typeface="+mn-ea"/>
                <a:sym typeface="+mn-lt"/>
              </a:rPr>
              <a:t>3</a:t>
            </a:r>
            <a:endParaRPr lang="zh-CN" altLang="en-US" sz="5860" dirty="0">
              <a:latin typeface="+mn-lt"/>
              <a:ea typeface="+mn-ea"/>
              <a:cs typeface="+mn-ea"/>
              <a:sym typeface="+mn-lt"/>
            </a:endParaRPr>
          </a:p>
        </p:txBody>
      </p:sp>
      <p:sp>
        <p:nvSpPr>
          <p:cNvPr id="8" name="文本框 75"/>
          <p:cNvSpPr txBox="1">
            <a:spLocks noChangeArrowheads="1"/>
          </p:cNvSpPr>
          <p:nvPr/>
        </p:nvSpPr>
        <p:spPr bwMode="auto">
          <a:xfrm>
            <a:off x="2987303" y="3578599"/>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zh-CN" altLang="en-US" sz="5860" dirty="0">
                <a:latin typeface="+mn-lt"/>
                <a:ea typeface="+mn-ea"/>
                <a:cs typeface="+mn-ea"/>
                <a:sym typeface="+mn-lt"/>
              </a:rPr>
              <a:t>单击添加标题</a:t>
            </a:r>
            <a:endParaRPr lang="zh-CN" altLang="en-US" sz="586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4000" advTm="5740">
        <p14:vortex dir="r"/>
      </p:transition>
    </mc:Choice>
    <mc:Fallback>
      <p:transition spd="slow" advTm="57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5000"/>
                                  </p:iterate>
                                  <p:childTnLst>
                                    <p:set>
                                      <p:cBhvr>
                                        <p:cTn id="12" dur="1" fill="hold">
                                          <p:stCondLst>
                                            <p:cond delay="0"/>
                                          </p:stCondLst>
                                        </p:cTn>
                                        <p:tgtEl>
                                          <p:spTgt spid="142"/>
                                        </p:tgtEl>
                                        <p:attrNameLst>
                                          <p:attrName>style.visibility</p:attrName>
                                        </p:attrNameLst>
                                      </p:cBhvr>
                                      <p:to>
                                        <p:strVal val="visible"/>
                                      </p:to>
                                    </p:set>
                                    <p:anim by="(-#ppt_w*2)" calcmode="lin" valueType="num">
                                      <p:cBhvr rctx="PPT">
                                        <p:cTn id="13" dur="500" autoRev="1" fill="hold">
                                          <p:stCondLst>
                                            <p:cond delay="0"/>
                                          </p:stCondLst>
                                        </p:cTn>
                                        <p:tgtEl>
                                          <p:spTgt spid="142"/>
                                        </p:tgtEl>
                                        <p:attrNameLst>
                                          <p:attrName>ppt_w</p:attrName>
                                        </p:attrNameLst>
                                      </p:cBhvr>
                                    </p:anim>
                                    <p:anim by="(#ppt_w*0.50)" calcmode="lin" valueType="num">
                                      <p:cBhvr>
                                        <p:cTn id="14" dur="500" decel="50000" autoRev="1" fill="hold">
                                          <p:stCondLst>
                                            <p:cond delay="0"/>
                                          </p:stCondLst>
                                        </p:cTn>
                                        <p:tgtEl>
                                          <p:spTgt spid="142"/>
                                        </p:tgtEl>
                                        <p:attrNameLst>
                                          <p:attrName>ppt_x</p:attrName>
                                        </p:attrNameLst>
                                      </p:cBhvr>
                                    </p:anim>
                                    <p:anim from="(-#ppt_h/2)" to="(#ppt_y)" calcmode="lin" valueType="num">
                                      <p:cBhvr>
                                        <p:cTn id="15" dur="1000" fill="hold">
                                          <p:stCondLst>
                                            <p:cond delay="0"/>
                                          </p:stCondLst>
                                        </p:cTn>
                                        <p:tgtEl>
                                          <p:spTgt spid="142"/>
                                        </p:tgtEl>
                                        <p:attrNameLst>
                                          <p:attrName>ppt_y</p:attrName>
                                        </p:attrNameLst>
                                      </p:cBhvr>
                                    </p:anim>
                                    <p:animRot by="21600000">
                                      <p:cBhvr>
                                        <p:cTn id="16" dur="1000" fill="hold">
                                          <p:stCondLst>
                                            <p:cond delay="0"/>
                                          </p:stCondLst>
                                        </p:cTn>
                                        <p:tgtEl>
                                          <p:spTgt spid="142"/>
                                        </p:tgtEl>
                                        <p:attrNameLst>
                                          <p:attrName>r</p:attrName>
                                        </p:attrNameLst>
                                      </p:cBhvr>
                                    </p:animRot>
                                  </p:childTnLst>
                                </p:cTn>
                              </p:par>
                            </p:childTnLst>
                          </p:cTn>
                        </p:par>
                        <p:par>
                          <p:cTn id="17" fill="hold">
                            <p:stCondLst>
                              <p:cond delay="1500"/>
                            </p:stCondLst>
                            <p:childTnLst>
                              <p:par>
                                <p:cTn id="18" presetID="56" presetClass="entr" presetSubtype="0" fill="hold" grpId="0" nodeType="afterEffect">
                                  <p:stCondLst>
                                    <p:cond delay="0"/>
                                  </p:stCondLst>
                                  <p:iterate type="lt">
                                    <p:tmPct val="15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endParaRPr lang="zh-CN" altLang="en-US" sz="1600" spc="600" dirty="0">
              <a:cs typeface="+mn-ea"/>
              <a:sym typeface="+mn-lt"/>
            </a:endParaRPr>
          </a:p>
          <a:p>
            <a:pPr algn="ctr" defTabSz="872490">
              <a:defRPr/>
            </a:pPr>
            <a:endParaRPr lang="zh-CN" altLang="en-US" sz="1600" spc="600" dirty="0">
              <a:solidFill>
                <a:schemeClr val="bg1">
                  <a:lumMod val="75000"/>
                </a:schemeClr>
              </a:solidFill>
              <a:cs typeface="+mn-ea"/>
              <a:sym typeface="+mn-lt"/>
            </a:endParaRPr>
          </a:p>
        </p:txBody>
      </p:sp>
      <p:pic>
        <p:nvPicPr>
          <p:cNvPr id="67" name="图片 66"/>
          <p:cNvPicPr>
            <a:picLocks noChangeAspect="1"/>
          </p:cNvPicPr>
          <p:nvPr/>
        </p:nvPicPr>
        <p:blipFill>
          <a:blip r:embed="rId1" cstate="screen"/>
          <a:stretch>
            <a:fillRect/>
          </a:stretch>
        </p:blipFill>
        <p:spPr>
          <a:xfrm>
            <a:off x="1392792" y="1990386"/>
            <a:ext cx="4314044" cy="2877228"/>
          </a:xfrm>
          <a:prstGeom prst="rect">
            <a:avLst/>
          </a:prstGeom>
          <a:effectLst>
            <a:outerShdw blurRad="228600" dist="38100" dir="16200000" sx="102000" sy="102000" rotWithShape="0">
              <a:prstClr val="black">
                <a:alpha val="15000"/>
              </a:prstClr>
            </a:outerShdw>
          </a:effectLst>
        </p:spPr>
      </p:pic>
      <p:sp>
        <p:nvSpPr>
          <p:cNvPr id="68" name="矩形 67"/>
          <p:cNvSpPr/>
          <p:nvPr/>
        </p:nvSpPr>
        <p:spPr>
          <a:xfrm>
            <a:off x="1392792" y="4867614"/>
            <a:ext cx="4314044" cy="714036"/>
          </a:xfrm>
          <a:prstGeom prst="rect">
            <a:avLst/>
          </a:prstGeom>
          <a:solidFill>
            <a:sysClr val="window" lastClr="FFFFFF"/>
          </a:solidFill>
          <a:ln w="12700" cap="flat" cmpd="sng" algn="ctr">
            <a:noFill/>
            <a:prstDash val="solid"/>
            <a:miter lim="800000"/>
          </a:ln>
          <a:effectLst>
            <a:outerShdw blurRad="228600" dist="38100" dir="5400000" sx="101000" sy="101000" algn="t"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69" name="文本框 5"/>
          <p:cNvSpPr txBox="1"/>
          <p:nvPr/>
        </p:nvSpPr>
        <p:spPr>
          <a:xfrm>
            <a:off x="1816263" y="4932244"/>
            <a:ext cx="3467101" cy="584775"/>
          </a:xfrm>
          <a:prstGeom prst="rect">
            <a:avLst/>
          </a:prstGeom>
          <a:noFill/>
        </p:spPr>
        <p:txBody>
          <a:bodyPr wrap="square" rtlCol="0">
            <a:spAutoFit/>
          </a:bodyPr>
          <a:lstStyle/>
          <a:p>
            <a:pPr algn="ctr" defTabSz="914400"/>
            <a:r>
              <a:rPr lang="zh-CN" altLang="en-US" sz="3200" spc="400" dirty="0">
                <a:solidFill>
                  <a:srgbClr val="585858"/>
                </a:solidFill>
                <a:cs typeface="+mn-ea"/>
                <a:sym typeface="+mn-lt"/>
              </a:rPr>
              <a:t>单击添加标题</a:t>
            </a:r>
            <a:endParaRPr lang="zh-CN" altLang="en-US" sz="3200" spc="400" dirty="0">
              <a:solidFill>
                <a:srgbClr val="585858"/>
              </a:solidFill>
              <a:cs typeface="+mn-ea"/>
              <a:sym typeface="+mn-lt"/>
            </a:endParaRPr>
          </a:p>
        </p:txBody>
      </p:sp>
      <p:sp>
        <p:nvSpPr>
          <p:cNvPr id="70" name="矩形 69"/>
          <p:cNvSpPr/>
          <p:nvPr/>
        </p:nvSpPr>
        <p:spPr>
          <a:xfrm>
            <a:off x="7355068" y="2142786"/>
            <a:ext cx="752814" cy="752814"/>
          </a:xfrm>
          <a:prstGeom prst="rect">
            <a:avLst/>
          </a:prstGeom>
          <a:solidFill>
            <a:sysClr val="window" lastClr="FFFFFF"/>
          </a:solidFill>
          <a:ln w="12700" cap="flat" cmpd="sng" algn="ctr">
            <a:noFill/>
            <a:prstDash val="solid"/>
            <a:miter lim="800000"/>
          </a:ln>
          <a:effectLst>
            <a:outerShdw blurRad="190500" sx="103000" sy="1030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rgbClr val="626262"/>
                </a:solidFill>
                <a:effectLst/>
                <a:uLnTx/>
                <a:uFillTx/>
                <a:latin typeface="+mn-lt"/>
                <a:ea typeface="微软雅黑" panose="020B0503020204020204" charset="-122"/>
                <a:cs typeface="+mn-ea"/>
                <a:sym typeface="+mn-lt"/>
              </a:rPr>
              <a:t>01</a:t>
            </a:r>
            <a:endParaRPr kumimoji="0" lang="zh-CN" altLang="en-US" sz="2400" b="0" i="0" u="none" strike="noStrike" kern="0" cap="none" spc="0" normalizeH="0" baseline="0" noProof="0" dirty="0" smtClean="0">
              <a:ln>
                <a:noFill/>
              </a:ln>
              <a:solidFill>
                <a:srgbClr val="626262"/>
              </a:solidFill>
              <a:effectLst/>
              <a:uLnTx/>
              <a:uFillTx/>
              <a:latin typeface="+mn-lt"/>
              <a:ea typeface="微软雅黑" panose="020B0503020204020204" charset="-122"/>
              <a:cs typeface="+mn-ea"/>
              <a:sym typeface="+mn-lt"/>
            </a:endParaRPr>
          </a:p>
        </p:txBody>
      </p:sp>
      <p:sp>
        <p:nvSpPr>
          <p:cNvPr id="71" name="矩形 70"/>
          <p:cNvSpPr/>
          <p:nvPr/>
        </p:nvSpPr>
        <p:spPr>
          <a:xfrm>
            <a:off x="10133478" y="2142786"/>
            <a:ext cx="752814" cy="752814"/>
          </a:xfrm>
          <a:prstGeom prst="rect">
            <a:avLst/>
          </a:prstGeom>
          <a:solidFill>
            <a:sysClr val="window" lastClr="FFFFFF"/>
          </a:solidFill>
          <a:ln w="12700" cap="flat" cmpd="sng" algn="ctr">
            <a:noFill/>
            <a:prstDash val="solid"/>
            <a:miter lim="800000"/>
          </a:ln>
          <a:effectLst>
            <a:outerShdw blurRad="190500" sx="103000" sy="103000" algn="c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srgbClr val="626262"/>
                </a:solidFill>
                <a:effectLst/>
                <a:uLnTx/>
                <a:uFillTx/>
                <a:latin typeface="+mn-lt"/>
                <a:ea typeface="微软雅黑" panose="020B0503020204020204" charset="-122"/>
                <a:cs typeface="+mn-ea"/>
                <a:sym typeface="+mn-lt"/>
              </a:rPr>
              <a:t>02</a:t>
            </a:r>
            <a:endParaRPr kumimoji="0" lang="zh-CN" altLang="en-US" sz="2400" b="0" i="0" u="none" strike="noStrike" kern="0" cap="none" spc="0" normalizeH="0" baseline="0" noProof="0" dirty="0" smtClean="0">
              <a:ln>
                <a:noFill/>
              </a:ln>
              <a:solidFill>
                <a:srgbClr val="626262"/>
              </a:solidFill>
              <a:effectLst/>
              <a:uLnTx/>
              <a:uFillTx/>
              <a:latin typeface="+mn-lt"/>
              <a:ea typeface="微软雅黑" panose="020B0503020204020204" charset="-122"/>
              <a:cs typeface="+mn-ea"/>
              <a:sym typeface="+mn-lt"/>
            </a:endParaRPr>
          </a:p>
        </p:txBody>
      </p:sp>
      <p:sp>
        <p:nvSpPr>
          <p:cNvPr id="72" name="文本框 9"/>
          <p:cNvSpPr txBox="1"/>
          <p:nvPr/>
        </p:nvSpPr>
        <p:spPr>
          <a:xfrm>
            <a:off x="6912325" y="3119735"/>
            <a:ext cx="1638300" cy="461665"/>
          </a:xfrm>
          <a:prstGeom prst="rect">
            <a:avLst/>
          </a:prstGeom>
          <a:noFill/>
        </p:spPr>
        <p:txBody>
          <a:bodyPr wrap="square" rtlCol="0">
            <a:spAutoFit/>
          </a:bodyPr>
          <a:lstStyle/>
          <a:p>
            <a:pPr algn="ctr" defTabSz="914400"/>
            <a:r>
              <a:rPr lang="zh-CN" altLang="en-US" sz="2400" spc="400" dirty="0">
                <a:solidFill>
                  <a:srgbClr val="585858"/>
                </a:solidFill>
                <a:cs typeface="+mn-ea"/>
                <a:sym typeface="+mn-lt"/>
              </a:rPr>
              <a:t>添加标题</a:t>
            </a:r>
            <a:endParaRPr lang="zh-CN" altLang="en-US" sz="2400" spc="400" dirty="0">
              <a:solidFill>
                <a:srgbClr val="585858"/>
              </a:solidFill>
              <a:cs typeface="+mn-ea"/>
              <a:sym typeface="+mn-lt"/>
            </a:endParaRPr>
          </a:p>
        </p:txBody>
      </p:sp>
      <p:sp>
        <p:nvSpPr>
          <p:cNvPr id="73" name="文本框 10"/>
          <p:cNvSpPr txBox="1"/>
          <p:nvPr/>
        </p:nvSpPr>
        <p:spPr>
          <a:xfrm>
            <a:off x="9690735" y="3119735"/>
            <a:ext cx="1638300" cy="461665"/>
          </a:xfrm>
          <a:prstGeom prst="rect">
            <a:avLst/>
          </a:prstGeom>
          <a:noFill/>
        </p:spPr>
        <p:txBody>
          <a:bodyPr wrap="square" rtlCol="0">
            <a:spAutoFit/>
          </a:bodyPr>
          <a:lstStyle/>
          <a:p>
            <a:pPr algn="ctr" defTabSz="914400"/>
            <a:r>
              <a:rPr lang="zh-CN" altLang="en-US" sz="2400" spc="400" dirty="0">
                <a:solidFill>
                  <a:srgbClr val="585858"/>
                </a:solidFill>
                <a:cs typeface="+mn-ea"/>
                <a:sym typeface="+mn-lt"/>
              </a:rPr>
              <a:t>添加标题</a:t>
            </a:r>
            <a:endParaRPr lang="zh-CN" altLang="en-US" sz="2400" spc="400" dirty="0">
              <a:solidFill>
                <a:srgbClr val="585858"/>
              </a:solidFill>
              <a:cs typeface="+mn-ea"/>
              <a:sym typeface="+mn-lt"/>
            </a:endParaRPr>
          </a:p>
        </p:txBody>
      </p:sp>
      <p:sp>
        <p:nvSpPr>
          <p:cNvPr id="74" name="文本框 11"/>
          <p:cNvSpPr txBox="1"/>
          <p:nvPr/>
        </p:nvSpPr>
        <p:spPr>
          <a:xfrm>
            <a:off x="6451575" y="3896015"/>
            <a:ext cx="2559800" cy="784830"/>
          </a:xfrm>
          <a:prstGeom prst="rect">
            <a:avLst/>
          </a:prstGeom>
          <a:noFill/>
        </p:spPr>
        <p:txBody>
          <a:bodyPr wrap="square" rtlCol="0">
            <a:spAutoFit/>
          </a:bodyPr>
          <a:lstStyle/>
          <a:p>
            <a:pPr algn="ctr" defTabSz="914400">
              <a:lnSpc>
                <a:spcPts val="1800"/>
              </a:lnSpc>
            </a:pPr>
            <a:r>
              <a:rPr lang="zh-CN" altLang="en-US" sz="1400" dirty="0">
                <a:solidFill>
                  <a:srgbClr val="585858"/>
                </a:solidFill>
                <a:cs typeface="+mn-ea"/>
                <a:sym typeface="+mn-lt"/>
              </a:rPr>
              <a:t>单击此处添加标题内容，内容要与标题相符，并且需要注意字体大小与字体类型。</a:t>
            </a:r>
            <a:endParaRPr lang="zh-CN" altLang="en-US" sz="1400" dirty="0">
              <a:solidFill>
                <a:srgbClr val="585858"/>
              </a:solidFill>
              <a:cs typeface="+mn-ea"/>
              <a:sym typeface="+mn-lt"/>
            </a:endParaRPr>
          </a:p>
        </p:txBody>
      </p:sp>
      <p:sp>
        <p:nvSpPr>
          <p:cNvPr id="75" name="文本框 12"/>
          <p:cNvSpPr txBox="1"/>
          <p:nvPr/>
        </p:nvSpPr>
        <p:spPr>
          <a:xfrm>
            <a:off x="9243599" y="3896015"/>
            <a:ext cx="2559800" cy="784830"/>
          </a:xfrm>
          <a:prstGeom prst="rect">
            <a:avLst/>
          </a:prstGeom>
          <a:noFill/>
        </p:spPr>
        <p:txBody>
          <a:bodyPr wrap="square" rtlCol="0">
            <a:spAutoFit/>
          </a:bodyPr>
          <a:lstStyle/>
          <a:p>
            <a:pPr algn="ctr" defTabSz="914400">
              <a:lnSpc>
                <a:spcPts val="1800"/>
              </a:lnSpc>
            </a:pPr>
            <a:r>
              <a:rPr lang="zh-CN" altLang="en-US" sz="1400" dirty="0">
                <a:solidFill>
                  <a:srgbClr val="585858"/>
                </a:solidFill>
                <a:cs typeface="+mn-ea"/>
                <a:sym typeface="+mn-lt"/>
              </a:rPr>
              <a:t>单击此处添加标题内容，内容要与标题相符，并且需要注意字体大小与字体类型。</a:t>
            </a:r>
            <a:endParaRPr lang="zh-CN" altLang="en-US" sz="1400" dirty="0">
              <a:solidFill>
                <a:srgbClr val="585858"/>
              </a:solidFill>
              <a:cs typeface="+mn-ea"/>
              <a:sym typeface="+mn-lt"/>
            </a:endParaRPr>
          </a:p>
        </p:txBody>
      </p:sp>
      <p:grpSp>
        <p:nvGrpSpPr>
          <p:cNvPr id="76" name="组合 75"/>
          <p:cNvGrpSpPr/>
          <p:nvPr/>
        </p:nvGrpSpPr>
        <p:grpSpPr>
          <a:xfrm>
            <a:off x="9827745" y="5353665"/>
            <a:ext cx="4728509" cy="3459037"/>
            <a:chOff x="10280847" y="4867614"/>
            <a:chExt cx="3711904" cy="3711904"/>
          </a:xfrm>
        </p:grpSpPr>
        <p:sp>
          <p:nvSpPr>
            <p:cNvPr id="77" name="椭圆 76"/>
            <p:cNvSpPr/>
            <p:nvPr/>
          </p:nvSpPr>
          <p:spPr>
            <a:xfrm>
              <a:off x="11636251" y="6223018"/>
              <a:ext cx="1001097" cy="1001097"/>
            </a:xfrm>
            <a:prstGeom prst="ellipse">
              <a:avLst/>
            </a:prstGeom>
            <a:noFill/>
            <a:ln w="12700" cap="flat" cmpd="sng" algn="ctr">
              <a:solidFill>
                <a:srgbClr val="585858">
                  <a:alpha val="28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78" name="椭圆 77"/>
            <p:cNvSpPr/>
            <p:nvPr/>
          </p:nvSpPr>
          <p:spPr>
            <a:xfrm>
              <a:off x="11410350" y="5997117"/>
              <a:ext cx="1452898" cy="1452898"/>
            </a:xfrm>
            <a:prstGeom prst="ellipse">
              <a:avLst/>
            </a:prstGeom>
            <a:noFill/>
            <a:ln w="12700" cap="flat" cmpd="sng" algn="ctr">
              <a:solidFill>
                <a:srgbClr val="585858">
                  <a:alpha val="28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lumMod val="100000"/>
                  </a:prstClr>
                </a:solidFill>
                <a:effectLst/>
                <a:uLnTx/>
                <a:uFillTx/>
                <a:latin typeface="+mn-lt"/>
                <a:ea typeface="微软雅黑" panose="020B0503020204020204" charset="-122"/>
                <a:cs typeface="+mn-ea"/>
                <a:sym typeface="+mn-lt"/>
              </a:endParaRPr>
            </a:p>
          </p:txBody>
        </p:sp>
        <p:sp>
          <p:nvSpPr>
            <p:cNvPr id="79" name="椭圆 78"/>
            <p:cNvSpPr/>
            <p:nvPr/>
          </p:nvSpPr>
          <p:spPr>
            <a:xfrm>
              <a:off x="11184450" y="5771217"/>
              <a:ext cx="1904699" cy="1904699"/>
            </a:xfrm>
            <a:prstGeom prst="ellipse">
              <a:avLst/>
            </a:prstGeom>
            <a:noFill/>
            <a:ln w="12700" cap="flat" cmpd="sng" algn="ctr">
              <a:solidFill>
                <a:srgbClr val="585858">
                  <a:alpha val="28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lumMod val="100000"/>
                  </a:prstClr>
                </a:solidFill>
                <a:effectLst/>
                <a:uLnTx/>
                <a:uFillTx/>
                <a:latin typeface="+mn-lt"/>
                <a:ea typeface="微软雅黑" panose="020B0503020204020204" charset="-122"/>
                <a:cs typeface="+mn-ea"/>
                <a:sym typeface="+mn-lt"/>
              </a:endParaRPr>
            </a:p>
          </p:txBody>
        </p:sp>
        <p:sp>
          <p:nvSpPr>
            <p:cNvPr id="80" name="椭圆 79"/>
            <p:cNvSpPr/>
            <p:nvPr/>
          </p:nvSpPr>
          <p:spPr>
            <a:xfrm>
              <a:off x="10958549" y="5545316"/>
              <a:ext cx="2356501" cy="2356501"/>
            </a:xfrm>
            <a:prstGeom prst="ellipse">
              <a:avLst/>
            </a:prstGeom>
            <a:noFill/>
            <a:ln w="12700" cap="flat" cmpd="sng" algn="ctr">
              <a:solidFill>
                <a:srgbClr val="585858">
                  <a:alpha val="28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lumMod val="100000"/>
                  </a:prstClr>
                </a:solidFill>
                <a:effectLst/>
                <a:uLnTx/>
                <a:uFillTx/>
                <a:latin typeface="+mn-lt"/>
                <a:ea typeface="微软雅黑" panose="020B0503020204020204" charset="-122"/>
                <a:cs typeface="+mn-ea"/>
                <a:sym typeface="+mn-lt"/>
              </a:endParaRPr>
            </a:p>
          </p:txBody>
        </p:sp>
        <p:sp>
          <p:nvSpPr>
            <p:cNvPr id="81" name="椭圆 80"/>
            <p:cNvSpPr/>
            <p:nvPr/>
          </p:nvSpPr>
          <p:spPr>
            <a:xfrm>
              <a:off x="10732648" y="5319415"/>
              <a:ext cx="2808302" cy="2808302"/>
            </a:xfrm>
            <a:prstGeom prst="ellipse">
              <a:avLst/>
            </a:prstGeom>
            <a:noFill/>
            <a:ln w="12700" cap="flat" cmpd="sng" algn="ctr">
              <a:solidFill>
                <a:srgbClr val="585858">
                  <a:alpha val="28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lumMod val="100000"/>
                  </a:prstClr>
                </a:solidFill>
                <a:effectLst/>
                <a:uLnTx/>
                <a:uFillTx/>
                <a:latin typeface="+mn-lt"/>
                <a:ea typeface="微软雅黑" panose="020B0503020204020204" charset="-122"/>
                <a:cs typeface="+mn-ea"/>
                <a:sym typeface="+mn-lt"/>
              </a:endParaRPr>
            </a:p>
          </p:txBody>
        </p:sp>
        <p:sp>
          <p:nvSpPr>
            <p:cNvPr id="82" name="椭圆 81"/>
            <p:cNvSpPr/>
            <p:nvPr/>
          </p:nvSpPr>
          <p:spPr>
            <a:xfrm>
              <a:off x="10506748" y="5093515"/>
              <a:ext cx="3260103" cy="3260103"/>
            </a:xfrm>
            <a:prstGeom prst="ellipse">
              <a:avLst/>
            </a:prstGeom>
            <a:noFill/>
            <a:ln w="12700" cap="flat" cmpd="sng" algn="ctr">
              <a:solidFill>
                <a:srgbClr val="585858">
                  <a:alpha val="28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lumMod val="100000"/>
                  </a:prstClr>
                </a:solidFill>
                <a:effectLst/>
                <a:uLnTx/>
                <a:uFillTx/>
                <a:latin typeface="+mn-lt"/>
                <a:ea typeface="微软雅黑" panose="020B0503020204020204" charset="-122"/>
                <a:cs typeface="+mn-ea"/>
                <a:sym typeface="+mn-lt"/>
              </a:endParaRPr>
            </a:p>
          </p:txBody>
        </p:sp>
        <p:sp>
          <p:nvSpPr>
            <p:cNvPr id="83" name="椭圆 82"/>
            <p:cNvSpPr/>
            <p:nvPr/>
          </p:nvSpPr>
          <p:spPr>
            <a:xfrm>
              <a:off x="10280847" y="4867614"/>
              <a:ext cx="3711904" cy="3711904"/>
            </a:xfrm>
            <a:prstGeom prst="ellipse">
              <a:avLst/>
            </a:prstGeom>
            <a:noFill/>
            <a:ln w="12700" cap="flat" cmpd="sng" algn="ctr">
              <a:solidFill>
                <a:srgbClr val="585858">
                  <a:alpha val="28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572">
        <p14:ferris dir="l"/>
      </p:transition>
    </mc:Choice>
    <mc:Fallback>
      <p:transition spd="slow" advTm="157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600"/>
                                        <p:tgtEl>
                                          <p:spTgt spid="50"/>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50"/>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barn(outVertical)">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1000"/>
                                        <p:tgtEl>
                                          <p:spTgt spid="76"/>
                                        </p:tgtEl>
                                      </p:cBhvr>
                                    </p:animEffect>
                                    <p:anim calcmode="lin" valueType="num">
                                      <p:cBhvr>
                                        <p:cTn id="20" dur="1000" fill="hold"/>
                                        <p:tgtEl>
                                          <p:spTgt spid="76"/>
                                        </p:tgtEl>
                                        <p:attrNameLst>
                                          <p:attrName>ppt_x</p:attrName>
                                        </p:attrNameLst>
                                      </p:cBhvr>
                                      <p:tavLst>
                                        <p:tav tm="0">
                                          <p:val>
                                            <p:strVal val="#ppt_x"/>
                                          </p:val>
                                        </p:tav>
                                        <p:tav tm="100000">
                                          <p:val>
                                            <p:strVal val="#ppt_x"/>
                                          </p:val>
                                        </p:tav>
                                      </p:tavLst>
                                    </p:anim>
                                    <p:anim calcmode="lin" valueType="num">
                                      <p:cBhvr>
                                        <p:cTn id="21"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0"/>
                                        </p:tgtEl>
                                        <p:attrNameLst>
                                          <p:attrName>style.visibility</p:attrName>
                                        </p:attrNameLst>
                                      </p:cBhvr>
                                      <p:to>
                                        <p:strVal val="visible"/>
                                      </p:to>
                                    </p:set>
                                    <p:anim calcmode="lin" valueType="num">
                                      <p:cBhvr>
                                        <p:cTn id="26" dur="500" fill="hold"/>
                                        <p:tgtEl>
                                          <p:spTgt spid="70"/>
                                        </p:tgtEl>
                                        <p:attrNameLst>
                                          <p:attrName>ppt_w</p:attrName>
                                        </p:attrNameLst>
                                      </p:cBhvr>
                                      <p:tavLst>
                                        <p:tav tm="0">
                                          <p:val>
                                            <p:fltVal val="0"/>
                                          </p:val>
                                        </p:tav>
                                        <p:tav tm="100000">
                                          <p:val>
                                            <p:strVal val="#ppt_w"/>
                                          </p:val>
                                        </p:tav>
                                      </p:tavLst>
                                    </p:anim>
                                    <p:anim calcmode="lin" valueType="num">
                                      <p:cBhvr>
                                        <p:cTn id="27" dur="500" fill="hold"/>
                                        <p:tgtEl>
                                          <p:spTgt spid="70"/>
                                        </p:tgtEl>
                                        <p:attrNameLst>
                                          <p:attrName>ppt_h</p:attrName>
                                        </p:attrNameLst>
                                      </p:cBhvr>
                                      <p:tavLst>
                                        <p:tav tm="0">
                                          <p:val>
                                            <p:fltVal val="0"/>
                                          </p:val>
                                        </p:tav>
                                        <p:tav tm="100000">
                                          <p:val>
                                            <p:strVal val="#ppt_h"/>
                                          </p:val>
                                        </p:tav>
                                      </p:tavLst>
                                    </p:anim>
                                    <p:animEffect transition="in" filter="fade">
                                      <p:cBhvr>
                                        <p:cTn id="28" dur="500"/>
                                        <p:tgtEl>
                                          <p:spTgt spid="7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1000"/>
                                        <p:tgtEl>
                                          <p:spTgt spid="72"/>
                                        </p:tgtEl>
                                      </p:cBhvr>
                                    </p:animEffect>
                                    <p:anim calcmode="lin" valueType="num">
                                      <p:cBhvr>
                                        <p:cTn id="34" dur="1000" fill="hold"/>
                                        <p:tgtEl>
                                          <p:spTgt spid="72"/>
                                        </p:tgtEl>
                                        <p:attrNameLst>
                                          <p:attrName>ppt_x</p:attrName>
                                        </p:attrNameLst>
                                      </p:cBhvr>
                                      <p:tavLst>
                                        <p:tav tm="0">
                                          <p:val>
                                            <p:strVal val="#ppt_x"/>
                                          </p:val>
                                        </p:tav>
                                        <p:tav tm="100000">
                                          <p:val>
                                            <p:strVal val="#ppt_x"/>
                                          </p:val>
                                        </p:tav>
                                      </p:tavLst>
                                    </p:anim>
                                    <p:anim calcmode="lin" valueType="num">
                                      <p:cBhvr>
                                        <p:cTn id="35" dur="1000" fill="hold"/>
                                        <p:tgtEl>
                                          <p:spTgt spid="7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1000"/>
                                        <p:tgtEl>
                                          <p:spTgt spid="74"/>
                                        </p:tgtEl>
                                      </p:cBhvr>
                                    </p:animEffect>
                                    <p:anim calcmode="lin" valueType="num">
                                      <p:cBhvr>
                                        <p:cTn id="39" dur="1000" fill="hold"/>
                                        <p:tgtEl>
                                          <p:spTgt spid="74"/>
                                        </p:tgtEl>
                                        <p:attrNameLst>
                                          <p:attrName>ppt_x</p:attrName>
                                        </p:attrNameLst>
                                      </p:cBhvr>
                                      <p:tavLst>
                                        <p:tav tm="0">
                                          <p:val>
                                            <p:strVal val="#ppt_x"/>
                                          </p:val>
                                        </p:tav>
                                        <p:tav tm="100000">
                                          <p:val>
                                            <p:strVal val="#ppt_x"/>
                                          </p:val>
                                        </p:tav>
                                      </p:tavLst>
                                    </p:anim>
                                    <p:anim calcmode="lin" valueType="num">
                                      <p:cBhvr>
                                        <p:cTn id="4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1000"/>
                                        <p:tgtEl>
                                          <p:spTgt spid="73"/>
                                        </p:tgtEl>
                                      </p:cBhvr>
                                    </p:animEffect>
                                    <p:anim calcmode="lin" valueType="num">
                                      <p:cBhvr>
                                        <p:cTn id="46" dur="1000" fill="hold"/>
                                        <p:tgtEl>
                                          <p:spTgt spid="73"/>
                                        </p:tgtEl>
                                        <p:attrNameLst>
                                          <p:attrName>ppt_x</p:attrName>
                                        </p:attrNameLst>
                                      </p:cBhvr>
                                      <p:tavLst>
                                        <p:tav tm="0">
                                          <p:val>
                                            <p:strVal val="#ppt_x"/>
                                          </p:val>
                                        </p:tav>
                                        <p:tav tm="100000">
                                          <p:val>
                                            <p:strVal val="#ppt_x"/>
                                          </p:val>
                                        </p:tav>
                                      </p:tavLst>
                                    </p:anim>
                                    <p:anim calcmode="lin" valueType="num">
                                      <p:cBhvr>
                                        <p:cTn id="47" dur="1000" fill="hold"/>
                                        <p:tgtEl>
                                          <p:spTgt spid="7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fade">
                                      <p:cBhvr>
                                        <p:cTn id="50" dur="1000"/>
                                        <p:tgtEl>
                                          <p:spTgt spid="75"/>
                                        </p:tgtEl>
                                      </p:cBhvr>
                                    </p:animEffect>
                                    <p:anim calcmode="lin" valueType="num">
                                      <p:cBhvr>
                                        <p:cTn id="51" dur="1000" fill="hold"/>
                                        <p:tgtEl>
                                          <p:spTgt spid="75"/>
                                        </p:tgtEl>
                                        <p:attrNameLst>
                                          <p:attrName>ppt_x</p:attrName>
                                        </p:attrNameLst>
                                      </p:cBhvr>
                                      <p:tavLst>
                                        <p:tav tm="0">
                                          <p:val>
                                            <p:strVal val="#ppt_x"/>
                                          </p:val>
                                        </p:tav>
                                        <p:tav tm="100000">
                                          <p:val>
                                            <p:strVal val="#ppt_x"/>
                                          </p:val>
                                        </p:tav>
                                      </p:tavLst>
                                    </p:anim>
                                    <p:anim calcmode="lin" valueType="num">
                                      <p:cBhvr>
                                        <p:cTn id="52"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P spid="69" grpId="0"/>
      <p:bldP spid="70" grpId="0" animBg="1"/>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endParaRPr lang="zh-CN" altLang="en-US" sz="1600" spc="600" dirty="0">
              <a:cs typeface="+mn-ea"/>
              <a:sym typeface="+mn-lt"/>
            </a:endParaRPr>
          </a:p>
          <a:p>
            <a:pPr algn="ctr" defTabSz="872490">
              <a:defRPr/>
            </a:pPr>
            <a:endParaRPr lang="zh-CN" altLang="en-US" sz="1600" spc="600" dirty="0">
              <a:solidFill>
                <a:schemeClr val="bg1">
                  <a:lumMod val="75000"/>
                </a:schemeClr>
              </a:solidFill>
              <a:cs typeface="+mn-ea"/>
              <a:sym typeface="+mn-lt"/>
            </a:endParaRPr>
          </a:p>
        </p:txBody>
      </p:sp>
      <p:sp>
        <p:nvSpPr>
          <p:cNvPr id="56" name="矩形 55"/>
          <p:cNvSpPr/>
          <p:nvPr/>
        </p:nvSpPr>
        <p:spPr>
          <a:xfrm>
            <a:off x="2802194" y="961674"/>
            <a:ext cx="9389806" cy="5338915"/>
          </a:xfrm>
          <a:prstGeom prst="rect">
            <a:avLst/>
          </a:prstGeom>
          <a:solidFill>
            <a:sysClr val="window" lastClr="FFFFFF"/>
          </a:solidFill>
          <a:ln w="12700" cap="flat" cmpd="sng" algn="ctr">
            <a:noFill/>
            <a:prstDash val="solid"/>
            <a:miter lim="800000"/>
          </a:ln>
          <a:effectLst>
            <a:outerShdw blurRad="393700" sx="103000" sy="103000" algn="ctr" rotWithShape="0">
              <a:sysClr val="windowText" lastClr="000000">
                <a:lumMod val="85000"/>
                <a:lumOff val="15000"/>
                <a:alpha val="1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57" name="椭圆 56"/>
          <p:cNvSpPr/>
          <p:nvPr/>
        </p:nvSpPr>
        <p:spPr>
          <a:xfrm>
            <a:off x="1209368" y="2038306"/>
            <a:ext cx="3185651" cy="3185651"/>
          </a:xfrm>
          <a:prstGeom prst="ellipse">
            <a:avLst/>
          </a:prstGeom>
          <a:blipFill dpi="0" rotWithShape="1">
            <a:blip r:embed="rId1"/>
            <a:srcRect/>
            <a:tile tx="0" ty="0" sx="100000" sy="100000" flip="none" algn="ctr"/>
          </a:blipFill>
          <a:ln w="190500" cap="flat" cmpd="sng" algn="ctr">
            <a:solidFill>
              <a:srgbClr val="E4E4E4"/>
            </a:solidFill>
            <a:prstDash val="solid"/>
            <a:miter lim="800000"/>
          </a:ln>
          <a:effectLst>
            <a:outerShdw blurRad="317500" sx="103000" sy="103000" algn="ctr" rotWithShape="0">
              <a:sysClr val="windowText" lastClr="000000">
                <a:lumMod val="75000"/>
                <a:lumOff val="25000"/>
                <a:alpha val="1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pic>
        <p:nvPicPr>
          <p:cNvPr id="58" name="图片 57"/>
          <p:cNvPicPr>
            <a:picLocks noChangeAspect="1"/>
          </p:cNvPicPr>
          <p:nvPr/>
        </p:nvPicPr>
        <p:blipFill>
          <a:blip r:embed="rId2" cstate="screen"/>
          <a:stretch>
            <a:fillRect/>
          </a:stretch>
        </p:blipFill>
        <p:spPr>
          <a:xfrm>
            <a:off x="5516419" y="2040039"/>
            <a:ext cx="471426" cy="431953"/>
          </a:xfrm>
          <a:prstGeom prst="rect">
            <a:avLst/>
          </a:prstGeom>
        </p:spPr>
      </p:pic>
      <p:pic>
        <p:nvPicPr>
          <p:cNvPr id="59" name="图片 58"/>
          <p:cNvPicPr>
            <a:picLocks noChangeAspect="1"/>
          </p:cNvPicPr>
          <p:nvPr/>
        </p:nvPicPr>
        <p:blipFill>
          <a:blip r:embed="rId3" cstate="screen"/>
          <a:stretch>
            <a:fillRect/>
          </a:stretch>
        </p:blipFill>
        <p:spPr>
          <a:xfrm>
            <a:off x="5516419" y="3426814"/>
            <a:ext cx="471426" cy="422028"/>
          </a:xfrm>
          <a:prstGeom prst="rect">
            <a:avLst/>
          </a:prstGeom>
        </p:spPr>
      </p:pic>
      <p:pic>
        <p:nvPicPr>
          <p:cNvPr id="60" name="图片 59"/>
          <p:cNvPicPr>
            <a:picLocks noChangeAspect="1"/>
          </p:cNvPicPr>
          <p:nvPr/>
        </p:nvPicPr>
        <p:blipFill>
          <a:blip r:embed="rId4" cstate="screen"/>
          <a:stretch>
            <a:fillRect/>
          </a:stretch>
        </p:blipFill>
        <p:spPr>
          <a:xfrm>
            <a:off x="5516419" y="4803664"/>
            <a:ext cx="471426" cy="468456"/>
          </a:xfrm>
          <a:prstGeom prst="rect">
            <a:avLst/>
          </a:prstGeom>
        </p:spPr>
      </p:pic>
      <p:sp>
        <p:nvSpPr>
          <p:cNvPr id="61" name="文本框 8"/>
          <p:cNvSpPr txBox="1"/>
          <p:nvPr/>
        </p:nvSpPr>
        <p:spPr>
          <a:xfrm>
            <a:off x="6204157" y="1992705"/>
            <a:ext cx="4972050"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62" name="文本框 9"/>
          <p:cNvSpPr txBox="1"/>
          <p:nvPr/>
        </p:nvSpPr>
        <p:spPr>
          <a:xfrm>
            <a:off x="6204157" y="3374518"/>
            <a:ext cx="4972050"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63" name="文本框 10"/>
          <p:cNvSpPr txBox="1"/>
          <p:nvPr/>
        </p:nvSpPr>
        <p:spPr>
          <a:xfrm>
            <a:off x="6204157" y="4803664"/>
            <a:ext cx="4972050"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Tree>
  </p:cSld>
  <p:clrMapOvr>
    <a:masterClrMapping/>
  </p:clrMapOvr>
  <p:transition spd="slow" advTm="318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600"/>
                                        <p:tgtEl>
                                          <p:spTgt spid="47"/>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47"/>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heel(1)">
                                      <p:cBhvr>
                                        <p:cTn id="19" dur="20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p:cTn id="24" dur="500" fill="hold"/>
                                        <p:tgtEl>
                                          <p:spTgt spid="58"/>
                                        </p:tgtEl>
                                        <p:attrNameLst>
                                          <p:attrName>ppt_w</p:attrName>
                                        </p:attrNameLst>
                                      </p:cBhvr>
                                      <p:tavLst>
                                        <p:tav tm="0">
                                          <p:val>
                                            <p:fltVal val="0"/>
                                          </p:val>
                                        </p:tav>
                                        <p:tav tm="100000">
                                          <p:val>
                                            <p:strVal val="#ppt_w"/>
                                          </p:val>
                                        </p:tav>
                                      </p:tavLst>
                                    </p:anim>
                                    <p:anim calcmode="lin" valueType="num">
                                      <p:cBhvr>
                                        <p:cTn id="25" dur="500" fill="hold"/>
                                        <p:tgtEl>
                                          <p:spTgt spid="58"/>
                                        </p:tgtEl>
                                        <p:attrNameLst>
                                          <p:attrName>ppt_h</p:attrName>
                                        </p:attrNameLst>
                                      </p:cBhvr>
                                      <p:tavLst>
                                        <p:tav tm="0">
                                          <p:val>
                                            <p:fltVal val="0"/>
                                          </p:val>
                                        </p:tav>
                                        <p:tav tm="100000">
                                          <p:val>
                                            <p:strVal val="#ppt_h"/>
                                          </p:val>
                                        </p:tav>
                                      </p:tavLst>
                                    </p:anim>
                                    <p:animEffect transition="in" filter="fade">
                                      <p:cBhvr>
                                        <p:cTn id="26" dur="5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1+#ppt_w/2"/>
                                          </p:val>
                                        </p:tav>
                                        <p:tav tm="100000">
                                          <p:val>
                                            <p:strVal val="#ppt_x"/>
                                          </p:val>
                                        </p:tav>
                                      </p:tavLst>
                                    </p:anim>
                                    <p:anim calcmode="lin" valueType="num">
                                      <p:cBhvr additive="base">
                                        <p:cTn id="32"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62"/>
                                        </p:tgtEl>
                                        <p:attrNameLst>
                                          <p:attrName>style.visibility</p:attrName>
                                        </p:attrNameLst>
                                      </p:cBhvr>
                                      <p:to>
                                        <p:strVal val="visible"/>
                                      </p:to>
                                    </p:set>
                                    <p:anim calcmode="lin" valueType="num">
                                      <p:cBhvr additive="base">
                                        <p:cTn id="44" dur="500" fill="hold"/>
                                        <p:tgtEl>
                                          <p:spTgt spid="62"/>
                                        </p:tgtEl>
                                        <p:attrNameLst>
                                          <p:attrName>ppt_x</p:attrName>
                                        </p:attrNameLst>
                                      </p:cBhvr>
                                      <p:tavLst>
                                        <p:tav tm="0">
                                          <p:val>
                                            <p:strVal val="1+#ppt_w/2"/>
                                          </p:val>
                                        </p:tav>
                                        <p:tav tm="100000">
                                          <p:val>
                                            <p:strVal val="#ppt_x"/>
                                          </p:val>
                                        </p:tav>
                                      </p:tavLst>
                                    </p:anim>
                                    <p:anim calcmode="lin" valueType="num">
                                      <p:cBhvr additive="base">
                                        <p:cTn id="45"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additive="base">
                                        <p:cTn id="57" dur="500" fill="hold"/>
                                        <p:tgtEl>
                                          <p:spTgt spid="63"/>
                                        </p:tgtEl>
                                        <p:attrNameLst>
                                          <p:attrName>ppt_x</p:attrName>
                                        </p:attrNameLst>
                                      </p:cBhvr>
                                      <p:tavLst>
                                        <p:tav tm="0">
                                          <p:val>
                                            <p:strVal val="1+#ppt_w/2"/>
                                          </p:val>
                                        </p:tav>
                                        <p:tav tm="100000">
                                          <p:val>
                                            <p:strVal val="#ppt_x"/>
                                          </p:val>
                                        </p:tav>
                                      </p:tavLst>
                                    </p:anim>
                                    <p:anim calcmode="lin" valueType="num">
                                      <p:cBhvr additive="base">
                                        <p:cTn id="58"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56" grpId="0" animBg="1"/>
      <p:bldP spid="57" grpId="0" animBg="1"/>
      <p:bldP spid="61" grpId="0"/>
      <p:bldP spid="62" grpId="0"/>
      <p:bldP spid="6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endParaRPr lang="zh-CN" altLang="en-US" sz="1600" spc="600" dirty="0">
              <a:cs typeface="+mn-ea"/>
              <a:sym typeface="+mn-lt"/>
            </a:endParaRPr>
          </a:p>
          <a:p>
            <a:pPr algn="ctr" defTabSz="872490">
              <a:defRPr/>
            </a:pPr>
            <a:endParaRPr lang="zh-CN" altLang="en-US" sz="1600" spc="600" dirty="0">
              <a:solidFill>
                <a:schemeClr val="bg1">
                  <a:lumMod val="75000"/>
                </a:schemeClr>
              </a:solidFill>
              <a:cs typeface="+mn-ea"/>
              <a:sym typeface="+mn-lt"/>
            </a:endParaRPr>
          </a:p>
        </p:txBody>
      </p:sp>
      <p:pic>
        <p:nvPicPr>
          <p:cNvPr id="26" name="图片 25"/>
          <p:cNvPicPr>
            <a:picLocks noChangeAspect="1"/>
          </p:cNvPicPr>
          <p:nvPr/>
        </p:nvPicPr>
        <p:blipFill rotWithShape="1">
          <a:blip r:embed="rId1" cstate="screen"/>
          <a:srcRect/>
          <a:stretch>
            <a:fillRect/>
          </a:stretch>
        </p:blipFill>
        <p:spPr>
          <a:xfrm>
            <a:off x="1257300" y="1260987"/>
            <a:ext cx="2742211" cy="4336026"/>
          </a:xfrm>
          <a:prstGeom prst="rect">
            <a:avLst/>
          </a:prstGeom>
          <a:solidFill>
            <a:srgbClr val="FFFFFF">
              <a:shade val="85000"/>
            </a:srgbClr>
          </a:solidFill>
          <a:ln w="88900" cap="sq">
            <a:solidFill>
              <a:srgbClr val="FFFFFF"/>
            </a:solidFill>
            <a:miter lim="800000"/>
            <a:headEnd/>
            <a:tailEnd/>
          </a:ln>
          <a:effectLst>
            <a:outerShdw blurRad="165100" sx="102000" sy="102000" algn="ctr" rotWithShape="0">
              <a:prstClr val="black">
                <a:alpha val="10000"/>
              </a:prstClr>
            </a:outerShdw>
          </a:effectLst>
          <a:scene3d>
            <a:camera prst="orthographicFront"/>
            <a:lightRig rig="twoPt" dir="t">
              <a:rot lat="0" lon="0" rev="7200000"/>
            </a:lightRig>
          </a:scene3d>
          <a:sp3d>
            <a:bevelT w="25400" h="19050"/>
            <a:contourClr>
              <a:srgbClr val="FFFFFF"/>
            </a:contourClr>
          </a:sp3d>
        </p:spPr>
      </p:pic>
      <p:sp>
        <p:nvSpPr>
          <p:cNvPr id="27" name="椭圆 26"/>
          <p:cNvSpPr/>
          <p:nvPr/>
        </p:nvSpPr>
        <p:spPr>
          <a:xfrm>
            <a:off x="10684449" y="523568"/>
            <a:ext cx="593152" cy="593152"/>
          </a:xfrm>
          <a:prstGeom prst="ellipse">
            <a:avLst/>
          </a:prstGeom>
          <a:solidFill>
            <a:sysClr val="window" lastClr="FFFFFF"/>
          </a:solidFill>
          <a:ln w="12700" cap="flat" cmpd="sng" algn="ctr">
            <a:noFill/>
            <a:prstDash val="solid"/>
            <a:miter lim="800000"/>
          </a:ln>
          <a:effectLst>
            <a:outerShdw blurRad="393700" sx="103000" sy="103000" algn="ctr" rotWithShape="0">
              <a:sysClr val="windowText" lastClr="000000">
                <a:lumMod val="95000"/>
                <a:lumOff val="5000"/>
                <a:alpha val="1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28" name="椭圆 27"/>
          <p:cNvSpPr/>
          <p:nvPr/>
        </p:nvSpPr>
        <p:spPr>
          <a:xfrm>
            <a:off x="4807835" y="3132424"/>
            <a:ext cx="593152" cy="593152"/>
          </a:xfrm>
          <a:prstGeom prst="ellipse">
            <a:avLst/>
          </a:prstGeom>
          <a:solidFill>
            <a:srgbClr val="7E7E7E"/>
          </a:solidFill>
          <a:ln w="12700" cap="flat" cmpd="sng" algn="ctr">
            <a:noFill/>
            <a:prstDash val="solid"/>
            <a:miter lim="800000"/>
          </a:ln>
          <a:effectLst>
            <a:outerShdw blurRad="393700" sx="103000" sy="103000" algn="ctr" rotWithShape="0">
              <a:sysClr val="windowText" lastClr="000000">
                <a:lumMod val="95000"/>
                <a:lumOff val="5000"/>
                <a:alpha val="1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29" name="椭圆 28"/>
          <p:cNvSpPr/>
          <p:nvPr/>
        </p:nvSpPr>
        <p:spPr>
          <a:xfrm>
            <a:off x="11449051" y="6133106"/>
            <a:ext cx="342899" cy="342899"/>
          </a:xfrm>
          <a:prstGeom prst="ellipse">
            <a:avLst/>
          </a:prstGeom>
          <a:solidFill>
            <a:srgbClr val="D1D1D1"/>
          </a:solidFill>
          <a:ln w="12700" cap="flat" cmpd="sng" algn="ctr">
            <a:noFill/>
            <a:prstDash val="solid"/>
            <a:miter lim="800000"/>
          </a:ln>
          <a:effectLst>
            <a:outerShdw blurRad="393700" sx="103000" sy="103000" algn="ctr" rotWithShape="0">
              <a:sysClr val="windowText" lastClr="000000">
                <a:lumMod val="95000"/>
                <a:lumOff val="5000"/>
                <a:alpha val="1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grpSp>
        <p:nvGrpSpPr>
          <p:cNvPr id="30" name="组合 29"/>
          <p:cNvGrpSpPr/>
          <p:nvPr/>
        </p:nvGrpSpPr>
        <p:grpSpPr>
          <a:xfrm>
            <a:off x="5934387" y="1522400"/>
            <a:ext cx="3467101" cy="935380"/>
            <a:chOff x="4362449" y="804864"/>
            <a:chExt cx="3467101" cy="935380"/>
          </a:xfrm>
        </p:grpSpPr>
        <p:sp>
          <p:nvSpPr>
            <p:cNvPr id="31" name="文本框 10"/>
            <p:cNvSpPr txBox="1"/>
            <p:nvPr/>
          </p:nvSpPr>
          <p:spPr>
            <a:xfrm>
              <a:off x="4362449" y="804864"/>
              <a:ext cx="3467101" cy="584775"/>
            </a:xfrm>
            <a:prstGeom prst="rect">
              <a:avLst/>
            </a:prstGeom>
            <a:noFill/>
          </p:spPr>
          <p:txBody>
            <a:bodyPr wrap="square" rtlCol="0">
              <a:spAutoFit/>
            </a:bodyPr>
            <a:lstStyle/>
            <a:p>
              <a:pPr algn="ctr" defTabSz="914400"/>
              <a:r>
                <a:rPr lang="zh-CN" altLang="en-US" sz="3200" spc="400" dirty="0">
                  <a:solidFill>
                    <a:srgbClr val="585858"/>
                  </a:solidFill>
                  <a:cs typeface="+mn-ea"/>
                  <a:sym typeface="+mn-lt"/>
                </a:rPr>
                <a:t>单击添加标题</a:t>
              </a:r>
              <a:endParaRPr lang="zh-CN" altLang="en-US" sz="3200" spc="400" dirty="0">
                <a:solidFill>
                  <a:srgbClr val="585858"/>
                </a:solidFill>
                <a:cs typeface="+mn-ea"/>
                <a:sym typeface="+mn-lt"/>
              </a:endParaRPr>
            </a:p>
          </p:txBody>
        </p:sp>
        <p:sp>
          <p:nvSpPr>
            <p:cNvPr id="32" name="文本框 11"/>
            <p:cNvSpPr txBox="1"/>
            <p:nvPr/>
          </p:nvSpPr>
          <p:spPr>
            <a:xfrm>
              <a:off x="4807730" y="1370912"/>
              <a:ext cx="2005677" cy="369332"/>
            </a:xfrm>
            <a:prstGeom prst="rect">
              <a:avLst/>
            </a:prstGeom>
            <a:noFill/>
          </p:spPr>
          <p:txBody>
            <a:bodyPr wrap="none" rtlCol="0">
              <a:spAutoFit/>
            </a:bodyPr>
            <a:lstStyle/>
            <a:p>
              <a:pPr algn="ctr" defTabSz="914400"/>
              <a:r>
                <a:rPr lang="en-US" altLang="zh-CN" sz="1800" dirty="0">
                  <a:solidFill>
                    <a:srgbClr val="585858"/>
                  </a:solidFill>
                  <a:cs typeface="+mn-ea"/>
                  <a:sym typeface="+mn-lt"/>
                </a:rPr>
                <a:t>Click to add a title</a:t>
              </a:r>
              <a:endParaRPr lang="zh-CN" altLang="en-US" sz="1800" dirty="0">
                <a:solidFill>
                  <a:srgbClr val="585858"/>
                </a:solidFill>
                <a:cs typeface="+mn-ea"/>
                <a:sym typeface="+mn-lt"/>
              </a:endParaRPr>
            </a:p>
          </p:txBody>
        </p:sp>
      </p:grpSp>
      <p:sp>
        <p:nvSpPr>
          <p:cNvPr id="33" name="文本框 12"/>
          <p:cNvSpPr txBox="1"/>
          <p:nvPr/>
        </p:nvSpPr>
        <p:spPr>
          <a:xfrm>
            <a:off x="6244215" y="3025096"/>
            <a:ext cx="4973634"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34" name="文本框 13"/>
          <p:cNvSpPr txBox="1"/>
          <p:nvPr/>
        </p:nvSpPr>
        <p:spPr>
          <a:xfrm>
            <a:off x="6244215" y="3993239"/>
            <a:ext cx="4973634"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35" name="文本框 14"/>
          <p:cNvSpPr txBox="1"/>
          <p:nvPr/>
        </p:nvSpPr>
        <p:spPr>
          <a:xfrm>
            <a:off x="6244215" y="4961381"/>
            <a:ext cx="4973634"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Tree>
  </p:cSld>
  <p:clrMapOvr>
    <a:masterClrMapping/>
  </p:clrMapOvr>
  <p:transition spd="slow" advTm="1783">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600"/>
                                        <p:tgtEl>
                                          <p:spTgt spid="15"/>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5"/>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outVertical)">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7" grpId="0" animBg="1"/>
      <p:bldP spid="28" grpId="0" animBg="1"/>
      <p:bldP spid="29" grpId="0" animBg="1"/>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7" name="矩形 6"/>
          <p:cNvSpPr/>
          <p:nvPr/>
        </p:nvSpPr>
        <p:spPr>
          <a:xfrm>
            <a:off x="-685105" y="-468163"/>
            <a:ext cx="6624736" cy="7632848"/>
          </a:xfrm>
          <a:prstGeom prst="rect">
            <a:avLst/>
          </a:prstGeom>
          <a:solidFill>
            <a:srgbClr val="202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TextBox 140"/>
          <p:cNvSpPr txBox="1"/>
          <p:nvPr/>
        </p:nvSpPr>
        <p:spPr>
          <a:xfrm>
            <a:off x="10013358" y="399172"/>
            <a:ext cx="1725152" cy="719428"/>
          </a:xfrm>
          <a:prstGeom prst="rect">
            <a:avLst/>
          </a:prstGeom>
          <a:noFill/>
        </p:spPr>
        <p:txBody>
          <a:bodyPr wrap="none" rtlCol="0">
            <a:spAutoFit/>
          </a:bodyPr>
          <a:lstStyle/>
          <a:p>
            <a:r>
              <a:rPr lang="en-US" altLang="zh-CN" sz="4075" b="1" dirty="0">
                <a:solidFill>
                  <a:schemeClr val="tx1">
                    <a:lumMod val="85000"/>
                    <a:lumOff val="15000"/>
                  </a:schemeClr>
                </a:solidFill>
                <a:cs typeface="+mn-ea"/>
                <a:sym typeface="+mn-lt"/>
              </a:rPr>
              <a:t>LOGO</a:t>
            </a:r>
            <a:endParaRPr lang="zh-CN" altLang="en-US" sz="4075" b="1" dirty="0">
              <a:solidFill>
                <a:schemeClr val="tx1">
                  <a:lumMod val="85000"/>
                  <a:lumOff val="15000"/>
                </a:schemeClr>
              </a:solidFill>
              <a:cs typeface="+mn-ea"/>
              <a:sym typeface="+mn-lt"/>
            </a:endParaRPr>
          </a:p>
        </p:txBody>
      </p:sp>
      <p:sp>
        <p:nvSpPr>
          <p:cNvPr id="142" name="文本框 75"/>
          <p:cNvSpPr txBox="1">
            <a:spLocks noChangeArrowheads="1"/>
          </p:cNvSpPr>
          <p:nvPr/>
        </p:nvSpPr>
        <p:spPr bwMode="auto">
          <a:xfrm>
            <a:off x="2411239" y="2052117"/>
            <a:ext cx="1056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en-US" altLang="zh-CN" sz="4800" dirty="0">
                <a:solidFill>
                  <a:schemeClr val="bg1"/>
                </a:solidFill>
                <a:latin typeface="+mn-lt"/>
                <a:ea typeface="+mn-ea"/>
                <a:cs typeface="+mn-ea"/>
                <a:sym typeface="+mn-lt"/>
              </a:rPr>
              <a:t>1</a:t>
            </a:r>
            <a:r>
              <a:rPr lang="en-US" altLang="zh-CN" sz="4800" dirty="0">
                <a:latin typeface="+mn-lt"/>
                <a:ea typeface="+mn-ea"/>
                <a:cs typeface="+mn-ea"/>
                <a:sym typeface="+mn-lt"/>
              </a:rPr>
              <a:t> </a:t>
            </a:r>
            <a:r>
              <a:rPr lang="zh-CN" altLang="en-US" sz="4800" dirty="0">
                <a:latin typeface="+mn-lt"/>
                <a:ea typeface="+mn-ea"/>
                <a:cs typeface="+mn-ea"/>
                <a:sym typeface="+mn-lt"/>
              </a:rPr>
              <a:t>单击添加标题</a:t>
            </a:r>
            <a:endParaRPr lang="zh-CN" altLang="en-US" sz="4800" dirty="0">
              <a:latin typeface="+mn-lt"/>
              <a:ea typeface="+mn-ea"/>
              <a:cs typeface="+mn-ea"/>
              <a:sym typeface="+mn-lt"/>
            </a:endParaRPr>
          </a:p>
        </p:txBody>
      </p:sp>
      <p:sp>
        <p:nvSpPr>
          <p:cNvPr id="8" name="文本框 75"/>
          <p:cNvSpPr txBox="1">
            <a:spLocks noChangeArrowheads="1"/>
          </p:cNvSpPr>
          <p:nvPr/>
        </p:nvSpPr>
        <p:spPr bwMode="auto">
          <a:xfrm>
            <a:off x="-1022188" y="2924164"/>
            <a:ext cx="1056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zh-CN" altLang="en-US" sz="4800" dirty="0">
                <a:solidFill>
                  <a:schemeClr val="bg1"/>
                </a:solidFill>
                <a:latin typeface="+mn-lt"/>
                <a:ea typeface="+mn-ea"/>
                <a:cs typeface="+mn-ea"/>
                <a:sym typeface="+mn-lt"/>
              </a:rPr>
              <a:t>单击添加标题 </a:t>
            </a:r>
            <a:r>
              <a:rPr lang="en-US" altLang="zh-CN" sz="4800" dirty="0">
                <a:latin typeface="+mn-lt"/>
                <a:ea typeface="+mn-ea"/>
                <a:cs typeface="+mn-ea"/>
                <a:sym typeface="+mn-lt"/>
              </a:rPr>
              <a:t>2</a:t>
            </a:r>
            <a:endParaRPr lang="zh-CN" altLang="en-US" sz="4800" dirty="0">
              <a:latin typeface="+mn-lt"/>
              <a:ea typeface="+mn-ea"/>
              <a:cs typeface="+mn-ea"/>
              <a:sym typeface="+mn-lt"/>
            </a:endParaRPr>
          </a:p>
        </p:txBody>
      </p:sp>
      <p:sp>
        <p:nvSpPr>
          <p:cNvPr id="9" name="文本框 75"/>
          <p:cNvSpPr txBox="1">
            <a:spLocks noChangeArrowheads="1"/>
          </p:cNvSpPr>
          <p:nvPr/>
        </p:nvSpPr>
        <p:spPr bwMode="auto">
          <a:xfrm>
            <a:off x="2339231" y="3924325"/>
            <a:ext cx="1056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en-US" altLang="zh-CN" sz="4800" dirty="0">
                <a:solidFill>
                  <a:schemeClr val="bg1"/>
                </a:solidFill>
                <a:latin typeface="+mn-lt"/>
                <a:ea typeface="+mn-ea"/>
                <a:cs typeface="+mn-ea"/>
                <a:sym typeface="+mn-lt"/>
              </a:rPr>
              <a:t>3</a:t>
            </a:r>
            <a:r>
              <a:rPr lang="en-US" altLang="zh-CN" sz="4800" dirty="0">
                <a:latin typeface="+mn-lt"/>
                <a:ea typeface="+mn-ea"/>
                <a:cs typeface="+mn-ea"/>
                <a:sym typeface="+mn-lt"/>
              </a:rPr>
              <a:t> </a:t>
            </a:r>
            <a:r>
              <a:rPr lang="zh-CN" altLang="en-US" sz="4800" dirty="0">
                <a:latin typeface="+mn-lt"/>
                <a:ea typeface="+mn-ea"/>
                <a:cs typeface="+mn-ea"/>
                <a:sym typeface="+mn-lt"/>
              </a:rPr>
              <a:t>单击添加标题</a:t>
            </a:r>
            <a:endParaRPr lang="zh-CN" altLang="en-US" sz="4800" dirty="0">
              <a:latin typeface="+mn-lt"/>
              <a:ea typeface="+mn-ea"/>
              <a:cs typeface="+mn-ea"/>
              <a:sym typeface="+mn-lt"/>
            </a:endParaRPr>
          </a:p>
        </p:txBody>
      </p:sp>
      <p:sp>
        <p:nvSpPr>
          <p:cNvPr id="10" name="文本框 75"/>
          <p:cNvSpPr txBox="1">
            <a:spLocks noChangeArrowheads="1"/>
          </p:cNvSpPr>
          <p:nvPr/>
        </p:nvSpPr>
        <p:spPr bwMode="auto">
          <a:xfrm>
            <a:off x="-1022188" y="4796372"/>
            <a:ext cx="1056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zh-CN" altLang="en-US" sz="4800" dirty="0">
                <a:solidFill>
                  <a:schemeClr val="bg1"/>
                </a:solidFill>
                <a:latin typeface="+mn-lt"/>
                <a:ea typeface="+mn-ea"/>
                <a:cs typeface="+mn-ea"/>
                <a:sym typeface="+mn-lt"/>
              </a:rPr>
              <a:t>单击添加标题 </a:t>
            </a:r>
            <a:r>
              <a:rPr lang="en-US" altLang="zh-CN" sz="4800" dirty="0">
                <a:latin typeface="+mn-lt"/>
                <a:ea typeface="+mn-ea"/>
                <a:cs typeface="+mn-ea"/>
                <a:sym typeface="+mn-lt"/>
              </a:rPr>
              <a:t>4</a:t>
            </a:r>
            <a:endParaRPr lang="zh-CN" altLang="en-US" sz="48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8964">
        <p14:conveyor dir="l"/>
      </p:transition>
    </mc:Choice>
    <mc:Fallback>
      <p:transition spd="slow" advTm="89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5000"/>
                                  </p:iterate>
                                  <p:childTnLst>
                                    <p:set>
                                      <p:cBhvr>
                                        <p:cTn id="12" dur="1" fill="hold">
                                          <p:stCondLst>
                                            <p:cond delay="0"/>
                                          </p:stCondLst>
                                        </p:cTn>
                                        <p:tgtEl>
                                          <p:spTgt spid="142"/>
                                        </p:tgtEl>
                                        <p:attrNameLst>
                                          <p:attrName>style.visibility</p:attrName>
                                        </p:attrNameLst>
                                      </p:cBhvr>
                                      <p:to>
                                        <p:strVal val="visible"/>
                                      </p:to>
                                    </p:set>
                                    <p:anim by="(-#ppt_w*2)" calcmode="lin" valueType="num">
                                      <p:cBhvr rctx="PPT">
                                        <p:cTn id="13" dur="500" autoRev="1" fill="hold">
                                          <p:stCondLst>
                                            <p:cond delay="0"/>
                                          </p:stCondLst>
                                        </p:cTn>
                                        <p:tgtEl>
                                          <p:spTgt spid="142"/>
                                        </p:tgtEl>
                                        <p:attrNameLst>
                                          <p:attrName>ppt_w</p:attrName>
                                        </p:attrNameLst>
                                      </p:cBhvr>
                                    </p:anim>
                                    <p:anim by="(#ppt_w*0.50)" calcmode="lin" valueType="num">
                                      <p:cBhvr>
                                        <p:cTn id="14" dur="500" decel="50000" autoRev="1" fill="hold">
                                          <p:stCondLst>
                                            <p:cond delay="0"/>
                                          </p:stCondLst>
                                        </p:cTn>
                                        <p:tgtEl>
                                          <p:spTgt spid="142"/>
                                        </p:tgtEl>
                                        <p:attrNameLst>
                                          <p:attrName>ppt_x</p:attrName>
                                        </p:attrNameLst>
                                      </p:cBhvr>
                                    </p:anim>
                                    <p:anim from="(-#ppt_h/2)" to="(#ppt_y)" calcmode="lin" valueType="num">
                                      <p:cBhvr>
                                        <p:cTn id="15" dur="1000" fill="hold">
                                          <p:stCondLst>
                                            <p:cond delay="0"/>
                                          </p:stCondLst>
                                        </p:cTn>
                                        <p:tgtEl>
                                          <p:spTgt spid="142"/>
                                        </p:tgtEl>
                                        <p:attrNameLst>
                                          <p:attrName>ppt_y</p:attrName>
                                        </p:attrNameLst>
                                      </p:cBhvr>
                                    </p:anim>
                                    <p:animRot by="21600000">
                                      <p:cBhvr>
                                        <p:cTn id="16" dur="1000" fill="hold">
                                          <p:stCondLst>
                                            <p:cond delay="0"/>
                                          </p:stCondLst>
                                        </p:cTn>
                                        <p:tgtEl>
                                          <p:spTgt spid="142"/>
                                        </p:tgtEl>
                                        <p:attrNameLst>
                                          <p:attrName>r</p:attrName>
                                        </p:attrNameLst>
                                      </p:cBhvr>
                                    </p:animRot>
                                  </p:childTnLst>
                                </p:cTn>
                              </p:par>
                            </p:childTnLst>
                          </p:cTn>
                        </p:par>
                        <p:par>
                          <p:cTn id="17" fill="hold">
                            <p:stCondLst>
                              <p:cond delay="2549"/>
                            </p:stCondLst>
                            <p:childTnLst>
                              <p:par>
                                <p:cTn id="18" presetID="56" presetClass="entr" presetSubtype="0" fill="hold" grpId="0" nodeType="afterEffect">
                                  <p:stCondLst>
                                    <p:cond delay="0"/>
                                  </p:stCondLst>
                                  <p:iterate type="lt">
                                    <p:tmPct val="15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par>
                          <p:cTn id="24" fill="hold">
                            <p:stCondLst>
                              <p:cond delay="4599"/>
                            </p:stCondLst>
                            <p:childTnLst>
                              <p:par>
                                <p:cTn id="25" presetID="56" presetClass="entr" presetSubtype="0" fill="hold" grpId="0" nodeType="afterEffect">
                                  <p:stCondLst>
                                    <p:cond delay="0"/>
                                  </p:stCondLst>
                                  <p:iterate type="lt">
                                    <p:tmPct val="15000"/>
                                  </p:iterate>
                                  <p:childTnLst>
                                    <p:set>
                                      <p:cBhvr>
                                        <p:cTn id="26" dur="1" fill="hold">
                                          <p:stCondLst>
                                            <p:cond delay="0"/>
                                          </p:stCondLst>
                                        </p:cTn>
                                        <p:tgtEl>
                                          <p:spTgt spid="9"/>
                                        </p:tgtEl>
                                        <p:attrNameLst>
                                          <p:attrName>style.visibility</p:attrName>
                                        </p:attrNameLst>
                                      </p:cBhvr>
                                      <p:to>
                                        <p:strVal val="visible"/>
                                      </p:to>
                                    </p:set>
                                    <p:anim by="(-#ppt_w*2)" calcmode="lin" valueType="num">
                                      <p:cBhvr rctx="PPT">
                                        <p:cTn id="27" dur="500" autoRev="1" fill="hold">
                                          <p:stCondLst>
                                            <p:cond delay="0"/>
                                          </p:stCondLst>
                                        </p:cTn>
                                        <p:tgtEl>
                                          <p:spTgt spid="9"/>
                                        </p:tgtEl>
                                        <p:attrNameLst>
                                          <p:attrName>ppt_w</p:attrName>
                                        </p:attrNameLst>
                                      </p:cBhvr>
                                    </p:anim>
                                    <p:anim by="(#ppt_w*0.50)" calcmode="lin" valueType="num">
                                      <p:cBhvr>
                                        <p:cTn id="28" dur="500" decel="50000" autoRev="1" fill="hold">
                                          <p:stCondLst>
                                            <p:cond delay="0"/>
                                          </p:stCondLst>
                                        </p:cTn>
                                        <p:tgtEl>
                                          <p:spTgt spid="9"/>
                                        </p:tgtEl>
                                        <p:attrNameLst>
                                          <p:attrName>ppt_x</p:attrName>
                                        </p:attrNameLst>
                                      </p:cBhvr>
                                    </p:anim>
                                    <p:anim from="(-#ppt_h/2)" to="(#ppt_y)" calcmode="lin" valueType="num">
                                      <p:cBhvr>
                                        <p:cTn id="29" dur="1000" fill="hold">
                                          <p:stCondLst>
                                            <p:cond delay="0"/>
                                          </p:stCondLst>
                                        </p:cTn>
                                        <p:tgtEl>
                                          <p:spTgt spid="9"/>
                                        </p:tgtEl>
                                        <p:attrNameLst>
                                          <p:attrName>ppt_y</p:attrName>
                                        </p:attrNameLst>
                                      </p:cBhvr>
                                    </p:anim>
                                    <p:animRot by="21600000">
                                      <p:cBhvr>
                                        <p:cTn id="30" dur="1000" fill="hold">
                                          <p:stCondLst>
                                            <p:cond delay="0"/>
                                          </p:stCondLst>
                                        </p:cTn>
                                        <p:tgtEl>
                                          <p:spTgt spid="9"/>
                                        </p:tgtEl>
                                        <p:attrNameLst>
                                          <p:attrName>r</p:attrName>
                                        </p:attrNameLst>
                                      </p:cBhvr>
                                    </p:animRot>
                                  </p:childTnLst>
                                </p:cTn>
                              </p:par>
                            </p:childTnLst>
                          </p:cTn>
                        </p:par>
                        <p:par>
                          <p:cTn id="31" fill="hold">
                            <p:stCondLst>
                              <p:cond delay="6649"/>
                            </p:stCondLst>
                            <p:childTnLst>
                              <p:par>
                                <p:cTn id="32" presetID="56" presetClass="entr" presetSubtype="0" fill="hold" grpId="0" nodeType="afterEffect">
                                  <p:stCondLst>
                                    <p:cond delay="0"/>
                                  </p:stCondLst>
                                  <p:iterate type="lt">
                                    <p:tmPct val="15000"/>
                                  </p:iterate>
                                  <p:childTnLst>
                                    <p:set>
                                      <p:cBhvr>
                                        <p:cTn id="33" dur="1" fill="hold">
                                          <p:stCondLst>
                                            <p:cond delay="0"/>
                                          </p:stCondLst>
                                        </p:cTn>
                                        <p:tgtEl>
                                          <p:spTgt spid="10"/>
                                        </p:tgtEl>
                                        <p:attrNameLst>
                                          <p:attrName>style.visibility</p:attrName>
                                        </p:attrNameLst>
                                      </p:cBhvr>
                                      <p:to>
                                        <p:strVal val="visible"/>
                                      </p:to>
                                    </p:set>
                                    <p:anim by="(-#ppt_w*2)" calcmode="lin" valueType="num">
                                      <p:cBhvr rctx="PPT">
                                        <p:cTn id="34" dur="500" autoRev="1" fill="hold">
                                          <p:stCondLst>
                                            <p:cond delay="0"/>
                                          </p:stCondLst>
                                        </p:cTn>
                                        <p:tgtEl>
                                          <p:spTgt spid="10"/>
                                        </p:tgtEl>
                                        <p:attrNameLst>
                                          <p:attrName>ppt_w</p:attrName>
                                        </p:attrNameLst>
                                      </p:cBhvr>
                                    </p:anim>
                                    <p:anim by="(#ppt_w*0.50)" calcmode="lin" valueType="num">
                                      <p:cBhvr>
                                        <p:cTn id="35" dur="500" decel="50000" autoRev="1" fill="hold">
                                          <p:stCondLst>
                                            <p:cond delay="0"/>
                                          </p:stCondLst>
                                        </p:cTn>
                                        <p:tgtEl>
                                          <p:spTgt spid="10"/>
                                        </p:tgtEl>
                                        <p:attrNameLst>
                                          <p:attrName>ppt_x</p:attrName>
                                        </p:attrNameLst>
                                      </p:cBhvr>
                                    </p:anim>
                                    <p:anim from="(-#ppt_h/2)" to="(#ppt_y)" calcmode="lin" valueType="num">
                                      <p:cBhvr>
                                        <p:cTn id="36" dur="1000" fill="hold">
                                          <p:stCondLst>
                                            <p:cond delay="0"/>
                                          </p:stCondLst>
                                        </p:cTn>
                                        <p:tgtEl>
                                          <p:spTgt spid="10"/>
                                        </p:tgtEl>
                                        <p:attrNameLst>
                                          <p:attrName>ppt_y</p:attrName>
                                        </p:attrNameLst>
                                      </p:cBhvr>
                                    </p:anim>
                                    <p:animRot by="21600000">
                                      <p:cBhvr>
                                        <p:cTn id="37"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endParaRPr lang="zh-CN" altLang="en-US" sz="1600" spc="600" dirty="0">
              <a:cs typeface="+mn-ea"/>
              <a:sym typeface="+mn-lt"/>
            </a:endParaRPr>
          </a:p>
          <a:p>
            <a:pPr algn="ctr" defTabSz="872490">
              <a:defRPr/>
            </a:pPr>
            <a:endParaRPr lang="zh-CN" altLang="en-US" sz="1600" spc="600" dirty="0">
              <a:cs typeface="+mn-ea"/>
              <a:sym typeface="+mn-lt"/>
            </a:endParaRPr>
          </a:p>
        </p:txBody>
      </p:sp>
      <p:sp>
        <p:nvSpPr>
          <p:cNvPr id="37" name="椭圆 36"/>
          <p:cNvSpPr/>
          <p:nvPr/>
        </p:nvSpPr>
        <p:spPr>
          <a:xfrm>
            <a:off x="5182113" y="5124698"/>
            <a:ext cx="1031875" cy="1031875"/>
          </a:xfrm>
          <a:prstGeom prst="ellips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38" name="椭圆 37"/>
          <p:cNvSpPr/>
          <p:nvPr/>
        </p:nvSpPr>
        <p:spPr>
          <a:xfrm>
            <a:off x="8516437" y="-1320858"/>
            <a:ext cx="4879401" cy="4879401"/>
          </a:xfrm>
          <a:prstGeom prst="ellipse">
            <a:avLst/>
          </a:prstGeom>
          <a:solidFill>
            <a:sysClr val="window" lastClr="FFFFFF"/>
          </a:solidFill>
          <a:ln w="12700" cap="flat" cmpd="sng" algn="ctr">
            <a:noFill/>
            <a:prstDash val="solid"/>
            <a:miter lim="800000"/>
          </a:ln>
          <a:effectLst>
            <a:outerShdw blurRad="393700" sx="103000" sy="103000" algn="ctr" rotWithShape="0">
              <a:sysClr val="windowText" lastClr="000000">
                <a:lumMod val="95000"/>
                <a:lumOff val="5000"/>
                <a:alpha val="19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pic>
        <p:nvPicPr>
          <p:cNvPr id="39" name="图片 38"/>
          <p:cNvPicPr>
            <a:picLocks noChangeAspect="1"/>
          </p:cNvPicPr>
          <p:nvPr/>
        </p:nvPicPr>
        <p:blipFill>
          <a:blip r:embed="rId1" cstate="screen"/>
          <a:stretch>
            <a:fillRect/>
          </a:stretch>
        </p:blipFill>
        <p:spPr>
          <a:xfrm>
            <a:off x="5966338" y="2378323"/>
            <a:ext cx="4419600" cy="2946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40" name="组合 39"/>
          <p:cNvGrpSpPr/>
          <p:nvPr/>
        </p:nvGrpSpPr>
        <p:grpSpPr>
          <a:xfrm>
            <a:off x="450532" y="1442943"/>
            <a:ext cx="3467101" cy="935380"/>
            <a:chOff x="4362449" y="804864"/>
            <a:chExt cx="3467101" cy="935380"/>
          </a:xfrm>
        </p:grpSpPr>
        <p:sp>
          <p:nvSpPr>
            <p:cNvPr id="41" name="文本框 8"/>
            <p:cNvSpPr txBox="1"/>
            <p:nvPr/>
          </p:nvSpPr>
          <p:spPr>
            <a:xfrm>
              <a:off x="4362449" y="804864"/>
              <a:ext cx="3467101" cy="584775"/>
            </a:xfrm>
            <a:prstGeom prst="rect">
              <a:avLst/>
            </a:prstGeom>
            <a:noFill/>
          </p:spPr>
          <p:txBody>
            <a:bodyPr wrap="square" rtlCol="0">
              <a:spAutoFit/>
            </a:bodyPr>
            <a:lstStyle/>
            <a:p>
              <a:pPr algn="ctr" defTabSz="914400"/>
              <a:r>
                <a:rPr lang="zh-CN" altLang="en-US" sz="3200" spc="400" dirty="0">
                  <a:solidFill>
                    <a:srgbClr val="585858"/>
                  </a:solidFill>
                  <a:cs typeface="+mn-ea"/>
                  <a:sym typeface="+mn-lt"/>
                </a:rPr>
                <a:t>单击添加标题</a:t>
              </a:r>
              <a:endParaRPr lang="zh-CN" altLang="en-US" sz="3200" spc="400" dirty="0">
                <a:solidFill>
                  <a:srgbClr val="585858"/>
                </a:solidFill>
                <a:cs typeface="+mn-ea"/>
                <a:sym typeface="+mn-lt"/>
              </a:endParaRPr>
            </a:p>
          </p:txBody>
        </p:sp>
        <p:sp>
          <p:nvSpPr>
            <p:cNvPr id="42" name="文本框 9"/>
            <p:cNvSpPr txBox="1"/>
            <p:nvPr/>
          </p:nvSpPr>
          <p:spPr>
            <a:xfrm>
              <a:off x="4807730" y="1370912"/>
              <a:ext cx="2005677" cy="369332"/>
            </a:xfrm>
            <a:prstGeom prst="rect">
              <a:avLst/>
            </a:prstGeom>
            <a:noFill/>
          </p:spPr>
          <p:txBody>
            <a:bodyPr wrap="none" rtlCol="0">
              <a:spAutoFit/>
            </a:bodyPr>
            <a:lstStyle/>
            <a:p>
              <a:pPr algn="ctr" defTabSz="914400"/>
              <a:r>
                <a:rPr lang="en-US" altLang="zh-CN" sz="1800" dirty="0">
                  <a:solidFill>
                    <a:srgbClr val="585858"/>
                  </a:solidFill>
                  <a:cs typeface="+mn-ea"/>
                  <a:sym typeface="+mn-lt"/>
                </a:rPr>
                <a:t>Click to add a title</a:t>
              </a:r>
              <a:endParaRPr lang="zh-CN" altLang="en-US" sz="1800" dirty="0">
                <a:solidFill>
                  <a:srgbClr val="585858"/>
                </a:solidFill>
                <a:cs typeface="+mn-ea"/>
                <a:sym typeface="+mn-lt"/>
              </a:endParaRPr>
            </a:p>
          </p:txBody>
        </p:sp>
      </p:grpSp>
      <p:sp>
        <p:nvSpPr>
          <p:cNvPr id="43" name="文本框 10"/>
          <p:cNvSpPr txBox="1"/>
          <p:nvPr/>
        </p:nvSpPr>
        <p:spPr>
          <a:xfrm>
            <a:off x="803057" y="2961583"/>
            <a:ext cx="4379056"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44" name="文本框 11"/>
          <p:cNvSpPr txBox="1"/>
          <p:nvPr/>
        </p:nvSpPr>
        <p:spPr>
          <a:xfrm>
            <a:off x="803057" y="3875605"/>
            <a:ext cx="4379056"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45" name="文本框 12"/>
          <p:cNvSpPr txBox="1"/>
          <p:nvPr/>
        </p:nvSpPr>
        <p:spPr>
          <a:xfrm>
            <a:off x="803057" y="4789626"/>
            <a:ext cx="4379056"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1703">
        <p14:ferris dir="l"/>
      </p:transition>
    </mc:Choice>
    <mc:Fallback>
      <p:transition spd="slow" advTm="17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600"/>
                                        <p:tgtEl>
                                          <p:spTgt spid="27"/>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7"/>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arn(outVertical)">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0-#ppt_w/2"/>
                                          </p:val>
                                        </p:tav>
                                        <p:tav tm="100000">
                                          <p:val>
                                            <p:strVal val="#ppt_x"/>
                                          </p:val>
                                        </p:tav>
                                      </p:tavLst>
                                    </p:anim>
                                    <p:anim calcmode="lin" valueType="num">
                                      <p:cBhvr additive="base">
                                        <p:cTn id="41" dur="50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0-#ppt_w/2"/>
                                          </p:val>
                                        </p:tav>
                                        <p:tav tm="100000">
                                          <p:val>
                                            <p:strVal val="#ppt_x"/>
                                          </p:val>
                                        </p:tav>
                                      </p:tavLst>
                                    </p:anim>
                                    <p:anim calcmode="lin" valueType="num">
                                      <p:cBhvr additive="base">
                                        <p:cTn id="45" dur="500" fill="hold"/>
                                        <p:tgtEl>
                                          <p:spTgt spid="44"/>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500" fill="hold"/>
                                        <p:tgtEl>
                                          <p:spTgt spid="45"/>
                                        </p:tgtEl>
                                        <p:attrNameLst>
                                          <p:attrName>ppt_x</p:attrName>
                                        </p:attrNameLst>
                                      </p:cBhvr>
                                      <p:tavLst>
                                        <p:tav tm="0">
                                          <p:val>
                                            <p:strVal val="0-#ppt_w/2"/>
                                          </p:val>
                                        </p:tav>
                                        <p:tav tm="100000">
                                          <p:val>
                                            <p:strVal val="#ppt_x"/>
                                          </p:val>
                                        </p:tav>
                                      </p:tavLst>
                                    </p:anim>
                                    <p:anim calcmode="lin" valueType="num">
                                      <p:cBhvr additive="base">
                                        <p:cTn id="49"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37" grpId="0" animBg="1"/>
      <p:bldP spid="38" grpId="0" animBg="1"/>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7" name="矩形 6"/>
          <p:cNvSpPr/>
          <p:nvPr/>
        </p:nvSpPr>
        <p:spPr>
          <a:xfrm>
            <a:off x="-685105" y="-468163"/>
            <a:ext cx="6624736" cy="7632848"/>
          </a:xfrm>
          <a:prstGeom prst="rect">
            <a:avLst/>
          </a:prstGeom>
          <a:solidFill>
            <a:srgbClr val="202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TextBox 140"/>
          <p:cNvSpPr txBox="1"/>
          <p:nvPr/>
        </p:nvSpPr>
        <p:spPr>
          <a:xfrm>
            <a:off x="10013358" y="399172"/>
            <a:ext cx="1725152" cy="719428"/>
          </a:xfrm>
          <a:prstGeom prst="rect">
            <a:avLst/>
          </a:prstGeom>
          <a:noFill/>
        </p:spPr>
        <p:txBody>
          <a:bodyPr wrap="none" rtlCol="0">
            <a:spAutoFit/>
          </a:bodyPr>
          <a:lstStyle/>
          <a:p>
            <a:r>
              <a:rPr lang="en-US" altLang="zh-CN" sz="4075" b="1" dirty="0">
                <a:solidFill>
                  <a:schemeClr val="tx1">
                    <a:lumMod val="85000"/>
                    <a:lumOff val="15000"/>
                  </a:schemeClr>
                </a:solidFill>
                <a:cs typeface="+mn-ea"/>
                <a:sym typeface="+mn-lt"/>
              </a:rPr>
              <a:t>LOGO</a:t>
            </a:r>
            <a:endParaRPr lang="zh-CN" altLang="en-US" sz="4075" b="1" dirty="0">
              <a:solidFill>
                <a:schemeClr val="tx1">
                  <a:lumMod val="85000"/>
                  <a:lumOff val="15000"/>
                </a:schemeClr>
              </a:solidFill>
              <a:cs typeface="+mn-ea"/>
              <a:sym typeface="+mn-lt"/>
            </a:endParaRPr>
          </a:p>
        </p:txBody>
      </p:sp>
      <p:sp>
        <p:nvSpPr>
          <p:cNvPr id="142" name="文本框 75"/>
          <p:cNvSpPr txBox="1">
            <a:spLocks noChangeArrowheads="1"/>
          </p:cNvSpPr>
          <p:nvPr/>
        </p:nvSpPr>
        <p:spPr bwMode="auto">
          <a:xfrm>
            <a:off x="4211439" y="1535931"/>
            <a:ext cx="1872208"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en-US" altLang="zh-CN" sz="23900" dirty="0">
                <a:solidFill>
                  <a:schemeClr val="bg1"/>
                </a:solidFill>
                <a:latin typeface="+mn-lt"/>
                <a:ea typeface="+mn-ea"/>
                <a:cs typeface="+mn-ea"/>
                <a:sym typeface="+mn-lt"/>
              </a:rPr>
              <a:t>4</a:t>
            </a:r>
            <a:endParaRPr lang="zh-CN" altLang="en-US" sz="5860" dirty="0">
              <a:latin typeface="+mn-lt"/>
              <a:ea typeface="+mn-ea"/>
              <a:cs typeface="+mn-ea"/>
              <a:sym typeface="+mn-lt"/>
            </a:endParaRPr>
          </a:p>
        </p:txBody>
      </p:sp>
      <p:sp>
        <p:nvSpPr>
          <p:cNvPr id="8" name="文本框 75"/>
          <p:cNvSpPr txBox="1">
            <a:spLocks noChangeArrowheads="1"/>
          </p:cNvSpPr>
          <p:nvPr/>
        </p:nvSpPr>
        <p:spPr bwMode="auto">
          <a:xfrm>
            <a:off x="2987303" y="3578599"/>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zh-CN" altLang="en-US" sz="5860" dirty="0">
                <a:latin typeface="+mn-lt"/>
                <a:ea typeface="+mn-ea"/>
                <a:cs typeface="+mn-ea"/>
                <a:sym typeface="+mn-lt"/>
              </a:rPr>
              <a:t>单击添加标题</a:t>
            </a:r>
            <a:endParaRPr lang="zh-CN" altLang="en-US" sz="586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4000" advTm="4897">
        <p14:vortex dir="r"/>
      </p:transition>
    </mc:Choice>
    <mc:Fallback>
      <p:transition spd="slow" advTm="48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5000"/>
                                  </p:iterate>
                                  <p:childTnLst>
                                    <p:set>
                                      <p:cBhvr>
                                        <p:cTn id="12" dur="1" fill="hold">
                                          <p:stCondLst>
                                            <p:cond delay="0"/>
                                          </p:stCondLst>
                                        </p:cTn>
                                        <p:tgtEl>
                                          <p:spTgt spid="142"/>
                                        </p:tgtEl>
                                        <p:attrNameLst>
                                          <p:attrName>style.visibility</p:attrName>
                                        </p:attrNameLst>
                                      </p:cBhvr>
                                      <p:to>
                                        <p:strVal val="visible"/>
                                      </p:to>
                                    </p:set>
                                    <p:anim by="(-#ppt_w*2)" calcmode="lin" valueType="num">
                                      <p:cBhvr rctx="PPT">
                                        <p:cTn id="13" dur="500" autoRev="1" fill="hold">
                                          <p:stCondLst>
                                            <p:cond delay="0"/>
                                          </p:stCondLst>
                                        </p:cTn>
                                        <p:tgtEl>
                                          <p:spTgt spid="142"/>
                                        </p:tgtEl>
                                        <p:attrNameLst>
                                          <p:attrName>ppt_w</p:attrName>
                                        </p:attrNameLst>
                                      </p:cBhvr>
                                    </p:anim>
                                    <p:anim by="(#ppt_w*0.50)" calcmode="lin" valueType="num">
                                      <p:cBhvr>
                                        <p:cTn id="14" dur="500" decel="50000" autoRev="1" fill="hold">
                                          <p:stCondLst>
                                            <p:cond delay="0"/>
                                          </p:stCondLst>
                                        </p:cTn>
                                        <p:tgtEl>
                                          <p:spTgt spid="142"/>
                                        </p:tgtEl>
                                        <p:attrNameLst>
                                          <p:attrName>ppt_x</p:attrName>
                                        </p:attrNameLst>
                                      </p:cBhvr>
                                    </p:anim>
                                    <p:anim from="(-#ppt_h/2)" to="(#ppt_y)" calcmode="lin" valueType="num">
                                      <p:cBhvr>
                                        <p:cTn id="15" dur="1000" fill="hold">
                                          <p:stCondLst>
                                            <p:cond delay="0"/>
                                          </p:stCondLst>
                                        </p:cTn>
                                        <p:tgtEl>
                                          <p:spTgt spid="142"/>
                                        </p:tgtEl>
                                        <p:attrNameLst>
                                          <p:attrName>ppt_y</p:attrName>
                                        </p:attrNameLst>
                                      </p:cBhvr>
                                    </p:anim>
                                    <p:animRot by="21600000">
                                      <p:cBhvr>
                                        <p:cTn id="16" dur="1000" fill="hold">
                                          <p:stCondLst>
                                            <p:cond delay="0"/>
                                          </p:stCondLst>
                                        </p:cTn>
                                        <p:tgtEl>
                                          <p:spTgt spid="142"/>
                                        </p:tgtEl>
                                        <p:attrNameLst>
                                          <p:attrName>r</p:attrName>
                                        </p:attrNameLst>
                                      </p:cBhvr>
                                    </p:animRot>
                                  </p:childTnLst>
                                </p:cTn>
                              </p:par>
                            </p:childTnLst>
                          </p:cTn>
                        </p:par>
                        <p:par>
                          <p:cTn id="17" fill="hold">
                            <p:stCondLst>
                              <p:cond delay="1500"/>
                            </p:stCondLst>
                            <p:childTnLst>
                              <p:par>
                                <p:cTn id="18" presetID="56" presetClass="entr" presetSubtype="0" fill="hold" grpId="0" nodeType="afterEffect">
                                  <p:stCondLst>
                                    <p:cond delay="0"/>
                                  </p:stCondLst>
                                  <p:iterate type="lt">
                                    <p:tmPct val="15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endParaRPr lang="zh-CN" altLang="en-US" sz="1600" spc="600" dirty="0">
              <a:cs typeface="+mn-ea"/>
              <a:sym typeface="+mn-lt"/>
            </a:endParaRPr>
          </a:p>
          <a:p>
            <a:pPr algn="ctr" defTabSz="872490">
              <a:defRPr/>
            </a:pPr>
            <a:endParaRPr lang="zh-CN" altLang="en-US" sz="1600" spc="600" dirty="0">
              <a:solidFill>
                <a:schemeClr val="bg1">
                  <a:lumMod val="75000"/>
                </a:schemeClr>
              </a:solidFill>
              <a:cs typeface="+mn-ea"/>
              <a:sym typeface="+mn-lt"/>
            </a:endParaRPr>
          </a:p>
        </p:txBody>
      </p:sp>
      <p:pic>
        <p:nvPicPr>
          <p:cNvPr id="42" name="图片 41"/>
          <p:cNvPicPr>
            <a:picLocks noChangeAspect="1"/>
          </p:cNvPicPr>
          <p:nvPr/>
        </p:nvPicPr>
        <p:blipFill rotWithShape="1">
          <a:blip r:embed="rId1" cstate="screen"/>
          <a:srcRect r="33328"/>
          <a:stretch>
            <a:fillRect/>
          </a:stretch>
        </p:blipFill>
        <p:spPr>
          <a:xfrm>
            <a:off x="7211372" y="-2464824"/>
            <a:ext cx="11041627" cy="11041627"/>
          </a:xfrm>
          <a:prstGeom prst="ellipse">
            <a:avLst/>
          </a:prstGeom>
          <a:effectLst>
            <a:outerShdw blurRad="50800" dist="38100" dir="10800000" algn="r" rotWithShape="0">
              <a:prstClr val="black">
                <a:alpha val="40000"/>
              </a:prstClr>
            </a:outerShdw>
          </a:effectLst>
        </p:spPr>
      </p:pic>
      <p:sp>
        <p:nvSpPr>
          <p:cNvPr id="43" name="矩形 42"/>
          <p:cNvSpPr/>
          <p:nvPr/>
        </p:nvSpPr>
        <p:spPr>
          <a:xfrm>
            <a:off x="1238865" y="1209368"/>
            <a:ext cx="2300748" cy="88490"/>
          </a:xfrm>
          <a:prstGeom prst="rect">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grpSp>
        <p:nvGrpSpPr>
          <p:cNvPr id="47" name="组合 46"/>
          <p:cNvGrpSpPr/>
          <p:nvPr/>
        </p:nvGrpSpPr>
        <p:grpSpPr>
          <a:xfrm>
            <a:off x="671870" y="4798387"/>
            <a:ext cx="973394" cy="973394"/>
            <a:chOff x="671870" y="4798387"/>
            <a:chExt cx="973394" cy="973394"/>
          </a:xfrm>
        </p:grpSpPr>
        <p:sp>
          <p:nvSpPr>
            <p:cNvPr id="48" name="椭圆 47"/>
            <p:cNvSpPr/>
            <p:nvPr/>
          </p:nvSpPr>
          <p:spPr>
            <a:xfrm>
              <a:off x="671870" y="4798387"/>
              <a:ext cx="973394" cy="973394"/>
            </a:xfrm>
            <a:prstGeom prst="ellipse">
              <a:avLst/>
            </a:prstGeom>
            <a:solidFill>
              <a:sysClr val="window" lastClr="FFFFFF"/>
            </a:solidFill>
            <a:ln w="12700" cap="flat" cmpd="sng" algn="ctr">
              <a:noFill/>
              <a:prstDash val="solid"/>
              <a:miter lim="800000"/>
            </a:ln>
            <a:effectLst>
              <a:outerShdw blurRad="215900" sx="103000" sy="103000" algn="ctr"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49" name="心形 48"/>
            <p:cNvSpPr/>
            <p:nvPr/>
          </p:nvSpPr>
          <p:spPr>
            <a:xfrm>
              <a:off x="976793" y="5103310"/>
              <a:ext cx="363548" cy="363548"/>
            </a:xfrm>
            <a:prstGeom prst="heart">
              <a:avLst/>
            </a:prstGeom>
            <a:solidFill>
              <a:srgbClr val="9B9B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grpSp>
      <p:grpSp>
        <p:nvGrpSpPr>
          <p:cNvPr id="50" name="组合 49"/>
          <p:cNvGrpSpPr/>
          <p:nvPr/>
        </p:nvGrpSpPr>
        <p:grpSpPr>
          <a:xfrm>
            <a:off x="2626534" y="4253272"/>
            <a:ext cx="7108016" cy="1937978"/>
            <a:chOff x="2626534" y="4253272"/>
            <a:chExt cx="7108016" cy="1937978"/>
          </a:xfrm>
        </p:grpSpPr>
        <p:sp>
          <p:nvSpPr>
            <p:cNvPr id="51" name="矩形: 圆角 9"/>
            <p:cNvSpPr/>
            <p:nvPr/>
          </p:nvSpPr>
          <p:spPr>
            <a:xfrm>
              <a:off x="2626534" y="4253272"/>
              <a:ext cx="7108016" cy="1937978"/>
            </a:xfrm>
            <a:prstGeom prst="roundRect">
              <a:avLst>
                <a:gd name="adj" fmla="val 50000"/>
              </a:avLst>
            </a:prstGeom>
            <a:solidFill>
              <a:sysClr val="window" lastClr="FFFFFF"/>
            </a:solidFill>
            <a:ln w="12700" cap="flat" cmpd="sng" algn="ctr">
              <a:noFill/>
              <a:prstDash val="solid"/>
              <a:miter lim="800000"/>
            </a:ln>
            <a:effectLst>
              <a:outerShdw blurRad="139700" sx="103000" sy="1030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52" name="文本框 10"/>
            <p:cNvSpPr txBox="1"/>
            <p:nvPr/>
          </p:nvSpPr>
          <p:spPr>
            <a:xfrm>
              <a:off x="3281921" y="4554127"/>
              <a:ext cx="5797243" cy="553998"/>
            </a:xfrm>
            <a:prstGeom prst="rect">
              <a:avLst/>
            </a:prstGeom>
            <a:noFill/>
          </p:spPr>
          <p:txBody>
            <a:bodyPr wrap="square" rtlCol="0">
              <a:spAutoFit/>
            </a:bodyPr>
            <a:lstStyle/>
            <a:p>
              <a:pPr marL="0" marR="0" lvl="0" indent="0" defTabSz="914400" eaLnBrk="1" fontAlgn="auto" latinLnBrk="0" hangingPunct="1">
                <a:lnSpc>
                  <a:spcPts val="18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585858"/>
                  </a:solidFill>
                  <a:effectLst/>
                  <a:uLnTx/>
                  <a:uFillTx/>
                  <a:cs typeface="+mn-ea"/>
                  <a:sym typeface="+mn-lt"/>
                </a:rPr>
                <a:t>单击此处添加标题内容，内容要与标题相符，并且需要注意字体大小与字体类型。单击此处添加标题内容。</a:t>
              </a:r>
              <a:endParaRPr kumimoji="0" lang="zh-CN" altLang="en-US" sz="1400" b="0" i="0" u="none" strike="noStrike" kern="0" cap="none" spc="0" normalizeH="0" baseline="0" noProof="0" dirty="0" smtClean="0">
                <a:ln>
                  <a:noFill/>
                </a:ln>
                <a:solidFill>
                  <a:srgbClr val="585858"/>
                </a:solidFill>
                <a:effectLst/>
                <a:uLnTx/>
                <a:uFillTx/>
                <a:cs typeface="+mn-ea"/>
                <a:sym typeface="+mn-lt"/>
              </a:endParaRPr>
            </a:p>
          </p:txBody>
        </p:sp>
        <p:sp>
          <p:nvSpPr>
            <p:cNvPr id="53" name="文本框 11"/>
            <p:cNvSpPr txBox="1"/>
            <p:nvPr/>
          </p:nvSpPr>
          <p:spPr>
            <a:xfrm>
              <a:off x="3281921" y="5398561"/>
              <a:ext cx="5797243" cy="553998"/>
            </a:xfrm>
            <a:prstGeom prst="rect">
              <a:avLst/>
            </a:prstGeom>
            <a:noFill/>
          </p:spPr>
          <p:txBody>
            <a:bodyPr wrap="square" rtlCol="0">
              <a:spAutoFit/>
            </a:bodyPr>
            <a:lstStyle/>
            <a:p>
              <a:pPr marL="0" marR="0" lvl="0" indent="0" defTabSz="914400" eaLnBrk="1" fontAlgn="auto" latinLnBrk="0" hangingPunct="1">
                <a:lnSpc>
                  <a:spcPts val="18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585858"/>
                  </a:solidFill>
                  <a:effectLst/>
                  <a:uLnTx/>
                  <a:uFillTx/>
                  <a:cs typeface="+mn-ea"/>
                  <a:sym typeface="+mn-lt"/>
                </a:rPr>
                <a:t>单击此处添加标题内容，内容要与标题相符，并且需要注意字体大小与字体类型。单击此处添加标题内容。</a:t>
              </a:r>
              <a:endParaRPr kumimoji="0" lang="zh-CN" altLang="en-US" sz="1400" b="0" i="0" u="none" strike="noStrike" kern="0" cap="none" spc="0" normalizeH="0" baseline="0" noProof="0" dirty="0" smtClean="0">
                <a:ln>
                  <a:noFill/>
                </a:ln>
                <a:solidFill>
                  <a:srgbClr val="585858"/>
                </a:solidFill>
                <a:effectLst/>
                <a:uLnTx/>
                <a:uFillTx/>
                <a:cs typeface="+mn-ea"/>
                <a:sym typeface="+mn-lt"/>
              </a:endParaRPr>
            </a:p>
          </p:txBody>
        </p:sp>
      </p:grpSp>
      <p:sp>
        <p:nvSpPr>
          <p:cNvPr id="54" name="椭圆 53"/>
          <p:cNvSpPr/>
          <p:nvPr/>
        </p:nvSpPr>
        <p:spPr>
          <a:xfrm flipV="1">
            <a:off x="4463777" y="2959183"/>
            <a:ext cx="589030" cy="589030"/>
          </a:xfrm>
          <a:prstGeom prst="ellipse">
            <a:avLst/>
          </a:prstGeom>
          <a:solidFill>
            <a:sysClr val="window" lastClr="FFFFFF"/>
          </a:solidFill>
          <a:ln w="12700" cap="flat" cmpd="sng" algn="ctr">
            <a:noFill/>
            <a:prstDash val="solid"/>
            <a:miter lim="800000"/>
          </a:ln>
          <a:effectLst>
            <a:outerShdw blurRad="317500" sx="102000" sy="102000" algn="ctr"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55" name="Subtitle 2"/>
          <p:cNvSpPr txBox="1"/>
          <p:nvPr/>
        </p:nvSpPr>
        <p:spPr>
          <a:xfrm>
            <a:off x="1205654" y="1960540"/>
            <a:ext cx="3509841" cy="423003"/>
          </a:xfrm>
          <a:prstGeom prst="rect">
            <a:avLst/>
          </a:prstGeom>
        </p:spPr>
        <p:txBody>
          <a:bodyPr vert="horz" wrap="square" lIns="105983" tIns="52992" rIns="105983" bIns="52992"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290"/>
              </a:lnSpc>
            </a:pPr>
            <a:r>
              <a:rPr lang="zh-CN" altLang="en-US" sz="800" dirty="0">
                <a:solidFill>
                  <a:schemeClr val="tx1"/>
                </a:solidFill>
                <a:latin typeface="+mn-lt"/>
                <a:cs typeface="+mn-ea"/>
                <a:sym typeface="+mn-lt"/>
              </a:rPr>
              <a:t>单击添加内容单击添加内容单击添加内容单击添加内容单击添加内容单击添加内容单击添加内容</a:t>
            </a:r>
            <a:endParaRPr lang="en-US" sz="830" dirty="0">
              <a:solidFill>
                <a:schemeClr val="tx1"/>
              </a:solidFill>
              <a:latin typeface="+mn-lt"/>
              <a:cs typeface="+mn-ea"/>
              <a:sym typeface="+mn-lt"/>
            </a:endParaRPr>
          </a:p>
        </p:txBody>
      </p:sp>
      <p:sp>
        <p:nvSpPr>
          <p:cNvPr id="56" name="TextBox 21"/>
          <p:cNvSpPr txBox="1"/>
          <p:nvPr/>
        </p:nvSpPr>
        <p:spPr>
          <a:xfrm>
            <a:off x="1276031" y="1620069"/>
            <a:ext cx="954107" cy="246221"/>
          </a:xfrm>
          <a:prstGeom prst="rect">
            <a:avLst/>
          </a:prstGeom>
          <a:noFill/>
        </p:spPr>
        <p:txBody>
          <a:bodyPr wrap="none" rtlCol="0" anchor="ctr" anchorCtr="0">
            <a:spAutoFit/>
          </a:bodyPr>
          <a:lstStyle/>
          <a:p>
            <a:r>
              <a:rPr lang="zh-CN" altLang="en-US" sz="1000" dirty="0">
                <a:cs typeface="+mn-ea"/>
                <a:sym typeface="+mn-lt"/>
              </a:rPr>
              <a:t>单击添加标题</a:t>
            </a:r>
            <a:endParaRPr lang="en-US" sz="975"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2952">
        <p14:ferris dir="l"/>
      </p:transition>
    </mc:Choice>
    <mc:Fallback>
      <p:transition spd="slow" advTm="29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600"/>
                                        <p:tgtEl>
                                          <p:spTgt spid="28"/>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8"/>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heel(1)">
                                      <p:cBhvr>
                                        <p:cTn id="14" dur="2000"/>
                                        <p:tgtEl>
                                          <p:spTgt spid="4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par>
                                <p:cTn id="20" presetID="53" presetClass="entr" presetSubtype="16"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outVertical)">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00"/>
                                        <p:tgtEl>
                                          <p:spTgt spid="50"/>
                                        </p:tgtEl>
                                      </p:cBhvr>
                                    </p:animEffect>
                                    <p:anim calcmode="lin" valueType="num">
                                      <p:cBhvr>
                                        <p:cTn id="35" dur="1000" fill="hold"/>
                                        <p:tgtEl>
                                          <p:spTgt spid="50"/>
                                        </p:tgtEl>
                                        <p:attrNameLst>
                                          <p:attrName>ppt_x</p:attrName>
                                        </p:attrNameLst>
                                      </p:cBhvr>
                                      <p:tavLst>
                                        <p:tav tm="0">
                                          <p:val>
                                            <p:strVal val="#ppt_x"/>
                                          </p:val>
                                        </p:tav>
                                        <p:tav tm="100000">
                                          <p:val>
                                            <p:strVal val="#ppt_x"/>
                                          </p:val>
                                        </p:tav>
                                      </p:tavLst>
                                    </p:anim>
                                    <p:anim calcmode="lin" valueType="num">
                                      <p:cBhvr>
                                        <p:cTn id="3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4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txBox="1"/>
          <p:nvPr/>
        </p:nvSpPr>
        <p:spPr>
          <a:xfrm>
            <a:off x="7535490" y="4972674"/>
            <a:ext cx="3509841" cy="423003"/>
          </a:xfrm>
          <a:prstGeom prst="rect">
            <a:avLst/>
          </a:prstGeom>
        </p:spPr>
        <p:txBody>
          <a:bodyPr vert="horz" wrap="square" lIns="105983" tIns="52992" rIns="105983" bIns="52992"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290"/>
              </a:lnSpc>
            </a:pPr>
            <a:r>
              <a:rPr lang="zh-CN" altLang="en-US" sz="800" dirty="0">
                <a:solidFill>
                  <a:schemeClr val="tx1"/>
                </a:solidFill>
                <a:latin typeface="+mn-lt"/>
                <a:cs typeface="+mn-ea"/>
                <a:sym typeface="+mn-lt"/>
              </a:rPr>
              <a:t>单击添加内容单击添加内容单击添加内容单击添加内容单击添加内容单击添加内容单击添加内容</a:t>
            </a:r>
            <a:endParaRPr lang="en-US" sz="830" dirty="0">
              <a:solidFill>
                <a:schemeClr val="tx1"/>
              </a:solidFill>
              <a:latin typeface="+mn-lt"/>
              <a:cs typeface="+mn-ea"/>
              <a:sym typeface="+mn-lt"/>
            </a:endParaRPr>
          </a:p>
        </p:txBody>
      </p:sp>
      <p:sp>
        <p:nvSpPr>
          <p:cNvPr id="4" name="TextBox 12"/>
          <p:cNvSpPr txBox="1"/>
          <p:nvPr/>
        </p:nvSpPr>
        <p:spPr>
          <a:xfrm>
            <a:off x="7605867" y="4632203"/>
            <a:ext cx="954107" cy="246221"/>
          </a:xfrm>
          <a:prstGeom prst="rect">
            <a:avLst/>
          </a:prstGeom>
          <a:noFill/>
        </p:spPr>
        <p:txBody>
          <a:bodyPr wrap="none" rtlCol="0" anchor="ctr" anchorCtr="0">
            <a:spAutoFit/>
          </a:bodyPr>
          <a:lstStyle/>
          <a:p>
            <a:r>
              <a:rPr lang="zh-CN" altLang="en-US" sz="1000" dirty="0">
                <a:cs typeface="+mn-ea"/>
                <a:sym typeface="+mn-lt"/>
              </a:rPr>
              <a:t>单击添加标题</a:t>
            </a:r>
            <a:endParaRPr lang="en-US" sz="975" dirty="0">
              <a:cs typeface="+mn-ea"/>
              <a:sym typeface="+mn-lt"/>
            </a:endParaRPr>
          </a:p>
        </p:txBody>
      </p:sp>
      <p:sp>
        <p:nvSpPr>
          <p:cNvPr id="5" name="Subtitle 2"/>
          <p:cNvSpPr txBox="1"/>
          <p:nvPr/>
        </p:nvSpPr>
        <p:spPr>
          <a:xfrm>
            <a:off x="1812315" y="4972674"/>
            <a:ext cx="3509841" cy="423003"/>
          </a:xfrm>
          <a:prstGeom prst="rect">
            <a:avLst/>
          </a:prstGeom>
        </p:spPr>
        <p:txBody>
          <a:bodyPr vert="horz" wrap="square" lIns="105983" tIns="52992" rIns="105983" bIns="52992"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290"/>
              </a:lnSpc>
            </a:pPr>
            <a:r>
              <a:rPr lang="zh-CN" altLang="en-US" sz="800" dirty="0">
                <a:solidFill>
                  <a:schemeClr val="tx1"/>
                </a:solidFill>
                <a:latin typeface="+mn-lt"/>
                <a:cs typeface="+mn-ea"/>
                <a:sym typeface="+mn-lt"/>
              </a:rPr>
              <a:t>单击添加内容单击添加内容单击添加内容单击添加内容单击添加内容单击添加内容单击添加内容</a:t>
            </a:r>
            <a:endParaRPr lang="en-US" sz="830" dirty="0">
              <a:solidFill>
                <a:schemeClr val="tx1"/>
              </a:solidFill>
              <a:latin typeface="+mn-lt"/>
              <a:cs typeface="+mn-ea"/>
              <a:sym typeface="+mn-lt"/>
            </a:endParaRPr>
          </a:p>
        </p:txBody>
      </p:sp>
      <p:sp>
        <p:nvSpPr>
          <p:cNvPr id="6" name="TextBox 15"/>
          <p:cNvSpPr txBox="1"/>
          <p:nvPr/>
        </p:nvSpPr>
        <p:spPr>
          <a:xfrm>
            <a:off x="1882692" y="4632203"/>
            <a:ext cx="954107" cy="246221"/>
          </a:xfrm>
          <a:prstGeom prst="rect">
            <a:avLst/>
          </a:prstGeom>
          <a:noFill/>
        </p:spPr>
        <p:txBody>
          <a:bodyPr wrap="none" rtlCol="0" anchor="ctr" anchorCtr="0">
            <a:spAutoFit/>
          </a:bodyPr>
          <a:lstStyle/>
          <a:p>
            <a:r>
              <a:rPr lang="zh-CN" altLang="en-US" sz="1000" dirty="0">
                <a:cs typeface="+mn-ea"/>
                <a:sym typeface="+mn-lt"/>
              </a:rPr>
              <a:t>单击添加标题</a:t>
            </a:r>
            <a:endParaRPr lang="en-US" sz="975" dirty="0">
              <a:cs typeface="+mn-ea"/>
              <a:sym typeface="+mn-lt"/>
            </a:endParaRPr>
          </a:p>
        </p:txBody>
      </p:sp>
      <p:sp>
        <p:nvSpPr>
          <p:cNvPr id="7" name="Subtitle 2"/>
          <p:cNvSpPr txBox="1"/>
          <p:nvPr/>
        </p:nvSpPr>
        <p:spPr>
          <a:xfrm>
            <a:off x="7535490" y="2399026"/>
            <a:ext cx="3509841" cy="423003"/>
          </a:xfrm>
          <a:prstGeom prst="rect">
            <a:avLst/>
          </a:prstGeom>
        </p:spPr>
        <p:txBody>
          <a:bodyPr vert="horz" wrap="square" lIns="105983" tIns="52992" rIns="105983" bIns="52992"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290"/>
              </a:lnSpc>
            </a:pPr>
            <a:r>
              <a:rPr lang="zh-CN" altLang="en-US" sz="800" dirty="0">
                <a:solidFill>
                  <a:schemeClr val="tx1"/>
                </a:solidFill>
                <a:latin typeface="+mn-lt"/>
                <a:cs typeface="+mn-ea"/>
                <a:sym typeface="+mn-lt"/>
              </a:rPr>
              <a:t>单击添加内容单击添加内容单击添加内容单击添加内容单击添加内容单击添加内容单击添加内容</a:t>
            </a:r>
            <a:endParaRPr lang="en-US" sz="830" dirty="0">
              <a:solidFill>
                <a:schemeClr val="tx1"/>
              </a:solidFill>
              <a:latin typeface="+mn-lt"/>
              <a:cs typeface="+mn-ea"/>
              <a:sym typeface="+mn-lt"/>
            </a:endParaRPr>
          </a:p>
        </p:txBody>
      </p:sp>
      <p:sp>
        <p:nvSpPr>
          <p:cNvPr id="8" name="TextBox 18"/>
          <p:cNvSpPr txBox="1"/>
          <p:nvPr/>
        </p:nvSpPr>
        <p:spPr>
          <a:xfrm>
            <a:off x="7605868" y="2058555"/>
            <a:ext cx="954107" cy="246221"/>
          </a:xfrm>
          <a:prstGeom prst="rect">
            <a:avLst/>
          </a:prstGeom>
          <a:noFill/>
        </p:spPr>
        <p:txBody>
          <a:bodyPr wrap="none" rtlCol="0" anchor="ctr" anchorCtr="0">
            <a:spAutoFit/>
          </a:bodyPr>
          <a:lstStyle/>
          <a:p>
            <a:r>
              <a:rPr lang="zh-CN" altLang="en-US" sz="1000" dirty="0">
                <a:cs typeface="+mn-ea"/>
                <a:sym typeface="+mn-lt"/>
              </a:rPr>
              <a:t>单击添加标题</a:t>
            </a:r>
            <a:endParaRPr lang="en-US" sz="975" dirty="0">
              <a:cs typeface="+mn-ea"/>
              <a:sym typeface="+mn-lt"/>
            </a:endParaRPr>
          </a:p>
        </p:txBody>
      </p:sp>
      <p:sp>
        <p:nvSpPr>
          <p:cNvPr id="9" name="Subtitle 2"/>
          <p:cNvSpPr txBox="1"/>
          <p:nvPr/>
        </p:nvSpPr>
        <p:spPr>
          <a:xfrm>
            <a:off x="1812315" y="2399026"/>
            <a:ext cx="3509841" cy="423003"/>
          </a:xfrm>
          <a:prstGeom prst="rect">
            <a:avLst/>
          </a:prstGeom>
        </p:spPr>
        <p:txBody>
          <a:bodyPr vert="horz" wrap="square" lIns="105983" tIns="52992" rIns="105983" bIns="52992"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290"/>
              </a:lnSpc>
            </a:pPr>
            <a:r>
              <a:rPr lang="zh-CN" altLang="en-US" sz="800" dirty="0">
                <a:solidFill>
                  <a:schemeClr val="tx1"/>
                </a:solidFill>
                <a:latin typeface="+mn-lt"/>
                <a:cs typeface="+mn-ea"/>
                <a:sym typeface="+mn-lt"/>
              </a:rPr>
              <a:t>单击添加内容单击添加内容单击添加内容单击添加内容单击添加内容单击添加内容单击添加内容</a:t>
            </a:r>
            <a:endParaRPr lang="en-US" sz="830" dirty="0">
              <a:solidFill>
                <a:schemeClr val="tx1"/>
              </a:solidFill>
              <a:latin typeface="+mn-lt"/>
              <a:cs typeface="+mn-ea"/>
              <a:sym typeface="+mn-lt"/>
            </a:endParaRPr>
          </a:p>
        </p:txBody>
      </p:sp>
      <p:sp>
        <p:nvSpPr>
          <p:cNvPr id="10" name="TextBox 21"/>
          <p:cNvSpPr txBox="1"/>
          <p:nvPr/>
        </p:nvSpPr>
        <p:spPr>
          <a:xfrm>
            <a:off x="1882692" y="2058555"/>
            <a:ext cx="954107" cy="246221"/>
          </a:xfrm>
          <a:prstGeom prst="rect">
            <a:avLst/>
          </a:prstGeom>
          <a:noFill/>
        </p:spPr>
        <p:txBody>
          <a:bodyPr wrap="none" rtlCol="0" anchor="ctr" anchorCtr="0">
            <a:spAutoFit/>
          </a:bodyPr>
          <a:lstStyle/>
          <a:p>
            <a:r>
              <a:rPr lang="zh-CN" altLang="en-US" sz="1000" dirty="0">
                <a:cs typeface="+mn-ea"/>
                <a:sym typeface="+mn-lt"/>
              </a:rPr>
              <a:t>单击添加标题</a:t>
            </a:r>
            <a:endParaRPr lang="en-US" sz="975" dirty="0">
              <a:cs typeface="+mn-ea"/>
              <a:sym typeface="+mn-lt"/>
            </a:endParaRPr>
          </a:p>
        </p:txBody>
      </p:sp>
      <p:sp>
        <p:nvSpPr>
          <p:cNvPr id="11" name="Subtitle 2"/>
          <p:cNvSpPr txBox="1"/>
          <p:nvPr/>
        </p:nvSpPr>
        <p:spPr>
          <a:xfrm>
            <a:off x="7535490" y="3714054"/>
            <a:ext cx="3509841" cy="423003"/>
          </a:xfrm>
          <a:prstGeom prst="rect">
            <a:avLst/>
          </a:prstGeom>
        </p:spPr>
        <p:txBody>
          <a:bodyPr vert="horz" wrap="square" lIns="105983" tIns="52992" rIns="105983" bIns="52992"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290"/>
              </a:lnSpc>
            </a:pPr>
            <a:r>
              <a:rPr lang="zh-CN" altLang="en-US" sz="800" dirty="0">
                <a:solidFill>
                  <a:schemeClr val="tx1"/>
                </a:solidFill>
                <a:latin typeface="+mn-lt"/>
                <a:cs typeface="+mn-ea"/>
                <a:sym typeface="+mn-lt"/>
              </a:rPr>
              <a:t>单击添加内容单击添加内容单击添加内容单击添加内容单击添加内容单击添加内容单击添加内容</a:t>
            </a:r>
            <a:endParaRPr lang="en-US" sz="830" dirty="0">
              <a:solidFill>
                <a:schemeClr val="tx1"/>
              </a:solidFill>
              <a:latin typeface="+mn-lt"/>
              <a:cs typeface="+mn-ea"/>
              <a:sym typeface="+mn-lt"/>
            </a:endParaRPr>
          </a:p>
        </p:txBody>
      </p:sp>
      <p:sp>
        <p:nvSpPr>
          <p:cNvPr id="12" name="TextBox 27"/>
          <p:cNvSpPr txBox="1"/>
          <p:nvPr/>
        </p:nvSpPr>
        <p:spPr>
          <a:xfrm>
            <a:off x="7605868" y="3373583"/>
            <a:ext cx="954107" cy="246221"/>
          </a:xfrm>
          <a:prstGeom prst="rect">
            <a:avLst/>
          </a:prstGeom>
          <a:noFill/>
        </p:spPr>
        <p:txBody>
          <a:bodyPr wrap="none" rtlCol="0" anchor="ctr" anchorCtr="0">
            <a:spAutoFit/>
          </a:bodyPr>
          <a:lstStyle/>
          <a:p>
            <a:r>
              <a:rPr lang="zh-CN" altLang="en-US" sz="1000" dirty="0">
                <a:cs typeface="+mn-ea"/>
                <a:sym typeface="+mn-lt"/>
              </a:rPr>
              <a:t>单击添加标题</a:t>
            </a:r>
            <a:endParaRPr lang="en-US" sz="975" dirty="0">
              <a:cs typeface="+mn-ea"/>
              <a:sym typeface="+mn-lt"/>
            </a:endParaRPr>
          </a:p>
        </p:txBody>
      </p:sp>
      <p:sp>
        <p:nvSpPr>
          <p:cNvPr id="13" name="Subtitle 2"/>
          <p:cNvSpPr txBox="1"/>
          <p:nvPr/>
        </p:nvSpPr>
        <p:spPr>
          <a:xfrm>
            <a:off x="1812315" y="3714054"/>
            <a:ext cx="3509841" cy="423003"/>
          </a:xfrm>
          <a:prstGeom prst="rect">
            <a:avLst/>
          </a:prstGeom>
        </p:spPr>
        <p:txBody>
          <a:bodyPr vert="horz" wrap="square" lIns="105983" tIns="52992" rIns="105983" bIns="52992"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290"/>
              </a:lnSpc>
            </a:pPr>
            <a:r>
              <a:rPr lang="zh-CN" altLang="en-US" sz="800" dirty="0">
                <a:solidFill>
                  <a:schemeClr val="tx1"/>
                </a:solidFill>
                <a:latin typeface="+mn-lt"/>
                <a:cs typeface="+mn-ea"/>
                <a:sym typeface="+mn-lt"/>
              </a:rPr>
              <a:t>单击添加内容单击添加内容单击添加内容单击添加内容单击添加内容单击添加内容单击添加内容</a:t>
            </a:r>
            <a:endParaRPr lang="en-US" sz="830" dirty="0">
              <a:solidFill>
                <a:schemeClr val="tx1"/>
              </a:solidFill>
              <a:latin typeface="+mn-lt"/>
              <a:cs typeface="+mn-ea"/>
              <a:sym typeface="+mn-lt"/>
            </a:endParaRPr>
          </a:p>
        </p:txBody>
      </p:sp>
      <p:sp>
        <p:nvSpPr>
          <p:cNvPr id="14" name="TextBox 30"/>
          <p:cNvSpPr txBox="1"/>
          <p:nvPr/>
        </p:nvSpPr>
        <p:spPr>
          <a:xfrm>
            <a:off x="1882692" y="3373583"/>
            <a:ext cx="954107" cy="246221"/>
          </a:xfrm>
          <a:prstGeom prst="rect">
            <a:avLst/>
          </a:prstGeom>
          <a:noFill/>
        </p:spPr>
        <p:txBody>
          <a:bodyPr wrap="none" rtlCol="0" anchor="ctr" anchorCtr="0">
            <a:spAutoFit/>
          </a:bodyPr>
          <a:lstStyle/>
          <a:p>
            <a:r>
              <a:rPr lang="zh-CN" altLang="en-US" sz="1000" dirty="0">
                <a:cs typeface="+mn-ea"/>
                <a:sym typeface="+mn-lt"/>
              </a:rPr>
              <a:t>单击添加标题</a:t>
            </a:r>
            <a:endParaRPr lang="en-US" sz="975" dirty="0">
              <a:cs typeface="+mn-ea"/>
              <a:sym typeface="+mn-lt"/>
            </a:endParaRPr>
          </a:p>
        </p:txBody>
      </p:sp>
      <p:sp>
        <p:nvSpPr>
          <p:cNvPr id="15" name="TextBox 42"/>
          <p:cNvSpPr txBox="1"/>
          <p:nvPr/>
        </p:nvSpPr>
        <p:spPr>
          <a:xfrm>
            <a:off x="897589" y="3134023"/>
            <a:ext cx="694633" cy="1142172"/>
          </a:xfrm>
          <a:prstGeom prst="rect">
            <a:avLst/>
          </a:prstGeom>
          <a:noFill/>
        </p:spPr>
        <p:txBody>
          <a:bodyPr wrap="square" rtlCol="0">
            <a:spAutoFit/>
          </a:bodyPr>
          <a:lstStyle/>
          <a:p>
            <a:pPr algn="ctr"/>
            <a:r>
              <a:rPr lang="en-US" sz="6820" dirty="0">
                <a:cs typeface="+mn-ea"/>
                <a:sym typeface="+mn-lt"/>
              </a:rPr>
              <a:t>2</a:t>
            </a:r>
            <a:endParaRPr lang="en-US" sz="6820" dirty="0">
              <a:cs typeface="+mn-ea"/>
              <a:sym typeface="+mn-lt"/>
            </a:endParaRPr>
          </a:p>
        </p:txBody>
      </p:sp>
      <p:sp>
        <p:nvSpPr>
          <p:cNvPr id="16" name="TextBox 43"/>
          <p:cNvSpPr txBox="1"/>
          <p:nvPr/>
        </p:nvSpPr>
        <p:spPr>
          <a:xfrm>
            <a:off x="897589" y="4392643"/>
            <a:ext cx="694633" cy="1142172"/>
          </a:xfrm>
          <a:prstGeom prst="rect">
            <a:avLst/>
          </a:prstGeom>
          <a:noFill/>
        </p:spPr>
        <p:txBody>
          <a:bodyPr wrap="square" rtlCol="0">
            <a:spAutoFit/>
          </a:bodyPr>
          <a:lstStyle/>
          <a:p>
            <a:pPr algn="ctr"/>
            <a:r>
              <a:rPr lang="en-US" sz="6820" dirty="0">
                <a:cs typeface="+mn-ea"/>
                <a:sym typeface="+mn-lt"/>
              </a:rPr>
              <a:t>3</a:t>
            </a:r>
            <a:endParaRPr lang="en-US" sz="6820" dirty="0">
              <a:cs typeface="+mn-ea"/>
              <a:sym typeface="+mn-lt"/>
            </a:endParaRPr>
          </a:p>
        </p:txBody>
      </p:sp>
      <p:sp>
        <p:nvSpPr>
          <p:cNvPr id="17" name="TextBox 44"/>
          <p:cNvSpPr txBox="1"/>
          <p:nvPr/>
        </p:nvSpPr>
        <p:spPr>
          <a:xfrm>
            <a:off x="897589" y="1913816"/>
            <a:ext cx="694633" cy="1142172"/>
          </a:xfrm>
          <a:prstGeom prst="rect">
            <a:avLst/>
          </a:prstGeom>
          <a:noFill/>
        </p:spPr>
        <p:txBody>
          <a:bodyPr wrap="square" rtlCol="0">
            <a:spAutoFit/>
          </a:bodyPr>
          <a:lstStyle/>
          <a:p>
            <a:pPr algn="ctr"/>
            <a:r>
              <a:rPr lang="en-US" sz="6820">
                <a:cs typeface="+mn-ea"/>
                <a:sym typeface="+mn-lt"/>
              </a:rPr>
              <a:t>1</a:t>
            </a:r>
            <a:endParaRPr lang="en-US" sz="6820">
              <a:cs typeface="+mn-ea"/>
              <a:sym typeface="+mn-lt"/>
            </a:endParaRPr>
          </a:p>
        </p:txBody>
      </p:sp>
      <p:sp>
        <p:nvSpPr>
          <p:cNvPr id="18" name="TextBox 45"/>
          <p:cNvSpPr txBox="1"/>
          <p:nvPr/>
        </p:nvSpPr>
        <p:spPr>
          <a:xfrm>
            <a:off x="6631223" y="3134023"/>
            <a:ext cx="694633" cy="1142172"/>
          </a:xfrm>
          <a:prstGeom prst="rect">
            <a:avLst/>
          </a:prstGeom>
          <a:noFill/>
        </p:spPr>
        <p:txBody>
          <a:bodyPr wrap="square" rtlCol="0">
            <a:spAutoFit/>
          </a:bodyPr>
          <a:lstStyle/>
          <a:p>
            <a:pPr algn="ctr"/>
            <a:r>
              <a:rPr lang="en-US" sz="6820" dirty="0">
                <a:cs typeface="+mn-ea"/>
                <a:sym typeface="+mn-lt"/>
              </a:rPr>
              <a:t>5</a:t>
            </a:r>
            <a:endParaRPr lang="en-US" sz="6820" dirty="0">
              <a:cs typeface="+mn-ea"/>
              <a:sym typeface="+mn-lt"/>
            </a:endParaRPr>
          </a:p>
        </p:txBody>
      </p:sp>
      <p:sp>
        <p:nvSpPr>
          <p:cNvPr id="19" name="TextBox 46"/>
          <p:cNvSpPr txBox="1"/>
          <p:nvPr/>
        </p:nvSpPr>
        <p:spPr>
          <a:xfrm>
            <a:off x="6631223" y="4392643"/>
            <a:ext cx="694633" cy="1142172"/>
          </a:xfrm>
          <a:prstGeom prst="rect">
            <a:avLst/>
          </a:prstGeom>
          <a:noFill/>
        </p:spPr>
        <p:txBody>
          <a:bodyPr wrap="square" rtlCol="0">
            <a:spAutoFit/>
          </a:bodyPr>
          <a:lstStyle/>
          <a:p>
            <a:pPr algn="ctr"/>
            <a:r>
              <a:rPr lang="en-US" sz="6820" dirty="0">
                <a:cs typeface="+mn-ea"/>
                <a:sym typeface="+mn-lt"/>
              </a:rPr>
              <a:t>6</a:t>
            </a:r>
            <a:endParaRPr lang="en-US" sz="6820" dirty="0">
              <a:cs typeface="+mn-ea"/>
              <a:sym typeface="+mn-lt"/>
            </a:endParaRPr>
          </a:p>
        </p:txBody>
      </p:sp>
      <p:sp>
        <p:nvSpPr>
          <p:cNvPr id="20" name="TextBox 47"/>
          <p:cNvSpPr txBox="1"/>
          <p:nvPr/>
        </p:nvSpPr>
        <p:spPr>
          <a:xfrm>
            <a:off x="6631223" y="1913816"/>
            <a:ext cx="694633" cy="1142172"/>
          </a:xfrm>
          <a:prstGeom prst="rect">
            <a:avLst/>
          </a:prstGeom>
          <a:noFill/>
        </p:spPr>
        <p:txBody>
          <a:bodyPr wrap="square" rtlCol="0">
            <a:spAutoFit/>
          </a:bodyPr>
          <a:lstStyle/>
          <a:p>
            <a:pPr algn="ctr"/>
            <a:r>
              <a:rPr lang="en-US" sz="6820" dirty="0">
                <a:cs typeface="+mn-ea"/>
                <a:sym typeface="+mn-lt"/>
              </a:rPr>
              <a:t>4</a:t>
            </a:r>
            <a:endParaRPr lang="en-US" sz="6820" dirty="0">
              <a:cs typeface="+mn-ea"/>
              <a:sym typeface="+mn-lt"/>
            </a:endParaRPr>
          </a:p>
        </p:txBody>
      </p:sp>
      <p:sp>
        <p:nvSpPr>
          <p:cNvPr id="22"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endParaRPr lang="zh-CN" altLang="en-US" sz="1600" spc="600" dirty="0">
              <a:cs typeface="+mn-ea"/>
              <a:sym typeface="+mn-lt"/>
            </a:endParaRPr>
          </a:p>
          <a:p>
            <a:pPr algn="ctr" defTabSz="872490">
              <a:defRPr/>
            </a:pPr>
            <a:endParaRPr lang="zh-CN" altLang="en-US" sz="1600" spc="600" dirty="0">
              <a:solidFill>
                <a:schemeClr val="bg1">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2465">
        <p14:ferris dir="l"/>
      </p:transition>
    </mc:Choice>
    <mc:Fallback>
      <p:transition spd="slow" advTm="24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600"/>
                                        <p:tgtEl>
                                          <p:spTgt spid="22"/>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2"/>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hape 1434"/>
          <p:cNvSpPr txBox="1"/>
          <p:nvPr/>
        </p:nvSpPr>
        <p:spPr>
          <a:xfrm>
            <a:off x="1185011" y="4697767"/>
            <a:ext cx="1931614" cy="944829"/>
          </a:xfrm>
          <a:prstGeom prst="rect">
            <a:avLst/>
          </a:prstGeom>
          <a:noFill/>
          <a:ln>
            <a:noFill/>
          </a:ln>
        </p:spPr>
        <p:txBody>
          <a:bodyPr lIns="44552" tIns="22270" rIns="44552" bIns="22270" anchor="t" anchorCtr="0">
            <a:noAutofit/>
          </a:bodyPr>
          <a:lstStyle/>
          <a:p>
            <a:pPr algn="ctr">
              <a:lnSpc>
                <a:spcPct val="150000"/>
              </a:lnSpc>
              <a:buClr>
                <a:schemeClr val="dk1"/>
              </a:buClr>
              <a:buSzPct val="25000"/>
            </a:pPr>
            <a:r>
              <a:rPr lang="zh-CN" altLang="en-US" sz="1000" dirty="0">
                <a:cs typeface="+mn-ea"/>
                <a:sym typeface="+mn-lt"/>
              </a:rPr>
              <a:t>单击添加内容单击添加内容单击添加内容单击添加内容单击添加内容</a:t>
            </a:r>
            <a:endParaRPr lang="en-US" sz="975" dirty="0">
              <a:solidFill>
                <a:schemeClr val="dk1"/>
              </a:solidFill>
              <a:cs typeface="+mn-ea"/>
              <a:sym typeface="+mn-lt"/>
            </a:endParaRPr>
          </a:p>
        </p:txBody>
      </p:sp>
      <p:sp>
        <p:nvSpPr>
          <p:cNvPr id="4" name="Shape 1435"/>
          <p:cNvSpPr txBox="1"/>
          <p:nvPr/>
        </p:nvSpPr>
        <p:spPr>
          <a:xfrm>
            <a:off x="1268323" y="4294841"/>
            <a:ext cx="1763934" cy="284925"/>
          </a:xfrm>
          <a:prstGeom prst="rect">
            <a:avLst/>
          </a:prstGeom>
          <a:noFill/>
          <a:ln>
            <a:noFill/>
          </a:ln>
        </p:spPr>
        <p:txBody>
          <a:bodyPr lIns="44552" tIns="22270" rIns="44552" bIns="22270" anchor="t" anchorCtr="0">
            <a:noAutofit/>
          </a:bodyPr>
          <a:lstStyle/>
          <a:p>
            <a:pPr algn="ctr">
              <a:buClr>
                <a:schemeClr val="dk2"/>
              </a:buClr>
              <a:buSzPct val="25000"/>
            </a:pPr>
            <a:r>
              <a:rPr lang="zh-CN" altLang="en-US" sz="1600" dirty="0">
                <a:cs typeface="+mn-ea"/>
                <a:sym typeface="+mn-lt"/>
              </a:rPr>
              <a:t>单击添加标题</a:t>
            </a:r>
            <a:endParaRPr lang="en-US" sz="1560" b="1" dirty="0">
              <a:solidFill>
                <a:schemeClr val="dk2"/>
              </a:solidFill>
              <a:cs typeface="+mn-ea"/>
              <a:sym typeface="+mn-lt"/>
            </a:endParaRPr>
          </a:p>
        </p:txBody>
      </p:sp>
      <p:sp>
        <p:nvSpPr>
          <p:cNvPr id="5" name="Shape 1436"/>
          <p:cNvSpPr txBox="1"/>
          <p:nvPr/>
        </p:nvSpPr>
        <p:spPr>
          <a:xfrm>
            <a:off x="3838591" y="4697767"/>
            <a:ext cx="1931614" cy="944829"/>
          </a:xfrm>
          <a:prstGeom prst="rect">
            <a:avLst/>
          </a:prstGeom>
          <a:noFill/>
          <a:ln>
            <a:noFill/>
          </a:ln>
        </p:spPr>
        <p:txBody>
          <a:bodyPr lIns="44552" tIns="22270" rIns="44552" bIns="22270" anchor="t" anchorCtr="0">
            <a:noAutofit/>
          </a:bodyPr>
          <a:lstStyle/>
          <a:p>
            <a:pPr algn="ctr">
              <a:lnSpc>
                <a:spcPct val="150000"/>
              </a:lnSpc>
              <a:buClr>
                <a:schemeClr val="dk1"/>
              </a:buClr>
              <a:buSzPct val="25000"/>
            </a:pPr>
            <a:r>
              <a:rPr lang="zh-CN" altLang="en-US" sz="1000" dirty="0">
                <a:cs typeface="+mn-ea"/>
                <a:sym typeface="+mn-lt"/>
              </a:rPr>
              <a:t>单击添加内容单击添加内容单击添加内容单击添加内容单击添加内容</a:t>
            </a:r>
            <a:endParaRPr lang="en-US" sz="975" dirty="0">
              <a:solidFill>
                <a:schemeClr val="dk1"/>
              </a:solidFill>
              <a:cs typeface="+mn-ea"/>
              <a:sym typeface="+mn-lt"/>
            </a:endParaRPr>
          </a:p>
        </p:txBody>
      </p:sp>
      <p:sp>
        <p:nvSpPr>
          <p:cNvPr id="6" name="Shape 1437"/>
          <p:cNvSpPr txBox="1"/>
          <p:nvPr/>
        </p:nvSpPr>
        <p:spPr>
          <a:xfrm>
            <a:off x="3921902" y="4294841"/>
            <a:ext cx="1763934" cy="284925"/>
          </a:xfrm>
          <a:prstGeom prst="rect">
            <a:avLst/>
          </a:prstGeom>
          <a:noFill/>
          <a:ln>
            <a:noFill/>
          </a:ln>
        </p:spPr>
        <p:txBody>
          <a:bodyPr lIns="44552" tIns="22270" rIns="44552" bIns="22270" anchor="t" anchorCtr="0">
            <a:noAutofit/>
          </a:bodyPr>
          <a:lstStyle/>
          <a:p>
            <a:pPr algn="ctr">
              <a:buClr>
                <a:schemeClr val="dk2"/>
              </a:buClr>
              <a:buSzPct val="25000"/>
            </a:pPr>
            <a:r>
              <a:rPr lang="zh-CN" altLang="en-US" sz="1600" dirty="0">
                <a:cs typeface="+mn-ea"/>
                <a:sym typeface="+mn-lt"/>
              </a:rPr>
              <a:t>单击添加标题</a:t>
            </a:r>
            <a:endParaRPr lang="en-US" sz="1560" b="1" dirty="0">
              <a:solidFill>
                <a:schemeClr val="dk2"/>
              </a:solidFill>
              <a:cs typeface="+mn-ea"/>
              <a:sym typeface="+mn-lt"/>
            </a:endParaRPr>
          </a:p>
        </p:txBody>
      </p:sp>
      <p:sp>
        <p:nvSpPr>
          <p:cNvPr id="7" name="Shape 1438"/>
          <p:cNvSpPr txBox="1"/>
          <p:nvPr/>
        </p:nvSpPr>
        <p:spPr>
          <a:xfrm>
            <a:off x="6366793" y="4697767"/>
            <a:ext cx="1931613" cy="944829"/>
          </a:xfrm>
          <a:prstGeom prst="rect">
            <a:avLst/>
          </a:prstGeom>
          <a:noFill/>
          <a:ln>
            <a:noFill/>
          </a:ln>
        </p:spPr>
        <p:txBody>
          <a:bodyPr lIns="44552" tIns="22270" rIns="44552" bIns="22270" anchor="t" anchorCtr="0">
            <a:noAutofit/>
          </a:bodyPr>
          <a:lstStyle/>
          <a:p>
            <a:pPr algn="ctr">
              <a:lnSpc>
                <a:spcPct val="150000"/>
              </a:lnSpc>
              <a:buClr>
                <a:schemeClr val="dk1"/>
              </a:buClr>
              <a:buSzPct val="25000"/>
            </a:pPr>
            <a:r>
              <a:rPr lang="zh-CN" altLang="en-US" sz="1000" dirty="0">
                <a:cs typeface="+mn-ea"/>
                <a:sym typeface="+mn-lt"/>
              </a:rPr>
              <a:t>单击添加内容单击添加内容单击添加内容单击添加内容单击添加内容</a:t>
            </a:r>
            <a:endParaRPr lang="en-US" sz="975" dirty="0">
              <a:solidFill>
                <a:schemeClr val="dk1"/>
              </a:solidFill>
              <a:cs typeface="+mn-ea"/>
              <a:sym typeface="+mn-lt"/>
            </a:endParaRPr>
          </a:p>
        </p:txBody>
      </p:sp>
      <p:sp>
        <p:nvSpPr>
          <p:cNvPr id="8" name="Shape 1439"/>
          <p:cNvSpPr txBox="1"/>
          <p:nvPr/>
        </p:nvSpPr>
        <p:spPr>
          <a:xfrm>
            <a:off x="6450104" y="4294841"/>
            <a:ext cx="1763934" cy="284925"/>
          </a:xfrm>
          <a:prstGeom prst="rect">
            <a:avLst/>
          </a:prstGeom>
          <a:noFill/>
          <a:ln>
            <a:noFill/>
          </a:ln>
        </p:spPr>
        <p:txBody>
          <a:bodyPr lIns="44552" tIns="22270" rIns="44552" bIns="22270" anchor="t" anchorCtr="0">
            <a:noAutofit/>
          </a:bodyPr>
          <a:lstStyle/>
          <a:p>
            <a:pPr algn="ctr">
              <a:buClr>
                <a:schemeClr val="dk2"/>
              </a:buClr>
              <a:buSzPct val="25000"/>
            </a:pPr>
            <a:r>
              <a:rPr lang="zh-CN" altLang="en-US" sz="1600" dirty="0">
                <a:cs typeface="+mn-ea"/>
                <a:sym typeface="+mn-lt"/>
              </a:rPr>
              <a:t>单击添加标题</a:t>
            </a:r>
            <a:endParaRPr lang="en-US" sz="1560" b="1" dirty="0">
              <a:solidFill>
                <a:schemeClr val="dk2"/>
              </a:solidFill>
              <a:cs typeface="+mn-ea"/>
              <a:sym typeface="+mn-lt"/>
            </a:endParaRPr>
          </a:p>
        </p:txBody>
      </p:sp>
      <p:sp>
        <p:nvSpPr>
          <p:cNvPr id="9" name="Shape 1440"/>
          <p:cNvSpPr txBox="1"/>
          <p:nvPr/>
        </p:nvSpPr>
        <p:spPr>
          <a:xfrm>
            <a:off x="9020371" y="4697767"/>
            <a:ext cx="1931614" cy="944829"/>
          </a:xfrm>
          <a:prstGeom prst="rect">
            <a:avLst/>
          </a:prstGeom>
          <a:noFill/>
          <a:ln>
            <a:noFill/>
          </a:ln>
        </p:spPr>
        <p:txBody>
          <a:bodyPr lIns="44552" tIns="22270" rIns="44552" bIns="22270" anchor="t" anchorCtr="0">
            <a:noAutofit/>
          </a:bodyPr>
          <a:lstStyle/>
          <a:p>
            <a:pPr algn="ctr">
              <a:lnSpc>
                <a:spcPct val="150000"/>
              </a:lnSpc>
              <a:buClr>
                <a:schemeClr val="dk1"/>
              </a:buClr>
              <a:buSzPct val="25000"/>
            </a:pPr>
            <a:r>
              <a:rPr lang="zh-CN" altLang="en-US" sz="1000" dirty="0">
                <a:cs typeface="+mn-ea"/>
                <a:sym typeface="+mn-lt"/>
              </a:rPr>
              <a:t>单击添加内容单击添加内容单击添加内容单击添加内容单击添加内容</a:t>
            </a:r>
            <a:endParaRPr lang="en-US" sz="975" dirty="0">
              <a:solidFill>
                <a:schemeClr val="dk1"/>
              </a:solidFill>
              <a:cs typeface="+mn-ea"/>
              <a:sym typeface="+mn-lt"/>
            </a:endParaRPr>
          </a:p>
        </p:txBody>
      </p:sp>
      <p:sp>
        <p:nvSpPr>
          <p:cNvPr id="10" name="Shape 1441"/>
          <p:cNvSpPr txBox="1"/>
          <p:nvPr/>
        </p:nvSpPr>
        <p:spPr>
          <a:xfrm>
            <a:off x="9103682" y="4294841"/>
            <a:ext cx="1763934" cy="284925"/>
          </a:xfrm>
          <a:prstGeom prst="rect">
            <a:avLst/>
          </a:prstGeom>
          <a:noFill/>
          <a:ln>
            <a:noFill/>
          </a:ln>
        </p:spPr>
        <p:txBody>
          <a:bodyPr lIns="44552" tIns="22270" rIns="44552" bIns="22270" anchor="t" anchorCtr="0">
            <a:noAutofit/>
          </a:bodyPr>
          <a:lstStyle/>
          <a:p>
            <a:pPr algn="ctr">
              <a:buClr>
                <a:schemeClr val="dk2"/>
              </a:buClr>
              <a:buSzPct val="25000"/>
            </a:pPr>
            <a:r>
              <a:rPr lang="zh-CN" altLang="en-US" sz="1600" dirty="0">
                <a:cs typeface="+mn-ea"/>
                <a:sym typeface="+mn-lt"/>
              </a:rPr>
              <a:t>单击添加标题</a:t>
            </a:r>
            <a:endParaRPr lang="en-US" sz="1560" b="1" dirty="0">
              <a:solidFill>
                <a:schemeClr val="dk2"/>
              </a:solidFill>
              <a:cs typeface="+mn-ea"/>
              <a:sym typeface="+mn-lt"/>
            </a:endParaRPr>
          </a:p>
        </p:txBody>
      </p:sp>
      <p:sp>
        <p:nvSpPr>
          <p:cNvPr id="11" name="Shape 1443"/>
          <p:cNvSpPr/>
          <p:nvPr/>
        </p:nvSpPr>
        <p:spPr>
          <a:xfrm>
            <a:off x="1392192" y="2185675"/>
            <a:ext cx="1657799" cy="1657799"/>
          </a:xfrm>
          <a:prstGeom prst="ellipse">
            <a:avLst/>
          </a:prstGeom>
          <a:noFill/>
          <a:ln w="76200" cap="flat" cmpd="sng">
            <a:solidFill>
              <a:srgbClr val="DCDCDC"/>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660">
              <a:solidFill>
                <a:srgbClr val="FFFFFF"/>
              </a:solidFill>
              <a:cs typeface="+mn-ea"/>
              <a:sym typeface="+mn-lt"/>
            </a:endParaRPr>
          </a:p>
        </p:txBody>
      </p:sp>
      <p:sp>
        <p:nvSpPr>
          <p:cNvPr id="12" name="Shape 1444"/>
          <p:cNvSpPr/>
          <p:nvPr/>
        </p:nvSpPr>
        <p:spPr>
          <a:xfrm>
            <a:off x="3856970" y="2185675"/>
            <a:ext cx="1657799" cy="1657799"/>
          </a:xfrm>
          <a:prstGeom prst="ellipse">
            <a:avLst/>
          </a:prstGeom>
          <a:noFill/>
          <a:ln w="76200" cap="flat" cmpd="sng">
            <a:solidFill>
              <a:srgbClr val="DCDCDC"/>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660">
              <a:solidFill>
                <a:srgbClr val="FFFFFF"/>
              </a:solidFill>
              <a:cs typeface="+mn-ea"/>
              <a:sym typeface="+mn-lt"/>
            </a:endParaRPr>
          </a:p>
        </p:txBody>
      </p:sp>
      <p:sp>
        <p:nvSpPr>
          <p:cNvPr id="13" name="Shape 1445"/>
          <p:cNvSpPr/>
          <p:nvPr/>
        </p:nvSpPr>
        <p:spPr>
          <a:xfrm>
            <a:off x="6327015" y="2185675"/>
            <a:ext cx="1657799" cy="1657799"/>
          </a:xfrm>
          <a:prstGeom prst="ellipse">
            <a:avLst/>
          </a:prstGeom>
          <a:noFill/>
          <a:ln w="76200" cap="flat" cmpd="sng">
            <a:solidFill>
              <a:srgbClr val="DCDCDC"/>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660">
              <a:solidFill>
                <a:srgbClr val="FFFFFF"/>
              </a:solidFill>
              <a:cs typeface="+mn-ea"/>
              <a:sym typeface="+mn-lt"/>
            </a:endParaRPr>
          </a:p>
        </p:txBody>
      </p:sp>
      <p:sp>
        <p:nvSpPr>
          <p:cNvPr id="14" name="Shape 1446"/>
          <p:cNvSpPr/>
          <p:nvPr/>
        </p:nvSpPr>
        <p:spPr>
          <a:xfrm>
            <a:off x="8799247" y="2185675"/>
            <a:ext cx="1657799" cy="1657799"/>
          </a:xfrm>
          <a:prstGeom prst="ellipse">
            <a:avLst/>
          </a:prstGeom>
          <a:noFill/>
          <a:ln w="76200" cap="flat" cmpd="sng">
            <a:solidFill>
              <a:srgbClr val="DCDCDC"/>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660">
              <a:solidFill>
                <a:srgbClr val="FFFFFF"/>
              </a:solidFill>
              <a:cs typeface="+mn-ea"/>
              <a:sym typeface="+mn-lt"/>
            </a:endParaRPr>
          </a:p>
        </p:txBody>
      </p:sp>
      <p:sp>
        <p:nvSpPr>
          <p:cNvPr id="15" name="Shape 1447"/>
          <p:cNvSpPr txBox="1"/>
          <p:nvPr/>
        </p:nvSpPr>
        <p:spPr>
          <a:xfrm>
            <a:off x="1793576" y="2835593"/>
            <a:ext cx="865301" cy="425268"/>
          </a:xfrm>
          <a:prstGeom prst="rect">
            <a:avLst/>
          </a:prstGeom>
          <a:noFill/>
          <a:ln>
            <a:noFill/>
          </a:ln>
        </p:spPr>
        <p:txBody>
          <a:bodyPr lIns="0" tIns="0" rIns="0" bIns="0" anchor="t" anchorCtr="0">
            <a:noAutofit/>
          </a:bodyPr>
          <a:lstStyle/>
          <a:p>
            <a:pPr algn="ctr">
              <a:buClr>
                <a:srgbClr val="F0821E"/>
              </a:buClr>
              <a:buSzPct val="25000"/>
            </a:pPr>
            <a:r>
              <a:rPr lang="en-US" sz="2340" b="1">
                <a:cs typeface="+mn-ea"/>
                <a:sym typeface="+mn-lt"/>
              </a:rPr>
              <a:t>60%</a:t>
            </a:r>
            <a:endParaRPr lang="en-US" sz="2340" b="1">
              <a:cs typeface="+mn-ea"/>
              <a:sym typeface="+mn-lt"/>
            </a:endParaRPr>
          </a:p>
        </p:txBody>
      </p:sp>
      <p:sp>
        <p:nvSpPr>
          <p:cNvPr id="16" name="Shape 1448"/>
          <p:cNvSpPr txBox="1"/>
          <p:nvPr/>
        </p:nvSpPr>
        <p:spPr>
          <a:xfrm>
            <a:off x="4264452" y="2835593"/>
            <a:ext cx="865301" cy="425268"/>
          </a:xfrm>
          <a:prstGeom prst="rect">
            <a:avLst/>
          </a:prstGeom>
          <a:noFill/>
          <a:ln>
            <a:noFill/>
          </a:ln>
        </p:spPr>
        <p:txBody>
          <a:bodyPr lIns="0" tIns="0" rIns="0" bIns="0" anchor="t" anchorCtr="0">
            <a:noAutofit/>
          </a:bodyPr>
          <a:lstStyle/>
          <a:p>
            <a:pPr algn="ctr">
              <a:buClr>
                <a:srgbClr val="F0821E"/>
              </a:buClr>
              <a:buSzPct val="25000"/>
            </a:pPr>
            <a:r>
              <a:rPr lang="en-US" sz="2340" b="1">
                <a:cs typeface="+mn-ea"/>
                <a:sym typeface="+mn-lt"/>
              </a:rPr>
              <a:t>35%</a:t>
            </a:r>
            <a:endParaRPr lang="en-US" sz="2340" b="1">
              <a:cs typeface="+mn-ea"/>
              <a:sym typeface="+mn-lt"/>
            </a:endParaRPr>
          </a:p>
        </p:txBody>
      </p:sp>
      <p:sp>
        <p:nvSpPr>
          <p:cNvPr id="17" name="Shape 1449"/>
          <p:cNvSpPr txBox="1"/>
          <p:nvPr/>
        </p:nvSpPr>
        <p:spPr>
          <a:xfrm>
            <a:off x="6735325" y="2835593"/>
            <a:ext cx="865301" cy="425268"/>
          </a:xfrm>
          <a:prstGeom prst="rect">
            <a:avLst/>
          </a:prstGeom>
          <a:noFill/>
          <a:ln>
            <a:noFill/>
          </a:ln>
        </p:spPr>
        <p:txBody>
          <a:bodyPr lIns="0" tIns="0" rIns="0" bIns="0" anchor="t" anchorCtr="0">
            <a:noAutofit/>
          </a:bodyPr>
          <a:lstStyle/>
          <a:p>
            <a:pPr algn="ctr">
              <a:buClr>
                <a:srgbClr val="F0821E"/>
              </a:buClr>
              <a:buSzPct val="25000"/>
            </a:pPr>
            <a:r>
              <a:rPr lang="en-US" sz="2340" b="1">
                <a:cs typeface="+mn-ea"/>
                <a:sym typeface="+mn-lt"/>
              </a:rPr>
              <a:t>70%</a:t>
            </a:r>
            <a:endParaRPr lang="en-US" sz="2340" b="1">
              <a:cs typeface="+mn-ea"/>
              <a:sym typeface="+mn-lt"/>
            </a:endParaRPr>
          </a:p>
        </p:txBody>
      </p:sp>
      <p:sp>
        <p:nvSpPr>
          <p:cNvPr id="18" name="Shape 1450"/>
          <p:cNvSpPr txBox="1"/>
          <p:nvPr/>
        </p:nvSpPr>
        <p:spPr>
          <a:xfrm>
            <a:off x="9206201" y="2835593"/>
            <a:ext cx="865301" cy="425268"/>
          </a:xfrm>
          <a:prstGeom prst="rect">
            <a:avLst/>
          </a:prstGeom>
          <a:noFill/>
          <a:ln>
            <a:noFill/>
          </a:ln>
        </p:spPr>
        <p:txBody>
          <a:bodyPr lIns="0" tIns="0" rIns="0" bIns="0" anchor="t" anchorCtr="0">
            <a:noAutofit/>
          </a:bodyPr>
          <a:lstStyle/>
          <a:p>
            <a:pPr algn="ctr">
              <a:buClr>
                <a:srgbClr val="F0821E"/>
              </a:buClr>
              <a:buSzPct val="25000"/>
            </a:pPr>
            <a:r>
              <a:rPr lang="en-US" sz="2340" b="1">
                <a:cs typeface="+mn-ea"/>
                <a:sym typeface="+mn-lt"/>
              </a:rPr>
              <a:t>90%</a:t>
            </a:r>
            <a:endParaRPr lang="en-US" sz="2340" b="1">
              <a:cs typeface="+mn-ea"/>
              <a:sym typeface="+mn-lt"/>
            </a:endParaRPr>
          </a:p>
        </p:txBody>
      </p:sp>
      <p:sp>
        <p:nvSpPr>
          <p:cNvPr id="19" name="Shape 1451"/>
          <p:cNvSpPr/>
          <p:nvPr/>
        </p:nvSpPr>
        <p:spPr>
          <a:xfrm>
            <a:off x="1392192" y="2185675"/>
            <a:ext cx="1657799" cy="1657799"/>
          </a:xfrm>
          <a:prstGeom prst="arc">
            <a:avLst>
              <a:gd name="adj1" fmla="val 16170307"/>
              <a:gd name="adj2" fmla="val 7170684"/>
            </a:avLst>
          </a:prstGeom>
          <a:noFill/>
          <a:ln w="76200" cap="flat" cmpd="sng">
            <a:solidFill>
              <a:srgbClr val="000000"/>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2340" b="1">
              <a:cs typeface="+mn-ea"/>
              <a:sym typeface="+mn-lt"/>
            </a:endParaRPr>
          </a:p>
        </p:txBody>
      </p:sp>
      <p:sp>
        <p:nvSpPr>
          <p:cNvPr id="20" name="Shape 1452"/>
          <p:cNvSpPr/>
          <p:nvPr/>
        </p:nvSpPr>
        <p:spPr>
          <a:xfrm>
            <a:off x="3856970" y="2185675"/>
            <a:ext cx="1657799" cy="1657799"/>
          </a:xfrm>
          <a:prstGeom prst="arc">
            <a:avLst>
              <a:gd name="adj1" fmla="val 16278115"/>
              <a:gd name="adj2" fmla="val 1051318"/>
            </a:avLst>
          </a:prstGeom>
          <a:noFill/>
          <a:ln w="76200" cap="flat" cmpd="sng">
            <a:solidFill>
              <a:srgbClr val="000000"/>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660">
              <a:cs typeface="+mn-ea"/>
              <a:sym typeface="+mn-lt"/>
            </a:endParaRPr>
          </a:p>
        </p:txBody>
      </p:sp>
      <p:sp>
        <p:nvSpPr>
          <p:cNvPr id="21" name="Shape 1453"/>
          <p:cNvSpPr/>
          <p:nvPr/>
        </p:nvSpPr>
        <p:spPr>
          <a:xfrm>
            <a:off x="6327015" y="2185675"/>
            <a:ext cx="1657799" cy="1657799"/>
          </a:xfrm>
          <a:prstGeom prst="arc">
            <a:avLst>
              <a:gd name="adj1" fmla="val 16319724"/>
              <a:gd name="adj2" fmla="val 9208582"/>
            </a:avLst>
          </a:prstGeom>
          <a:noFill/>
          <a:ln w="76200" cap="flat" cmpd="sng">
            <a:solidFill>
              <a:srgbClr val="000000"/>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2340" b="1">
              <a:cs typeface="+mn-ea"/>
              <a:sym typeface="+mn-lt"/>
            </a:endParaRPr>
          </a:p>
        </p:txBody>
      </p:sp>
      <p:sp>
        <p:nvSpPr>
          <p:cNvPr id="22" name="Shape 1454"/>
          <p:cNvSpPr/>
          <p:nvPr/>
        </p:nvSpPr>
        <p:spPr>
          <a:xfrm>
            <a:off x="8799247" y="2185675"/>
            <a:ext cx="1657799" cy="1657799"/>
          </a:xfrm>
          <a:prstGeom prst="arc">
            <a:avLst>
              <a:gd name="adj1" fmla="val 16260653"/>
              <a:gd name="adj2" fmla="val 12897115"/>
            </a:avLst>
          </a:prstGeom>
          <a:noFill/>
          <a:ln w="76200" cap="flat" cmpd="sng">
            <a:solidFill>
              <a:srgbClr val="000000"/>
            </a:solidFill>
            <a:prstDash val="solid"/>
            <a:round/>
            <a:headEnd type="none" w="med" len="med"/>
            <a:tailEnd type="none" w="med" len="med"/>
          </a:ln>
        </p:spPr>
        <p:txBody>
          <a:bodyPr lIns="44552" tIns="22270" rIns="44552" bIns="22270" anchor="ctr" anchorCtr="0">
            <a:noAutofit/>
          </a:bodyPr>
          <a:lstStyle/>
          <a:p>
            <a:pPr algn="ctr">
              <a:buClr>
                <a:srgbClr val="000000"/>
              </a:buClr>
            </a:pPr>
            <a:endParaRPr sz="660">
              <a:cs typeface="+mn-ea"/>
              <a:sym typeface="+mn-lt"/>
            </a:endParaRPr>
          </a:p>
        </p:txBody>
      </p:sp>
      <p:sp>
        <p:nvSpPr>
          <p:cNvPr id="23"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endParaRPr lang="zh-CN" altLang="en-US" sz="1600" spc="600" dirty="0">
              <a:cs typeface="+mn-ea"/>
              <a:sym typeface="+mn-lt"/>
            </a:endParaRPr>
          </a:p>
          <a:p>
            <a:pPr algn="ctr" defTabSz="872490">
              <a:defRPr/>
            </a:pPr>
            <a:endParaRPr lang="zh-CN" altLang="en-US" sz="1600" spc="600" dirty="0">
              <a:solidFill>
                <a:schemeClr val="bg1">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2732">
        <p14:ferris dir="l"/>
      </p:transition>
    </mc:Choice>
    <mc:Fallback>
      <p:transition spd="slow" advTm="27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600"/>
                                        <p:tgtEl>
                                          <p:spTgt spid="23"/>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23"/>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endParaRPr lang="zh-CN" altLang="en-US" sz="1600" spc="600" dirty="0">
              <a:cs typeface="+mn-ea"/>
              <a:sym typeface="+mn-lt"/>
            </a:endParaRPr>
          </a:p>
          <a:p>
            <a:pPr algn="ctr" defTabSz="872490">
              <a:defRPr/>
            </a:pPr>
            <a:endParaRPr lang="zh-CN" altLang="en-US" sz="1600" spc="600" dirty="0">
              <a:solidFill>
                <a:schemeClr val="bg1">
                  <a:lumMod val="75000"/>
                </a:schemeClr>
              </a:solidFill>
              <a:cs typeface="+mn-ea"/>
              <a:sym typeface="+mn-lt"/>
            </a:endParaRPr>
          </a:p>
        </p:txBody>
      </p:sp>
      <p:grpSp>
        <p:nvGrpSpPr>
          <p:cNvPr id="30" name="组合 29"/>
          <p:cNvGrpSpPr/>
          <p:nvPr/>
        </p:nvGrpSpPr>
        <p:grpSpPr>
          <a:xfrm>
            <a:off x="1271530" y="1945927"/>
            <a:ext cx="3371850" cy="3371850"/>
            <a:chOff x="1271530" y="2190750"/>
            <a:chExt cx="3371850" cy="3371850"/>
          </a:xfrm>
        </p:grpSpPr>
        <p:sp>
          <p:nvSpPr>
            <p:cNvPr id="31" name="椭圆 30"/>
            <p:cNvSpPr/>
            <p:nvPr/>
          </p:nvSpPr>
          <p:spPr>
            <a:xfrm>
              <a:off x="1271530" y="2190750"/>
              <a:ext cx="3371850" cy="3371850"/>
            </a:xfrm>
            <a:prstGeom prst="ellipse">
              <a:avLst/>
            </a:prstGeom>
            <a:solidFill>
              <a:sysClr val="window" lastClr="FFFFFF"/>
            </a:solidFill>
            <a:ln w="12700" cap="flat" cmpd="sng" algn="ctr">
              <a:noFill/>
              <a:prstDash val="solid"/>
              <a:miter lim="800000"/>
            </a:ln>
            <a:effectLst>
              <a:outerShdw blurRad="520700" sx="102000" sy="1020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pic>
          <p:nvPicPr>
            <p:cNvPr id="32" name="图片 31"/>
            <p:cNvPicPr>
              <a:picLocks noChangeAspect="1"/>
            </p:cNvPicPr>
            <p:nvPr/>
          </p:nvPicPr>
          <p:blipFill>
            <a:blip r:embed="rId1"/>
            <a:stretch>
              <a:fillRect/>
            </a:stretch>
          </p:blipFill>
          <p:spPr>
            <a:xfrm>
              <a:off x="2554023" y="3472003"/>
              <a:ext cx="806864" cy="809344"/>
            </a:xfrm>
            <a:prstGeom prst="rect">
              <a:avLst/>
            </a:prstGeom>
          </p:spPr>
        </p:pic>
      </p:grpSp>
      <p:sp>
        <p:nvSpPr>
          <p:cNvPr id="33" name="椭圆 32"/>
          <p:cNvSpPr/>
          <p:nvPr/>
        </p:nvSpPr>
        <p:spPr>
          <a:xfrm>
            <a:off x="4081461" y="5492897"/>
            <a:ext cx="561975" cy="561975"/>
          </a:xfrm>
          <a:prstGeom prst="ellips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34" name="椭圆 33"/>
          <p:cNvSpPr/>
          <p:nvPr/>
        </p:nvSpPr>
        <p:spPr>
          <a:xfrm>
            <a:off x="1276235" y="5492897"/>
            <a:ext cx="204846" cy="204846"/>
          </a:xfrm>
          <a:prstGeom prst="ellips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35" name="椭圆 34"/>
          <p:cNvSpPr/>
          <p:nvPr/>
        </p:nvSpPr>
        <p:spPr>
          <a:xfrm>
            <a:off x="602569" y="4539984"/>
            <a:ext cx="433162" cy="433162"/>
          </a:xfrm>
          <a:prstGeom prst="ellips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36" name="椭圆 35"/>
          <p:cNvSpPr/>
          <p:nvPr/>
        </p:nvSpPr>
        <p:spPr>
          <a:xfrm>
            <a:off x="4610049" y="2098677"/>
            <a:ext cx="737805" cy="737805"/>
          </a:xfrm>
          <a:prstGeom prst="ellips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37" name="椭圆 36"/>
          <p:cNvSpPr/>
          <p:nvPr/>
        </p:nvSpPr>
        <p:spPr>
          <a:xfrm>
            <a:off x="5079780" y="3722808"/>
            <a:ext cx="204846" cy="204846"/>
          </a:xfrm>
          <a:prstGeom prst="ellips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38" name="椭圆 37"/>
          <p:cNvSpPr/>
          <p:nvPr/>
        </p:nvSpPr>
        <p:spPr>
          <a:xfrm>
            <a:off x="2031780" y="1332037"/>
            <a:ext cx="204846" cy="204846"/>
          </a:xfrm>
          <a:prstGeom prst="ellips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39" name="椭圆 38"/>
          <p:cNvSpPr/>
          <p:nvPr/>
        </p:nvSpPr>
        <p:spPr>
          <a:xfrm>
            <a:off x="720469" y="2403321"/>
            <a:ext cx="433161" cy="433161"/>
          </a:xfrm>
          <a:prstGeom prst="ellips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40" name="椭圆 39"/>
          <p:cNvSpPr/>
          <p:nvPr/>
        </p:nvSpPr>
        <p:spPr>
          <a:xfrm>
            <a:off x="4951832" y="4654142"/>
            <a:ext cx="319004" cy="319004"/>
          </a:xfrm>
          <a:prstGeom prst="ellips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41" name="文本框 19"/>
          <p:cNvSpPr txBox="1"/>
          <p:nvPr/>
        </p:nvSpPr>
        <p:spPr>
          <a:xfrm>
            <a:off x="6844148" y="2098677"/>
            <a:ext cx="4379056" cy="784830"/>
          </a:xfrm>
          <a:prstGeom prst="rect">
            <a:avLst/>
          </a:prstGeom>
          <a:noFill/>
        </p:spPr>
        <p:txBody>
          <a:bodyPr wrap="square" rtlCol="0">
            <a:spAutoFit/>
          </a:bodyPr>
          <a:lstStyle/>
          <a:p>
            <a:pPr marL="285750" indent="-285750" defTabSz="914400">
              <a:lnSpc>
                <a:spcPts val="1800"/>
              </a:lnSpc>
              <a:buFont typeface="Wingdings" panose="05000000000000000000" pitchFamily="2" charset="2"/>
              <a:buChar char="n"/>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42" name="文本框 20"/>
          <p:cNvSpPr txBox="1"/>
          <p:nvPr/>
        </p:nvSpPr>
        <p:spPr>
          <a:xfrm>
            <a:off x="6844148" y="3518404"/>
            <a:ext cx="4379056" cy="784830"/>
          </a:xfrm>
          <a:prstGeom prst="rect">
            <a:avLst/>
          </a:prstGeom>
          <a:noFill/>
        </p:spPr>
        <p:txBody>
          <a:bodyPr wrap="square" rtlCol="0">
            <a:spAutoFit/>
          </a:bodyPr>
          <a:lstStyle/>
          <a:p>
            <a:pPr marL="285750" indent="-285750" defTabSz="914400">
              <a:lnSpc>
                <a:spcPts val="1800"/>
              </a:lnSpc>
              <a:buFont typeface="Wingdings" panose="05000000000000000000" pitchFamily="2" charset="2"/>
              <a:buChar char="n"/>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43" name="文本框 21"/>
          <p:cNvSpPr txBox="1"/>
          <p:nvPr/>
        </p:nvSpPr>
        <p:spPr>
          <a:xfrm>
            <a:off x="6844148" y="4938131"/>
            <a:ext cx="4379056" cy="784830"/>
          </a:xfrm>
          <a:prstGeom prst="rect">
            <a:avLst/>
          </a:prstGeom>
          <a:noFill/>
        </p:spPr>
        <p:txBody>
          <a:bodyPr wrap="square" rtlCol="0">
            <a:spAutoFit/>
          </a:bodyPr>
          <a:lstStyle/>
          <a:p>
            <a:pPr marL="285750" indent="-285750" defTabSz="914400">
              <a:lnSpc>
                <a:spcPts val="1800"/>
              </a:lnSpc>
              <a:buFont typeface="Wingdings" panose="05000000000000000000" pitchFamily="2" charset="2"/>
              <a:buChar char="n"/>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272">
        <p14:conveyor dir="l"/>
      </p:transition>
    </mc:Choice>
    <mc:Fallback>
      <p:transition spd="slow" advTm="227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600"/>
                                        <p:tgtEl>
                                          <p:spTgt spid="15"/>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5"/>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circle(in)">
                                      <p:cBhvr>
                                        <p:cTn id="14" dur="20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animEffect transition="in" filter="fade">
                                      <p:cBhvr>
                                        <p:cTn id="36" dur="500"/>
                                        <p:tgtEl>
                                          <p:spTgt spid="3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Effect transition="in" filter="fade">
                                      <p:cBhvr>
                                        <p:cTn id="51" dur="500"/>
                                        <p:tgtEl>
                                          <p:spTgt spid="3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p:cTn id="54" dur="500" fill="hold"/>
                                        <p:tgtEl>
                                          <p:spTgt spid="38"/>
                                        </p:tgtEl>
                                        <p:attrNameLst>
                                          <p:attrName>ppt_w</p:attrName>
                                        </p:attrNameLst>
                                      </p:cBhvr>
                                      <p:tavLst>
                                        <p:tav tm="0">
                                          <p:val>
                                            <p:fltVal val="0"/>
                                          </p:val>
                                        </p:tav>
                                        <p:tav tm="100000">
                                          <p:val>
                                            <p:strVal val="#ppt_w"/>
                                          </p:val>
                                        </p:tav>
                                      </p:tavLst>
                                    </p:anim>
                                    <p:anim calcmode="lin" valueType="num">
                                      <p:cBhvr>
                                        <p:cTn id="55" dur="500" fill="hold"/>
                                        <p:tgtEl>
                                          <p:spTgt spid="38"/>
                                        </p:tgtEl>
                                        <p:attrNameLst>
                                          <p:attrName>ppt_h</p:attrName>
                                        </p:attrNameLst>
                                      </p:cBhvr>
                                      <p:tavLst>
                                        <p:tav tm="0">
                                          <p:val>
                                            <p:fltVal val="0"/>
                                          </p:val>
                                        </p:tav>
                                        <p:tav tm="100000">
                                          <p:val>
                                            <p:strVal val="#ppt_h"/>
                                          </p:val>
                                        </p:tav>
                                      </p:tavLst>
                                    </p:anim>
                                    <p:animEffect transition="in" filter="fade">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left)">
                                      <p:cBhvr>
                                        <p:cTn id="6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solidFill>
                  <a:prstClr val="black"/>
                </a:solidFill>
                <a:cs typeface="+mn-ea"/>
                <a:sym typeface="+mn-lt"/>
              </a:rPr>
              <a:t>单</a:t>
            </a:r>
            <a:r>
              <a:rPr lang="en-US" altLang="zh-CN" sz="1600" spc="600" dirty="0">
                <a:solidFill>
                  <a:prstClr val="black"/>
                </a:solidFill>
                <a:cs typeface="+mn-ea"/>
                <a:sym typeface="+mn-lt"/>
              </a:rPr>
              <a:t>/</a:t>
            </a:r>
            <a:r>
              <a:rPr lang="zh-CN" altLang="en-US" sz="1600" spc="600" dirty="0">
                <a:solidFill>
                  <a:prstClr val="black"/>
                </a:solidFill>
                <a:cs typeface="+mn-ea"/>
                <a:sym typeface="+mn-lt"/>
              </a:rPr>
              <a:t>击</a:t>
            </a:r>
            <a:r>
              <a:rPr lang="en-US" altLang="zh-CN" sz="1600" spc="600" dirty="0">
                <a:solidFill>
                  <a:prstClr val="black"/>
                </a:solidFill>
                <a:cs typeface="+mn-ea"/>
                <a:sym typeface="+mn-lt"/>
              </a:rPr>
              <a:t>/</a:t>
            </a:r>
            <a:r>
              <a:rPr lang="zh-CN" altLang="en-US" sz="1600" spc="600" dirty="0">
                <a:solidFill>
                  <a:prstClr val="black"/>
                </a:solidFill>
                <a:cs typeface="+mn-ea"/>
                <a:sym typeface="+mn-lt"/>
              </a:rPr>
              <a:t>添</a:t>
            </a:r>
            <a:r>
              <a:rPr lang="en-US" altLang="zh-CN" sz="1600" spc="600" dirty="0">
                <a:solidFill>
                  <a:prstClr val="black"/>
                </a:solidFill>
                <a:cs typeface="+mn-ea"/>
                <a:sym typeface="+mn-lt"/>
              </a:rPr>
              <a:t>/</a:t>
            </a:r>
            <a:r>
              <a:rPr lang="zh-CN" altLang="en-US" sz="1600" spc="600" dirty="0">
                <a:solidFill>
                  <a:prstClr val="black"/>
                </a:solidFill>
                <a:cs typeface="+mn-ea"/>
                <a:sym typeface="+mn-lt"/>
              </a:rPr>
              <a:t>加</a:t>
            </a:r>
            <a:r>
              <a:rPr lang="en-US" altLang="zh-CN" sz="1600" spc="600" dirty="0">
                <a:solidFill>
                  <a:prstClr val="black"/>
                </a:solidFill>
                <a:cs typeface="+mn-ea"/>
                <a:sym typeface="+mn-lt"/>
              </a:rPr>
              <a:t>/</a:t>
            </a:r>
            <a:r>
              <a:rPr lang="zh-CN" altLang="en-US" sz="1600" spc="600" dirty="0">
                <a:solidFill>
                  <a:prstClr val="black"/>
                </a:solidFill>
                <a:cs typeface="+mn-ea"/>
                <a:sym typeface="+mn-lt"/>
              </a:rPr>
              <a:t>标</a:t>
            </a:r>
            <a:r>
              <a:rPr lang="en-US" altLang="zh-CN" sz="1600" spc="600" dirty="0">
                <a:solidFill>
                  <a:prstClr val="black"/>
                </a:solidFill>
                <a:cs typeface="+mn-ea"/>
                <a:sym typeface="+mn-lt"/>
              </a:rPr>
              <a:t>/</a:t>
            </a:r>
            <a:r>
              <a:rPr lang="zh-CN" altLang="en-US" sz="1600" spc="600" dirty="0">
                <a:solidFill>
                  <a:prstClr val="black"/>
                </a:solidFill>
                <a:cs typeface="+mn-ea"/>
                <a:sym typeface="+mn-lt"/>
              </a:rPr>
              <a:t>题</a:t>
            </a:r>
            <a:endParaRPr lang="zh-CN" altLang="en-US" sz="1600" spc="600" dirty="0">
              <a:solidFill>
                <a:prstClr val="black"/>
              </a:solidFill>
              <a:cs typeface="+mn-ea"/>
              <a:sym typeface="+mn-lt"/>
            </a:endParaRPr>
          </a:p>
          <a:p>
            <a:pPr algn="ctr" defTabSz="872490">
              <a:defRPr/>
            </a:pPr>
            <a:endParaRPr lang="zh-CN" altLang="en-US" sz="1600" spc="600" dirty="0">
              <a:solidFill>
                <a:prstClr val="white">
                  <a:lumMod val="75000"/>
                </a:prstClr>
              </a:solidFill>
              <a:cs typeface="+mn-ea"/>
              <a:sym typeface="+mn-lt"/>
            </a:endParaRPr>
          </a:p>
        </p:txBody>
      </p:sp>
      <p:sp>
        <p:nvSpPr>
          <p:cNvPr id="26" name="椭圆 25"/>
          <p:cNvSpPr/>
          <p:nvPr/>
        </p:nvSpPr>
        <p:spPr>
          <a:xfrm>
            <a:off x="6096000" y="-647700"/>
            <a:ext cx="8515350" cy="8515350"/>
          </a:xfrm>
          <a:prstGeom prst="ellipse">
            <a:avLst/>
          </a:prstGeom>
          <a:solidFill>
            <a:sysClr val="window" lastClr="FFFFFF"/>
          </a:solidFill>
          <a:ln w="12700" cap="flat" cmpd="sng" algn="ctr">
            <a:noFill/>
            <a:prstDash val="solid"/>
            <a:miter lim="800000"/>
          </a:ln>
          <a:effectLst>
            <a:outerShdw blurRad="571500" sx="101000" sy="1010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pic>
        <p:nvPicPr>
          <p:cNvPr id="27" name="图片 26"/>
          <p:cNvPicPr>
            <a:picLocks noChangeAspect="1"/>
          </p:cNvPicPr>
          <p:nvPr/>
        </p:nvPicPr>
        <p:blipFill rotWithShape="1">
          <a:blip r:embed="rId1" cstate="screen"/>
          <a:srcRect/>
          <a:stretch>
            <a:fillRect/>
          </a:stretch>
        </p:blipFill>
        <p:spPr>
          <a:xfrm>
            <a:off x="7867650" y="1348594"/>
            <a:ext cx="3676650" cy="41608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28" name="组合 27"/>
          <p:cNvGrpSpPr/>
          <p:nvPr/>
        </p:nvGrpSpPr>
        <p:grpSpPr>
          <a:xfrm>
            <a:off x="380688" y="1759947"/>
            <a:ext cx="3467101" cy="935380"/>
            <a:chOff x="4362449" y="804864"/>
            <a:chExt cx="3467101" cy="935380"/>
          </a:xfrm>
        </p:grpSpPr>
        <p:sp>
          <p:nvSpPr>
            <p:cNvPr id="29" name="文本框 5"/>
            <p:cNvSpPr txBox="1"/>
            <p:nvPr/>
          </p:nvSpPr>
          <p:spPr>
            <a:xfrm>
              <a:off x="4362449" y="804864"/>
              <a:ext cx="3467101" cy="584775"/>
            </a:xfrm>
            <a:prstGeom prst="rect">
              <a:avLst/>
            </a:prstGeom>
            <a:noFill/>
          </p:spPr>
          <p:txBody>
            <a:bodyPr wrap="square" rtlCol="0">
              <a:spAutoFit/>
            </a:bodyPr>
            <a:lstStyle/>
            <a:p>
              <a:pPr algn="ctr" defTabSz="914400"/>
              <a:r>
                <a:rPr lang="zh-CN" altLang="en-US" sz="3200" spc="400" dirty="0">
                  <a:solidFill>
                    <a:srgbClr val="585858"/>
                  </a:solidFill>
                  <a:cs typeface="+mn-ea"/>
                  <a:sym typeface="+mn-lt"/>
                </a:rPr>
                <a:t>单击添</a:t>
              </a:r>
              <a:r>
                <a:rPr lang="zh-CN" altLang="en-US" sz="3200" spc="400" dirty="0" smtClean="0">
                  <a:solidFill>
                    <a:srgbClr val="585858"/>
                  </a:solidFill>
                  <a:cs typeface="+mn-ea"/>
                  <a:sym typeface="+mn-lt"/>
                </a:rPr>
                <a:t>加</a:t>
              </a:r>
              <a:r>
                <a:rPr lang="zh-CN" altLang="en-US" sz="3200" spc="400" dirty="0">
                  <a:solidFill>
                    <a:srgbClr val="585858"/>
                  </a:solidFill>
                  <a:cs typeface="+mn-ea"/>
                  <a:sym typeface="+mn-lt"/>
                </a:rPr>
                <a:t>说明</a:t>
              </a:r>
              <a:endParaRPr lang="zh-CN" altLang="en-US" sz="3200" spc="400" dirty="0">
                <a:solidFill>
                  <a:srgbClr val="585858"/>
                </a:solidFill>
                <a:cs typeface="+mn-ea"/>
                <a:sym typeface="+mn-lt"/>
              </a:endParaRPr>
            </a:p>
          </p:txBody>
        </p:sp>
        <p:sp>
          <p:nvSpPr>
            <p:cNvPr id="44" name="文本框 6"/>
            <p:cNvSpPr txBox="1"/>
            <p:nvPr/>
          </p:nvSpPr>
          <p:spPr>
            <a:xfrm>
              <a:off x="4807730" y="1370912"/>
              <a:ext cx="2005677" cy="369332"/>
            </a:xfrm>
            <a:prstGeom prst="rect">
              <a:avLst/>
            </a:prstGeom>
            <a:noFill/>
          </p:spPr>
          <p:txBody>
            <a:bodyPr wrap="none" rtlCol="0">
              <a:spAutoFit/>
            </a:bodyPr>
            <a:lstStyle/>
            <a:p>
              <a:pPr algn="ctr" defTabSz="914400"/>
              <a:r>
                <a:rPr lang="en-US" altLang="zh-CN" sz="1800" dirty="0">
                  <a:solidFill>
                    <a:srgbClr val="585858"/>
                  </a:solidFill>
                  <a:cs typeface="+mn-ea"/>
                  <a:sym typeface="+mn-lt"/>
                </a:rPr>
                <a:t>Click to add a title</a:t>
              </a:r>
              <a:endParaRPr lang="zh-CN" altLang="en-US" sz="1800" dirty="0">
                <a:solidFill>
                  <a:srgbClr val="585858"/>
                </a:solidFill>
                <a:cs typeface="+mn-ea"/>
                <a:sym typeface="+mn-lt"/>
              </a:endParaRPr>
            </a:p>
          </p:txBody>
        </p:sp>
      </p:grpSp>
      <p:sp>
        <p:nvSpPr>
          <p:cNvPr id="45" name="文本框 7"/>
          <p:cNvSpPr txBox="1"/>
          <p:nvPr/>
        </p:nvSpPr>
        <p:spPr>
          <a:xfrm>
            <a:off x="647700" y="3284442"/>
            <a:ext cx="5247963"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46" name="文本框 8"/>
          <p:cNvSpPr txBox="1"/>
          <p:nvPr/>
        </p:nvSpPr>
        <p:spPr>
          <a:xfrm>
            <a:off x="647700" y="4198464"/>
            <a:ext cx="5247963"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47" name="文本框 9"/>
          <p:cNvSpPr txBox="1"/>
          <p:nvPr/>
        </p:nvSpPr>
        <p:spPr>
          <a:xfrm>
            <a:off x="647700" y="5306637"/>
            <a:ext cx="5247963"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48" name="圆: 空心 10"/>
          <p:cNvSpPr/>
          <p:nvPr/>
        </p:nvSpPr>
        <p:spPr>
          <a:xfrm>
            <a:off x="-924080" y="-1257300"/>
            <a:ext cx="2514600" cy="2514600"/>
          </a:xfrm>
          <a:prstGeom prst="donut">
            <a:avLst>
              <a:gd name="adj" fmla="val 9841"/>
            </a:avLst>
          </a:prstGeom>
          <a:solidFill>
            <a:srgbClr val="E4E4E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微软雅黑" panose="020B050302020402020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272">
        <p14:conveyor dir="l"/>
      </p:transition>
    </mc:Choice>
    <mc:Fallback>
      <p:transition spd="slow" advTm="227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600"/>
                                        <p:tgtEl>
                                          <p:spTgt spid="15"/>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5"/>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heel(1)">
                                      <p:cBhvr>
                                        <p:cTn id="14" dur="20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heel(1)">
                                      <p:cBhvr>
                                        <p:cTn id="19" dur="20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outVertical)">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animBg="1"/>
      <p:bldP spid="45" grpId="0"/>
      <p:bldP spid="46" grpId="0"/>
      <p:bldP spid="47" grpId="0"/>
      <p:bldP spid="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screen"/>
          <a:stretch>
            <a:fillRect/>
          </a:stretch>
        </p:blipFill>
        <p:spPr>
          <a:xfrm>
            <a:off x="-1515835" y="1734392"/>
            <a:ext cx="4868635" cy="338921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椭圆 14"/>
          <p:cNvSpPr/>
          <p:nvPr/>
        </p:nvSpPr>
        <p:spPr>
          <a:xfrm>
            <a:off x="2514600" y="600917"/>
            <a:ext cx="2266950" cy="2266950"/>
          </a:xfrm>
          <a:prstGeom prst="ellipse">
            <a:avLst/>
          </a:prstGeom>
          <a:solidFill>
            <a:sysClr val="window" lastClr="FFFFFF"/>
          </a:solidFill>
          <a:ln w="12700" cap="flat" cmpd="sng" algn="ctr">
            <a:noFill/>
            <a:prstDash val="solid"/>
            <a:miter lim="800000"/>
          </a:ln>
          <a:effectLst>
            <a:outerShdw blurRad="215900" sx="102000" sy="1020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grpSp>
        <p:nvGrpSpPr>
          <p:cNvPr id="16" name="组合 15"/>
          <p:cNvGrpSpPr/>
          <p:nvPr/>
        </p:nvGrpSpPr>
        <p:grpSpPr>
          <a:xfrm>
            <a:off x="3552825" y="1417047"/>
            <a:ext cx="3467101" cy="935380"/>
            <a:chOff x="4362449" y="804864"/>
            <a:chExt cx="3467101" cy="935380"/>
          </a:xfrm>
        </p:grpSpPr>
        <p:sp>
          <p:nvSpPr>
            <p:cNvPr id="17" name="文本框 5"/>
            <p:cNvSpPr txBox="1"/>
            <p:nvPr/>
          </p:nvSpPr>
          <p:spPr>
            <a:xfrm>
              <a:off x="4362449" y="804864"/>
              <a:ext cx="3467101" cy="584775"/>
            </a:xfrm>
            <a:prstGeom prst="rect">
              <a:avLst/>
            </a:prstGeom>
            <a:noFill/>
          </p:spPr>
          <p:txBody>
            <a:bodyPr wrap="square" rtlCol="0">
              <a:spAutoFit/>
            </a:bodyPr>
            <a:lstStyle/>
            <a:p>
              <a:pPr algn="ctr" defTabSz="914400"/>
              <a:r>
                <a:rPr lang="zh-CN" altLang="en-US" sz="3200" spc="400" dirty="0">
                  <a:solidFill>
                    <a:srgbClr val="585858"/>
                  </a:solidFill>
                  <a:cs typeface="+mn-ea"/>
                  <a:sym typeface="+mn-lt"/>
                </a:rPr>
                <a:t>单击添加标题</a:t>
              </a:r>
              <a:endParaRPr lang="zh-CN" altLang="en-US" sz="3200" spc="400" dirty="0">
                <a:solidFill>
                  <a:srgbClr val="585858"/>
                </a:solidFill>
                <a:cs typeface="+mn-ea"/>
                <a:sym typeface="+mn-lt"/>
              </a:endParaRPr>
            </a:p>
          </p:txBody>
        </p:sp>
        <p:sp>
          <p:nvSpPr>
            <p:cNvPr id="18" name="文本框 6"/>
            <p:cNvSpPr txBox="1"/>
            <p:nvPr/>
          </p:nvSpPr>
          <p:spPr>
            <a:xfrm>
              <a:off x="4807730" y="1370912"/>
              <a:ext cx="2005677" cy="369332"/>
            </a:xfrm>
            <a:prstGeom prst="rect">
              <a:avLst/>
            </a:prstGeom>
            <a:noFill/>
          </p:spPr>
          <p:txBody>
            <a:bodyPr wrap="none" rtlCol="0">
              <a:spAutoFit/>
            </a:bodyPr>
            <a:lstStyle/>
            <a:p>
              <a:pPr algn="ctr" defTabSz="914400"/>
              <a:r>
                <a:rPr lang="en-US" altLang="zh-CN" sz="1800" dirty="0">
                  <a:solidFill>
                    <a:srgbClr val="585858"/>
                  </a:solidFill>
                  <a:cs typeface="+mn-ea"/>
                  <a:sym typeface="+mn-lt"/>
                </a:rPr>
                <a:t>Click to add a title</a:t>
              </a:r>
              <a:endParaRPr lang="zh-CN" altLang="en-US" sz="1800" dirty="0">
                <a:solidFill>
                  <a:srgbClr val="585858"/>
                </a:solidFill>
                <a:cs typeface="+mn-ea"/>
                <a:sym typeface="+mn-lt"/>
              </a:endParaRPr>
            </a:p>
          </p:txBody>
        </p:sp>
      </p:grpSp>
      <p:sp>
        <p:nvSpPr>
          <p:cNvPr id="19" name="矩形 18"/>
          <p:cNvSpPr/>
          <p:nvPr/>
        </p:nvSpPr>
        <p:spPr>
          <a:xfrm>
            <a:off x="11484247" y="1709434"/>
            <a:ext cx="228600" cy="3389215"/>
          </a:xfrm>
          <a:prstGeom prst="rect">
            <a:avLst/>
          </a:prstGeom>
          <a:solidFill>
            <a:sysClr val="window" lastClr="FFFFFF"/>
          </a:solidFill>
          <a:ln w="12700" cap="flat" cmpd="sng" algn="ctr">
            <a:noFill/>
            <a:prstDash val="solid"/>
            <a:miter lim="800000"/>
          </a:ln>
          <a:effectLst>
            <a:outerShdw blurRad="177800" dist="38100" dir="8100000" sx="101000" sy="101000" algn="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20" name="文本框 8"/>
          <p:cNvSpPr txBox="1"/>
          <p:nvPr/>
        </p:nvSpPr>
        <p:spPr>
          <a:xfrm>
            <a:off x="3967319" y="3023413"/>
            <a:ext cx="6129182"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21" name="文本框 9"/>
          <p:cNvSpPr txBox="1"/>
          <p:nvPr/>
        </p:nvSpPr>
        <p:spPr>
          <a:xfrm>
            <a:off x="3967318" y="3840992"/>
            <a:ext cx="6129182" cy="553998"/>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grpSp>
        <p:nvGrpSpPr>
          <p:cNvPr id="22" name="组合 21"/>
          <p:cNvGrpSpPr/>
          <p:nvPr/>
        </p:nvGrpSpPr>
        <p:grpSpPr>
          <a:xfrm>
            <a:off x="4081313" y="4743228"/>
            <a:ext cx="1400473" cy="422615"/>
            <a:chOff x="5636760" y="4768616"/>
            <a:chExt cx="1400473" cy="422615"/>
          </a:xfrm>
        </p:grpSpPr>
        <p:sp>
          <p:nvSpPr>
            <p:cNvPr id="23" name="矩形 22"/>
            <p:cNvSpPr/>
            <p:nvPr/>
          </p:nvSpPr>
          <p:spPr>
            <a:xfrm>
              <a:off x="5636760" y="4768616"/>
              <a:ext cx="1400473" cy="422615"/>
            </a:xfrm>
            <a:prstGeom prst="rect">
              <a:avLst/>
            </a:prstGeom>
            <a:noFill/>
            <a:ln w="6350" cap="flat" cmpd="sng" algn="ctr">
              <a:solidFill>
                <a:srgbClr val="585858">
                  <a:alpha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24" name="文本框 13"/>
            <p:cNvSpPr txBox="1"/>
            <p:nvPr/>
          </p:nvSpPr>
          <p:spPr>
            <a:xfrm>
              <a:off x="5636760" y="4795257"/>
              <a:ext cx="114980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300" normalizeH="0" baseline="0" noProof="0" dirty="0" smtClean="0">
                  <a:ln>
                    <a:noFill/>
                  </a:ln>
                  <a:solidFill>
                    <a:srgbClr val="7E7E7E"/>
                  </a:solidFill>
                  <a:effectLst/>
                  <a:uLnTx/>
                  <a:uFillTx/>
                  <a:cs typeface="+mn-ea"/>
                  <a:sym typeface="+mn-lt"/>
                </a:rPr>
                <a:t>START</a:t>
              </a:r>
              <a:endParaRPr kumimoji="0" lang="zh-CN" altLang="en-US" sz="1800" b="0" i="0" u="none" strike="noStrike" kern="0" cap="none" spc="300" normalizeH="0" baseline="0" noProof="0" dirty="0" smtClean="0">
                <a:ln>
                  <a:noFill/>
                </a:ln>
                <a:solidFill>
                  <a:srgbClr val="7E7E7E"/>
                </a:solidFill>
                <a:effectLst/>
                <a:uLnTx/>
                <a:uFillTx/>
                <a:cs typeface="+mn-ea"/>
                <a:sym typeface="+mn-lt"/>
              </a:endParaRPr>
            </a:p>
          </p:txBody>
        </p:sp>
        <p:sp>
          <p:nvSpPr>
            <p:cNvPr id="25" name="箭头: V 形 14"/>
            <p:cNvSpPr/>
            <p:nvPr/>
          </p:nvSpPr>
          <p:spPr>
            <a:xfrm>
              <a:off x="6798469" y="4883944"/>
              <a:ext cx="100012" cy="180975"/>
            </a:xfrm>
            <a:prstGeom prst="chevron">
              <a:avLst>
                <a:gd name="adj" fmla="val 61905"/>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微软雅黑" panose="020B0503020204020204" charset="-122"/>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screen">
            <a:lum/>
          </a:blip>
          <a:srcRect/>
          <a:stretch>
            <a:fillRect l="-1000" r="-1000"/>
          </a:stretch>
        </a:blipFill>
        <a:effectLst/>
      </p:bgPr>
    </p:bg>
    <p:spTree>
      <p:nvGrpSpPr>
        <p:cNvPr id="1" name=""/>
        <p:cNvGrpSpPr/>
        <p:nvPr/>
      </p:nvGrpSpPr>
      <p:grpSpPr>
        <a:xfrm>
          <a:off x="0" y="0"/>
          <a:ext cx="0" cy="0"/>
          <a:chOff x="0" y="0"/>
          <a:chExt cx="0" cy="0"/>
        </a:xfrm>
      </p:grpSpPr>
      <p:sp>
        <p:nvSpPr>
          <p:cNvPr id="141" name="TextBox 140"/>
          <p:cNvSpPr txBox="1"/>
          <p:nvPr/>
        </p:nvSpPr>
        <p:spPr>
          <a:xfrm>
            <a:off x="10013358" y="399172"/>
            <a:ext cx="1725152" cy="719428"/>
          </a:xfrm>
          <a:prstGeom prst="rect">
            <a:avLst/>
          </a:prstGeom>
          <a:noFill/>
        </p:spPr>
        <p:txBody>
          <a:bodyPr wrap="none" rtlCol="0">
            <a:spAutoFit/>
          </a:bodyPr>
          <a:lstStyle/>
          <a:p>
            <a:r>
              <a:rPr lang="en-US" altLang="zh-CN" sz="4075" b="1" dirty="0">
                <a:solidFill>
                  <a:schemeClr val="tx1">
                    <a:lumMod val="85000"/>
                    <a:lumOff val="15000"/>
                  </a:schemeClr>
                </a:solidFill>
                <a:cs typeface="+mn-ea"/>
                <a:sym typeface="+mn-lt"/>
              </a:rPr>
              <a:t>LOGO</a:t>
            </a:r>
            <a:endParaRPr lang="zh-CN" altLang="en-US" sz="4075" b="1" dirty="0">
              <a:solidFill>
                <a:schemeClr val="tx1">
                  <a:lumMod val="85000"/>
                  <a:lumOff val="15000"/>
                </a:schemeClr>
              </a:solidFill>
              <a:cs typeface="+mn-ea"/>
              <a:sym typeface="+mn-lt"/>
            </a:endParaRPr>
          </a:p>
        </p:txBody>
      </p:sp>
      <p:sp>
        <p:nvSpPr>
          <p:cNvPr id="142" name="文本框 75"/>
          <p:cNvSpPr txBox="1">
            <a:spLocks noChangeArrowheads="1"/>
          </p:cNvSpPr>
          <p:nvPr/>
        </p:nvSpPr>
        <p:spPr bwMode="auto">
          <a:xfrm>
            <a:off x="611039" y="2556173"/>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zh-CN" altLang="en-US" sz="5860" dirty="0">
                <a:solidFill>
                  <a:schemeClr val="bg1"/>
                </a:solidFill>
                <a:latin typeface="+mn-lt"/>
                <a:ea typeface="+mn-ea"/>
                <a:cs typeface="+mn-ea"/>
                <a:sym typeface="+mn-lt"/>
              </a:rPr>
              <a:t>感</a:t>
            </a:r>
            <a:r>
              <a:rPr lang="zh-CN" altLang="en-US" sz="5860" dirty="0" smtClean="0">
                <a:solidFill>
                  <a:schemeClr val="bg1"/>
                </a:solidFill>
                <a:latin typeface="+mn-lt"/>
                <a:ea typeface="+mn-ea"/>
                <a:cs typeface="+mn-ea"/>
                <a:sym typeface="+mn-lt"/>
              </a:rPr>
              <a:t>谢</a:t>
            </a:r>
            <a:r>
              <a:rPr lang="zh-CN" altLang="en-US" sz="5860" dirty="0">
                <a:solidFill>
                  <a:schemeClr val="bg1"/>
                </a:solidFill>
                <a:latin typeface="+mn-lt"/>
                <a:ea typeface="+mn-ea"/>
                <a:cs typeface="+mn-ea"/>
                <a:sym typeface="+mn-lt"/>
              </a:rPr>
              <a:t>观看</a:t>
            </a:r>
            <a:r>
              <a:rPr lang="zh-CN" altLang="en-US" sz="5860" dirty="0" smtClean="0">
                <a:latin typeface="+mn-lt"/>
                <a:ea typeface="+mn-ea"/>
                <a:cs typeface="+mn-ea"/>
                <a:sym typeface="+mn-lt"/>
              </a:rPr>
              <a:t>欢</a:t>
            </a:r>
            <a:r>
              <a:rPr lang="zh-CN" altLang="en-US" sz="5860" dirty="0">
                <a:latin typeface="+mn-lt"/>
                <a:ea typeface="+mn-ea"/>
                <a:cs typeface="+mn-ea"/>
                <a:sym typeface="+mn-lt"/>
              </a:rPr>
              <a:t>迎下载</a:t>
            </a:r>
            <a:endParaRPr lang="zh-CN" altLang="en-US" sz="5860" dirty="0">
              <a:latin typeface="+mn-lt"/>
              <a:ea typeface="+mn-ea"/>
              <a:cs typeface="+mn-ea"/>
              <a:sym typeface="+mn-lt"/>
            </a:endParaRPr>
          </a:p>
        </p:txBody>
      </p:sp>
      <p:sp>
        <p:nvSpPr>
          <p:cNvPr id="143" name="文本框 2"/>
          <p:cNvSpPr txBox="1"/>
          <p:nvPr/>
        </p:nvSpPr>
        <p:spPr>
          <a:xfrm>
            <a:off x="1907183" y="2052117"/>
            <a:ext cx="8286431" cy="338554"/>
          </a:xfrm>
          <a:prstGeom prst="rect">
            <a:avLst/>
          </a:prstGeom>
          <a:noFill/>
        </p:spPr>
        <p:txBody>
          <a:bodyPr wrap="square">
            <a:spAutoFit/>
          </a:bodyPr>
          <a:lstStyle/>
          <a:p>
            <a:pPr algn="ctr" defTabSz="872490">
              <a:defRPr/>
            </a:pPr>
            <a:r>
              <a:rPr lang="zh-CN" altLang="en-US" sz="1600" spc="600" dirty="0">
                <a:solidFill>
                  <a:schemeClr val="bg1">
                    <a:lumMod val="75000"/>
                  </a:schemeClr>
                </a:solidFill>
                <a:cs typeface="+mn-ea"/>
                <a:sym typeface="+mn-lt"/>
              </a:rPr>
              <a:t>黑</a:t>
            </a:r>
            <a:r>
              <a:rPr lang="en-US" altLang="zh-CN" sz="1600" spc="600" dirty="0">
                <a:solidFill>
                  <a:schemeClr val="bg1">
                    <a:lumMod val="75000"/>
                  </a:schemeClr>
                </a:solidFill>
                <a:cs typeface="+mn-ea"/>
                <a:sym typeface="+mn-lt"/>
              </a:rPr>
              <a:t>/</a:t>
            </a:r>
            <a:r>
              <a:rPr lang="zh-CN" altLang="en-US" sz="1600" spc="600" dirty="0">
                <a:solidFill>
                  <a:schemeClr val="bg1">
                    <a:lumMod val="75000"/>
                  </a:schemeClr>
                </a:solidFill>
                <a:cs typeface="+mn-ea"/>
                <a:sym typeface="+mn-lt"/>
              </a:rPr>
              <a:t>白</a:t>
            </a:r>
            <a:r>
              <a:rPr lang="en-US" altLang="zh-CN" sz="1600" spc="600" dirty="0">
                <a:solidFill>
                  <a:schemeClr val="bg1">
                    <a:lumMod val="75000"/>
                  </a:schemeClr>
                </a:solidFill>
                <a:cs typeface="+mn-ea"/>
                <a:sym typeface="+mn-lt"/>
              </a:rPr>
              <a:t>/</a:t>
            </a:r>
            <a:r>
              <a:rPr lang="zh-CN" altLang="en-US" sz="1600" spc="600" dirty="0">
                <a:solidFill>
                  <a:schemeClr val="bg1">
                    <a:lumMod val="75000"/>
                  </a:schemeClr>
                </a:solidFill>
                <a:cs typeface="+mn-ea"/>
                <a:sym typeface="+mn-lt"/>
              </a:rPr>
              <a:t>高</a:t>
            </a:r>
            <a:r>
              <a:rPr lang="en-US" altLang="zh-CN" sz="1600" spc="600" dirty="0">
                <a:solidFill>
                  <a:schemeClr val="bg1">
                    <a:lumMod val="75000"/>
                  </a:schemeClr>
                </a:solidFill>
                <a:cs typeface="+mn-ea"/>
                <a:sym typeface="+mn-lt"/>
              </a:rPr>
              <a:t>/</a:t>
            </a:r>
            <a:r>
              <a:rPr lang="zh-CN" altLang="en-US" sz="1600" spc="600" dirty="0">
                <a:solidFill>
                  <a:schemeClr val="bg1">
                    <a:lumMod val="75000"/>
                  </a:schemeClr>
                </a:solidFill>
                <a:cs typeface="+mn-ea"/>
                <a:sym typeface="+mn-lt"/>
              </a:rPr>
              <a:t>端</a:t>
            </a:r>
            <a:r>
              <a:rPr lang="en-US" altLang="zh-CN" sz="1600" spc="600" dirty="0">
                <a:cs typeface="+mn-ea"/>
                <a:sym typeface="+mn-lt"/>
              </a:rPr>
              <a:t>/</a:t>
            </a:r>
            <a:r>
              <a:rPr lang="zh-CN" altLang="en-US" sz="1600" spc="600" dirty="0">
                <a:cs typeface="+mn-ea"/>
                <a:sym typeface="+mn-lt"/>
              </a:rPr>
              <a:t>商</a:t>
            </a:r>
            <a:r>
              <a:rPr lang="en-US" altLang="zh-CN" sz="1600" spc="600" dirty="0">
                <a:cs typeface="+mn-ea"/>
                <a:sym typeface="+mn-lt"/>
              </a:rPr>
              <a:t>/</a:t>
            </a:r>
            <a:r>
              <a:rPr lang="zh-CN" altLang="en-US" sz="1600" spc="600" dirty="0">
                <a:cs typeface="+mn-ea"/>
                <a:sym typeface="+mn-lt"/>
              </a:rPr>
              <a:t>务</a:t>
            </a:r>
            <a:r>
              <a:rPr lang="en-US" altLang="zh-CN" sz="1600" spc="600" dirty="0">
                <a:cs typeface="+mn-ea"/>
                <a:sym typeface="+mn-lt"/>
              </a:rPr>
              <a:t>/</a:t>
            </a:r>
            <a:r>
              <a:rPr lang="zh-CN" altLang="en-US" sz="1600" spc="600" dirty="0">
                <a:cs typeface="+mn-ea"/>
                <a:sym typeface="+mn-lt"/>
              </a:rPr>
              <a:t>报</a:t>
            </a:r>
            <a:r>
              <a:rPr lang="en-US" altLang="zh-CN" sz="1600" spc="600" dirty="0">
                <a:cs typeface="+mn-ea"/>
                <a:sym typeface="+mn-lt"/>
              </a:rPr>
              <a:t>/</a:t>
            </a:r>
            <a:r>
              <a:rPr lang="zh-CN" altLang="en-US" sz="1600" spc="600" dirty="0">
                <a:cs typeface="+mn-ea"/>
                <a:sym typeface="+mn-lt"/>
              </a:rPr>
              <a:t>告</a:t>
            </a:r>
            <a:endParaRPr lang="zh-CN" altLang="en-US" sz="1600" spc="600" dirty="0">
              <a:cs typeface="+mn-ea"/>
              <a:sym typeface="+mn-lt"/>
            </a:endParaRPr>
          </a:p>
        </p:txBody>
      </p:sp>
      <p:sp>
        <p:nvSpPr>
          <p:cNvPr id="6" name="文本框 2"/>
          <p:cNvSpPr txBox="1"/>
          <p:nvPr/>
        </p:nvSpPr>
        <p:spPr>
          <a:xfrm>
            <a:off x="1829664" y="4552652"/>
            <a:ext cx="8286431" cy="306705"/>
          </a:xfrm>
          <a:prstGeom prst="rect">
            <a:avLst/>
          </a:prstGeom>
          <a:noFill/>
        </p:spPr>
        <p:txBody>
          <a:bodyPr wrap="square">
            <a:spAutoFit/>
          </a:bodyPr>
          <a:lstStyle/>
          <a:p>
            <a:pPr algn="ctr" defTabSz="872490">
              <a:defRPr/>
            </a:pPr>
            <a:r>
              <a:rPr lang="zh-CN" altLang="en-US" sz="1400" dirty="0">
                <a:solidFill>
                  <a:schemeClr val="bg1"/>
                </a:solidFill>
                <a:cs typeface="+mn-ea"/>
                <a:sym typeface="+mn-lt"/>
              </a:rPr>
              <a:t>汇报人</a:t>
            </a:r>
            <a:r>
              <a:rPr lang="en-US" altLang="zh-CN" sz="1400" dirty="0" smtClean="0">
                <a:solidFill>
                  <a:schemeClr val="bg1"/>
                </a:solidFill>
                <a:cs typeface="+mn-ea"/>
                <a:sym typeface="+mn-lt"/>
              </a:rPr>
              <a:t>:PPT</a:t>
            </a:r>
            <a:r>
              <a:rPr lang="zh-CN" altLang="en-US" sz="1400" dirty="0" smtClean="0">
                <a:solidFill>
                  <a:schemeClr val="bg1"/>
                </a:solidFill>
                <a:cs typeface="+mn-ea"/>
                <a:sym typeface="+mn-lt"/>
              </a:rPr>
              <a:t>营</a:t>
            </a:r>
            <a:endParaRPr lang="zh-CN" altLang="en-US" sz="1400" dirty="0" smtClean="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5335">
        <p14:ferris dir="l"/>
      </p:transition>
    </mc:Choice>
    <mc:Fallback>
      <p:transition spd="slow" advTm="53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600"/>
                                        <p:tgtEl>
                                          <p:spTgt spid="143"/>
                                        </p:tgtEl>
                                      </p:cBhvr>
                                    </p:animEffect>
                                  </p:childTnLst>
                                </p:cTn>
                              </p:par>
                              <p:par>
                                <p:cTn id="14" presetID="35" presetClass="path" presetSubtype="0" decel="100000" fill="hold" grpId="1" nodeType="withEffect">
                                  <p:stCondLst>
                                    <p:cond delay="0"/>
                                  </p:stCondLst>
                                  <p:childTnLst>
                                    <p:animMotion origin="layout" path="M -0.05546 0.00023 L 3.22331E-6 0.00023 " pathEditMode="relative" rAng="0" ptsTypes="AA">
                                      <p:cBhvr>
                                        <p:cTn id="15" dur="800" fill="hold"/>
                                        <p:tgtEl>
                                          <p:spTgt spid="143"/>
                                        </p:tgtEl>
                                        <p:attrNameLst>
                                          <p:attrName>ppt_x</p:attrName>
                                          <p:attrName>ppt_y</p:attrName>
                                        </p:attrNameLst>
                                      </p:cBhvr>
                                      <p:rCtr x="2766" y="0"/>
                                    </p:animMotion>
                                  </p:childTnLst>
                                </p:cTn>
                              </p:par>
                            </p:childTnLst>
                          </p:cTn>
                        </p:par>
                        <p:par>
                          <p:cTn id="16" fill="hold">
                            <p:stCondLst>
                              <p:cond delay="1500"/>
                            </p:stCondLst>
                            <p:childTnLst>
                              <p:par>
                                <p:cTn id="17" presetID="56" presetClass="entr" presetSubtype="0" fill="hold" grpId="0" nodeType="afterEffect">
                                  <p:stCondLst>
                                    <p:cond delay="0"/>
                                  </p:stCondLst>
                                  <p:iterate type="lt">
                                    <p:tmPct val="15000"/>
                                  </p:iterate>
                                  <p:childTnLst>
                                    <p:set>
                                      <p:cBhvr>
                                        <p:cTn id="18" dur="1" fill="hold">
                                          <p:stCondLst>
                                            <p:cond delay="0"/>
                                          </p:stCondLst>
                                        </p:cTn>
                                        <p:tgtEl>
                                          <p:spTgt spid="142"/>
                                        </p:tgtEl>
                                        <p:attrNameLst>
                                          <p:attrName>style.visibility</p:attrName>
                                        </p:attrNameLst>
                                      </p:cBhvr>
                                      <p:to>
                                        <p:strVal val="visible"/>
                                      </p:to>
                                    </p:set>
                                    <p:anim by="(-#ppt_w*2)" calcmode="lin" valueType="num">
                                      <p:cBhvr rctx="PPT">
                                        <p:cTn id="19" dur="500" autoRev="1" fill="hold">
                                          <p:stCondLst>
                                            <p:cond delay="0"/>
                                          </p:stCondLst>
                                        </p:cTn>
                                        <p:tgtEl>
                                          <p:spTgt spid="142"/>
                                        </p:tgtEl>
                                        <p:attrNameLst>
                                          <p:attrName>ppt_w</p:attrName>
                                        </p:attrNameLst>
                                      </p:cBhvr>
                                    </p:anim>
                                    <p:anim by="(#ppt_w*0.50)" calcmode="lin" valueType="num">
                                      <p:cBhvr>
                                        <p:cTn id="20" dur="500" decel="50000" autoRev="1" fill="hold">
                                          <p:stCondLst>
                                            <p:cond delay="0"/>
                                          </p:stCondLst>
                                        </p:cTn>
                                        <p:tgtEl>
                                          <p:spTgt spid="142"/>
                                        </p:tgtEl>
                                        <p:attrNameLst>
                                          <p:attrName>ppt_x</p:attrName>
                                        </p:attrNameLst>
                                      </p:cBhvr>
                                    </p:anim>
                                    <p:anim from="(-#ppt_h/2)" to="(#ppt_y)" calcmode="lin" valueType="num">
                                      <p:cBhvr>
                                        <p:cTn id="21" dur="1000" fill="hold">
                                          <p:stCondLst>
                                            <p:cond delay="0"/>
                                          </p:stCondLst>
                                        </p:cTn>
                                        <p:tgtEl>
                                          <p:spTgt spid="142"/>
                                        </p:tgtEl>
                                        <p:attrNameLst>
                                          <p:attrName>ppt_y</p:attrName>
                                        </p:attrNameLst>
                                      </p:cBhvr>
                                    </p:anim>
                                    <p:animRot by="21600000">
                                      <p:cBhvr>
                                        <p:cTn id="22" dur="1000" fill="hold">
                                          <p:stCondLst>
                                            <p:cond delay="0"/>
                                          </p:stCondLst>
                                        </p:cTn>
                                        <p:tgtEl>
                                          <p:spTgt spid="142"/>
                                        </p:tgtEl>
                                        <p:attrNameLst>
                                          <p:attrName>r</p:attrName>
                                        </p:attrNameLst>
                                      </p:cBhvr>
                                    </p:animRot>
                                  </p:childTnLst>
                                </p:cTn>
                              </p:par>
                            </p:childTnLst>
                          </p:cTn>
                        </p:par>
                        <p:par>
                          <p:cTn id="23" fill="hold">
                            <p:stCondLst>
                              <p:cond delay="3349"/>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600"/>
                                        <p:tgtEl>
                                          <p:spTgt spid="6"/>
                                        </p:tgtEl>
                                      </p:cBhvr>
                                    </p:animEffect>
                                  </p:childTnLst>
                                </p:cTn>
                              </p:par>
                              <p:par>
                                <p:cTn id="27" presetID="35" presetClass="path" presetSubtype="0" decel="100000" fill="hold" grpId="1" nodeType="withEffect">
                                  <p:stCondLst>
                                    <p:cond delay="0"/>
                                  </p:stCondLst>
                                  <p:childTnLst>
                                    <p:animMotion origin="layout" path="M -0.05545 0.00023 L -4.08793E-6 0.00023 " pathEditMode="relative" rAng="0" ptsTypes="AA">
                                      <p:cBhvr>
                                        <p:cTn id="28" dur="800" fill="hold"/>
                                        <p:tgtEl>
                                          <p:spTgt spid="6"/>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143" grpId="0"/>
      <p:bldP spid="143" grpId="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7" name="矩形 6"/>
          <p:cNvSpPr/>
          <p:nvPr/>
        </p:nvSpPr>
        <p:spPr>
          <a:xfrm>
            <a:off x="-685105" y="-468163"/>
            <a:ext cx="6624736" cy="7632848"/>
          </a:xfrm>
          <a:prstGeom prst="rect">
            <a:avLst/>
          </a:prstGeom>
          <a:solidFill>
            <a:srgbClr val="202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TextBox 140"/>
          <p:cNvSpPr txBox="1"/>
          <p:nvPr/>
        </p:nvSpPr>
        <p:spPr>
          <a:xfrm>
            <a:off x="10013358" y="399172"/>
            <a:ext cx="1725152" cy="719428"/>
          </a:xfrm>
          <a:prstGeom prst="rect">
            <a:avLst/>
          </a:prstGeom>
          <a:noFill/>
        </p:spPr>
        <p:txBody>
          <a:bodyPr wrap="none" rtlCol="0">
            <a:spAutoFit/>
          </a:bodyPr>
          <a:lstStyle/>
          <a:p>
            <a:r>
              <a:rPr lang="en-US" altLang="zh-CN" sz="4075" b="1" dirty="0">
                <a:solidFill>
                  <a:schemeClr val="tx1">
                    <a:lumMod val="85000"/>
                    <a:lumOff val="15000"/>
                  </a:schemeClr>
                </a:solidFill>
                <a:cs typeface="+mn-ea"/>
                <a:sym typeface="+mn-lt"/>
              </a:rPr>
              <a:t>LOGO</a:t>
            </a:r>
            <a:endParaRPr lang="zh-CN" altLang="en-US" sz="4075" b="1" dirty="0">
              <a:solidFill>
                <a:schemeClr val="tx1">
                  <a:lumMod val="85000"/>
                  <a:lumOff val="15000"/>
                </a:schemeClr>
              </a:solidFill>
              <a:cs typeface="+mn-ea"/>
              <a:sym typeface="+mn-lt"/>
            </a:endParaRPr>
          </a:p>
        </p:txBody>
      </p:sp>
      <p:sp>
        <p:nvSpPr>
          <p:cNvPr id="142" name="文本框 75"/>
          <p:cNvSpPr txBox="1">
            <a:spLocks noChangeArrowheads="1"/>
          </p:cNvSpPr>
          <p:nvPr/>
        </p:nvSpPr>
        <p:spPr bwMode="auto">
          <a:xfrm>
            <a:off x="4211439" y="1535931"/>
            <a:ext cx="1872208"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en-US" altLang="zh-CN" sz="23900" dirty="0">
                <a:solidFill>
                  <a:schemeClr val="bg1"/>
                </a:solidFill>
                <a:latin typeface="+mn-lt"/>
                <a:ea typeface="+mn-ea"/>
                <a:cs typeface="+mn-ea"/>
                <a:sym typeface="+mn-lt"/>
              </a:rPr>
              <a:t>1</a:t>
            </a:r>
            <a:endParaRPr lang="zh-CN" altLang="en-US" sz="5860" dirty="0">
              <a:latin typeface="+mn-lt"/>
              <a:ea typeface="+mn-ea"/>
              <a:cs typeface="+mn-ea"/>
              <a:sym typeface="+mn-lt"/>
            </a:endParaRPr>
          </a:p>
        </p:txBody>
      </p:sp>
      <p:sp>
        <p:nvSpPr>
          <p:cNvPr id="8" name="文本框 75"/>
          <p:cNvSpPr txBox="1">
            <a:spLocks noChangeArrowheads="1"/>
          </p:cNvSpPr>
          <p:nvPr/>
        </p:nvSpPr>
        <p:spPr bwMode="auto">
          <a:xfrm>
            <a:off x="2987303" y="3578599"/>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zh-CN" altLang="en-US" sz="5860" dirty="0">
                <a:latin typeface="+mn-lt"/>
                <a:ea typeface="+mn-ea"/>
                <a:cs typeface="+mn-ea"/>
                <a:sym typeface="+mn-lt"/>
              </a:rPr>
              <a:t>单击添加标题</a:t>
            </a:r>
            <a:endParaRPr lang="zh-CN" altLang="en-US" sz="586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4944">
        <p14:ferris dir="l"/>
      </p:transition>
    </mc:Choice>
    <mc:Fallback>
      <p:transition spd="slow" advTm="49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5000"/>
                                  </p:iterate>
                                  <p:childTnLst>
                                    <p:set>
                                      <p:cBhvr>
                                        <p:cTn id="12" dur="1" fill="hold">
                                          <p:stCondLst>
                                            <p:cond delay="0"/>
                                          </p:stCondLst>
                                        </p:cTn>
                                        <p:tgtEl>
                                          <p:spTgt spid="142"/>
                                        </p:tgtEl>
                                        <p:attrNameLst>
                                          <p:attrName>style.visibility</p:attrName>
                                        </p:attrNameLst>
                                      </p:cBhvr>
                                      <p:to>
                                        <p:strVal val="visible"/>
                                      </p:to>
                                    </p:set>
                                    <p:anim by="(-#ppt_w*2)" calcmode="lin" valueType="num">
                                      <p:cBhvr rctx="PPT">
                                        <p:cTn id="13" dur="500" autoRev="1" fill="hold">
                                          <p:stCondLst>
                                            <p:cond delay="0"/>
                                          </p:stCondLst>
                                        </p:cTn>
                                        <p:tgtEl>
                                          <p:spTgt spid="142"/>
                                        </p:tgtEl>
                                        <p:attrNameLst>
                                          <p:attrName>ppt_w</p:attrName>
                                        </p:attrNameLst>
                                      </p:cBhvr>
                                    </p:anim>
                                    <p:anim by="(#ppt_w*0.50)" calcmode="lin" valueType="num">
                                      <p:cBhvr>
                                        <p:cTn id="14" dur="500" decel="50000" autoRev="1" fill="hold">
                                          <p:stCondLst>
                                            <p:cond delay="0"/>
                                          </p:stCondLst>
                                        </p:cTn>
                                        <p:tgtEl>
                                          <p:spTgt spid="142"/>
                                        </p:tgtEl>
                                        <p:attrNameLst>
                                          <p:attrName>ppt_x</p:attrName>
                                        </p:attrNameLst>
                                      </p:cBhvr>
                                    </p:anim>
                                    <p:anim from="(-#ppt_h/2)" to="(#ppt_y)" calcmode="lin" valueType="num">
                                      <p:cBhvr>
                                        <p:cTn id="15" dur="1000" fill="hold">
                                          <p:stCondLst>
                                            <p:cond delay="0"/>
                                          </p:stCondLst>
                                        </p:cTn>
                                        <p:tgtEl>
                                          <p:spTgt spid="142"/>
                                        </p:tgtEl>
                                        <p:attrNameLst>
                                          <p:attrName>ppt_y</p:attrName>
                                        </p:attrNameLst>
                                      </p:cBhvr>
                                    </p:anim>
                                    <p:animRot by="21600000">
                                      <p:cBhvr>
                                        <p:cTn id="16" dur="1000" fill="hold">
                                          <p:stCondLst>
                                            <p:cond delay="0"/>
                                          </p:stCondLst>
                                        </p:cTn>
                                        <p:tgtEl>
                                          <p:spTgt spid="142"/>
                                        </p:tgtEl>
                                        <p:attrNameLst>
                                          <p:attrName>r</p:attrName>
                                        </p:attrNameLst>
                                      </p:cBhvr>
                                    </p:animRot>
                                  </p:childTnLst>
                                </p:cTn>
                              </p:par>
                            </p:childTnLst>
                          </p:cTn>
                        </p:par>
                        <p:par>
                          <p:cTn id="17" fill="hold">
                            <p:stCondLst>
                              <p:cond delay="1500"/>
                            </p:stCondLst>
                            <p:childTnLst>
                              <p:par>
                                <p:cTn id="18" presetID="56" presetClass="entr" presetSubtype="0" fill="hold" grpId="0" nodeType="afterEffect">
                                  <p:stCondLst>
                                    <p:cond delay="0"/>
                                  </p:stCondLst>
                                  <p:iterate type="lt">
                                    <p:tmPct val="15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endParaRPr lang="zh-CN" altLang="en-US" sz="1600" spc="600" dirty="0">
              <a:cs typeface="+mn-ea"/>
              <a:sym typeface="+mn-lt"/>
            </a:endParaRPr>
          </a:p>
          <a:p>
            <a:pPr algn="ctr" defTabSz="872490">
              <a:defRPr/>
            </a:pPr>
            <a:endParaRPr lang="zh-CN" altLang="en-US" sz="1600" spc="600" dirty="0">
              <a:solidFill>
                <a:schemeClr val="bg1">
                  <a:lumMod val="75000"/>
                </a:schemeClr>
              </a:solidFill>
              <a:cs typeface="+mn-ea"/>
              <a:sym typeface="+mn-lt"/>
            </a:endParaRPr>
          </a:p>
        </p:txBody>
      </p:sp>
      <p:sp>
        <p:nvSpPr>
          <p:cNvPr id="66" name="矩形 65"/>
          <p:cNvSpPr/>
          <p:nvPr/>
        </p:nvSpPr>
        <p:spPr>
          <a:xfrm>
            <a:off x="1187049" y="4196991"/>
            <a:ext cx="3348275" cy="1346804"/>
          </a:xfrm>
          <a:prstGeom prst="rect">
            <a:avLst/>
          </a:prstGeom>
          <a:solidFill>
            <a:srgbClr val="D1D1D1">
              <a:alpha val="48627"/>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pic>
        <p:nvPicPr>
          <p:cNvPr id="67" name="图片 66"/>
          <p:cNvPicPr>
            <a:picLocks noChangeAspect="1"/>
          </p:cNvPicPr>
          <p:nvPr/>
        </p:nvPicPr>
        <p:blipFill>
          <a:blip r:embed="rId1"/>
          <a:stretch>
            <a:fillRect/>
          </a:stretch>
        </p:blipFill>
        <p:spPr>
          <a:xfrm>
            <a:off x="1189321" y="1714499"/>
            <a:ext cx="3343731" cy="3429000"/>
          </a:xfrm>
          <a:prstGeom prst="rect">
            <a:avLst/>
          </a:prstGeom>
          <a:effectLst>
            <a:softEdge rad="0"/>
          </a:effectLst>
        </p:spPr>
      </p:pic>
      <p:sp>
        <p:nvSpPr>
          <p:cNvPr id="68" name="文本框 5"/>
          <p:cNvSpPr txBox="1"/>
          <p:nvPr/>
        </p:nvSpPr>
        <p:spPr>
          <a:xfrm>
            <a:off x="5533727" y="1592827"/>
            <a:ext cx="1644640" cy="1200329"/>
          </a:xfrm>
          <a:prstGeom prst="rect">
            <a:avLst/>
          </a:prstGeom>
          <a:noFill/>
        </p:spPr>
        <p:txBody>
          <a:bodyPr wrap="square" rtlCol="0">
            <a:spAutoFit/>
          </a:bodyPr>
          <a:lstStyle/>
          <a:p>
            <a:pPr defTabSz="914400"/>
            <a:r>
              <a:rPr lang="en-US" altLang="zh-CN" sz="7200" dirty="0">
                <a:solidFill>
                  <a:srgbClr val="585858"/>
                </a:solidFill>
                <a:cs typeface="+mn-ea"/>
                <a:sym typeface="+mn-lt"/>
              </a:rPr>
              <a:t>01</a:t>
            </a:r>
            <a:endParaRPr lang="zh-CN" altLang="en-US" sz="7200" dirty="0">
              <a:solidFill>
                <a:srgbClr val="585858"/>
              </a:solidFill>
              <a:cs typeface="+mn-ea"/>
              <a:sym typeface="+mn-lt"/>
            </a:endParaRPr>
          </a:p>
        </p:txBody>
      </p:sp>
      <p:sp>
        <p:nvSpPr>
          <p:cNvPr id="69" name="文本框 6"/>
          <p:cNvSpPr txBox="1"/>
          <p:nvPr/>
        </p:nvSpPr>
        <p:spPr>
          <a:xfrm>
            <a:off x="5533725" y="2908484"/>
            <a:ext cx="4248903" cy="769441"/>
          </a:xfrm>
          <a:prstGeom prst="rect">
            <a:avLst/>
          </a:prstGeom>
          <a:noFill/>
        </p:spPr>
        <p:txBody>
          <a:bodyPr wrap="square" rtlCol="0">
            <a:spAutoFit/>
          </a:bodyPr>
          <a:lstStyle/>
          <a:p>
            <a:pPr defTabSz="914400"/>
            <a:r>
              <a:rPr lang="zh-CN" altLang="en-US" sz="4400" b="1" spc="600" dirty="0">
                <a:solidFill>
                  <a:srgbClr val="7E7E7E"/>
                </a:solidFill>
                <a:cs typeface="+mn-ea"/>
                <a:sym typeface="+mn-lt"/>
              </a:rPr>
              <a:t>单击添加标题</a:t>
            </a:r>
            <a:endParaRPr lang="zh-CN" altLang="en-US" sz="4400" b="1" spc="600" dirty="0">
              <a:solidFill>
                <a:srgbClr val="7E7E7E"/>
              </a:solidFill>
              <a:cs typeface="+mn-ea"/>
              <a:sym typeface="+mn-lt"/>
            </a:endParaRPr>
          </a:p>
        </p:txBody>
      </p:sp>
      <p:sp>
        <p:nvSpPr>
          <p:cNvPr id="70" name="等腰三角形 69"/>
          <p:cNvSpPr/>
          <p:nvPr/>
        </p:nvSpPr>
        <p:spPr>
          <a:xfrm rot="5400000">
            <a:off x="10586365" y="3189576"/>
            <a:ext cx="527723" cy="286115"/>
          </a:xfrm>
          <a:prstGeom prst="triangle">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71" name="矩形 70"/>
          <p:cNvSpPr/>
          <p:nvPr/>
        </p:nvSpPr>
        <p:spPr>
          <a:xfrm>
            <a:off x="5533726" y="3896909"/>
            <a:ext cx="5000923" cy="477054"/>
          </a:xfrm>
          <a:prstGeom prst="rect">
            <a:avLst/>
          </a:prstGeom>
        </p:spPr>
        <p:txBody>
          <a:bodyPr wrap="square">
            <a:spAutoFit/>
          </a:bodyPr>
          <a:lstStyle/>
          <a:p>
            <a:pPr defTabSz="914400">
              <a:lnSpc>
                <a:spcPts val="1500"/>
              </a:lnSpc>
            </a:pPr>
            <a:r>
              <a:rPr lang="zh-CN" altLang="en-US" sz="1050" i="1" dirty="0">
                <a:solidFill>
                  <a:srgbClr val="7E7E7E"/>
                </a:solidFill>
                <a:cs typeface="+mn-ea"/>
                <a:sym typeface="+mn-lt"/>
              </a:rPr>
              <a:t>Click here to add the title content, the content should match the title, and you need to pay attention to the font size and font type. </a:t>
            </a:r>
            <a:endParaRPr lang="zh-CN" altLang="en-US" sz="1050" i="1" dirty="0">
              <a:solidFill>
                <a:srgbClr val="7E7E7E"/>
              </a:solidFill>
              <a:cs typeface="+mn-ea"/>
              <a:sym typeface="+mn-lt"/>
            </a:endParaRPr>
          </a:p>
        </p:txBody>
      </p:sp>
      <p:grpSp>
        <p:nvGrpSpPr>
          <p:cNvPr id="72" name="组合 71"/>
          <p:cNvGrpSpPr/>
          <p:nvPr/>
        </p:nvGrpSpPr>
        <p:grpSpPr>
          <a:xfrm>
            <a:off x="5636760" y="4768616"/>
            <a:ext cx="1400473" cy="422615"/>
            <a:chOff x="5636760" y="4768616"/>
            <a:chExt cx="1400473" cy="422615"/>
          </a:xfrm>
        </p:grpSpPr>
        <p:sp>
          <p:nvSpPr>
            <p:cNvPr id="73" name="矩形 72"/>
            <p:cNvSpPr/>
            <p:nvPr/>
          </p:nvSpPr>
          <p:spPr>
            <a:xfrm>
              <a:off x="5636760" y="4768616"/>
              <a:ext cx="1400473" cy="422615"/>
            </a:xfrm>
            <a:prstGeom prst="rect">
              <a:avLst/>
            </a:prstGeom>
            <a:noFill/>
            <a:ln w="6350" cap="flat" cmpd="sng" algn="ctr">
              <a:solidFill>
                <a:srgbClr val="585858">
                  <a:alpha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74" name="文本框 11"/>
            <p:cNvSpPr txBox="1"/>
            <p:nvPr/>
          </p:nvSpPr>
          <p:spPr>
            <a:xfrm>
              <a:off x="5636760" y="4795257"/>
              <a:ext cx="114980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300" normalizeH="0" baseline="0" noProof="0" dirty="0" smtClean="0">
                  <a:ln>
                    <a:noFill/>
                  </a:ln>
                  <a:solidFill>
                    <a:srgbClr val="7E7E7E"/>
                  </a:solidFill>
                  <a:effectLst/>
                  <a:uLnTx/>
                  <a:uFillTx/>
                  <a:cs typeface="+mn-ea"/>
                  <a:sym typeface="+mn-lt"/>
                </a:rPr>
                <a:t>START</a:t>
              </a:r>
              <a:endParaRPr kumimoji="0" lang="zh-CN" altLang="en-US" sz="1800" b="0" i="0" u="none" strike="noStrike" kern="0" cap="none" spc="300" normalizeH="0" baseline="0" noProof="0" dirty="0" smtClean="0">
                <a:ln>
                  <a:noFill/>
                </a:ln>
                <a:solidFill>
                  <a:srgbClr val="7E7E7E"/>
                </a:solidFill>
                <a:effectLst/>
                <a:uLnTx/>
                <a:uFillTx/>
                <a:cs typeface="+mn-ea"/>
                <a:sym typeface="+mn-lt"/>
              </a:endParaRPr>
            </a:p>
          </p:txBody>
        </p:sp>
        <p:sp>
          <p:nvSpPr>
            <p:cNvPr id="75" name="箭头: V 形 12"/>
            <p:cNvSpPr/>
            <p:nvPr/>
          </p:nvSpPr>
          <p:spPr>
            <a:xfrm>
              <a:off x="6798469" y="4883944"/>
              <a:ext cx="100012" cy="180975"/>
            </a:xfrm>
            <a:prstGeom prst="chevron">
              <a:avLst>
                <a:gd name="adj" fmla="val 61905"/>
              </a:avLst>
            </a:prstGeom>
            <a:solidFill>
              <a:srgbClr val="7E7E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微软雅黑" panose="020B0503020204020204" charset="-122"/>
                <a:cs typeface="+mn-ea"/>
                <a:sym typeface="+mn-lt"/>
              </a:endParaRPr>
            </a:p>
          </p:txBody>
        </p:sp>
      </p:grpSp>
      <p:sp>
        <p:nvSpPr>
          <p:cNvPr id="2" name="文本框 1"/>
          <p:cNvSpPr txBox="1"/>
          <p:nvPr/>
        </p:nvSpPr>
        <p:spPr>
          <a:xfrm>
            <a:off x="1259111" y="323925"/>
            <a:ext cx="2016224" cy="261610"/>
          </a:xfrm>
          <a:prstGeom prst="rect">
            <a:avLst/>
          </a:prstGeom>
          <a:noFill/>
        </p:spPr>
        <p:txBody>
          <a:bodyPr wrap="square" rtlCol="0">
            <a:spAutoFit/>
          </a:bodyPr>
          <a:lstStyle/>
          <a:p>
            <a:r>
              <a:rPr lang="en-US" altLang="zh-CN" sz="1100" dirty="0">
                <a:solidFill>
                  <a:srgbClr val="F2F2F2"/>
                </a:solidFill>
              </a:rPr>
              <a:t>https://www.ypppt.com/</a:t>
            </a:r>
            <a:endParaRPr lang="zh-CN" altLang="en-US" sz="1100" dirty="0">
              <a:solidFill>
                <a:srgbClr val="F2F2F2"/>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Tm="2571">
        <p14:doors dir="vert"/>
      </p:transition>
    </mc:Choice>
    <mc:Fallback>
      <p:transition spd="slow" advTm="25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600"/>
                                        <p:tgtEl>
                                          <p:spTgt spid="56"/>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56"/>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8"/>
                                        </p:tgtEl>
                                        <p:attrNameLst>
                                          <p:attrName>style.visibility</p:attrName>
                                        </p:attrNameLst>
                                      </p:cBhvr>
                                      <p:to>
                                        <p:strVal val="visible"/>
                                      </p:to>
                                    </p:set>
                                    <p:anim calcmode="lin" valueType="num">
                                      <p:cBhvr>
                                        <p:cTn id="14" dur="500" fill="hold"/>
                                        <p:tgtEl>
                                          <p:spTgt spid="68"/>
                                        </p:tgtEl>
                                        <p:attrNameLst>
                                          <p:attrName>ppt_w</p:attrName>
                                        </p:attrNameLst>
                                      </p:cBhvr>
                                      <p:tavLst>
                                        <p:tav tm="0">
                                          <p:val>
                                            <p:fltVal val="0"/>
                                          </p:val>
                                        </p:tav>
                                        <p:tav tm="100000">
                                          <p:val>
                                            <p:strVal val="#ppt_w"/>
                                          </p:val>
                                        </p:tav>
                                      </p:tavLst>
                                    </p:anim>
                                    <p:anim calcmode="lin" valueType="num">
                                      <p:cBhvr>
                                        <p:cTn id="15" dur="500" fill="hold"/>
                                        <p:tgtEl>
                                          <p:spTgt spid="68"/>
                                        </p:tgtEl>
                                        <p:attrNameLst>
                                          <p:attrName>ppt_h</p:attrName>
                                        </p:attrNameLst>
                                      </p:cBhvr>
                                      <p:tavLst>
                                        <p:tav tm="0">
                                          <p:val>
                                            <p:fltVal val="0"/>
                                          </p:val>
                                        </p:tav>
                                        <p:tav tm="100000">
                                          <p:val>
                                            <p:strVal val="#ppt_h"/>
                                          </p:val>
                                        </p:tav>
                                      </p:tavLst>
                                    </p:anim>
                                    <p:animEffect transition="in" filter="fade">
                                      <p:cBhvr>
                                        <p:cTn id="16" dur="500"/>
                                        <p:tgtEl>
                                          <p:spTgt spid="6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barn(outVertical)">
                                      <p:cBhvr>
                                        <p:cTn id="21" dur="500"/>
                                        <p:tgtEl>
                                          <p:spTgt spid="6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1000"/>
                                        <p:tgtEl>
                                          <p:spTgt spid="71"/>
                                        </p:tgtEl>
                                      </p:cBhvr>
                                    </p:animEffect>
                                    <p:anim calcmode="lin" valueType="num">
                                      <p:cBhvr>
                                        <p:cTn id="27" dur="1000" fill="hold"/>
                                        <p:tgtEl>
                                          <p:spTgt spid="71"/>
                                        </p:tgtEl>
                                        <p:attrNameLst>
                                          <p:attrName>ppt_x</p:attrName>
                                        </p:attrNameLst>
                                      </p:cBhvr>
                                      <p:tavLst>
                                        <p:tav tm="0">
                                          <p:val>
                                            <p:strVal val="#ppt_x"/>
                                          </p:val>
                                        </p:tav>
                                        <p:tav tm="100000">
                                          <p:val>
                                            <p:strVal val="#ppt_x"/>
                                          </p:val>
                                        </p:tav>
                                      </p:tavLst>
                                    </p:anim>
                                    <p:anim calcmode="lin" valueType="num">
                                      <p:cBhvr>
                                        <p:cTn id="2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p:tgtEl>
                                          <p:spTgt spid="70"/>
                                        </p:tgtEl>
                                        <p:attrNameLst>
                                          <p:attrName>ppt_x</p:attrName>
                                        </p:attrNameLst>
                                      </p:cBhvr>
                                      <p:tavLst>
                                        <p:tav tm="0">
                                          <p:val>
                                            <p:strVal val="#ppt_x-#ppt_w*1.125000"/>
                                          </p:val>
                                        </p:tav>
                                        <p:tav tm="100000">
                                          <p:val>
                                            <p:strVal val="#ppt_x"/>
                                          </p:val>
                                        </p:tav>
                                      </p:tavLst>
                                    </p:anim>
                                    <p:animEffect transition="in" filter="wipe(right)">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left)">
                                      <p:cBhvr>
                                        <p:cTn id="3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68" grpId="0"/>
      <p:bldP spid="69" grpId="0"/>
      <p:bldP spid="70" grpId="0" animBg="1"/>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hape 144"/>
          <p:cNvSpPr/>
          <p:nvPr/>
        </p:nvSpPr>
        <p:spPr>
          <a:xfrm>
            <a:off x="1603189" y="2352233"/>
            <a:ext cx="3219335" cy="3220173"/>
          </a:xfrm>
          <a:prstGeom prst="ellipse">
            <a:avLst/>
          </a:prstGeom>
          <a:solidFill>
            <a:schemeClr val="bg1">
              <a:lumMod val="75000"/>
              <a:alpha val="80000"/>
            </a:schemeClr>
          </a:solidFill>
          <a:ln>
            <a:noFill/>
          </a:ln>
        </p:spPr>
        <p:txBody>
          <a:bodyPr lIns="89091" tIns="44539" rIns="89091" bIns="44539" anchor="ctr" anchorCtr="0">
            <a:noAutofit/>
          </a:bodyPr>
          <a:lstStyle/>
          <a:p>
            <a:pPr algn="ctr"/>
            <a:endParaRPr sz="3120">
              <a:solidFill>
                <a:schemeClr val="dk1"/>
              </a:solidFill>
              <a:cs typeface="+mn-ea"/>
              <a:sym typeface="+mn-lt"/>
            </a:endParaRPr>
          </a:p>
        </p:txBody>
      </p:sp>
      <p:sp>
        <p:nvSpPr>
          <p:cNvPr id="27" name="Shape 145"/>
          <p:cNvSpPr/>
          <p:nvPr/>
        </p:nvSpPr>
        <p:spPr>
          <a:xfrm>
            <a:off x="4329206" y="2352233"/>
            <a:ext cx="3219335" cy="3220173"/>
          </a:xfrm>
          <a:prstGeom prst="ellipse">
            <a:avLst/>
          </a:prstGeom>
          <a:solidFill>
            <a:schemeClr val="bg1">
              <a:lumMod val="50000"/>
              <a:alpha val="80000"/>
            </a:schemeClr>
          </a:solidFill>
          <a:ln>
            <a:noFill/>
          </a:ln>
        </p:spPr>
        <p:txBody>
          <a:bodyPr lIns="89091" tIns="44539" rIns="89091" bIns="44539" anchor="ctr" anchorCtr="0">
            <a:noAutofit/>
          </a:bodyPr>
          <a:lstStyle/>
          <a:p>
            <a:pPr algn="ctr"/>
            <a:endParaRPr sz="3120">
              <a:solidFill>
                <a:schemeClr val="dk1"/>
              </a:solidFill>
              <a:cs typeface="+mn-ea"/>
              <a:sym typeface="+mn-lt"/>
            </a:endParaRPr>
          </a:p>
        </p:txBody>
      </p:sp>
      <p:sp>
        <p:nvSpPr>
          <p:cNvPr id="28" name="Shape 146"/>
          <p:cNvSpPr/>
          <p:nvPr/>
        </p:nvSpPr>
        <p:spPr>
          <a:xfrm>
            <a:off x="7080783" y="2352233"/>
            <a:ext cx="3219335" cy="3220173"/>
          </a:xfrm>
          <a:prstGeom prst="ellipse">
            <a:avLst/>
          </a:prstGeom>
          <a:solidFill>
            <a:schemeClr val="bg1">
              <a:lumMod val="75000"/>
              <a:alpha val="80000"/>
            </a:schemeClr>
          </a:solidFill>
          <a:ln>
            <a:noFill/>
          </a:ln>
        </p:spPr>
        <p:txBody>
          <a:bodyPr lIns="89091" tIns="44539" rIns="89091" bIns="44539" anchor="ctr" anchorCtr="0">
            <a:noAutofit/>
          </a:bodyPr>
          <a:lstStyle/>
          <a:p>
            <a:pPr algn="ctr"/>
            <a:endParaRPr sz="3120">
              <a:solidFill>
                <a:schemeClr val="dk1"/>
              </a:solidFill>
              <a:cs typeface="+mn-ea"/>
              <a:sym typeface="+mn-lt"/>
            </a:endParaRPr>
          </a:p>
        </p:txBody>
      </p:sp>
      <p:sp>
        <p:nvSpPr>
          <p:cNvPr id="30" name="Shape 149"/>
          <p:cNvSpPr txBox="1"/>
          <p:nvPr/>
        </p:nvSpPr>
        <p:spPr>
          <a:xfrm>
            <a:off x="2371316" y="1354884"/>
            <a:ext cx="7143030" cy="449939"/>
          </a:xfrm>
          <a:prstGeom prst="rect">
            <a:avLst/>
          </a:prstGeom>
          <a:noFill/>
          <a:ln>
            <a:noFill/>
          </a:ln>
        </p:spPr>
        <p:txBody>
          <a:bodyPr lIns="44552" tIns="22270" rIns="44552" bIns="22270" anchor="t" anchorCtr="0">
            <a:noAutofit/>
          </a:bodyPr>
          <a:lstStyle/>
          <a:p>
            <a:pPr algn="ctr">
              <a:lnSpc>
                <a:spcPct val="150000"/>
              </a:lnSpc>
              <a:buSzPct val="25000"/>
            </a:pPr>
            <a:r>
              <a:rPr lang="zh-CN" altLang="en-US" sz="800" dirty="0">
                <a:cs typeface="+mn-ea"/>
                <a:sym typeface="+mn-lt"/>
              </a:rPr>
              <a:t>单击添加内容单击添加内容单击添加内容单击添加内容单击添加内容单击添加内容单击添加内容单击添加内容单击添加内容单击添加内容单击添加内容单击添加内容</a:t>
            </a:r>
            <a:endParaRPr lang="en-US" sz="875" dirty="0">
              <a:solidFill>
                <a:schemeClr val="dk1"/>
              </a:solidFill>
              <a:cs typeface="+mn-ea"/>
              <a:sym typeface="+mn-lt"/>
            </a:endParaRPr>
          </a:p>
        </p:txBody>
      </p:sp>
      <p:grpSp>
        <p:nvGrpSpPr>
          <p:cNvPr id="31" name="Shape 150"/>
          <p:cNvGrpSpPr/>
          <p:nvPr/>
        </p:nvGrpSpPr>
        <p:grpSpPr>
          <a:xfrm>
            <a:off x="2885191" y="3095042"/>
            <a:ext cx="637250" cy="381748"/>
            <a:chOff x="1775548" y="1990598"/>
            <a:chExt cx="621122" cy="372086"/>
          </a:xfrm>
        </p:grpSpPr>
        <p:sp>
          <p:nvSpPr>
            <p:cNvPr id="32" name="Shape 151"/>
            <p:cNvSpPr/>
            <p:nvPr/>
          </p:nvSpPr>
          <p:spPr>
            <a:xfrm>
              <a:off x="1775548" y="1990598"/>
              <a:ext cx="621122" cy="372086"/>
            </a:xfrm>
            <a:custGeom>
              <a:avLst/>
              <a:gdLst/>
              <a:ahLst/>
              <a:cxnLst/>
              <a:rect l="0" t="0" r="0" b="0"/>
              <a:pathLst>
                <a:path w="120000" h="120000" extrusionOk="0">
                  <a:moveTo>
                    <a:pt x="119871" y="119785"/>
                  </a:moveTo>
                  <a:lnTo>
                    <a:pt x="0" y="119785"/>
                  </a:lnTo>
                  <a:lnTo>
                    <a:pt x="0" y="0"/>
                  </a:lnTo>
                  <a:lnTo>
                    <a:pt x="119871" y="0"/>
                  </a:lnTo>
                  <a:lnTo>
                    <a:pt x="119871" y="119785"/>
                  </a:lnTo>
                </a:path>
              </a:pathLst>
            </a:custGeom>
            <a:noFill/>
            <a:ln w="34275" cap="flat" cmpd="sng">
              <a:solidFill>
                <a:schemeClr val="lt1"/>
              </a:solidFill>
              <a:prstDash val="solid"/>
              <a:bevel/>
              <a:headEnd type="none" w="med" len="med"/>
              <a:tailEnd type="none" w="med" len="med"/>
            </a:ln>
          </p:spPr>
          <p:txBody>
            <a:bodyPr lIns="44552" tIns="22270" rIns="44552" bIns="22270" anchor="ctr" anchorCtr="0">
              <a:noAutofit/>
            </a:bodyPr>
            <a:lstStyle/>
            <a:p>
              <a:endParaRPr sz="1755">
                <a:solidFill>
                  <a:schemeClr val="dk2"/>
                </a:solidFill>
                <a:cs typeface="+mn-ea"/>
                <a:sym typeface="+mn-lt"/>
              </a:endParaRPr>
            </a:p>
          </p:txBody>
        </p:sp>
        <p:sp>
          <p:nvSpPr>
            <p:cNvPr id="33" name="Shape 152"/>
            <p:cNvSpPr/>
            <p:nvPr/>
          </p:nvSpPr>
          <p:spPr>
            <a:xfrm>
              <a:off x="1775548" y="1990598"/>
              <a:ext cx="621122" cy="199228"/>
            </a:xfrm>
            <a:custGeom>
              <a:avLst/>
              <a:gdLst/>
              <a:ahLst/>
              <a:cxnLst/>
              <a:rect l="0" t="0" r="0" b="0"/>
              <a:pathLst>
                <a:path w="120000" h="120000" extrusionOk="0">
                  <a:moveTo>
                    <a:pt x="0" y="0"/>
                  </a:moveTo>
                  <a:lnTo>
                    <a:pt x="59486" y="119598"/>
                  </a:lnTo>
                  <a:lnTo>
                    <a:pt x="119871" y="0"/>
                  </a:lnTo>
                </a:path>
              </a:pathLst>
            </a:custGeom>
            <a:noFill/>
            <a:ln w="34275" cap="flat" cmpd="sng">
              <a:solidFill>
                <a:schemeClr val="lt1"/>
              </a:solidFill>
              <a:prstDash val="solid"/>
              <a:round/>
              <a:headEnd type="none" w="med" len="med"/>
              <a:tailEnd type="none" w="med" len="med"/>
            </a:ln>
          </p:spPr>
          <p:txBody>
            <a:bodyPr lIns="44552" tIns="22270" rIns="44552" bIns="22270" anchor="t" anchorCtr="0">
              <a:noAutofit/>
            </a:bodyPr>
            <a:lstStyle/>
            <a:p>
              <a:endParaRPr sz="1755">
                <a:solidFill>
                  <a:schemeClr val="dk2"/>
                </a:solidFill>
                <a:cs typeface="+mn-ea"/>
                <a:sym typeface="+mn-lt"/>
              </a:endParaRPr>
            </a:p>
          </p:txBody>
        </p:sp>
      </p:grpSp>
      <p:sp>
        <p:nvSpPr>
          <p:cNvPr id="34" name="Shape 153"/>
          <p:cNvSpPr txBox="1"/>
          <p:nvPr/>
        </p:nvSpPr>
        <p:spPr>
          <a:xfrm>
            <a:off x="2035456" y="4164239"/>
            <a:ext cx="2337165" cy="687908"/>
          </a:xfrm>
          <a:prstGeom prst="rect">
            <a:avLst/>
          </a:prstGeom>
          <a:noFill/>
          <a:ln>
            <a:noFill/>
          </a:ln>
        </p:spPr>
        <p:txBody>
          <a:bodyPr lIns="44552" tIns="22270" rIns="44552" bIns="22270" anchor="t" anchorCtr="0">
            <a:noAutofit/>
          </a:bodyPr>
          <a:lstStyle/>
          <a:p>
            <a:pPr algn="ctr">
              <a:lnSpc>
                <a:spcPct val="150000"/>
              </a:lnSpc>
              <a:buSzPct val="25000"/>
            </a:pPr>
            <a:r>
              <a:rPr lang="zh-CN" altLang="en-US" sz="1000" dirty="0">
                <a:cs typeface="+mn-ea"/>
                <a:sym typeface="+mn-lt"/>
              </a:rPr>
              <a:t>单击添加内容单击添加内容单击添加内容单击添加内容单击添加内容单击添加内容</a:t>
            </a:r>
            <a:endParaRPr lang="en-US" sz="975" dirty="0">
              <a:solidFill>
                <a:schemeClr val="lt1"/>
              </a:solidFill>
              <a:cs typeface="+mn-ea"/>
              <a:sym typeface="+mn-lt"/>
            </a:endParaRPr>
          </a:p>
        </p:txBody>
      </p:sp>
      <p:sp>
        <p:nvSpPr>
          <p:cNvPr id="35" name="Shape 154"/>
          <p:cNvSpPr txBox="1"/>
          <p:nvPr/>
        </p:nvSpPr>
        <p:spPr>
          <a:xfrm>
            <a:off x="2333688" y="3807407"/>
            <a:ext cx="1739767" cy="284961"/>
          </a:xfrm>
          <a:prstGeom prst="rect">
            <a:avLst/>
          </a:prstGeom>
          <a:noFill/>
          <a:ln>
            <a:noFill/>
          </a:ln>
        </p:spPr>
        <p:txBody>
          <a:bodyPr lIns="44552" tIns="22270" rIns="44552" bIns="22270" anchor="t" anchorCtr="0">
            <a:noAutofit/>
          </a:bodyPr>
          <a:lstStyle/>
          <a:p>
            <a:pPr algn="ctr">
              <a:buSzPct val="25000"/>
            </a:pPr>
            <a:r>
              <a:rPr lang="en-US" sz="1560">
                <a:solidFill>
                  <a:schemeClr val="lt1"/>
                </a:solidFill>
                <a:cs typeface="+mn-ea"/>
                <a:sym typeface="+mn-lt"/>
              </a:rPr>
              <a:t>WRITE HERE</a:t>
            </a:r>
            <a:endParaRPr lang="en-US" sz="1560">
              <a:solidFill>
                <a:schemeClr val="lt1"/>
              </a:solidFill>
              <a:cs typeface="+mn-ea"/>
              <a:sym typeface="+mn-lt"/>
            </a:endParaRPr>
          </a:p>
        </p:txBody>
      </p:sp>
      <p:grpSp>
        <p:nvGrpSpPr>
          <p:cNvPr id="36" name="Shape 155"/>
          <p:cNvGrpSpPr/>
          <p:nvPr/>
        </p:nvGrpSpPr>
        <p:grpSpPr>
          <a:xfrm>
            <a:off x="5627547" y="3069374"/>
            <a:ext cx="637250" cy="432851"/>
            <a:chOff x="6188912" y="23939881"/>
            <a:chExt cx="1307712" cy="888261"/>
          </a:xfrm>
        </p:grpSpPr>
        <p:sp>
          <p:nvSpPr>
            <p:cNvPr id="37" name="Shape 156"/>
            <p:cNvSpPr/>
            <p:nvPr/>
          </p:nvSpPr>
          <p:spPr>
            <a:xfrm>
              <a:off x="6188912" y="23939881"/>
              <a:ext cx="1307712" cy="888258"/>
            </a:xfrm>
            <a:custGeom>
              <a:avLst/>
              <a:gdLst/>
              <a:ahLst/>
              <a:cxnLst/>
              <a:rect l="0" t="0" r="0" b="0"/>
              <a:pathLst>
                <a:path w="120000" h="120000" extrusionOk="0">
                  <a:moveTo>
                    <a:pt x="87237" y="28113"/>
                  </a:moveTo>
                  <a:lnTo>
                    <a:pt x="71948" y="0"/>
                  </a:lnTo>
                  <a:lnTo>
                    <a:pt x="48822" y="0"/>
                  </a:lnTo>
                  <a:lnTo>
                    <a:pt x="33533" y="28113"/>
                  </a:lnTo>
                  <a:lnTo>
                    <a:pt x="0" y="28113"/>
                  </a:lnTo>
                  <a:lnTo>
                    <a:pt x="0" y="119811"/>
                  </a:lnTo>
                  <a:lnTo>
                    <a:pt x="119871" y="119811"/>
                  </a:lnTo>
                  <a:lnTo>
                    <a:pt x="119871" y="28113"/>
                  </a:lnTo>
                  <a:lnTo>
                    <a:pt x="87237" y="28113"/>
                  </a:lnTo>
                </a:path>
              </a:pathLst>
            </a:custGeom>
            <a:noFill/>
            <a:ln w="34275" cap="flat" cmpd="sng">
              <a:solidFill>
                <a:schemeClr val="lt1"/>
              </a:solidFill>
              <a:prstDash val="solid"/>
              <a:bevel/>
              <a:headEnd type="none" w="med" len="med"/>
              <a:tailEnd type="none" w="med" len="med"/>
            </a:ln>
          </p:spPr>
          <p:txBody>
            <a:bodyPr lIns="44552" tIns="22270" rIns="44552" bIns="22270" anchor="ctr" anchorCtr="0">
              <a:noAutofit/>
            </a:bodyPr>
            <a:lstStyle/>
            <a:p>
              <a:endParaRPr sz="1755">
                <a:solidFill>
                  <a:schemeClr val="lt1"/>
                </a:solidFill>
                <a:cs typeface="+mn-ea"/>
                <a:sym typeface="+mn-lt"/>
              </a:endParaRPr>
            </a:p>
          </p:txBody>
        </p:sp>
        <p:sp>
          <p:nvSpPr>
            <p:cNvPr id="38" name="Shape 157"/>
            <p:cNvSpPr/>
            <p:nvPr/>
          </p:nvSpPr>
          <p:spPr>
            <a:xfrm>
              <a:off x="6682390" y="24316160"/>
              <a:ext cx="333096" cy="345434"/>
            </a:xfrm>
            <a:custGeom>
              <a:avLst/>
              <a:gdLst/>
              <a:ahLst/>
              <a:cxnLst/>
              <a:rect l="0" t="0" r="0" b="0"/>
              <a:pathLst>
                <a:path w="120000" h="120000" extrusionOk="0">
                  <a:moveTo>
                    <a:pt x="119497" y="57813"/>
                  </a:moveTo>
                  <a:lnTo>
                    <a:pt x="119497" y="57813"/>
                  </a:lnTo>
                  <a:cubicBezTo>
                    <a:pt x="119497" y="29149"/>
                    <a:pt x="93389" y="0"/>
                    <a:pt x="59748" y="0"/>
                  </a:cubicBezTo>
                  <a:cubicBezTo>
                    <a:pt x="26108" y="0"/>
                    <a:pt x="0" y="29149"/>
                    <a:pt x="0" y="57813"/>
                  </a:cubicBezTo>
                  <a:cubicBezTo>
                    <a:pt x="0" y="90364"/>
                    <a:pt x="26108" y="119514"/>
                    <a:pt x="59748" y="119514"/>
                  </a:cubicBezTo>
                  <a:cubicBezTo>
                    <a:pt x="93389" y="119514"/>
                    <a:pt x="119497" y="90364"/>
                    <a:pt x="119497" y="57813"/>
                  </a:cubicBezTo>
                </a:path>
              </a:pathLst>
            </a:custGeom>
            <a:noFill/>
            <a:ln w="34275" cap="flat" cmpd="sng">
              <a:solidFill>
                <a:schemeClr val="lt1"/>
              </a:solidFill>
              <a:prstDash val="solid"/>
              <a:round/>
              <a:headEnd type="none" w="med" len="med"/>
              <a:tailEnd type="none" w="med" len="med"/>
            </a:ln>
          </p:spPr>
          <p:txBody>
            <a:bodyPr lIns="44552" tIns="22270" rIns="44552" bIns="22270" anchor="ctr" anchorCtr="0">
              <a:noAutofit/>
            </a:bodyPr>
            <a:lstStyle/>
            <a:p>
              <a:endParaRPr sz="1755">
                <a:solidFill>
                  <a:schemeClr val="lt1"/>
                </a:solidFill>
                <a:cs typeface="+mn-ea"/>
                <a:sym typeface="+mn-lt"/>
              </a:endParaRPr>
            </a:p>
          </p:txBody>
        </p:sp>
        <p:cxnSp>
          <p:nvCxnSpPr>
            <p:cNvPr id="39" name="Shape 158"/>
            <p:cNvCxnSpPr/>
            <p:nvPr/>
          </p:nvCxnSpPr>
          <p:spPr>
            <a:xfrm>
              <a:off x="6355458" y="24149610"/>
              <a:ext cx="6171" cy="678532"/>
            </a:xfrm>
            <a:prstGeom prst="straightConnector1">
              <a:avLst/>
            </a:prstGeom>
            <a:noFill/>
            <a:ln w="34275" cap="flat" cmpd="sng">
              <a:solidFill>
                <a:schemeClr val="lt1"/>
              </a:solidFill>
              <a:prstDash val="solid"/>
              <a:round/>
              <a:headEnd type="none" w="med" len="med"/>
              <a:tailEnd type="none" w="med" len="med"/>
            </a:ln>
          </p:spPr>
        </p:cxnSp>
        <p:sp>
          <p:nvSpPr>
            <p:cNvPr id="40" name="Shape 159"/>
            <p:cNvSpPr/>
            <p:nvPr/>
          </p:nvSpPr>
          <p:spPr>
            <a:xfrm>
              <a:off x="7305400" y="24316160"/>
              <a:ext cx="6171" cy="6166"/>
            </a:xfrm>
            <a:custGeom>
              <a:avLst/>
              <a:gdLst/>
              <a:ahLst/>
              <a:cxnLst/>
              <a:rect l="0" t="0" r="0" b="0"/>
              <a:pathLst>
                <a:path w="120000" h="120000" extrusionOk="0">
                  <a:moveTo>
                    <a:pt x="0" y="0"/>
                  </a:moveTo>
                  <a:lnTo>
                    <a:pt x="0" y="0"/>
                  </a:lnTo>
                </a:path>
              </a:pathLst>
            </a:custGeom>
            <a:noFill/>
            <a:ln w="34275" cap="flat" cmpd="sng">
              <a:solidFill>
                <a:schemeClr val="lt1"/>
              </a:solidFill>
              <a:prstDash val="solid"/>
              <a:round/>
              <a:headEnd type="none" w="med" len="med"/>
              <a:tailEnd type="none" w="med" len="med"/>
            </a:ln>
          </p:spPr>
          <p:txBody>
            <a:bodyPr lIns="44552" tIns="22270" rIns="44552" bIns="22270" anchor="ctr" anchorCtr="0">
              <a:noAutofit/>
            </a:bodyPr>
            <a:lstStyle/>
            <a:p>
              <a:endParaRPr sz="1755">
                <a:solidFill>
                  <a:schemeClr val="lt1"/>
                </a:solidFill>
                <a:cs typeface="+mn-ea"/>
                <a:sym typeface="+mn-lt"/>
              </a:endParaRPr>
            </a:p>
          </p:txBody>
        </p:sp>
      </p:grpSp>
      <p:sp>
        <p:nvSpPr>
          <p:cNvPr id="41" name="Shape 160"/>
          <p:cNvSpPr txBox="1"/>
          <p:nvPr/>
        </p:nvSpPr>
        <p:spPr>
          <a:xfrm>
            <a:off x="4783541" y="4149872"/>
            <a:ext cx="2337165" cy="687908"/>
          </a:xfrm>
          <a:prstGeom prst="rect">
            <a:avLst/>
          </a:prstGeom>
          <a:noFill/>
          <a:ln>
            <a:noFill/>
          </a:ln>
        </p:spPr>
        <p:txBody>
          <a:bodyPr lIns="44552" tIns="22270" rIns="44552" bIns="22270" anchor="t" anchorCtr="0">
            <a:noAutofit/>
          </a:bodyPr>
          <a:lstStyle/>
          <a:p>
            <a:pPr algn="ctr">
              <a:lnSpc>
                <a:spcPct val="150000"/>
              </a:lnSpc>
              <a:buSzPct val="25000"/>
            </a:pPr>
            <a:r>
              <a:rPr lang="zh-CN" altLang="en-US" sz="1000" dirty="0">
                <a:cs typeface="+mn-ea"/>
                <a:sym typeface="+mn-lt"/>
              </a:rPr>
              <a:t>单击添加内容单击添加内容单击添加内容单击添加内容单击添加内容单击添加内容</a:t>
            </a:r>
            <a:endParaRPr lang="en-US" sz="975" dirty="0">
              <a:solidFill>
                <a:schemeClr val="lt1"/>
              </a:solidFill>
              <a:cs typeface="+mn-ea"/>
              <a:sym typeface="+mn-lt"/>
            </a:endParaRPr>
          </a:p>
        </p:txBody>
      </p:sp>
      <p:sp>
        <p:nvSpPr>
          <p:cNvPr id="42" name="Shape 161"/>
          <p:cNvSpPr txBox="1"/>
          <p:nvPr/>
        </p:nvSpPr>
        <p:spPr>
          <a:xfrm>
            <a:off x="5081772" y="3793041"/>
            <a:ext cx="1739767" cy="284961"/>
          </a:xfrm>
          <a:prstGeom prst="rect">
            <a:avLst/>
          </a:prstGeom>
          <a:noFill/>
          <a:ln>
            <a:noFill/>
          </a:ln>
        </p:spPr>
        <p:txBody>
          <a:bodyPr lIns="44552" tIns="22270" rIns="44552" bIns="22270" anchor="t" anchorCtr="0">
            <a:noAutofit/>
          </a:bodyPr>
          <a:lstStyle/>
          <a:p>
            <a:pPr algn="ctr">
              <a:buSzPct val="25000"/>
            </a:pPr>
            <a:r>
              <a:rPr lang="en-US" sz="1560">
                <a:solidFill>
                  <a:schemeClr val="lt1"/>
                </a:solidFill>
                <a:cs typeface="+mn-ea"/>
                <a:sym typeface="+mn-lt"/>
              </a:rPr>
              <a:t>WRITE HERE</a:t>
            </a:r>
            <a:endParaRPr lang="en-US" sz="1560">
              <a:solidFill>
                <a:schemeClr val="lt1"/>
              </a:solidFill>
              <a:cs typeface="+mn-ea"/>
              <a:sym typeface="+mn-lt"/>
            </a:endParaRPr>
          </a:p>
        </p:txBody>
      </p:sp>
      <p:grpSp>
        <p:nvGrpSpPr>
          <p:cNvPr id="43" name="Shape 162"/>
          <p:cNvGrpSpPr/>
          <p:nvPr/>
        </p:nvGrpSpPr>
        <p:grpSpPr>
          <a:xfrm>
            <a:off x="8369449" y="3066979"/>
            <a:ext cx="637250" cy="432849"/>
            <a:chOff x="4330350" y="12186371"/>
            <a:chExt cx="621122" cy="421893"/>
          </a:xfrm>
        </p:grpSpPr>
        <p:sp>
          <p:nvSpPr>
            <p:cNvPr id="44" name="Shape 163"/>
            <p:cNvSpPr/>
            <p:nvPr/>
          </p:nvSpPr>
          <p:spPr>
            <a:xfrm>
              <a:off x="4330350" y="12186371"/>
              <a:ext cx="621122" cy="421893"/>
            </a:xfrm>
            <a:custGeom>
              <a:avLst/>
              <a:gdLst/>
              <a:ahLst/>
              <a:cxnLst/>
              <a:rect l="0" t="0" r="0" b="0"/>
              <a:pathLst>
                <a:path w="120000" h="120000" extrusionOk="0">
                  <a:moveTo>
                    <a:pt x="119871" y="0"/>
                  </a:moveTo>
                  <a:lnTo>
                    <a:pt x="0" y="0"/>
                  </a:lnTo>
                  <a:lnTo>
                    <a:pt x="0" y="119811"/>
                  </a:lnTo>
                  <a:lnTo>
                    <a:pt x="119871" y="119811"/>
                  </a:lnTo>
                  <a:lnTo>
                    <a:pt x="119871" y="0"/>
                  </a:lnTo>
                </a:path>
              </a:pathLst>
            </a:custGeom>
            <a:noFill/>
            <a:ln w="34275" cap="flat" cmpd="sng">
              <a:solidFill>
                <a:schemeClr val="lt1"/>
              </a:solidFill>
              <a:prstDash val="solid"/>
              <a:bevel/>
              <a:headEnd type="none" w="med" len="med"/>
              <a:tailEnd type="none" w="med" len="med"/>
            </a:ln>
          </p:spPr>
          <p:txBody>
            <a:bodyPr lIns="44552" tIns="22270" rIns="44552" bIns="22270" anchor="ctr" anchorCtr="0">
              <a:noAutofit/>
            </a:bodyPr>
            <a:lstStyle/>
            <a:p>
              <a:endParaRPr sz="1755">
                <a:solidFill>
                  <a:schemeClr val="dk2"/>
                </a:solidFill>
                <a:cs typeface="+mn-ea"/>
                <a:sym typeface="+mn-lt"/>
              </a:endParaRPr>
            </a:p>
          </p:txBody>
        </p:sp>
        <p:sp>
          <p:nvSpPr>
            <p:cNvPr id="45" name="Shape 164"/>
            <p:cNvSpPr/>
            <p:nvPr/>
          </p:nvSpPr>
          <p:spPr>
            <a:xfrm>
              <a:off x="4330350" y="12347510"/>
              <a:ext cx="621122" cy="222665"/>
            </a:xfrm>
            <a:custGeom>
              <a:avLst/>
              <a:gdLst/>
              <a:ahLst/>
              <a:cxnLst/>
              <a:rect l="0" t="0" r="0" b="0"/>
              <a:pathLst>
                <a:path w="120000" h="120000" extrusionOk="0">
                  <a:moveTo>
                    <a:pt x="0" y="108961"/>
                  </a:moveTo>
                  <a:lnTo>
                    <a:pt x="44149" y="0"/>
                  </a:lnTo>
                  <a:lnTo>
                    <a:pt x="67122" y="63738"/>
                  </a:lnTo>
                  <a:lnTo>
                    <a:pt x="78673" y="21008"/>
                  </a:lnTo>
                  <a:lnTo>
                    <a:pt x="119871" y="119643"/>
                  </a:lnTo>
                </a:path>
              </a:pathLst>
            </a:custGeom>
            <a:noFill/>
            <a:ln w="34275" cap="flat" cmpd="sng">
              <a:solidFill>
                <a:schemeClr val="lt1"/>
              </a:solidFill>
              <a:prstDash val="solid"/>
              <a:round/>
              <a:headEnd type="none" w="med" len="med"/>
              <a:tailEnd type="none" w="med" len="med"/>
            </a:ln>
          </p:spPr>
          <p:txBody>
            <a:bodyPr lIns="44552" tIns="22270" rIns="44552" bIns="22270" anchor="t" anchorCtr="0">
              <a:noAutofit/>
            </a:bodyPr>
            <a:lstStyle/>
            <a:p>
              <a:endParaRPr sz="1755">
                <a:solidFill>
                  <a:schemeClr val="dk2"/>
                </a:solidFill>
                <a:cs typeface="+mn-ea"/>
                <a:sym typeface="+mn-lt"/>
              </a:endParaRPr>
            </a:p>
          </p:txBody>
        </p:sp>
        <p:sp>
          <p:nvSpPr>
            <p:cNvPr id="46" name="Shape 165"/>
            <p:cNvSpPr/>
            <p:nvPr/>
          </p:nvSpPr>
          <p:spPr>
            <a:xfrm>
              <a:off x="4775683" y="12247900"/>
              <a:ext cx="105472" cy="99612"/>
            </a:xfrm>
            <a:custGeom>
              <a:avLst/>
              <a:gdLst/>
              <a:ahLst/>
              <a:cxnLst/>
              <a:rect l="0" t="0" r="0" b="0"/>
              <a:pathLst>
                <a:path w="120000" h="120000" extrusionOk="0">
                  <a:moveTo>
                    <a:pt x="119240" y="59602"/>
                  </a:moveTo>
                  <a:lnTo>
                    <a:pt x="119240" y="59602"/>
                  </a:lnTo>
                  <a:cubicBezTo>
                    <a:pt x="119240" y="95364"/>
                    <a:pt x="91139" y="119205"/>
                    <a:pt x="56962" y="119205"/>
                  </a:cubicBezTo>
                  <a:cubicBezTo>
                    <a:pt x="28860" y="119205"/>
                    <a:pt x="0" y="95364"/>
                    <a:pt x="0" y="59602"/>
                  </a:cubicBezTo>
                  <a:cubicBezTo>
                    <a:pt x="0" y="30198"/>
                    <a:pt x="28860" y="0"/>
                    <a:pt x="56962" y="0"/>
                  </a:cubicBezTo>
                  <a:cubicBezTo>
                    <a:pt x="91139" y="0"/>
                    <a:pt x="119240" y="30198"/>
                    <a:pt x="119240" y="59602"/>
                  </a:cubicBezTo>
                </a:path>
              </a:pathLst>
            </a:custGeom>
            <a:noFill/>
            <a:ln w="34275" cap="flat" cmpd="sng">
              <a:solidFill>
                <a:schemeClr val="lt1"/>
              </a:solidFill>
              <a:prstDash val="solid"/>
              <a:round/>
              <a:headEnd type="none" w="med" len="med"/>
              <a:tailEnd type="none" w="med" len="med"/>
            </a:ln>
          </p:spPr>
          <p:txBody>
            <a:bodyPr lIns="44552" tIns="22270" rIns="44552" bIns="22270" anchor="ctr" anchorCtr="0">
              <a:noAutofit/>
            </a:bodyPr>
            <a:lstStyle/>
            <a:p>
              <a:endParaRPr sz="1755">
                <a:solidFill>
                  <a:schemeClr val="dk2"/>
                </a:solidFill>
                <a:cs typeface="+mn-ea"/>
                <a:sym typeface="+mn-lt"/>
              </a:endParaRPr>
            </a:p>
          </p:txBody>
        </p:sp>
      </p:grpSp>
      <p:sp>
        <p:nvSpPr>
          <p:cNvPr id="47" name="Shape 166"/>
          <p:cNvSpPr txBox="1"/>
          <p:nvPr/>
        </p:nvSpPr>
        <p:spPr>
          <a:xfrm>
            <a:off x="7538561" y="4147477"/>
            <a:ext cx="2337165" cy="687908"/>
          </a:xfrm>
          <a:prstGeom prst="rect">
            <a:avLst/>
          </a:prstGeom>
          <a:noFill/>
          <a:ln>
            <a:noFill/>
          </a:ln>
        </p:spPr>
        <p:txBody>
          <a:bodyPr lIns="44552" tIns="22270" rIns="44552" bIns="22270" anchor="t" anchorCtr="0">
            <a:noAutofit/>
          </a:bodyPr>
          <a:lstStyle/>
          <a:p>
            <a:pPr algn="ctr">
              <a:lnSpc>
                <a:spcPct val="150000"/>
              </a:lnSpc>
              <a:buSzPct val="25000"/>
            </a:pPr>
            <a:r>
              <a:rPr lang="zh-CN" altLang="en-US" sz="1000" dirty="0">
                <a:cs typeface="+mn-ea"/>
                <a:sym typeface="+mn-lt"/>
              </a:rPr>
              <a:t>单击添加内容单击添加内容单击添加内容单击添加内容单击添加内容单击添加内容</a:t>
            </a:r>
            <a:endParaRPr lang="en-US" sz="975" dirty="0">
              <a:solidFill>
                <a:schemeClr val="lt1"/>
              </a:solidFill>
              <a:cs typeface="+mn-ea"/>
              <a:sym typeface="+mn-lt"/>
            </a:endParaRPr>
          </a:p>
        </p:txBody>
      </p:sp>
      <p:sp>
        <p:nvSpPr>
          <p:cNvPr id="48" name="Shape 167"/>
          <p:cNvSpPr txBox="1"/>
          <p:nvPr/>
        </p:nvSpPr>
        <p:spPr>
          <a:xfrm>
            <a:off x="7836792" y="3790646"/>
            <a:ext cx="1739767" cy="284961"/>
          </a:xfrm>
          <a:prstGeom prst="rect">
            <a:avLst/>
          </a:prstGeom>
          <a:noFill/>
          <a:ln>
            <a:noFill/>
          </a:ln>
        </p:spPr>
        <p:txBody>
          <a:bodyPr lIns="44552" tIns="22270" rIns="44552" bIns="22270" anchor="t" anchorCtr="0">
            <a:noAutofit/>
          </a:bodyPr>
          <a:lstStyle/>
          <a:p>
            <a:pPr algn="ctr">
              <a:buSzPct val="25000"/>
            </a:pPr>
            <a:r>
              <a:rPr lang="en-US" sz="1560">
                <a:solidFill>
                  <a:schemeClr val="lt1"/>
                </a:solidFill>
                <a:cs typeface="+mn-ea"/>
                <a:sym typeface="+mn-lt"/>
              </a:rPr>
              <a:t>WRITE HERE</a:t>
            </a:r>
            <a:endParaRPr lang="en-US" sz="1560">
              <a:solidFill>
                <a:schemeClr val="lt1"/>
              </a:solidFill>
              <a:cs typeface="+mn-ea"/>
              <a:sym typeface="+mn-lt"/>
            </a:endParaRPr>
          </a:p>
        </p:txBody>
      </p:sp>
      <p:sp>
        <p:nvSpPr>
          <p:cNvPr id="50"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endParaRPr lang="zh-CN" altLang="en-US" sz="1600" spc="600" dirty="0">
              <a:cs typeface="+mn-ea"/>
              <a:sym typeface="+mn-lt"/>
            </a:endParaRPr>
          </a:p>
          <a:p>
            <a:pPr algn="ctr" defTabSz="872490">
              <a:defRPr/>
            </a:pPr>
            <a:endParaRPr lang="zh-CN" altLang="en-US" sz="1600" spc="600" dirty="0">
              <a:solidFill>
                <a:schemeClr val="bg1">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484">
        <p14:prism isInverted="1"/>
      </p:transition>
    </mc:Choice>
    <mc:Fallback>
      <p:transition spd="slow" advTm="24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600"/>
                                        <p:tgtEl>
                                          <p:spTgt spid="50"/>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50"/>
                                        </p:tgtEl>
                                        <p:attrNameLst>
                                          <p:attrName>ppt_x</p:attrName>
                                          <p:attrName>ppt_y</p:attrName>
                                        </p:attrNameLst>
                                      </p:cBhvr>
                                      <p:rCtr x="27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endParaRPr lang="zh-CN" altLang="en-US" sz="1600" spc="600" dirty="0">
              <a:cs typeface="+mn-ea"/>
              <a:sym typeface="+mn-lt"/>
            </a:endParaRPr>
          </a:p>
          <a:p>
            <a:pPr algn="ctr" defTabSz="872490">
              <a:defRPr/>
            </a:pPr>
            <a:endParaRPr lang="zh-CN" altLang="en-US" sz="1600" spc="600" dirty="0">
              <a:solidFill>
                <a:schemeClr val="bg1">
                  <a:lumMod val="75000"/>
                </a:schemeClr>
              </a:solidFill>
              <a:cs typeface="+mn-ea"/>
              <a:sym typeface="+mn-lt"/>
            </a:endParaRPr>
          </a:p>
        </p:txBody>
      </p:sp>
      <p:sp>
        <p:nvSpPr>
          <p:cNvPr id="44" name="文本框 8"/>
          <p:cNvSpPr txBox="1"/>
          <p:nvPr/>
        </p:nvSpPr>
        <p:spPr>
          <a:xfrm>
            <a:off x="2209800" y="1548061"/>
            <a:ext cx="7772400" cy="553998"/>
          </a:xfrm>
          <a:prstGeom prst="rect">
            <a:avLst/>
          </a:prstGeom>
          <a:noFill/>
        </p:spPr>
        <p:txBody>
          <a:bodyPr wrap="square" rtlCol="0">
            <a:spAutoFit/>
          </a:bodyPr>
          <a:lstStyle/>
          <a:p>
            <a:pPr algn="ct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单击此处添加标题内容，内容要与标题相符，并且需要注意字体大小与字体类型。单击此处添加标题内容，内容要与标题相符，并且需要注意字体大小与字体类型。</a:t>
            </a:r>
            <a:endParaRPr lang="zh-CN" altLang="en-US" sz="1400" dirty="0">
              <a:solidFill>
                <a:srgbClr val="585858"/>
              </a:solidFill>
              <a:cs typeface="+mn-ea"/>
              <a:sym typeface="+mn-lt"/>
            </a:endParaRPr>
          </a:p>
        </p:txBody>
      </p:sp>
      <p:pic>
        <p:nvPicPr>
          <p:cNvPr id="45" name="图片 44"/>
          <p:cNvPicPr>
            <a:picLocks noChangeAspect="1"/>
          </p:cNvPicPr>
          <p:nvPr/>
        </p:nvPicPr>
        <p:blipFill rotWithShape="1">
          <a:blip r:embed="rId1" cstate="screen"/>
          <a:srcRect t="7160" b="28834"/>
          <a:stretch>
            <a:fillRect/>
          </a:stretch>
        </p:blipFill>
        <p:spPr>
          <a:xfrm>
            <a:off x="1214283" y="2442368"/>
            <a:ext cx="9763433" cy="3628252"/>
          </a:xfrm>
          <a:prstGeom prst="rect">
            <a:avLst/>
          </a:prstGeom>
          <a:solidFill>
            <a:srgbClr val="FFFFFF">
              <a:shade val="85000"/>
            </a:srgbClr>
          </a:solidFill>
          <a:ln w="190500" cap="rnd">
            <a:solidFill>
              <a:srgbClr val="FFFFFF"/>
            </a:solidFill>
          </a:ln>
          <a:effectLst>
            <a:outerShdw blurRad="317500" sx="102000" sy="102000" algn="ctr" rotWithShape="0">
              <a:prstClr val="black">
                <a:alpha val="15000"/>
              </a:prst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advTm="228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600"/>
                                        <p:tgtEl>
                                          <p:spTgt spid="17"/>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7"/>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arn(outVertical)">
                                      <p:cBhvr>
                                        <p:cTn id="2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endParaRPr lang="zh-CN" altLang="en-US" sz="1600" spc="600" dirty="0">
              <a:cs typeface="+mn-ea"/>
              <a:sym typeface="+mn-lt"/>
            </a:endParaRPr>
          </a:p>
          <a:p>
            <a:pPr algn="ctr" defTabSz="872490">
              <a:defRPr/>
            </a:pPr>
            <a:endParaRPr lang="zh-CN" altLang="en-US" sz="1600" spc="600" dirty="0">
              <a:solidFill>
                <a:schemeClr val="bg1">
                  <a:lumMod val="75000"/>
                </a:schemeClr>
              </a:solidFill>
              <a:cs typeface="+mn-ea"/>
              <a:sym typeface="+mn-lt"/>
            </a:endParaRPr>
          </a:p>
        </p:txBody>
      </p:sp>
      <p:pic>
        <p:nvPicPr>
          <p:cNvPr id="26" name="图片 25"/>
          <p:cNvPicPr>
            <a:picLocks noChangeAspect="1"/>
          </p:cNvPicPr>
          <p:nvPr/>
        </p:nvPicPr>
        <p:blipFill>
          <a:blip r:embed="rId1"/>
          <a:stretch>
            <a:fillRect/>
          </a:stretch>
        </p:blipFill>
        <p:spPr>
          <a:xfrm>
            <a:off x="8466794" y="803787"/>
            <a:ext cx="3449501" cy="5247387"/>
          </a:xfrm>
          <a:prstGeom prst="rect">
            <a:avLst/>
          </a:prstGeom>
        </p:spPr>
      </p:pic>
      <p:sp>
        <p:nvSpPr>
          <p:cNvPr id="27" name="文本框 5"/>
          <p:cNvSpPr txBox="1"/>
          <p:nvPr/>
        </p:nvSpPr>
        <p:spPr>
          <a:xfrm>
            <a:off x="4597760" y="1678160"/>
            <a:ext cx="639097" cy="1569660"/>
          </a:xfrm>
          <a:prstGeom prst="rect">
            <a:avLst/>
          </a:prstGeom>
          <a:noFill/>
        </p:spPr>
        <p:txBody>
          <a:bodyPr wrap="square" rtlCol="0">
            <a:spAutoFit/>
          </a:bodyPr>
          <a:lstStyle/>
          <a:p>
            <a:pPr algn="ctr" defTabSz="914400"/>
            <a:r>
              <a:rPr lang="zh-CN" altLang="en-US" sz="9600" dirty="0">
                <a:solidFill>
                  <a:prstClr val="white"/>
                </a:solidFill>
                <a:effectLst>
                  <a:outerShdw blurRad="101600" sx="104000" sy="104000" algn="ctr" rotWithShape="0">
                    <a:prstClr val="black">
                      <a:alpha val="38000"/>
                    </a:prstClr>
                  </a:outerShdw>
                </a:effectLst>
                <a:cs typeface="+mn-ea"/>
                <a:sym typeface="+mn-lt"/>
              </a:rPr>
              <a:t>”</a:t>
            </a:r>
            <a:endParaRPr lang="zh-CN" altLang="en-US" sz="9600" dirty="0">
              <a:solidFill>
                <a:prstClr val="white"/>
              </a:solidFill>
              <a:effectLst>
                <a:outerShdw blurRad="101600" sx="104000" sy="104000" algn="ctr" rotWithShape="0">
                  <a:prstClr val="black">
                    <a:alpha val="38000"/>
                  </a:prstClr>
                </a:outerShdw>
              </a:effectLst>
              <a:cs typeface="+mn-ea"/>
              <a:sym typeface="+mn-lt"/>
            </a:endParaRPr>
          </a:p>
        </p:txBody>
      </p:sp>
      <p:sp>
        <p:nvSpPr>
          <p:cNvPr id="28" name="矩形 27"/>
          <p:cNvSpPr/>
          <p:nvPr/>
        </p:nvSpPr>
        <p:spPr>
          <a:xfrm>
            <a:off x="1176259" y="2269268"/>
            <a:ext cx="464458" cy="464458"/>
          </a:xfrm>
          <a:prstGeom prst="rect">
            <a:avLst/>
          </a:prstGeom>
          <a:solidFill>
            <a:srgbClr val="404040"/>
          </a:solidFill>
          <a:ln w="12700" cap="flat" cmpd="sng" algn="ctr">
            <a:noFill/>
            <a:prstDash val="solid"/>
            <a:miter lim="800000"/>
          </a:ln>
          <a:effectLst>
            <a:outerShdw blurRad="190500" sx="103000" sy="103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grpSp>
        <p:nvGrpSpPr>
          <p:cNvPr id="29" name="组合 28"/>
          <p:cNvGrpSpPr/>
          <p:nvPr/>
        </p:nvGrpSpPr>
        <p:grpSpPr>
          <a:xfrm>
            <a:off x="778532" y="3199238"/>
            <a:ext cx="3467101" cy="935380"/>
            <a:chOff x="4362449" y="804864"/>
            <a:chExt cx="3467101" cy="935380"/>
          </a:xfrm>
        </p:grpSpPr>
        <p:sp>
          <p:nvSpPr>
            <p:cNvPr id="30" name="文本框 8"/>
            <p:cNvSpPr txBox="1"/>
            <p:nvPr/>
          </p:nvSpPr>
          <p:spPr>
            <a:xfrm>
              <a:off x="4362449" y="804864"/>
              <a:ext cx="3467101" cy="584775"/>
            </a:xfrm>
            <a:prstGeom prst="rect">
              <a:avLst/>
            </a:prstGeom>
            <a:noFill/>
          </p:spPr>
          <p:txBody>
            <a:bodyPr wrap="square" rtlCol="0">
              <a:spAutoFit/>
            </a:bodyPr>
            <a:lstStyle/>
            <a:p>
              <a:pPr algn="ctr" defTabSz="914400"/>
              <a:r>
                <a:rPr lang="zh-CN" altLang="en-US" sz="3200" spc="400" dirty="0">
                  <a:solidFill>
                    <a:srgbClr val="585858"/>
                  </a:solidFill>
                  <a:cs typeface="+mn-ea"/>
                  <a:sym typeface="+mn-lt"/>
                </a:rPr>
                <a:t>单击添加标题</a:t>
              </a:r>
              <a:endParaRPr lang="zh-CN" altLang="en-US" sz="3200" spc="400" dirty="0">
                <a:solidFill>
                  <a:srgbClr val="585858"/>
                </a:solidFill>
                <a:cs typeface="+mn-ea"/>
                <a:sym typeface="+mn-lt"/>
              </a:endParaRPr>
            </a:p>
          </p:txBody>
        </p:sp>
        <p:sp>
          <p:nvSpPr>
            <p:cNvPr id="31" name="文本框 9"/>
            <p:cNvSpPr txBox="1"/>
            <p:nvPr/>
          </p:nvSpPr>
          <p:spPr>
            <a:xfrm>
              <a:off x="4807730" y="1370912"/>
              <a:ext cx="2005677" cy="369332"/>
            </a:xfrm>
            <a:prstGeom prst="rect">
              <a:avLst/>
            </a:prstGeom>
            <a:noFill/>
          </p:spPr>
          <p:txBody>
            <a:bodyPr wrap="none" rtlCol="0">
              <a:spAutoFit/>
            </a:bodyPr>
            <a:lstStyle/>
            <a:p>
              <a:pPr algn="ctr" defTabSz="914400"/>
              <a:r>
                <a:rPr lang="en-US" altLang="zh-CN" sz="1800" dirty="0">
                  <a:solidFill>
                    <a:srgbClr val="585858"/>
                  </a:solidFill>
                  <a:cs typeface="+mn-ea"/>
                  <a:sym typeface="+mn-lt"/>
                </a:rPr>
                <a:t>Click to add a title</a:t>
              </a:r>
              <a:endParaRPr lang="zh-CN" altLang="en-US" sz="1800" dirty="0">
                <a:solidFill>
                  <a:srgbClr val="585858"/>
                </a:solidFill>
                <a:cs typeface="+mn-ea"/>
                <a:sym typeface="+mn-lt"/>
              </a:endParaRPr>
            </a:p>
          </p:txBody>
        </p:sp>
      </p:grpSp>
      <p:sp>
        <p:nvSpPr>
          <p:cNvPr id="32" name="文本框 10"/>
          <p:cNvSpPr txBox="1"/>
          <p:nvPr/>
        </p:nvSpPr>
        <p:spPr>
          <a:xfrm>
            <a:off x="4505895" y="2462990"/>
            <a:ext cx="3453119" cy="784830"/>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33" name="文本框 11"/>
          <p:cNvSpPr txBox="1"/>
          <p:nvPr/>
        </p:nvSpPr>
        <p:spPr>
          <a:xfrm>
            <a:off x="4505895" y="3442690"/>
            <a:ext cx="3453119" cy="784830"/>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34" name="文本框 12"/>
          <p:cNvSpPr txBox="1"/>
          <p:nvPr/>
        </p:nvSpPr>
        <p:spPr>
          <a:xfrm>
            <a:off x="4505895" y="4422389"/>
            <a:ext cx="3453119" cy="784830"/>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Tree>
  </p:cSld>
  <p:clrMapOvr>
    <a:masterClrMapping/>
  </p:clrMapOvr>
  <p:transition spd="slow" advTm="253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600"/>
                                        <p:tgtEl>
                                          <p:spTgt spid="16"/>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6"/>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outVertic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7" grpId="0"/>
      <p:bldP spid="28" grpId="0" animBg="1"/>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文本框 2"/>
          <p:cNvSpPr txBox="1"/>
          <p:nvPr/>
        </p:nvSpPr>
        <p:spPr>
          <a:xfrm>
            <a:off x="1763167" y="323925"/>
            <a:ext cx="8286431" cy="584775"/>
          </a:xfrm>
          <a:prstGeom prst="rect">
            <a:avLst/>
          </a:prstGeom>
          <a:noFill/>
        </p:spPr>
        <p:txBody>
          <a:bodyPr wrap="square">
            <a:spAutoFit/>
          </a:bodyPr>
          <a:lstStyle/>
          <a:p>
            <a:pPr algn="ctr" defTabSz="872490">
              <a:defRPr/>
            </a:pPr>
            <a:r>
              <a:rPr lang="zh-CN" altLang="en-US" sz="1600" spc="600" dirty="0">
                <a:cs typeface="+mn-ea"/>
                <a:sym typeface="+mn-lt"/>
              </a:rPr>
              <a:t>单</a:t>
            </a:r>
            <a:r>
              <a:rPr lang="en-US" altLang="zh-CN" sz="1600" spc="600" dirty="0">
                <a:cs typeface="+mn-ea"/>
                <a:sym typeface="+mn-lt"/>
              </a:rPr>
              <a:t>/</a:t>
            </a:r>
            <a:r>
              <a:rPr lang="zh-CN" altLang="en-US" sz="1600" spc="600" dirty="0">
                <a:cs typeface="+mn-ea"/>
                <a:sym typeface="+mn-lt"/>
              </a:rPr>
              <a:t>击</a:t>
            </a:r>
            <a:r>
              <a:rPr lang="en-US" altLang="zh-CN" sz="1600" spc="600" dirty="0">
                <a:cs typeface="+mn-ea"/>
                <a:sym typeface="+mn-lt"/>
              </a:rPr>
              <a:t>/</a:t>
            </a:r>
            <a:r>
              <a:rPr lang="zh-CN" altLang="en-US" sz="1600" spc="600" dirty="0">
                <a:cs typeface="+mn-ea"/>
                <a:sym typeface="+mn-lt"/>
              </a:rPr>
              <a:t>添</a:t>
            </a:r>
            <a:r>
              <a:rPr lang="en-US" altLang="zh-CN" sz="1600" spc="600" dirty="0">
                <a:cs typeface="+mn-ea"/>
                <a:sym typeface="+mn-lt"/>
              </a:rPr>
              <a:t>/</a:t>
            </a:r>
            <a:r>
              <a:rPr lang="zh-CN" altLang="en-US" sz="1600" spc="600" dirty="0">
                <a:cs typeface="+mn-ea"/>
                <a:sym typeface="+mn-lt"/>
              </a:rPr>
              <a:t>加</a:t>
            </a:r>
            <a:r>
              <a:rPr lang="en-US" altLang="zh-CN" sz="1600" spc="600" dirty="0">
                <a:cs typeface="+mn-ea"/>
                <a:sym typeface="+mn-lt"/>
              </a:rPr>
              <a:t>/</a:t>
            </a:r>
            <a:r>
              <a:rPr lang="zh-CN" altLang="en-US" sz="1600" spc="600" dirty="0">
                <a:cs typeface="+mn-ea"/>
                <a:sym typeface="+mn-lt"/>
              </a:rPr>
              <a:t>标</a:t>
            </a:r>
            <a:r>
              <a:rPr lang="en-US" altLang="zh-CN" sz="1600" spc="600" dirty="0">
                <a:cs typeface="+mn-ea"/>
                <a:sym typeface="+mn-lt"/>
              </a:rPr>
              <a:t>/</a:t>
            </a:r>
            <a:r>
              <a:rPr lang="zh-CN" altLang="en-US" sz="1600" spc="600" dirty="0">
                <a:cs typeface="+mn-ea"/>
                <a:sym typeface="+mn-lt"/>
              </a:rPr>
              <a:t>题</a:t>
            </a:r>
            <a:endParaRPr lang="zh-CN" altLang="en-US" sz="1600" spc="600" dirty="0">
              <a:cs typeface="+mn-ea"/>
              <a:sym typeface="+mn-lt"/>
            </a:endParaRPr>
          </a:p>
          <a:p>
            <a:pPr algn="ctr" defTabSz="872490">
              <a:defRPr/>
            </a:pPr>
            <a:endParaRPr lang="zh-CN" altLang="en-US" sz="1600" spc="600" dirty="0">
              <a:solidFill>
                <a:schemeClr val="bg1">
                  <a:lumMod val="75000"/>
                </a:schemeClr>
              </a:solidFill>
              <a:cs typeface="+mn-ea"/>
              <a:sym typeface="+mn-lt"/>
            </a:endParaRPr>
          </a:p>
        </p:txBody>
      </p:sp>
      <p:sp>
        <p:nvSpPr>
          <p:cNvPr id="33" name="椭圆 32"/>
          <p:cNvSpPr/>
          <p:nvPr/>
        </p:nvSpPr>
        <p:spPr>
          <a:xfrm>
            <a:off x="755854" y="412338"/>
            <a:ext cx="846190" cy="846190"/>
          </a:xfrm>
          <a:prstGeom prst="ellipse">
            <a:avLst/>
          </a:prstGeom>
          <a:solidFill>
            <a:sysClr val="window" lastClr="FFFFFF"/>
          </a:solidFill>
          <a:ln w="12700" cap="flat" cmpd="sng" algn="ctr">
            <a:noFill/>
            <a:prstDash val="solid"/>
            <a:miter lim="800000"/>
          </a:ln>
          <a:effectLst>
            <a:outerShdw blurRad="330200" sx="102000" sy="102000" algn="ctr"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white"/>
              </a:solidFill>
              <a:effectLst/>
              <a:uLnTx/>
              <a:uFillTx/>
              <a:latin typeface="+mn-lt"/>
              <a:ea typeface="微软雅黑" panose="020B0503020204020204" charset="-122"/>
              <a:cs typeface="+mn-ea"/>
              <a:sym typeface="+mn-lt"/>
            </a:endParaRPr>
          </a:p>
        </p:txBody>
      </p:sp>
      <p:sp>
        <p:nvSpPr>
          <p:cNvPr id="34" name="椭圆 33"/>
          <p:cNvSpPr/>
          <p:nvPr/>
        </p:nvSpPr>
        <p:spPr>
          <a:xfrm>
            <a:off x="765994" y="5559836"/>
            <a:ext cx="462731" cy="462731"/>
          </a:xfrm>
          <a:prstGeom prst="ellipse">
            <a:avLst/>
          </a:prstGeom>
          <a:solidFill>
            <a:sysClr val="window" lastClr="FFFFFF"/>
          </a:solidFill>
          <a:ln w="12700" cap="flat" cmpd="sng" algn="ctr">
            <a:noFill/>
            <a:prstDash val="solid"/>
            <a:miter lim="800000"/>
          </a:ln>
          <a:effectLst>
            <a:outerShdw blurRad="533400" sx="104000" sy="104000" algn="ctr"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35" name="圆: 空心 4"/>
          <p:cNvSpPr/>
          <p:nvPr/>
        </p:nvSpPr>
        <p:spPr>
          <a:xfrm>
            <a:off x="988448" y="1761049"/>
            <a:ext cx="3335901" cy="3335901"/>
          </a:xfrm>
          <a:prstGeom prst="donut">
            <a:avLst>
              <a:gd name="adj" fmla="val 4902"/>
            </a:avLst>
          </a:prstGeom>
          <a:solidFill>
            <a:srgbClr val="D1D1D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微软雅黑" panose="020B0503020204020204" charset="-122"/>
              <a:cs typeface="+mn-ea"/>
              <a:sym typeface="+mn-lt"/>
            </a:endParaRPr>
          </a:p>
        </p:txBody>
      </p:sp>
      <p:grpSp>
        <p:nvGrpSpPr>
          <p:cNvPr id="36" name="组合 35"/>
          <p:cNvGrpSpPr/>
          <p:nvPr/>
        </p:nvGrpSpPr>
        <p:grpSpPr>
          <a:xfrm>
            <a:off x="1846773" y="2914649"/>
            <a:ext cx="1619250" cy="1028700"/>
            <a:chOff x="1846773" y="2914649"/>
            <a:chExt cx="1619250" cy="1028700"/>
          </a:xfrm>
        </p:grpSpPr>
        <p:sp>
          <p:nvSpPr>
            <p:cNvPr id="37" name="矩形: 圆角 5"/>
            <p:cNvSpPr/>
            <p:nvPr/>
          </p:nvSpPr>
          <p:spPr>
            <a:xfrm>
              <a:off x="1846773" y="2914649"/>
              <a:ext cx="1619250" cy="1028700"/>
            </a:xfrm>
            <a:prstGeom prst="roundRect">
              <a:avLst>
                <a:gd name="adj" fmla="val 29630"/>
              </a:avLst>
            </a:prstGeom>
            <a:solidFill>
              <a:sysClr val="window" lastClr="FFFFFF"/>
            </a:solidFill>
            <a:ln w="12700" cap="flat" cmpd="sng" algn="ctr">
              <a:noFill/>
              <a:prstDash val="solid"/>
              <a:miter lim="800000"/>
            </a:ln>
            <a:effectLst>
              <a:outerShdw blurRad="215900" sx="104000" sy="104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38" name="等腰三角形 37"/>
            <p:cNvSpPr/>
            <p:nvPr/>
          </p:nvSpPr>
          <p:spPr>
            <a:xfrm rot="5400000">
              <a:off x="2419393" y="3246903"/>
              <a:ext cx="619128" cy="364193"/>
            </a:xfrm>
            <a:prstGeom prst="triangle">
              <a:avLst/>
            </a:prstGeom>
            <a:solidFill>
              <a:srgbClr val="D1D1D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grpSp>
      <p:sp>
        <p:nvSpPr>
          <p:cNvPr id="39" name="椭圆 38"/>
          <p:cNvSpPr/>
          <p:nvPr/>
        </p:nvSpPr>
        <p:spPr>
          <a:xfrm>
            <a:off x="4295701" y="6022567"/>
            <a:ext cx="462731" cy="462731"/>
          </a:xfrm>
          <a:prstGeom prst="ellipse">
            <a:avLst/>
          </a:prstGeom>
          <a:solidFill>
            <a:srgbClr val="D1D1D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sp>
        <p:nvSpPr>
          <p:cNvPr id="40" name="等腰三角形 39"/>
          <p:cNvSpPr/>
          <p:nvPr/>
        </p:nvSpPr>
        <p:spPr>
          <a:xfrm rot="5400000">
            <a:off x="5954090" y="3246903"/>
            <a:ext cx="619128" cy="364193"/>
          </a:xfrm>
          <a:prstGeom prst="triangle">
            <a:avLst/>
          </a:prstGeom>
          <a:solidFill>
            <a:srgbClr val="58585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微软雅黑" panose="020B0503020204020204" charset="-122"/>
              <a:cs typeface="+mn-ea"/>
              <a:sym typeface="+mn-lt"/>
            </a:endParaRPr>
          </a:p>
        </p:txBody>
      </p:sp>
      <p:grpSp>
        <p:nvGrpSpPr>
          <p:cNvPr id="41" name="组合 40"/>
          <p:cNvGrpSpPr/>
          <p:nvPr/>
        </p:nvGrpSpPr>
        <p:grpSpPr>
          <a:xfrm>
            <a:off x="7128763" y="1258528"/>
            <a:ext cx="3467101" cy="935380"/>
            <a:chOff x="4362449" y="804864"/>
            <a:chExt cx="3467101" cy="935380"/>
          </a:xfrm>
        </p:grpSpPr>
        <p:sp>
          <p:nvSpPr>
            <p:cNvPr id="42" name="文本框 10"/>
            <p:cNvSpPr txBox="1"/>
            <p:nvPr/>
          </p:nvSpPr>
          <p:spPr>
            <a:xfrm>
              <a:off x="4362449" y="804864"/>
              <a:ext cx="3467101" cy="584775"/>
            </a:xfrm>
            <a:prstGeom prst="rect">
              <a:avLst/>
            </a:prstGeom>
            <a:noFill/>
          </p:spPr>
          <p:txBody>
            <a:bodyPr wrap="square" rtlCol="0">
              <a:spAutoFit/>
            </a:bodyPr>
            <a:lstStyle/>
            <a:p>
              <a:pPr algn="ctr" defTabSz="914400"/>
              <a:r>
                <a:rPr lang="zh-CN" altLang="en-US" sz="3200" spc="400" dirty="0">
                  <a:solidFill>
                    <a:srgbClr val="585858"/>
                  </a:solidFill>
                  <a:cs typeface="+mn-ea"/>
                  <a:sym typeface="+mn-lt"/>
                </a:rPr>
                <a:t>单击添加标题</a:t>
              </a:r>
              <a:endParaRPr lang="zh-CN" altLang="en-US" sz="3200" spc="400" dirty="0">
                <a:solidFill>
                  <a:srgbClr val="585858"/>
                </a:solidFill>
                <a:cs typeface="+mn-ea"/>
                <a:sym typeface="+mn-lt"/>
              </a:endParaRPr>
            </a:p>
          </p:txBody>
        </p:sp>
        <p:sp>
          <p:nvSpPr>
            <p:cNvPr id="43" name="文本框 11"/>
            <p:cNvSpPr txBox="1"/>
            <p:nvPr/>
          </p:nvSpPr>
          <p:spPr>
            <a:xfrm>
              <a:off x="4807730" y="1370912"/>
              <a:ext cx="2005677" cy="369332"/>
            </a:xfrm>
            <a:prstGeom prst="rect">
              <a:avLst/>
            </a:prstGeom>
            <a:noFill/>
          </p:spPr>
          <p:txBody>
            <a:bodyPr wrap="none" rtlCol="0">
              <a:spAutoFit/>
            </a:bodyPr>
            <a:lstStyle/>
            <a:p>
              <a:pPr algn="ctr" defTabSz="914400"/>
              <a:r>
                <a:rPr lang="en-US" altLang="zh-CN" sz="1800" dirty="0">
                  <a:solidFill>
                    <a:srgbClr val="585858"/>
                  </a:solidFill>
                  <a:cs typeface="+mn-ea"/>
                  <a:sym typeface="+mn-lt"/>
                </a:rPr>
                <a:t>Click to add a title</a:t>
              </a:r>
              <a:endParaRPr lang="zh-CN" altLang="en-US" sz="1800" dirty="0">
                <a:solidFill>
                  <a:srgbClr val="585858"/>
                </a:solidFill>
                <a:cs typeface="+mn-ea"/>
                <a:sym typeface="+mn-lt"/>
              </a:endParaRPr>
            </a:p>
          </p:txBody>
        </p:sp>
      </p:grpSp>
      <p:sp>
        <p:nvSpPr>
          <p:cNvPr id="44" name="文本框 12"/>
          <p:cNvSpPr txBox="1"/>
          <p:nvPr/>
        </p:nvSpPr>
        <p:spPr>
          <a:xfrm>
            <a:off x="7438591" y="2914649"/>
            <a:ext cx="4153641" cy="784830"/>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45" name="文本框 13"/>
          <p:cNvSpPr txBox="1"/>
          <p:nvPr/>
        </p:nvSpPr>
        <p:spPr>
          <a:xfrm>
            <a:off x="7438591" y="4066959"/>
            <a:ext cx="4153641" cy="784830"/>
          </a:xfrm>
          <a:prstGeom prst="rect">
            <a:avLst/>
          </a:prstGeom>
          <a:noFill/>
        </p:spPr>
        <p:txBody>
          <a:bodyPr wrap="square" rtlCol="0">
            <a:spAutoFit/>
          </a:bodyPr>
          <a:lstStyle/>
          <a:p>
            <a:pPr defTabSz="914400">
              <a:lnSpc>
                <a:spcPts val="1800"/>
              </a:lnSpc>
            </a:pPr>
            <a:r>
              <a:rPr lang="zh-CN" altLang="en-US" sz="1400" dirty="0">
                <a:solidFill>
                  <a:srgbClr val="585858"/>
                </a:solidFill>
                <a:cs typeface="+mn-ea"/>
                <a:sym typeface="+mn-lt"/>
              </a:rPr>
              <a:t>单击此处添加标题内容，内容要与标题相符，并且需要注意字体大小与字体类型。单击此处添加标题内容。</a:t>
            </a:r>
            <a:endParaRPr lang="zh-CN" altLang="en-US" sz="1400" dirty="0">
              <a:solidFill>
                <a:srgbClr val="585858"/>
              </a:solidFill>
              <a:cs typeface="+mn-ea"/>
              <a:sym typeface="+mn-lt"/>
            </a:endParaRPr>
          </a:p>
        </p:txBody>
      </p:sp>
      <p:sp>
        <p:nvSpPr>
          <p:cNvPr id="46" name="文本框 14"/>
          <p:cNvSpPr txBox="1"/>
          <p:nvPr/>
        </p:nvSpPr>
        <p:spPr>
          <a:xfrm>
            <a:off x="7475571" y="5233377"/>
            <a:ext cx="2507226" cy="523220"/>
          </a:xfrm>
          <a:prstGeom prst="rect">
            <a:avLst/>
          </a:prstGeom>
          <a:noFill/>
        </p:spPr>
        <p:txBody>
          <a:bodyPr wrap="square" rtlCol="0">
            <a:spAutoFit/>
          </a:bodyPr>
          <a:lstStyle/>
          <a:p>
            <a:pPr defTabSz="914400"/>
            <a:r>
              <a:rPr lang="en-US" altLang="zh-CN" sz="2800" dirty="0">
                <a:solidFill>
                  <a:srgbClr val="7E7E7E"/>
                </a:solidFill>
                <a:cs typeface="+mn-ea"/>
                <a:sym typeface="+mn-lt"/>
              </a:rPr>
              <a:t>BAO  TU</a:t>
            </a:r>
            <a:endParaRPr lang="zh-CN" altLang="en-US" sz="2800" dirty="0">
              <a:solidFill>
                <a:srgbClr val="7E7E7E"/>
              </a:solidFill>
              <a:cs typeface="+mn-ea"/>
              <a:sym typeface="+mn-lt"/>
            </a:endParaRPr>
          </a:p>
        </p:txBody>
      </p:sp>
    </p:spTree>
  </p:cSld>
  <p:clrMapOvr>
    <a:masterClrMapping/>
  </p:clrMapOvr>
  <p:transition spd="slow" advTm="296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600"/>
                                        <p:tgtEl>
                                          <p:spTgt spid="18"/>
                                        </p:tgtEl>
                                      </p:cBhvr>
                                    </p:animEffect>
                                  </p:childTnLst>
                                </p:cTn>
                              </p:par>
                              <p:par>
                                <p:cTn id="8" presetID="35" presetClass="path" presetSubtype="0" decel="100000" fill="hold" grpId="1" nodeType="withEffect">
                                  <p:stCondLst>
                                    <p:cond delay="0"/>
                                  </p:stCondLst>
                                  <p:childTnLst>
                                    <p:animMotion origin="layout" path="M -0.05546 0.00024 L 3.17921E-6 0.00024 " pathEditMode="relative" rAng="0" ptsTypes="AA">
                                      <p:cBhvr>
                                        <p:cTn id="9" dur="800" fill="hold"/>
                                        <p:tgtEl>
                                          <p:spTgt spid="18"/>
                                        </p:tgtEl>
                                        <p:attrNameLst>
                                          <p:attrName>ppt_x</p:attrName>
                                          <p:attrName>ppt_y</p:attrName>
                                        </p:attrNameLst>
                                      </p:cBhvr>
                                      <p:rCtr x="2766" y="0"/>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heel(1)">
                                      <p:cBhvr>
                                        <p:cTn id="31" dur="20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2" presetClass="entr" presetSubtype="8"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p:tgtEl>
                                          <p:spTgt spid="40"/>
                                        </p:tgtEl>
                                        <p:attrNameLst>
                                          <p:attrName>ppt_x</p:attrName>
                                        </p:attrNameLst>
                                      </p:cBhvr>
                                      <p:tavLst>
                                        <p:tav tm="0">
                                          <p:val>
                                            <p:strVal val="#ppt_x-#ppt_w*1.125000"/>
                                          </p:val>
                                        </p:tav>
                                        <p:tav tm="100000">
                                          <p:val>
                                            <p:strVal val="#ppt_x"/>
                                          </p:val>
                                        </p:tav>
                                      </p:tavLst>
                                    </p:anim>
                                    <p:animEffect transition="in" filter="wipe(right)">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1000"/>
                                        <p:tgtEl>
                                          <p:spTgt spid="46"/>
                                        </p:tgtEl>
                                      </p:cBhvr>
                                    </p:animEffect>
                                    <p:anim calcmode="lin" valueType="num">
                                      <p:cBhvr>
                                        <p:cTn id="63" dur="1000" fill="hold"/>
                                        <p:tgtEl>
                                          <p:spTgt spid="46"/>
                                        </p:tgtEl>
                                        <p:attrNameLst>
                                          <p:attrName>ppt_x</p:attrName>
                                        </p:attrNameLst>
                                      </p:cBhvr>
                                      <p:tavLst>
                                        <p:tav tm="0">
                                          <p:val>
                                            <p:strVal val="#ppt_x"/>
                                          </p:val>
                                        </p:tav>
                                        <p:tav tm="100000">
                                          <p:val>
                                            <p:strVal val="#ppt_x"/>
                                          </p:val>
                                        </p:tav>
                                      </p:tavLst>
                                    </p:anim>
                                    <p:anim calcmode="lin" valueType="num">
                                      <p:cBhvr>
                                        <p:cTn id="6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33" grpId="0" animBg="1"/>
      <p:bldP spid="34" grpId="0" animBg="1"/>
      <p:bldP spid="35" grpId="0" animBg="1"/>
      <p:bldP spid="39" grpId="0" animBg="1"/>
      <p:bldP spid="40" grpId="0" animBg="1"/>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sp>
        <p:nvSpPr>
          <p:cNvPr id="7" name="矩形 6"/>
          <p:cNvSpPr/>
          <p:nvPr/>
        </p:nvSpPr>
        <p:spPr>
          <a:xfrm>
            <a:off x="-685105" y="-468163"/>
            <a:ext cx="6624736" cy="7632848"/>
          </a:xfrm>
          <a:prstGeom prst="rect">
            <a:avLst/>
          </a:prstGeom>
          <a:solidFill>
            <a:srgbClr val="202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TextBox 140"/>
          <p:cNvSpPr txBox="1"/>
          <p:nvPr/>
        </p:nvSpPr>
        <p:spPr>
          <a:xfrm>
            <a:off x="10013358" y="399172"/>
            <a:ext cx="1725152" cy="719428"/>
          </a:xfrm>
          <a:prstGeom prst="rect">
            <a:avLst/>
          </a:prstGeom>
          <a:noFill/>
        </p:spPr>
        <p:txBody>
          <a:bodyPr wrap="none" rtlCol="0">
            <a:spAutoFit/>
          </a:bodyPr>
          <a:lstStyle/>
          <a:p>
            <a:r>
              <a:rPr lang="en-US" altLang="zh-CN" sz="4075" b="1" dirty="0">
                <a:solidFill>
                  <a:schemeClr val="tx1">
                    <a:lumMod val="85000"/>
                    <a:lumOff val="15000"/>
                  </a:schemeClr>
                </a:solidFill>
                <a:cs typeface="+mn-ea"/>
                <a:sym typeface="+mn-lt"/>
              </a:rPr>
              <a:t>LOGO</a:t>
            </a:r>
            <a:endParaRPr lang="zh-CN" altLang="en-US" sz="4075" b="1" dirty="0">
              <a:solidFill>
                <a:schemeClr val="tx1">
                  <a:lumMod val="85000"/>
                  <a:lumOff val="15000"/>
                </a:schemeClr>
              </a:solidFill>
              <a:cs typeface="+mn-ea"/>
              <a:sym typeface="+mn-lt"/>
            </a:endParaRPr>
          </a:p>
        </p:txBody>
      </p:sp>
      <p:sp>
        <p:nvSpPr>
          <p:cNvPr id="142" name="文本框 75"/>
          <p:cNvSpPr txBox="1">
            <a:spLocks noChangeArrowheads="1"/>
          </p:cNvSpPr>
          <p:nvPr/>
        </p:nvSpPr>
        <p:spPr bwMode="auto">
          <a:xfrm>
            <a:off x="4211439" y="1535931"/>
            <a:ext cx="1872208"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en-US" altLang="zh-CN" sz="23900" dirty="0">
                <a:solidFill>
                  <a:schemeClr val="bg1"/>
                </a:solidFill>
                <a:latin typeface="+mn-lt"/>
                <a:ea typeface="+mn-ea"/>
                <a:cs typeface="+mn-ea"/>
                <a:sym typeface="+mn-lt"/>
              </a:rPr>
              <a:t>2</a:t>
            </a:r>
            <a:endParaRPr lang="zh-CN" altLang="en-US" sz="5860" dirty="0">
              <a:latin typeface="+mn-lt"/>
              <a:ea typeface="+mn-ea"/>
              <a:cs typeface="+mn-ea"/>
              <a:sym typeface="+mn-lt"/>
            </a:endParaRPr>
          </a:p>
        </p:txBody>
      </p:sp>
      <p:sp>
        <p:nvSpPr>
          <p:cNvPr id="8" name="文本框 75"/>
          <p:cNvSpPr txBox="1">
            <a:spLocks noChangeArrowheads="1"/>
          </p:cNvSpPr>
          <p:nvPr/>
        </p:nvSpPr>
        <p:spPr bwMode="auto">
          <a:xfrm>
            <a:off x="2987303" y="3578599"/>
            <a:ext cx="10562219" cy="9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charset="-122"/>
              </a:defRPr>
            </a:lvl1pPr>
            <a:lvl2pPr marL="742950" indent="-285750">
              <a:defRPr>
                <a:solidFill>
                  <a:schemeClr val="tx1"/>
                </a:solidFill>
                <a:latin typeface="Lao UI" panose="020B0502040204020203" pitchFamily="34" charset="0"/>
                <a:ea typeface="微软雅黑" panose="020B0503020204020204" charset="-122"/>
              </a:defRPr>
            </a:lvl2pPr>
            <a:lvl3pPr marL="1143000" indent="-228600">
              <a:defRPr>
                <a:solidFill>
                  <a:schemeClr val="tx1"/>
                </a:solidFill>
                <a:latin typeface="Lao UI" panose="020B0502040204020203" pitchFamily="34" charset="0"/>
                <a:ea typeface="微软雅黑" panose="020B0503020204020204" charset="-122"/>
              </a:defRPr>
            </a:lvl3pPr>
            <a:lvl4pPr marL="1600200" indent="-228600">
              <a:defRPr>
                <a:solidFill>
                  <a:schemeClr val="tx1"/>
                </a:solidFill>
                <a:latin typeface="Lao UI" panose="020B0502040204020203" pitchFamily="34" charset="0"/>
                <a:ea typeface="微软雅黑" panose="020B0503020204020204" charset="-122"/>
              </a:defRPr>
            </a:lvl4pPr>
            <a:lvl5pPr marL="2057400" indent="-228600">
              <a:defRPr>
                <a:solidFill>
                  <a:schemeClr val="tx1"/>
                </a:solidFill>
                <a:latin typeface="Lao UI" panose="020B0502040204020203" pitchFamily="34" charset="0"/>
                <a:ea typeface="微软雅黑" panose="020B050302020402020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charset="-122"/>
              </a:defRPr>
            </a:lvl9pPr>
          </a:lstStyle>
          <a:p>
            <a:pPr algn="ctr" defTabSz="872490">
              <a:defRPr/>
            </a:pPr>
            <a:r>
              <a:rPr lang="zh-CN" altLang="en-US" sz="5860" dirty="0">
                <a:latin typeface="+mn-lt"/>
                <a:ea typeface="+mn-ea"/>
                <a:cs typeface="+mn-ea"/>
                <a:sym typeface="+mn-lt"/>
              </a:rPr>
              <a:t>单击添加标题</a:t>
            </a:r>
            <a:endParaRPr lang="zh-CN" altLang="en-US" sz="586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4000" advTm="4922">
        <p14:vortex dir="r"/>
      </p:transition>
    </mc:Choice>
    <mc:Fallback>
      <p:transition spd="slow" advTm="49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animEffect transition="in" filter="fade">
                                      <p:cBhvr>
                                        <p:cTn id="9" dur="500"/>
                                        <p:tgtEl>
                                          <p:spTgt spid="14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5000"/>
                                  </p:iterate>
                                  <p:childTnLst>
                                    <p:set>
                                      <p:cBhvr>
                                        <p:cTn id="12" dur="1" fill="hold">
                                          <p:stCondLst>
                                            <p:cond delay="0"/>
                                          </p:stCondLst>
                                        </p:cTn>
                                        <p:tgtEl>
                                          <p:spTgt spid="142"/>
                                        </p:tgtEl>
                                        <p:attrNameLst>
                                          <p:attrName>style.visibility</p:attrName>
                                        </p:attrNameLst>
                                      </p:cBhvr>
                                      <p:to>
                                        <p:strVal val="visible"/>
                                      </p:to>
                                    </p:set>
                                    <p:anim by="(-#ppt_w*2)" calcmode="lin" valueType="num">
                                      <p:cBhvr rctx="PPT">
                                        <p:cTn id="13" dur="500" autoRev="1" fill="hold">
                                          <p:stCondLst>
                                            <p:cond delay="0"/>
                                          </p:stCondLst>
                                        </p:cTn>
                                        <p:tgtEl>
                                          <p:spTgt spid="142"/>
                                        </p:tgtEl>
                                        <p:attrNameLst>
                                          <p:attrName>ppt_w</p:attrName>
                                        </p:attrNameLst>
                                      </p:cBhvr>
                                    </p:anim>
                                    <p:anim by="(#ppt_w*0.50)" calcmode="lin" valueType="num">
                                      <p:cBhvr>
                                        <p:cTn id="14" dur="500" decel="50000" autoRev="1" fill="hold">
                                          <p:stCondLst>
                                            <p:cond delay="0"/>
                                          </p:stCondLst>
                                        </p:cTn>
                                        <p:tgtEl>
                                          <p:spTgt spid="142"/>
                                        </p:tgtEl>
                                        <p:attrNameLst>
                                          <p:attrName>ppt_x</p:attrName>
                                        </p:attrNameLst>
                                      </p:cBhvr>
                                    </p:anim>
                                    <p:anim from="(-#ppt_h/2)" to="(#ppt_y)" calcmode="lin" valueType="num">
                                      <p:cBhvr>
                                        <p:cTn id="15" dur="1000" fill="hold">
                                          <p:stCondLst>
                                            <p:cond delay="0"/>
                                          </p:stCondLst>
                                        </p:cTn>
                                        <p:tgtEl>
                                          <p:spTgt spid="142"/>
                                        </p:tgtEl>
                                        <p:attrNameLst>
                                          <p:attrName>ppt_y</p:attrName>
                                        </p:attrNameLst>
                                      </p:cBhvr>
                                    </p:anim>
                                    <p:animRot by="21600000">
                                      <p:cBhvr>
                                        <p:cTn id="16" dur="1000" fill="hold">
                                          <p:stCondLst>
                                            <p:cond delay="0"/>
                                          </p:stCondLst>
                                        </p:cTn>
                                        <p:tgtEl>
                                          <p:spTgt spid="142"/>
                                        </p:tgtEl>
                                        <p:attrNameLst>
                                          <p:attrName>r</p:attrName>
                                        </p:attrNameLst>
                                      </p:cBhvr>
                                    </p:animRot>
                                  </p:childTnLst>
                                </p:cTn>
                              </p:par>
                            </p:childTnLst>
                          </p:cTn>
                        </p:par>
                        <p:par>
                          <p:cTn id="17" fill="hold">
                            <p:stCondLst>
                              <p:cond delay="1500"/>
                            </p:stCondLst>
                            <p:childTnLst>
                              <p:par>
                                <p:cTn id="18" presetID="56" presetClass="entr" presetSubtype="0" fill="hold" grpId="0" nodeType="afterEffect">
                                  <p:stCondLst>
                                    <p:cond delay="0"/>
                                  </p:stCondLst>
                                  <p:iterate type="lt">
                                    <p:tmPct val="15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500" autoRev="1" fill="hold">
                                          <p:stCondLst>
                                            <p:cond delay="0"/>
                                          </p:stCondLst>
                                        </p:cTn>
                                        <p:tgtEl>
                                          <p:spTgt spid="8"/>
                                        </p:tgtEl>
                                        <p:attrNameLst>
                                          <p:attrName>ppt_w</p:attrName>
                                        </p:attrNameLst>
                                      </p:cBhvr>
                                    </p:anim>
                                    <p:anim by="(#ppt_w*0.50)" calcmode="lin" valueType="num">
                                      <p:cBhvr>
                                        <p:cTn id="21" dur="500" decel="50000" autoRev="1" fill="hold">
                                          <p:stCondLst>
                                            <p:cond delay="0"/>
                                          </p:stCondLst>
                                        </p:cTn>
                                        <p:tgtEl>
                                          <p:spTgt spid="8"/>
                                        </p:tgtEl>
                                        <p:attrNameLst>
                                          <p:attrName>ppt_x</p:attrName>
                                        </p:attrNameLst>
                                      </p:cBhvr>
                                    </p:anim>
                                    <p:anim from="(-#ppt_h/2)" to="(#ppt_y)" calcmode="lin" valueType="num">
                                      <p:cBhvr>
                                        <p:cTn id="22" dur="1000" fill="hold">
                                          <p:stCondLst>
                                            <p:cond delay="0"/>
                                          </p:stCondLst>
                                        </p:cTn>
                                        <p:tgtEl>
                                          <p:spTgt spid="8"/>
                                        </p:tgtEl>
                                        <p:attrNameLst>
                                          <p:attrName>ppt_y</p:attrName>
                                        </p:attrNameLst>
                                      </p:cBhvr>
                                    </p:anim>
                                    <p:animRot by="21600000">
                                      <p:cBhvr>
                                        <p:cTn id="23"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8" grpId="0"/>
    </p:bldLst>
  </p:timing>
</p:sld>
</file>

<file path=ppt/tags/tag1.xml><?xml version="1.0" encoding="utf-8"?>
<p:tagLst xmlns:p="http://schemas.openxmlformats.org/presentationml/2006/main">
  <p:tag name="ISPRING_PRESENTATION_TITLE" val="电子商务工作计划汇报.pptxc"/>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cd3emv0">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3594</Words>
  <Application>WPS 演示</Application>
  <PresentationFormat>自定义</PresentationFormat>
  <Paragraphs>368</Paragraphs>
  <Slides>28</Slides>
  <Notes>28</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28</vt:i4>
      </vt:variant>
    </vt:vector>
  </HeadingPairs>
  <TitlesOfParts>
    <vt:vector size="48" baseType="lpstr">
      <vt:lpstr>Arial</vt:lpstr>
      <vt:lpstr>宋体</vt:lpstr>
      <vt:lpstr>Wingdings</vt:lpstr>
      <vt:lpstr>Calibri</vt:lpstr>
      <vt:lpstr>Lao UI</vt:lpstr>
      <vt:lpstr>Segoe UI Symbol</vt:lpstr>
      <vt:lpstr>微软雅黑</vt:lpstr>
      <vt:lpstr>Arial Unicode MS</vt:lpstr>
      <vt:lpstr>等线</vt:lpstr>
      <vt:lpstr>Arial</vt:lpstr>
      <vt:lpstr>Open Sans Light</vt:lpstr>
      <vt:lpstr>Times New Roman</vt:lpstr>
      <vt:lpstr>Open Sans</vt:lpstr>
      <vt:lpstr>Segoe Print</vt:lpstr>
      <vt:lpstr>Meiryo</vt:lpstr>
      <vt:lpstr>Yu Gothic UI</vt:lpstr>
      <vt:lpstr>Arial Narrow</vt:lpstr>
      <vt:lpstr>Calibri</vt:lpstr>
      <vt:lpstr>Calibri Light</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
  <dc:subject>https://www.ypppt.com/</dc:subject>
  <cp:lastModifiedBy>Years later</cp:lastModifiedBy>
  <cp:revision>2</cp:revision>
  <dcterms:created xsi:type="dcterms:W3CDTF">2017-04-16T11:17:00Z</dcterms:created>
  <dcterms:modified xsi:type="dcterms:W3CDTF">2024-04-25T18:39:45Z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CFDC3BD931C64442835281E43D81BFEE_13</vt:lpwstr>
  </property>
  <property fmtid="{D5CDD505-2E9C-101B-9397-08002B2CF9AE}" pid="3" name="KSOProductBuildVer">
    <vt:lpwstr>2052-12.1.0.16417</vt:lpwstr>
  </property>
</Properties>
</file>