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8" r:id="rId3"/>
    <p:sldId id="259" r:id="rId4"/>
    <p:sldId id="261" r:id="rId5"/>
    <p:sldId id="260" r:id="rId6"/>
    <p:sldId id="256" r:id="rId7"/>
    <p:sldId id="257" r:id="rId8"/>
    <p:sldId id="272" r:id="rId9"/>
    <p:sldId id="262" r:id="rId10"/>
    <p:sldId id="263" r:id="rId11"/>
    <p:sldId id="274" r:id="rId12"/>
    <p:sldId id="275" r:id="rId13"/>
    <p:sldId id="276" r:id="rId14"/>
    <p:sldId id="273" r:id="rId15"/>
    <p:sldId id="277" r:id="rId16"/>
    <p:sldId id="285" r:id="rId17"/>
    <p:sldId id="278" r:id="rId18"/>
    <p:sldId id="269" r:id="rId19"/>
    <p:sldId id="270" r:id="rId20"/>
    <p:sldId id="280" r:id="rId21"/>
    <p:sldId id="281" r:id="rId22"/>
    <p:sldId id="283" r:id="rId23"/>
    <p:sldId id="293" r:id="rId24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63" userDrawn="1">
          <p15:clr>
            <a:srgbClr val="A4A3A4"/>
          </p15:clr>
        </p15:guide>
        <p15:guide id="4" pos="189" userDrawn="1">
          <p15:clr>
            <a:srgbClr val="A4A3A4"/>
          </p15:clr>
        </p15:guide>
        <p15:guide id="5" pos="2661" userDrawn="1">
          <p15:clr>
            <a:srgbClr val="A4A3A4"/>
          </p15:clr>
        </p15:guide>
        <p15:guide id="6" pos="7446" userDrawn="1">
          <p15:clr>
            <a:srgbClr val="A4A3A4"/>
          </p15:clr>
        </p15:guide>
        <p15:guide id="9" orient="horz" pos="3929" userDrawn="1">
          <p15:clr>
            <a:srgbClr val="A4A3A4"/>
          </p15:clr>
        </p15:guide>
        <p15:guide id="10" orient="horz" pos="2546" userDrawn="1">
          <p15:clr>
            <a:srgbClr val="A4A3A4"/>
          </p15:clr>
        </p15:guide>
        <p15:guide id="11" orient="horz" pos="4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6EB8"/>
    <a:srgbClr val="279136"/>
    <a:srgbClr val="175520"/>
    <a:srgbClr val="2A9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58" y="84"/>
      </p:cViewPr>
      <p:guideLst>
        <p:guide pos="3863"/>
        <p:guide pos="189"/>
        <p:guide pos="2661"/>
        <p:guide pos="7446"/>
        <p:guide orient="horz" pos="3929"/>
        <p:guide orient="horz" pos="2546"/>
        <p:guide orient="horz" pos="4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29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0F716-5149-47BF-8706-B80DDD2224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0BA80-1EE1-4092-9256-40E12BE625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 userDrawn="1"/>
        </p:nvSpPr>
        <p:spPr>
          <a:xfrm>
            <a:off x="2956264" y="97657"/>
            <a:ext cx="9235736" cy="3092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grpSp>
        <p:nvGrpSpPr>
          <p:cNvPr id="20" name="组合 19"/>
          <p:cNvGrpSpPr/>
          <p:nvPr userDrawn="1"/>
        </p:nvGrpSpPr>
        <p:grpSpPr>
          <a:xfrm>
            <a:off x="0" y="6513463"/>
            <a:ext cx="12192000" cy="370984"/>
            <a:chOff x="0" y="6513463"/>
            <a:chExt cx="12192000" cy="370984"/>
          </a:xfrm>
        </p:grpSpPr>
        <p:sp>
          <p:nvSpPr>
            <p:cNvPr id="13" name="矩形 12"/>
            <p:cNvSpPr/>
            <p:nvPr/>
          </p:nvSpPr>
          <p:spPr>
            <a:xfrm>
              <a:off x="0" y="6513463"/>
              <a:ext cx="12192000" cy="198277"/>
            </a:xfrm>
            <a:prstGeom prst="rect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0" y="6553189"/>
              <a:ext cx="12192000" cy="309250"/>
            </a:xfrm>
            <a:prstGeom prst="rect">
              <a:avLst/>
            </a:prstGeom>
            <a:solidFill>
              <a:srgbClr val="036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 userDrawn="1"/>
          </p:nvSpPr>
          <p:spPr>
            <a:xfrm>
              <a:off x="239697" y="6515115"/>
              <a:ext cx="32137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ORANGE PPT </a:t>
              </a:r>
              <a:r>
                <a:rPr lang="zh-CN" altLang="en-US" dirty="0" smtClean="0">
                  <a:solidFill>
                    <a:schemeClr val="bg1"/>
                  </a:solidFill>
                </a:rPr>
                <a:t>工作室出品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矩形 20"/>
          <p:cNvSpPr/>
          <p:nvPr userDrawn="1"/>
        </p:nvSpPr>
        <p:spPr>
          <a:xfrm>
            <a:off x="-8879" y="93874"/>
            <a:ext cx="1100831" cy="3195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765977" y="6545893"/>
            <a:ext cx="2830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ＰＯＷＥＲＰＯＩＮＴ</a:t>
            </a:r>
            <a:endParaRPr lang="zh-CN" altLang="en-US" sz="1600" b="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十字箭头标注 11"/>
          <p:cNvSpPr/>
          <p:nvPr/>
        </p:nvSpPr>
        <p:spPr>
          <a:xfrm>
            <a:off x="9477397" y="6565383"/>
            <a:ext cx="288580" cy="292617"/>
          </a:xfrm>
          <a:prstGeom prst="quadArrowCallout">
            <a:avLst/>
          </a:prstGeom>
          <a:solidFill>
            <a:schemeClr val="bg1"/>
          </a:solidFill>
          <a:ln>
            <a:noFill/>
          </a:ln>
          <a:effectLst>
            <a:outerShdw blurRad="431800" dist="38100" dir="18900000" sx="60000" sy="6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F189-F266-444D-A381-573CA300B9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69630-C091-46B6-A379-DDF72F9DEC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15.xml"/><Relationship Id="rId12" Type="http://schemas.openxmlformats.org/officeDocument/2006/relationships/tags" Target="../tags/tag14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6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411564" y="2508000"/>
            <a:ext cx="6980086" cy="2164412"/>
            <a:chOff x="2411564" y="2508000"/>
            <a:chExt cx="6980086" cy="2164412"/>
          </a:xfrm>
        </p:grpSpPr>
        <p:sp>
          <p:nvSpPr>
            <p:cNvPr id="8" name="MH_Other_1"/>
            <p:cNvSpPr/>
            <p:nvPr>
              <p:custDataLst>
                <p:tags r:id="rId1"/>
              </p:custDataLst>
            </p:nvPr>
          </p:nvSpPr>
          <p:spPr>
            <a:xfrm>
              <a:off x="2411564" y="2508000"/>
              <a:ext cx="6980086" cy="1862725"/>
            </a:xfrm>
            <a:custGeom>
              <a:avLst/>
              <a:gdLst>
                <a:gd name="connsiteX0" fmla="*/ 0 w 3302000"/>
                <a:gd name="connsiteY0" fmla="*/ 304800 h 990600"/>
                <a:gd name="connsiteX1" fmla="*/ 397933 w 3302000"/>
                <a:gd name="connsiteY1" fmla="*/ 922867 h 990600"/>
                <a:gd name="connsiteX2" fmla="*/ 3090333 w 3302000"/>
                <a:gd name="connsiteY2" fmla="*/ 990600 h 990600"/>
                <a:gd name="connsiteX3" fmla="*/ 3302000 w 3302000"/>
                <a:gd name="connsiteY3" fmla="*/ 0 h 990600"/>
                <a:gd name="connsiteX4" fmla="*/ 0 w 3302000"/>
                <a:gd name="connsiteY4" fmla="*/ 30480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2000" h="990600">
                  <a:moveTo>
                    <a:pt x="0" y="304800"/>
                  </a:moveTo>
                  <a:lnTo>
                    <a:pt x="397933" y="922867"/>
                  </a:lnTo>
                  <a:lnTo>
                    <a:pt x="3090333" y="990600"/>
                  </a:lnTo>
                  <a:lnTo>
                    <a:pt x="3302000" y="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MH_Other_2"/>
            <p:cNvSpPr/>
            <p:nvPr>
              <p:custDataLst>
                <p:tags r:id="rId2"/>
              </p:custDataLst>
            </p:nvPr>
          </p:nvSpPr>
          <p:spPr>
            <a:xfrm>
              <a:off x="3002760" y="2858798"/>
              <a:ext cx="5994755" cy="1813614"/>
            </a:xfrm>
            <a:custGeom>
              <a:avLst/>
              <a:gdLst>
                <a:gd name="connsiteX0" fmla="*/ 0 w 2836333"/>
                <a:gd name="connsiteY0" fmla="*/ 0 h 965200"/>
                <a:gd name="connsiteX1" fmla="*/ 245533 w 2836333"/>
                <a:gd name="connsiteY1" fmla="*/ 685800 h 965200"/>
                <a:gd name="connsiteX2" fmla="*/ 2658533 w 2836333"/>
                <a:gd name="connsiteY2" fmla="*/ 965200 h 965200"/>
                <a:gd name="connsiteX3" fmla="*/ 2836333 w 2836333"/>
                <a:gd name="connsiteY3" fmla="*/ 101600 h 965200"/>
                <a:gd name="connsiteX4" fmla="*/ 0 w 2836333"/>
                <a:gd name="connsiteY4" fmla="*/ 0 h 965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6333" h="965200">
                  <a:moveTo>
                    <a:pt x="0" y="0"/>
                  </a:moveTo>
                  <a:lnTo>
                    <a:pt x="245533" y="685800"/>
                  </a:lnTo>
                  <a:lnTo>
                    <a:pt x="2658533" y="965200"/>
                  </a:lnTo>
                  <a:lnTo>
                    <a:pt x="2836333" y="10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2800350" y="3259262"/>
            <a:ext cx="6591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某某某合作项目报告</a:t>
            </a:r>
            <a:endParaRPr lang="zh-CN" altLang="en-US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38326" y="4057389"/>
            <a:ext cx="3261813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20XX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686629" y="1298779"/>
            <a:ext cx="4586514" cy="1209221"/>
            <a:chOff x="3686629" y="1298779"/>
            <a:chExt cx="4586514" cy="1209221"/>
          </a:xfrm>
        </p:grpSpPr>
        <p:sp>
          <p:nvSpPr>
            <p:cNvPr id="11" name="文本框 10"/>
            <p:cNvSpPr txBox="1"/>
            <p:nvPr/>
          </p:nvSpPr>
          <p:spPr>
            <a:xfrm>
              <a:off x="4968420" y="2050160"/>
              <a:ext cx="3219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kern="2700" spc="600" dirty="0" smtClean="0"/>
                <a:t>ORANGEPPT</a:t>
              </a:r>
              <a:r>
                <a:rPr lang="zh-CN" altLang="en-US" kern="2700" spc="600" dirty="0" smtClean="0"/>
                <a:t>工作室</a:t>
              </a:r>
              <a:endParaRPr lang="zh-CN" altLang="en-US" kern="2700" spc="600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895850" y="1646551"/>
              <a:ext cx="3377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ＰＯＷＥＲＰＯＩＮＴ</a:t>
              </a:r>
              <a:endParaRPr lang="zh-CN" altLang="en-US" sz="2400" b="1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十字箭头标注 12"/>
            <p:cNvSpPr/>
            <p:nvPr/>
          </p:nvSpPr>
          <p:spPr>
            <a:xfrm>
              <a:off x="3686629" y="1298779"/>
              <a:ext cx="1209221" cy="1209221"/>
            </a:xfrm>
            <a:prstGeom prst="quadArrowCallout">
              <a:avLst/>
            </a:pr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CN" altLang="en-US" dirty="0" smtClean="0"/>
                <a:t>ＬＯＧＯ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需求分析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46087" y="962685"/>
            <a:ext cx="398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lang="zh-CN" altLang="en-US" sz="3200" dirty="0" smtClean="0">
                <a:solidFill>
                  <a:srgbClr val="036EB8"/>
                </a:solidFill>
              </a:rPr>
              <a:t>如何进行准确设计</a:t>
            </a:r>
            <a:endParaRPr lang="zh-CN" altLang="en-US" sz="3200" dirty="0">
              <a:solidFill>
                <a:srgbClr val="036EB8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802579" y="1607785"/>
            <a:ext cx="4586841" cy="4589621"/>
            <a:chOff x="3592775" y="1584027"/>
            <a:chExt cx="4586841" cy="4589621"/>
          </a:xfrm>
        </p:grpSpPr>
        <p:grpSp>
          <p:nvGrpSpPr>
            <p:cNvPr id="14" name="组合 13"/>
            <p:cNvGrpSpPr/>
            <p:nvPr/>
          </p:nvGrpSpPr>
          <p:grpSpPr>
            <a:xfrm>
              <a:off x="3592775" y="1620608"/>
              <a:ext cx="2292988" cy="4510992"/>
              <a:chOff x="3592775" y="1620608"/>
              <a:chExt cx="2292988" cy="4510992"/>
            </a:xfrm>
          </p:grpSpPr>
          <p:sp>
            <p:nvSpPr>
              <p:cNvPr id="18" name="椭圆 17"/>
              <p:cNvSpPr/>
              <p:nvPr/>
            </p:nvSpPr>
            <p:spPr>
              <a:xfrm rot="326392">
                <a:off x="3592775" y="3866159"/>
                <a:ext cx="2265441" cy="2265441"/>
              </a:xfrm>
              <a:prstGeom prst="ellipse">
                <a:avLst/>
              </a:prstGeom>
              <a:blipFill>
                <a:blip r:embed="rId1"/>
                <a:stretch>
                  <a:fillRect/>
                </a:stretch>
              </a:blipFill>
              <a:ln w="57150">
                <a:solidFill>
                  <a:srgbClr val="00D998"/>
                </a:solidFill>
              </a:ln>
              <a:effectLst>
                <a:outerShdw blurRad="381000" dist="38100" sx="95000" sy="95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/>
            </p:nvSpPr>
            <p:spPr>
              <a:xfrm rot="1307881">
                <a:off x="3713286" y="1620608"/>
                <a:ext cx="2172477" cy="2172477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rgbClr val="00D998"/>
                </a:solidFill>
              </a:ln>
              <a:effectLst>
                <a:outerShdw blurRad="381000" dist="38100" sx="95000" sy="95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5925327" y="1584027"/>
              <a:ext cx="2254289" cy="4589621"/>
              <a:chOff x="5925327" y="1584027"/>
              <a:chExt cx="2254289" cy="4589621"/>
            </a:xfrm>
          </p:grpSpPr>
          <p:sp>
            <p:nvSpPr>
              <p:cNvPr id="16" name="椭圆 15"/>
              <p:cNvSpPr/>
              <p:nvPr/>
            </p:nvSpPr>
            <p:spPr>
              <a:xfrm rot="283813">
                <a:off x="5925327" y="3919360"/>
                <a:ext cx="2254289" cy="2254288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  <a:ln w="57150">
                <a:solidFill>
                  <a:srgbClr val="00D998"/>
                </a:solidFill>
              </a:ln>
              <a:effectLst>
                <a:outerShdw blurRad="381000" dist="38100" sx="95000" sy="95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椭圆 16"/>
              <p:cNvSpPr/>
              <p:nvPr/>
            </p:nvSpPr>
            <p:spPr>
              <a:xfrm rot="20606111">
                <a:off x="5948609" y="1584027"/>
                <a:ext cx="2207724" cy="2245638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D998"/>
                </a:solidFill>
              </a:ln>
              <a:effectLst>
                <a:outerShdw blurRad="381000" dist="38100" sx="95000" sy="950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cxnSp>
        <p:nvCxnSpPr>
          <p:cNvPr id="20" name="直接连接符 19"/>
          <p:cNvCxnSpPr/>
          <p:nvPr/>
        </p:nvCxnSpPr>
        <p:spPr>
          <a:xfrm>
            <a:off x="3663743" y="2119272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8640440" y="2119272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3663743" y="4493193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3" name="组合 22"/>
          <p:cNvGrpSpPr/>
          <p:nvPr/>
        </p:nvGrpSpPr>
        <p:grpSpPr>
          <a:xfrm>
            <a:off x="868389" y="2078328"/>
            <a:ext cx="10533223" cy="3732728"/>
            <a:chOff x="817489" y="2054570"/>
            <a:chExt cx="10533223" cy="3732728"/>
          </a:xfrm>
        </p:grpSpPr>
        <p:grpSp>
          <p:nvGrpSpPr>
            <p:cNvPr id="24" name="组合 23"/>
            <p:cNvGrpSpPr/>
            <p:nvPr/>
          </p:nvGrpSpPr>
          <p:grpSpPr>
            <a:xfrm>
              <a:off x="817489" y="2054570"/>
              <a:ext cx="2796540" cy="1351104"/>
              <a:chOff x="601980" y="2158799"/>
              <a:chExt cx="2796540" cy="1351104"/>
            </a:xfrm>
          </p:grpSpPr>
          <p:sp>
            <p:nvSpPr>
              <p:cNvPr id="34" name="文本框 33"/>
              <p:cNvSpPr txBox="1"/>
              <p:nvPr/>
            </p:nvSpPr>
            <p:spPr>
              <a:xfrm>
                <a:off x="601980" y="2158799"/>
                <a:ext cx="279654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800"/>
                  </a:lnSpc>
                </a:pPr>
                <a:r>
                  <a:rPr lang="zh-CN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第一步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1520909" y="2509244"/>
                <a:ext cx="1876425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在此处单击更改自己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r"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的文字在此处更改自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r"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己的文字</a:t>
                </a:r>
                <a:endParaRPr lang="zh-CN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r">
                  <a:lnSpc>
                    <a:spcPts val="1800"/>
                  </a:lnSpc>
                </a:pP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8554172" y="2060516"/>
              <a:ext cx="2796540" cy="1339213"/>
              <a:chOff x="9997440" y="2163145"/>
              <a:chExt cx="2796540" cy="1339213"/>
            </a:xfrm>
          </p:grpSpPr>
          <p:sp>
            <p:nvSpPr>
              <p:cNvPr id="32" name="文本框 31"/>
              <p:cNvSpPr txBox="1"/>
              <p:nvPr/>
            </p:nvSpPr>
            <p:spPr>
              <a:xfrm>
                <a:off x="9997440" y="2163145"/>
                <a:ext cx="279654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zh-CN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第二步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9998710" y="2501699"/>
                <a:ext cx="1876425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在此处单击更改自己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的文字在此处更改自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己的文字</a:t>
                </a:r>
                <a:endParaRPr lang="zh-CN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1800"/>
                  </a:lnSpc>
                </a:pP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817489" y="4414843"/>
              <a:ext cx="2796540" cy="1351104"/>
              <a:chOff x="601980" y="2158799"/>
              <a:chExt cx="2796540" cy="1351104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601980" y="2158799"/>
                <a:ext cx="279654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800"/>
                  </a:lnSpc>
                </a:pPr>
                <a:r>
                  <a:rPr lang="zh-CN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第三步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1520909" y="2509244"/>
                <a:ext cx="1876425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在此处单击更改自己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r"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的文字在此处更改自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r"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己的文字</a:t>
                </a:r>
                <a:endParaRPr lang="zh-CN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r">
                  <a:lnSpc>
                    <a:spcPts val="1800"/>
                  </a:lnSpc>
                </a:pP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8548517" y="4448085"/>
              <a:ext cx="2796540" cy="1339213"/>
              <a:chOff x="9983889" y="3706152"/>
              <a:chExt cx="2796540" cy="1339213"/>
            </a:xfrm>
          </p:grpSpPr>
          <p:sp>
            <p:nvSpPr>
              <p:cNvPr id="28" name="文本框 27"/>
              <p:cNvSpPr txBox="1"/>
              <p:nvPr/>
            </p:nvSpPr>
            <p:spPr>
              <a:xfrm>
                <a:off x="9983889" y="3706152"/>
                <a:ext cx="279654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zh-CN" altLang="en-US" sz="16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第四步</a:t>
                </a:r>
                <a:endPara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9985159" y="4044706"/>
                <a:ext cx="1876425" cy="1000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在此处单击更改自己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的文字在此处更改自</a:t>
                </a:r>
                <a:endParaRPr lang="en-US" altLang="zh-CN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1800"/>
                  </a:lnSpc>
                </a:pPr>
                <a:r>
                  <a:rPr lang="zh-CN" altLang="en-US" sz="14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己的文字</a:t>
                </a:r>
                <a:endParaRPr lang="zh-CN" altLang="en-US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lnSpc>
                    <a:spcPts val="1800"/>
                  </a:lnSpc>
                </a:pPr>
                <a:endParaRPr lang="zh-CN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cxnSp>
        <p:nvCxnSpPr>
          <p:cNvPr id="36" name="直接连接符 35"/>
          <p:cNvCxnSpPr/>
          <p:nvPr/>
        </p:nvCxnSpPr>
        <p:spPr>
          <a:xfrm>
            <a:off x="8599417" y="4520489"/>
            <a:ext cx="0" cy="100252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需求分析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46087" y="962685"/>
            <a:ext cx="398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lang="zh-CN" altLang="en-US" sz="3200" dirty="0">
                <a:solidFill>
                  <a:srgbClr val="036EB8"/>
                </a:solidFill>
              </a:rPr>
              <a:t>设计</a:t>
            </a:r>
            <a:r>
              <a:rPr lang="zh-CN" altLang="en-US" sz="3200" dirty="0" smtClean="0">
                <a:solidFill>
                  <a:srgbClr val="036EB8"/>
                </a:solidFill>
              </a:rPr>
              <a:t>技巧</a:t>
            </a:r>
            <a:endParaRPr lang="zh-CN" altLang="en-US" sz="3200" dirty="0">
              <a:solidFill>
                <a:srgbClr val="036EB8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299" y="4146900"/>
            <a:ext cx="1528763" cy="2291999"/>
          </a:xfrm>
          <a:prstGeom prst="rect">
            <a:avLst/>
          </a:prstGeom>
        </p:spPr>
      </p:pic>
      <p:sp>
        <p:nvSpPr>
          <p:cNvPr id="1065" name="椭圆 1064"/>
          <p:cNvSpPr/>
          <p:nvPr/>
        </p:nvSpPr>
        <p:spPr>
          <a:xfrm>
            <a:off x="1727200" y="2439987"/>
            <a:ext cx="914400" cy="9144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椭圆 139"/>
          <p:cNvSpPr/>
          <p:nvPr/>
        </p:nvSpPr>
        <p:spPr>
          <a:xfrm>
            <a:off x="3919538" y="4070700"/>
            <a:ext cx="406400" cy="406400"/>
          </a:xfrm>
          <a:prstGeom prst="ellipse">
            <a:avLst/>
          </a:prstGeom>
          <a:solidFill>
            <a:srgbClr val="036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椭圆 140"/>
          <p:cNvSpPr/>
          <p:nvPr/>
        </p:nvSpPr>
        <p:spPr>
          <a:xfrm>
            <a:off x="6146800" y="2160587"/>
            <a:ext cx="1193800" cy="119380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椭圆 142"/>
          <p:cNvSpPr/>
          <p:nvPr/>
        </p:nvSpPr>
        <p:spPr>
          <a:xfrm>
            <a:off x="9317038" y="4070700"/>
            <a:ext cx="406400" cy="406400"/>
          </a:xfrm>
          <a:prstGeom prst="ellipse">
            <a:avLst/>
          </a:prstGeom>
          <a:solidFill>
            <a:srgbClr val="036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67" name="直接连接符 1066"/>
          <p:cNvCxnSpPr>
            <a:stCxn id="1065" idx="5"/>
            <a:endCxn id="140" idx="1"/>
          </p:cNvCxnSpPr>
          <p:nvPr/>
        </p:nvCxnSpPr>
        <p:spPr>
          <a:xfrm>
            <a:off x="2507689" y="3220476"/>
            <a:ext cx="1471365" cy="909740"/>
          </a:xfrm>
          <a:prstGeom prst="line">
            <a:avLst/>
          </a:prstGeom>
          <a:ln>
            <a:solidFill>
              <a:srgbClr val="036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9" name="直接连接符 1068"/>
          <p:cNvCxnSpPr>
            <a:stCxn id="140" idx="6"/>
            <a:endCxn id="141" idx="3"/>
          </p:cNvCxnSpPr>
          <p:nvPr/>
        </p:nvCxnSpPr>
        <p:spPr>
          <a:xfrm flipV="1">
            <a:off x="4325938" y="3179559"/>
            <a:ext cx="1995690" cy="1094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直接连接符 1070"/>
          <p:cNvCxnSpPr>
            <a:stCxn id="141" idx="6"/>
            <a:endCxn id="143" idx="1"/>
          </p:cNvCxnSpPr>
          <p:nvPr/>
        </p:nvCxnSpPr>
        <p:spPr>
          <a:xfrm>
            <a:off x="7340600" y="2757487"/>
            <a:ext cx="2035954" cy="1372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3" name="直接连接符 1072"/>
          <p:cNvCxnSpPr>
            <a:stCxn id="1065" idx="5"/>
            <a:endCxn id="140" idx="0"/>
          </p:cNvCxnSpPr>
          <p:nvPr/>
        </p:nvCxnSpPr>
        <p:spPr>
          <a:xfrm>
            <a:off x="2507689" y="3220476"/>
            <a:ext cx="1615049" cy="850224"/>
          </a:xfrm>
          <a:prstGeom prst="line">
            <a:avLst/>
          </a:prstGeom>
          <a:ln>
            <a:solidFill>
              <a:srgbClr val="036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5" name="直接连接符 1074"/>
          <p:cNvCxnSpPr>
            <a:stCxn id="1065" idx="5"/>
            <a:endCxn id="140" idx="2"/>
          </p:cNvCxnSpPr>
          <p:nvPr/>
        </p:nvCxnSpPr>
        <p:spPr>
          <a:xfrm>
            <a:off x="2507689" y="3220476"/>
            <a:ext cx="1411849" cy="1053424"/>
          </a:xfrm>
          <a:prstGeom prst="line">
            <a:avLst/>
          </a:prstGeom>
          <a:ln>
            <a:solidFill>
              <a:srgbClr val="036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0" name="直接连接符 1079"/>
          <p:cNvCxnSpPr>
            <a:stCxn id="140" idx="7"/>
            <a:endCxn id="141" idx="3"/>
          </p:cNvCxnSpPr>
          <p:nvPr/>
        </p:nvCxnSpPr>
        <p:spPr>
          <a:xfrm flipV="1">
            <a:off x="4266422" y="3179559"/>
            <a:ext cx="2055206" cy="950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2" name="直接连接符 1081"/>
          <p:cNvCxnSpPr>
            <a:stCxn id="140" idx="5"/>
            <a:endCxn id="141" idx="3"/>
          </p:cNvCxnSpPr>
          <p:nvPr/>
        </p:nvCxnSpPr>
        <p:spPr>
          <a:xfrm flipV="1">
            <a:off x="4266422" y="3179559"/>
            <a:ext cx="2055206" cy="1238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4" name="直接连接符 1083"/>
          <p:cNvCxnSpPr>
            <a:stCxn id="141" idx="6"/>
            <a:endCxn id="143" idx="0"/>
          </p:cNvCxnSpPr>
          <p:nvPr/>
        </p:nvCxnSpPr>
        <p:spPr>
          <a:xfrm>
            <a:off x="7340600" y="2757487"/>
            <a:ext cx="2179638" cy="1313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6" name="直接连接符 1085"/>
          <p:cNvCxnSpPr>
            <a:stCxn id="141" idx="6"/>
            <a:endCxn id="143" idx="2"/>
          </p:cNvCxnSpPr>
          <p:nvPr/>
        </p:nvCxnSpPr>
        <p:spPr>
          <a:xfrm>
            <a:off x="7340600" y="2757487"/>
            <a:ext cx="1976438" cy="1516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组合 129"/>
          <p:cNvGrpSpPr/>
          <p:nvPr/>
        </p:nvGrpSpPr>
        <p:grpSpPr>
          <a:xfrm>
            <a:off x="1357814" y="3515693"/>
            <a:ext cx="1639092" cy="2432346"/>
            <a:chOff x="1014914" y="3185493"/>
            <a:chExt cx="1639092" cy="2432346"/>
          </a:xfrm>
        </p:grpSpPr>
        <p:sp>
          <p:nvSpPr>
            <p:cNvPr id="1087" name="文本框 1086"/>
            <p:cNvSpPr txBox="1"/>
            <p:nvPr/>
          </p:nvSpPr>
          <p:spPr>
            <a:xfrm>
              <a:off x="1360705" y="318549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技巧一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9" name="文本框 128"/>
            <p:cNvSpPr txBox="1"/>
            <p:nvPr/>
          </p:nvSpPr>
          <p:spPr>
            <a:xfrm>
              <a:off x="1014914" y="3586514"/>
              <a:ext cx="1639092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dirty="0"/>
                <a:t>每一个模板都用心设计，一切以实用为原则，不浮夸，不做作，不免费。爱学习，好</a:t>
              </a:r>
              <a:r>
                <a:rPr kumimoji="1" lang="zh-CN" altLang="en-US" dirty="0" smtClean="0"/>
                <a:t>交流</a:t>
              </a:r>
              <a:r>
                <a:rPr kumimoji="1" lang="zh-CN" altLang="en-US" dirty="0"/>
                <a:t>。</a:t>
              </a:r>
              <a:endParaRPr lang="zh-CN" altLang="en-US" dirty="0"/>
            </a:p>
          </p:txBody>
        </p:sp>
      </p:grpSp>
      <p:grpSp>
        <p:nvGrpSpPr>
          <p:cNvPr id="169" name="组合 168"/>
          <p:cNvGrpSpPr/>
          <p:nvPr/>
        </p:nvGrpSpPr>
        <p:grpSpPr>
          <a:xfrm>
            <a:off x="6011568" y="3515693"/>
            <a:ext cx="1639092" cy="2432346"/>
            <a:chOff x="1014914" y="3185493"/>
            <a:chExt cx="1639092" cy="2432346"/>
          </a:xfrm>
        </p:grpSpPr>
        <p:sp>
          <p:nvSpPr>
            <p:cNvPr id="170" name="文本框 169"/>
            <p:cNvSpPr txBox="1"/>
            <p:nvPr/>
          </p:nvSpPr>
          <p:spPr>
            <a:xfrm>
              <a:off x="1360705" y="318549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技巧三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1" name="文本框 170"/>
            <p:cNvSpPr txBox="1"/>
            <p:nvPr/>
          </p:nvSpPr>
          <p:spPr>
            <a:xfrm>
              <a:off x="1014914" y="3586514"/>
              <a:ext cx="1639092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dirty="0"/>
                <a:t>每一个模板都用心设计，一切以实用为原则，不浮夸，不做作，不免费。爱学习，好交流。</a:t>
              </a:r>
              <a:endParaRPr lang="zh-CN" altLang="en-US" dirty="0"/>
            </a:p>
          </p:txBody>
        </p:sp>
      </p:grpSp>
      <p:grpSp>
        <p:nvGrpSpPr>
          <p:cNvPr id="172" name="组合 171"/>
          <p:cNvGrpSpPr/>
          <p:nvPr/>
        </p:nvGrpSpPr>
        <p:grpSpPr>
          <a:xfrm>
            <a:off x="8975110" y="1453350"/>
            <a:ext cx="1639092" cy="2432346"/>
            <a:chOff x="1014914" y="3185493"/>
            <a:chExt cx="1639092" cy="2432346"/>
          </a:xfrm>
        </p:grpSpPr>
        <p:sp>
          <p:nvSpPr>
            <p:cNvPr id="173" name="文本框 172"/>
            <p:cNvSpPr txBox="1"/>
            <p:nvPr/>
          </p:nvSpPr>
          <p:spPr>
            <a:xfrm>
              <a:off x="1360705" y="318549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技巧四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4" name="文本框 173"/>
            <p:cNvSpPr txBox="1"/>
            <p:nvPr/>
          </p:nvSpPr>
          <p:spPr>
            <a:xfrm>
              <a:off x="1014914" y="3586514"/>
              <a:ext cx="1639092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dirty="0"/>
                <a:t>每一个模板都用心设计，一切以实用为原则，不浮夸，不做作，不免费。爱学习，好交流。</a:t>
              </a:r>
              <a:endParaRPr lang="zh-CN" altLang="en-US" dirty="0"/>
            </a:p>
          </p:txBody>
        </p:sp>
      </p:grpSp>
      <p:grpSp>
        <p:nvGrpSpPr>
          <p:cNvPr id="175" name="组合 174"/>
          <p:cNvGrpSpPr/>
          <p:nvPr/>
        </p:nvGrpSpPr>
        <p:grpSpPr>
          <a:xfrm>
            <a:off x="3419080" y="1399775"/>
            <a:ext cx="1639092" cy="2432346"/>
            <a:chOff x="1014914" y="3185493"/>
            <a:chExt cx="1639092" cy="2432346"/>
          </a:xfrm>
        </p:grpSpPr>
        <p:sp>
          <p:nvSpPr>
            <p:cNvPr id="176" name="文本框 175"/>
            <p:cNvSpPr txBox="1"/>
            <p:nvPr/>
          </p:nvSpPr>
          <p:spPr>
            <a:xfrm>
              <a:off x="1360705" y="3185493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技巧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7" name="文本框 176"/>
            <p:cNvSpPr txBox="1"/>
            <p:nvPr/>
          </p:nvSpPr>
          <p:spPr>
            <a:xfrm>
              <a:off x="1014914" y="3586514"/>
              <a:ext cx="1639092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dirty="0"/>
                <a:t>每一个模板都用心设计，一切以实用为原则，不浮夸，不做作，不免费。爱学习，好交流。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需求分析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46087" y="962685"/>
            <a:ext cx="398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lang="zh-CN" altLang="en-US" sz="3200" dirty="0">
                <a:solidFill>
                  <a:srgbClr val="036EB8"/>
                </a:solidFill>
              </a:rPr>
              <a:t>案</a:t>
            </a:r>
            <a:r>
              <a:rPr lang="zh-CN" altLang="en-US" sz="3200" dirty="0" smtClean="0">
                <a:solidFill>
                  <a:srgbClr val="036EB8"/>
                </a:solidFill>
              </a:rPr>
              <a:t>例讨论</a:t>
            </a:r>
            <a:endParaRPr lang="zh-CN" altLang="en-US" sz="3200" dirty="0">
              <a:solidFill>
                <a:srgbClr val="036EB8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92200" y="179796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案例情况说明：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92200" y="2171714"/>
            <a:ext cx="9766300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zh-CN" altLang="en-US" dirty="0"/>
              <a:t>每一个模板都用心设计，一切以实用为原则，不浮夸，不做作，不免费。爱学习，好交流，想用设计结交更多志同道合的朋友。欢迎咨询交流，共同进步。</a:t>
            </a:r>
            <a:endParaRPr lang="zh-CN" altLang="en-US" dirty="0"/>
          </a:p>
        </p:txBody>
      </p:sp>
      <p:grpSp>
        <p:nvGrpSpPr>
          <p:cNvPr id="14" name="组合 13"/>
          <p:cNvGrpSpPr/>
          <p:nvPr/>
        </p:nvGrpSpPr>
        <p:grpSpPr>
          <a:xfrm>
            <a:off x="1092200" y="3474360"/>
            <a:ext cx="9766300" cy="1289603"/>
            <a:chOff x="1092200" y="3797300"/>
            <a:chExt cx="9766300" cy="1289603"/>
          </a:xfrm>
        </p:grpSpPr>
        <p:sp>
          <p:nvSpPr>
            <p:cNvPr id="8" name="文本框 7"/>
            <p:cNvSpPr txBox="1"/>
            <p:nvPr/>
          </p:nvSpPr>
          <p:spPr>
            <a:xfrm>
              <a:off x="1092200" y="3797300"/>
              <a:ext cx="2628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dirty="0" smtClean="0">
                  <a:solidFill>
                    <a:srgbClr val="036EB8"/>
                  </a:solidFill>
                </a:rPr>
                <a:t>讨论点一：</a:t>
              </a:r>
              <a:endParaRPr lang="zh-CN" altLang="en-US" dirty="0">
                <a:solidFill>
                  <a:srgbClr val="036EB8"/>
                </a:solidFill>
              </a:endParaRP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1092200" y="4230132"/>
              <a:ext cx="97663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本框 12"/>
            <p:cNvSpPr txBox="1"/>
            <p:nvPr/>
          </p:nvSpPr>
          <p:spPr>
            <a:xfrm>
              <a:off x="1092200" y="4205764"/>
              <a:ext cx="9766300" cy="881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kumimoji="1" lang="zh-CN" altLang="en-US" dirty="0"/>
                <a:t>每一个模板都用心设计，一切以实用为原则，不浮夸，不做作，不免费。爱学习，好交流，想用设计结交更多志同道合的朋友。欢迎咨询交流，共同进步。</a:t>
              </a:r>
              <a:endParaRPr lang="zh-CN" altLang="en-US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092200" y="4833260"/>
            <a:ext cx="9766300" cy="1289603"/>
            <a:chOff x="1092200" y="3797300"/>
            <a:chExt cx="9766300" cy="1289603"/>
          </a:xfrm>
        </p:grpSpPr>
        <p:sp>
          <p:nvSpPr>
            <p:cNvPr id="16" name="文本框 15"/>
            <p:cNvSpPr txBox="1"/>
            <p:nvPr/>
          </p:nvSpPr>
          <p:spPr>
            <a:xfrm>
              <a:off x="1092200" y="3797300"/>
              <a:ext cx="2628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dirty="0" smtClean="0">
                  <a:solidFill>
                    <a:srgbClr val="036EB8"/>
                  </a:solidFill>
                </a:rPr>
                <a:t>讨论点</a:t>
              </a:r>
              <a:r>
                <a:rPr lang="zh-CN" altLang="en-US" dirty="0">
                  <a:solidFill>
                    <a:srgbClr val="036EB8"/>
                  </a:solidFill>
                </a:rPr>
                <a:t>二</a:t>
              </a:r>
              <a:r>
                <a:rPr lang="zh-CN" altLang="en-US" dirty="0" smtClean="0">
                  <a:solidFill>
                    <a:srgbClr val="036EB8"/>
                  </a:solidFill>
                </a:rPr>
                <a:t>：</a:t>
              </a:r>
              <a:endParaRPr lang="zh-CN" altLang="en-US" dirty="0">
                <a:solidFill>
                  <a:srgbClr val="036EB8"/>
                </a:solidFill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092200" y="4230132"/>
              <a:ext cx="97663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1092200" y="4205764"/>
              <a:ext cx="9766300" cy="881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kumimoji="1" lang="zh-CN" altLang="en-US" dirty="0"/>
                <a:t>每一个模板都用心设计，一切以实用为原则，不浮夸，不做作，不免费。爱学习，好交流，想用设计结交更多志同道合的朋友。欢迎咨询交流，共同进步。</a:t>
              </a:r>
              <a:endParaRPr lang="zh-CN" altLang="en-US" dirty="0"/>
            </a:p>
          </p:txBody>
        </p:sp>
      </p:grpSp>
      <p:cxnSp>
        <p:nvCxnSpPr>
          <p:cNvPr id="20" name="直接连接符 19"/>
          <p:cNvCxnSpPr/>
          <p:nvPr/>
        </p:nvCxnSpPr>
        <p:spPr>
          <a:xfrm>
            <a:off x="2805793" y="1988460"/>
            <a:ext cx="8052707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233714" y="3320373"/>
            <a:ext cx="9624786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需求分析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446087" y="962685"/>
            <a:ext cx="398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lang="zh-CN" altLang="en-US" sz="3200" dirty="0" smtClean="0">
                <a:solidFill>
                  <a:srgbClr val="036EB8"/>
                </a:solidFill>
              </a:rPr>
              <a:t>用户需求</a:t>
            </a:r>
            <a:r>
              <a:rPr lang="zh-CN" altLang="en-US" sz="3200" dirty="0" smtClean="0">
                <a:solidFill>
                  <a:schemeClr val="accent2"/>
                </a:solidFill>
              </a:rPr>
              <a:t>定向</a:t>
            </a:r>
            <a:r>
              <a:rPr lang="zh-CN" altLang="en-US" sz="3200" dirty="0" smtClean="0">
                <a:solidFill>
                  <a:srgbClr val="036EB8"/>
                </a:solidFill>
              </a:rPr>
              <a:t>分析</a:t>
            </a:r>
            <a:endParaRPr lang="zh-CN" altLang="en-US" sz="3200" dirty="0">
              <a:solidFill>
                <a:srgbClr val="036EB8"/>
              </a:solidFill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2035403" y="2043337"/>
            <a:ext cx="4695825" cy="3665537"/>
            <a:chOff x="2035403" y="2043337"/>
            <a:chExt cx="4695825" cy="3665537"/>
          </a:xfrm>
        </p:grpSpPr>
        <p:sp>
          <p:nvSpPr>
            <p:cNvPr id="15" name="椭圆 14"/>
            <p:cNvSpPr/>
            <p:nvPr/>
          </p:nvSpPr>
          <p:spPr>
            <a:xfrm>
              <a:off x="3799115" y="2043337"/>
              <a:ext cx="1168400" cy="11684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3932465" y="2212038"/>
              <a:ext cx="9017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针对</a:t>
              </a:r>
              <a:endParaRPr lang="en-US" altLang="zh-CN" sz="2400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24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调研</a:t>
              </a:r>
              <a:endParaRPr lang="zh-CN" altLang="en-US" sz="2400" dirty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799115" y="4540474"/>
              <a:ext cx="1168400" cy="1168400"/>
              <a:chOff x="5511800" y="4017962"/>
              <a:chExt cx="1168400" cy="1168400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5511800" y="4017962"/>
                <a:ext cx="1168400" cy="1168400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5645150" y="4186663"/>
                <a:ext cx="9017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dirty="0" smtClean="0">
                    <a:solidFill>
                      <a:srgbClr val="036EB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合作方向</a:t>
                </a:r>
                <a:endParaRPr lang="zh-CN" altLang="en-US" sz="2400" dirty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1" name="椭圆 20"/>
            <p:cNvSpPr/>
            <p:nvPr/>
          </p:nvSpPr>
          <p:spPr>
            <a:xfrm>
              <a:off x="2035403" y="3423390"/>
              <a:ext cx="1168400" cy="11684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5562828" y="3423390"/>
              <a:ext cx="1168400" cy="11684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696178" y="3592091"/>
              <a:ext cx="9017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</a:t>
              </a:r>
              <a:r>
                <a:rPr lang="zh-CN" altLang="en-US" sz="24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技术</a:t>
              </a:r>
              <a:endParaRPr lang="zh-CN" altLang="en-US" sz="2400" dirty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2168753" y="3592091"/>
              <a:ext cx="9017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方案沟通</a:t>
              </a:r>
              <a:endParaRPr lang="zh-CN" altLang="en-US" sz="2400" dirty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8" name="直接箭头连接符 37"/>
            <p:cNvCxnSpPr/>
            <p:nvPr/>
          </p:nvCxnSpPr>
          <p:spPr>
            <a:xfrm flipH="1">
              <a:off x="3124428" y="3060388"/>
              <a:ext cx="754062" cy="584199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/>
            <p:nvPr/>
          </p:nvCxnSpPr>
          <p:spPr>
            <a:xfrm>
              <a:off x="4834165" y="3056243"/>
              <a:ext cx="728663" cy="588344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 flipH="1">
              <a:off x="4306321" y="3283428"/>
              <a:ext cx="20638" cy="1172695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箭头连接符 45"/>
            <p:cNvCxnSpPr/>
            <p:nvPr/>
          </p:nvCxnSpPr>
          <p:spPr>
            <a:xfrm flipV="1">
              <a:off x="4458998" y="3281166"/>
              <a:ext cx="20096" cy="1141923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箭头连接符 50"/>
            <p:cNvCxnSpPr/>
            <p:nvPr/>
          </p:nvCxnSpPr>
          <p:spPr>
            <a:xfrm flipV="1">
              <a:off x="5000853" y="4536804"/>
              <a:ext cx="695325" cy="396921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箭头连接符 53"/>
            <p:cNvCxnSpPr/>
            <p:nvPr/>
          </p:nvCxnSpPr>
          <p:spPr>
            <a:xfrm flipH="1" flipV="1">
              <a:off x="2964884" y="4540473"/>
              <a:ext cx="781447" cy="414319"/>
            </a:xfrm>
            <a:prstGeom prst="straightConnector1">
              <a:avLst/>
            </a:prstGeom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组合 58"/>
          <p:cNvGrpSpPr/>
          <p:nvPr/>
        </p:nvGrpSpPr>
        <p:grpSpPr>
          <a:xfrm>
            <a:off x="7814962" y="2713722"/>
            <a:ext cx="3650116" cy="2324766"/>
            <a:chOff x="7814962" y="2212038"/>
            <a:chExt cx="3650116" cy="2324766"/>
          </a:xfrm>
        </p:grpSpPr>
        <p:sp>
          <p:nvSpPr>
            <p:cNvPr id="57" name="文本框 56"/>
            <p:cNvSpPr txBox="1"/>
            <p:nvPr/>
          </p:nvSpPr>
          <p:spPr>
            <a:xfrm>
              <a:off x="7814962" y="2782478"/>
              <a:ext cx="365011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CN" altLang="en-US" dirty="0"/>
                <a:t>针对所获得全部数据进行可视化处理，直观展现。每一个模板都用心设计，一切以实用为原则，不浮夸，不做作，不免费。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7859713" y="2212038"/>
              <a:ext cx="20535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数据处理</a:t>
              </a:r>
              <a:endParaRPr lang="zh-CN" altLang="en-US" sz="2000" dirty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62" name="直接连接符 61"/>
          <p:cNvCxnSpPr/>
          <p:nvPr/>
        </p:nvCxnSpPr>
        <p:spPr>
          <a:xfrm>
            <a:off x="7888741" y="3211737"/>
            <a:ext cx="3403373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2100943"/>
            <a:ext cx="12192000" cy="2670629"/>
          </a:xfrm>
          <a:prstGeom prst="rect">
            <a:avLst/>
          </a:prstGeom>
          <a:solidFill>
            <a:srgbClr val="036EB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5705493" y="2086429"/>
            <a:ext cx="781015" cy="2685142"/>
            <a:chOff x="5123543" y="2728686"/>
            <a:chExt cx="781015" cy="2685142"/>
          </a:xfrm>
          <a:solidFill>
            <a:srgbClr val="34BF49"/>
          </a:solidFill>
          <a:effectLst/>
        </p:grpSpPr>
        <p:sp>
          <p:nvSpPr>
            <p:cNvPr id="9" name="等腰三角形 8"/>
            <p:cNvSpPr/>
            <p:nvPr/>
          </p:nvSpPr>
          <p:spPr>
            <a:xfrm flipV="1">
              <a:off x="5123543" y="2728686"/>
              <a:ext cx="781015" cy="58057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>
              <a:off x="5123543" y="4833258"/>
              <a:ext cx="781015" cy="58057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599543" y="2908219"/>
            <a:ext cx="4601028" cy="830997"/>
            <a:chOff x="3599543" y="2908219"/>
            <a:chExt cx="4601028" cy="830997"/>
          </a:xfrm>
        </p:grpSpPr>
        <p:sp>
          <p:nvSpPr>
            <p:cNvPr id="7" name="文本框 6"/>
            <p:cNvSpPr txBox="1"/>
            <p:nvPr/>
          </p:nvSpPr>
          <p:spPr>
            <a:xfrm>
              <a:off x="4310742" y="2908219"/>
              <a:ext cx="38898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dirty="0" smtClean="0">
                  <a:solidFill>
                    <a:schemeClr val="bg1"/>
                  </a:solidFill>
                </a:rPr>
                <a:t>项目设计</a:t>
              </a:r>
              <a:endParaRPr lang="zh-CN" altLang="en-US" sz="4800" dirty="0">
                <a:solidFill>
                  <a:schemeClr val="bg1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599543" y="2908219"/>
              <a:ext cx="10014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</a:rPr>
                <a:t>03</a:t>
              </a:r>
              <a:endParaRPr lang="zh-CN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686629" y="5012791"/>
            <a:ext cx="4586514" cy="1209221"/>
            <a:chOff x="3686629" y="1298779"/>
            <a:chExt cx="4586514" cy="1209221"/>
          </a:xfrm>
        </p:grpSpPr>
        <p:sp>
          <p:nvSpPr>
            <p:cNvPr id="12" name="文本框 11"/>
            <p:cNvSpPr txBox="1"/>
            <p:nvPr/>
          </p:nvSpPr>
          <p:spPr>
            <a:xfrm>
              <a:off x="4968420" y="2050160"/>
              <a:ext cx="3219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kern="2700" spc="600" dirty="0" smtClean="0"/>
                <a:t>ORANGEPPT</a:t>
              </a:r>
              <a:r>
                <a:rPr lang="zh-CN" altLang="en-US" kern="2700" spc="600" dirty="0" smtClean="0"/>
                <a:t>工作室</a:t>
              </a:r>
              <a:endParaRPr lang="zh-CN" altLang="en-US" kern="2700" spc="600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895850" y="1646551"/>
              <a:ext cx="3377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ＰＯＷＥＲＰＯＩＮＴ</a:t>
              </a:r>
              <a:endParaRPr lang="zh-CN" altLang="en-US" sz="2400" b="1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十字箭头标注 13"/>
            <p:cNvSpPr/>
            <p:nvPr/>
          </p:nvSpPr>
          <p:spPr>
            <a:xfrm>
              <a:off x="3686629" y="1298779"/>
              <a:ext cx="1209221" cy="1209221"/>
            </a:xfrm>
            <a:prstGeom prst="quadArrowCallout">
              <a:avLst/>
            </a:pr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CN" altLang="en-US" dirty="0" smtClean="0"/>
                <a:t>ＬＯＧＯ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267075" y="1552128"/>
            <a:ext cx="5657851" cy="4950271"/>
            <a:chOff x="3390900" y="1479549"/>
            <a:chExt cx="5657851" cy="4950271"/>
          </a:xfrm>
        </p:grpSpPr>
        <p:sp>
          <p:nvSpPr>
            <p:cNvPr id="19" name="MH_SubTitle_4"/>
            <p:cNvSpPr/>
            <p:nvPr>
              <p:custDataLst>
                <p:tags r:id="rId1"/>
              </p:custDataLst>
            </p:nvPr>
          </p:nvSpPr>
          <p:spPr>
            <a:xfrm>
              <a:off x="3390900" y="2219325"/>
              <a:ext cx="2732088" cy="712788"/>
            </a:xfrm>
            <a:custGeom>
              <a:avLst/>
              <a:gdLst>
                <a:gd name="connsiteX0" fmla="*/ 520353 w 3024977"/>
                <a:gd name="connsiteY0" fmla="*/ 0 h 790148"/>
                <a:gd name="connsiteX1" fmla="*/ 520353 w 3024977"/>
                <a:gd name="connsiteY1" fmla="*/ 154147 h 790148"/>
                <a:gd name="connsiteX2" fmla="*/ 3024977 w 3024977"/>
                <a:gd name="connsiteY2" fmla="*/ 154147 h 790148"/>
                <a:gd name="connsiteX3" fmla="*/ 3024977 w 3024977"/>
                <a:gd name="connsiteY3" fmla="*/ 636001 h 790148"/>
                <a:gd name="connsiteX4" fmla="*/ 520353 w 3024977"/>
                <a:gd name="connsiteY4" fmla="*/ 636001 h 790148"/>
                <a:gd name="connsiteX5" fmla="*/ 520353 w 3024977"/>
                <a:gd name="connsiteY5" fmla="*/ 790148 h 790148"/>
                <a:gd name="connsiteX6" fmla="*/ 0 w 3024977"/>
                <a:gd name="connsiteY6" fmla="*/ 395074 h 790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977" h="790148">
                  <a:moveTo>
                    <a:pt x="520353" y="0"/>
                  </a:moveTo>
                  <a:lnTo>
                    <a:pt x="520353" y="154147"/>
                  </a:lnTo>
                  <a:lnTo>
                    <a:pt x="3024977" y="154147"/>
                  </a:lnTo>
                  <a:lnTo>
                    <a:pt x="3024977" y="636001"/>
                  </a:lnTo>
                  <a:lnTo>
                    <a:pt x="520353" y="636001"/>
                  </a:lnTo>
                  <a:lnTo>
                    <a:pt x="520353" y="790148"/>
                  </a:lnTo>
                  <a:lnTo>
                    <a:pt x="0" y="395074"/>
                  </a:lnTo>
                  <a:close/>
                </a:path>
              </a:pathLst>
            </a:custGeom>
            <a:solidFill>
              <a:srgbClr val="036EB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/>
                <a:t>单击更改</a:t>
              </a:r>
              <a:endParaRPr lang="en-US" altLang="zh-CN" dirty="0"/>
            </a:p>
          </p:txBody>
        </p:sp>
        <p:sp>
          <p:nvSpPr>
            <p:cNvPr id="20" name="MH_SubTitle_3"/>
            <p:cNvSpPr/>
            <p:nvPr>
              <p:custDataLst>
                <p:tags r:id="rId2"/>
              </p:custDataLst>
            </p:nvPr>
          </p:nvSpPr>
          <p:spPr>
            <a:xfrm flipH="1">
              <a:off x="6316664" y="3079750"/>
              <a:ext cx="2732087" cy="712788"/>
            </a:xfrm>
            <a:custGeom>
              <a:avLst/>
              <a:gdLst>
                <a:gd name="connsiteX0" fmla="*/ 520353 w 3024977"/>
                <a:gd name="connsiteY0" fmla="*/ 0 h 790148"/>
                <a:gd name="connsiteX1" fmla="*/ 520353 w 3024977"/>
                <a:gd name="connsiteY1" fmla="*/ 154147 h 790148"/>
                <a:gd name="connsiteX2" fmla="*/ 3024977 w 3024977"/>
                <a:gd name="connsiteY2" fmla="*/ 154147 h 790148"/>
                <a:gd name="connsiteX3" fmla="*/ 3024977 w 3024977"/>
                <a:gd name="connsiteY3" fmla="*/ 636001 h 790148"/>
                <a:gd name="connsiteX4" fmla="*/ 520353 w 3024977"/>
                <a:gd name="connsiteY4" fmla="*/ 636001 h 790148"/>
                <a:gd name="connsiteX5" fmla="*/ 520353 w 3024977"/>
                <a:gd name="connsiteY5" fmla="*/ 790148 h 790148"/>
                <a:gd name="connsiteX6" fmla="*/ 0 w 3024977"/>
                <a:gd name="connsiteY6" fmla="*/ 395074 h 790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977" h="790148">
                  <a:moveTo>
                    <a:pt x="520353" y="0"/>
                  </a:moveTo>
                  <a:lnTo>
                    <a:pt x="520353" y="154147"/>
                  </a:lnTo>
                  <a:lnTo>
                    <a:pt x="3024977" y="154147"/>
                  </a:lnTo>
                  <a:lnTo>
                    <a:pt x="3024977" y="636001"/>
                  </a:lnTo>
                  <a:lnTo>
                    <a:pt x="520353" y="636001"/>
                  </a:lnTo>
                  <a:lnTo>
                    <a:pt x="520353" y="790148"/>
                  </a:lnTo>
                  <a:lnTo>
                    <a:pt x="0" y="395074"/>
                  </a:lnTo>
                  <a:close/>
                </a:path>
              </a:pathLst>
            </a:cu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altLang="en-US" dirty="0"/>
                <a:t>单击更改</a:t>
              </a:r>
              <a:endParaRPr lang="en-US" altLang="zh-CN" dirty="0"/>
            </a:p>
          </p:txBody>
        </p:sp>
        <p:sp>
          <p:nvSpPr>
            <p:cNvPr id="21" name="MH_SubTitle_2"/>
            <p:cNvSpPr/>
            <p:nvPr>
              <p:custDataLst>
                <p:tags r:id="rId3"/>
              </p:custDataLst>
            </p:nvPr>
          </p:nvSpPr>
          <p:spPr>
            <a:xfrm>
              <a:off x="3390900" y="3940175"/>
              <a:ext cx="2732088" cy="712788"/>
            </a:xfrm>
            <a:custGeom>
              <a:avLst/>
              <a:gdLst>
                <a:gd name="connsiteX0" fmla="*/ 520353 w 3024977"/>
                <a:gd name="connsiteY0" fmla="*/ 0 h 790148"/>
                <a:gd name="connsiteX1" fmla="*/ 520353 w 3024977"/>
                <a:gd name="connsiteY1" fmla="*/ 154147 h 790148"/>
                <a:gd name="connsiteX2" fmla="*/ 3024977 w 3024977"/>
                <a:gd name="connsiteY2" fmla="*/ 154147 h 790148"/>
                <a:gd name="connsiteX3" fmla="*/ 3024977 w 3024977"/>
                <a:gd name="connsiteY3" fmla="*/ 636001 h 790148"/>
                <a:gd name="connsiteX4" fmla="*/ 520353 w 3024977"/>
                <a:gd name="connsiteY4" fmla="*/ 636001 h 790148"/>
                <a:gd name="connsiteX5" fmla="*/ 520353 w 3024977"/>
                <a:gd name="connsiteY5" fmla="*/ 790148 h 790148"/>
                <a:gd name="connsiteX6" fmla="*/ 0 w 3024977"/>
                <a:gd name="connsiteY6" fmla="*/ 395074 h 790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977" h="790148">
                  <a:moveTo>
                    <a:pt x="520353" y="0"/>
                  </a:moveTo>
                  <a:lnTo>
                    <a:pt x="520353" y="154147"/>
                  </a:lnTo>
                  <a:lnTo>
                    <a:pt x="3024977" y="154147"/>
                  </a:lnTo>
                  <a:lnTo>
                    <a:pt x="3024977" y="636001"/>
                  </a:lnTo>
                  <a:lnTo>
                    <a:pt x="520353" y="636001"/>
                  </a:lnTo>
                  <a:lnTo>
                    <a:pt x="520353" y="790148"/>
                  </a:lnTo>
                  <a:lnTo>
                    <a:pt x="0" y="395074"/>
                  </a:lnTo>
                  <a:close/>
                </a:path>
              </a:pathLst>
            </a:custGeom>
            <a:solidFill>
              <a:srgbClr val="036EB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/>
                <a:t>单击更改</a:t>
              </a:r>
              <a:endParaRPr lang="en-US" altLang="zh-CN" dirty="0"/>
            </a:p>
          </p:txBody>
        </p:sp>
        <p:sp>
          <p:nvSpPr>
            <p:cNvPr id="22" name="MH_SubTitle_1"/>
            <p:cNvSpPr/>
            <p:nvPr>
              <p:custDataLst>
                <p:tags r:id="rId4"/>
              </p:custDataLst>
            </p:nvPr>
          </p:nvSpPr>
          <p:spPr>
            <a:xfrm flipH="1">
              <a:off x="6316664" y="4800601"/>
              <a:ext cx="2732087" cy="714375"/>
            </a:xfrm>
            <a:custGeom>
              <a:avLst/>
              <a:gdLst>
                <a:gd name="connsiteX0" fmla="*/ 520353 w 3024977"/>
                <a:gd name="connsiteY0" fmla="*/ 0 h 790148"/>
                <a:gd name="connsiteX1" fmla="*/ 520353 w 3024977"/>
                <a:gd name="connsiteY1" fmla="*/ 154147 h 790148"/>
                <a:gd name="connsiteX2" fmla="*/ 3024977 w 3024977"/>
                <a:gd name="connsiteY2" fmla="*/ 154147 h 790148"/>
                <a:gd name="connsiteX3" fmla="*/ 3024977 w 3024977"/>
                <a:gd name="connsiteY3" fmla="*/ 636001 h 790148"/>
                <a:gd name="connsiteX4" fmla="*/ 520353 w 3024977"/>
                <a:gd name="connsiteY4" fmla="*/ 636001 h 790148"/>
                <a:gd name="connsiteX5" fmla="*/ 520353 w 3024977"/>
                <a:gd name="connsiteY5" fmla="*/ 790148 h 790148"/>
                <a:gd name="connsiteX6" fmla="*/ 0 w 3024977"/>
                <a:gd name="connsiteY6" fmla="*/ 395074 h 790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4977" h="790148">
                  <a:moveTo>
                    <a:pt x="520353" y="0"/>
                  </a:moveTo>
                  <a:lnTo>
                    <a:pt x="520353" y="154147"/>
                  </a:lnTo>
                  <a:lnTo>
                    <a:pt x="3024977" y="154147"/>
                  </a:lnTo>
                  <a:lnTo>
                    <a:pt x="3024977" y="636001"/>
                  </a:lnTo>
                  <a:lnTo>
                    <a:pt x="520353" y="636001"/>
                  </a:lnTo>
                  <a:lnTo>
                    <a:pt x="520353" y="790148"/>
                  </a:lnTo>
                  <a:lnTo>
                    <a:pt x="0" y="395074"/>
                  </a:lnTo>
                  <a:close/>
                </a:path>
              </a:pathLst>
            </a:cu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zh-CN" altLang="en-US" dirty="0"/>
                <a:t>单击更改</a:t>
              </a:r>
              <a:endParaRPr lang="en-US" altLang="zh-CN" dirty="0"/>
            </a:p>
          </p:txBody>
        </p:sp>
        <p:sp>
          <p:nvSpPr>
            <p:cNvPr id="23" name="MH_Other_1"/>
            <p:cNvSpPr/>
            <p:nvPr>
              <p:custDataLst>
                <p:tags r:id="rId5"/>
              </p:custDataLst>
            </p:nvPr>
          </p:nvSpPr>
          <p:spPr>
            <a:xfrm>
              <a:off x="5822951" y="2328863"/>
              <a:ext cx="779463" cy="120650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MH_Other_2"/>
            <p:cNvSpPr/>
            <p:nvPr>
              <p:custDataLst>
                <p:tags r:id="rId6"/>
              </p:custDataLst>
            </p:nvPr>
          </p:nvSpPr>
          <p:spPr>
            <a:xfrm flipH="1">
              <a:off x="5837239" y="3189288"/>
              <a:ext cx="777875" cy="120650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1755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5" name="MH_Other_3"/>
            <p:cNvSpPr/>
            <p:nvPr>
              <p:custDataLst>
                <p:tags r:id="rId7"/>
              </p:custDataLst>
            </p:nvPr>
          </p:nvSpPr>
          <p:spPr>
            <a:xfrm>
              <a:off x="5822951" y="4049713"/>
              <a:ext cx="779463" cy="120650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MH_Other_4"/>
            <p:cNvSpPr/>
            <p:nvPr>
              <p:custDataLst>
                <p:tags r:id="rId8"/>
              </p:custDataLst>
            </p:nvPr>
          </p:nvSpPr>
          <p:spPr>
            <a:xfrm flipH="1">
              <a:off x="5837239" y="4910138"/>
              <a:ext cx="777875" cy="120650"/>
            </a:xfrm>
            <a:custGeom>
              <a:avLst/>
              <a:gdLst>
                <a:gd name="connsiteX0" fmla="*/ 0 w 923925"/>
                <a:gd name="connsiteY0" fmla="*/ 142875 h 142875"/>
                <a:gd name="connsiteX1" fmla="*/ 469900 w 923925"/>
                <a:gd name="connsiteY1" fmla="*/ 0 h 142875"/>
                <a:gd name="connsiteX2" fmla="*/ 923925 w 923925"/>
                <a:gd name="connsiteY2" fmla="*/ 139700 h 142875"/>
                <a:gd name="connsiteX3" fmla="*/ 0 w 923925"/>
                <a:gd name="connsiteY3" fmla="*/ 14287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925" h="142875">
                  <a:moveTo>
                    <a:pt x="0" y="142875"/>
                  </a:moveTo>
                  <a:lnTo>
                    <a:pt x="469900" y="0"/>
                  </a:lnTo>
                  <a:lnTo>
                    <a:pt x="923925" y="139700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1755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9" name="MH_Other_5"/>
            <p:cNvSpPr/>
            <p:nvPr>
              <p:custDataLst>
                <p:tags r:id="rId9"/>
              </p:custDataLst>
            </p:nvPr>
          </p:nvSpPr>
          <p:spPr>
            <a:xfrm>
              <a:off x="5913438" y="1479549"/>
              <a:ext cx="588962" cy="4950271"/>
            </a:xfrm>
            <a:custGeom>
              <a:avLst/>
              <a:gdLst>
                <a:gd name="connsiteX0" fmla="*/ 395074 w 790147"/>
                <a:gd name="connsiteY0" fmla="*/ 0 h 4634927"/>
                <a:gd name="connsiteX1" fmla="*/ 688487 w 790147"/>
                <a:gd name="connsiteY1" fmla="*/ 386455 h 4634927"/>
                <a:gd name="connsiteX2" fmla="*/ 790147 w 790147"/>
                <a:gd name="connsiteY2" fmla="*/ 520352 h 4634927"/>
                <a:gd name="connsiteX3" fmla="*/ 610143 w 790147"/>
                <a:gd name="connsiteY3" fmla="*/ 520352 h 4634927"/>
                <a:gd name="connsiteX4" fmla="*/ 610143 w 790147"/>
                <a:gd name="connsiteY4" fmla="*/ 4634927 h 4634927"/>
                <a:gd name="connsiteX5" fmla="*/ 180006 w 790147"/>
                <a:gd name="connsiteY5" fmla="*/ 4634927 h 4634927"/>
                <a:gd name="connsiteX6" fmla="*/ 180006 w 790147"/>
                <a:gd name="connsiteY6" fmla="*/ 520352 h 4634927"/>
                <a:gd name="connsiteX7" fmla="*/ 0 w 790147"/>
                <a:gd name="connsiteY7" fmla="*/ 520352 h 4634927"/>
                <a:gd name="connsiteX8" fmla="*/ 101661 w 790147"/>
                <a:gd name="connsiteY8" fmla="*/ 386455 h 463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0147" h="4634927">
                  <a:moveTo>
                    <a:pt x="395074" y="0"/>
                  </a:moveTo>
                  <a:lnTo>
                    <a:pt x="688487" y="386455"/>
                  </a:lnTo>
                  <a:lnTo>
                    <a:pt x="790147" y="520352"/>
                  </a:lnTo>
                  <a:lnTo>
                    <a:pt x="610143" y="520352"/>
                  </a:lnTo>
                  <a:lnTo>
                    <a:pt x="610143" y="4634927"/>
                  </a:lnTo>
                  <a:lnTo>
                    <a:pt x="180006" y="4634927"/>
                  </a:lnTo>
                  <a:lnTo>
                    <a:pt x="180006" y="520352"/>
                  </a:lnTo>
                  <a:lnTo>
                    <a:pt x="0" y="520352"/>
                  </a:lnTo>
                  <a:lnTo>
                    <a:pt x="101661" y="38645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MH_Other_6"/>
            <p:cNvSpPr/>
            <p:nvPr>
              <p:custDataLst>
                <p:tags r:id="rId10"/>
              </p:custDataLst>
            </p:nvPr>
          </p:nvSpPr>
          <p:spPr>
            <a:xfrm>
              <a:off x="5822951" y="2447926"/>
              <a:ext cx="779463" cy="4349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FFFFFF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04</a:t>
              </a:r>
              <a:endParaRPr lang="zh-CN" altLang="en-US" sz="2400" dirty="0">
                <a:solidFill>
                  <a:srgbClr val="FFFFFF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3" name="MH_Other_7"/>
            <p:cNvSpPr/>
            <p:nvPr>
              <p:custDataLst>
                <p:tags r:id="rId11"/>
              </p:custDataLst>
            </p:nvPr>
          </p:nvSpPr>
          <p:spPr>
            <a:xfrm flipH="1">
              <a:off x="5835651" y="3308351"/>
              <a:ext cx="779463" cy="434975"/>
            </a:xfrm>
            <a:prstGeom prst="rect">
              <a:avLst/>
            </a:prstGeom>
            <a:solidFill>
              <a:srgbClr val="2791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FFFFFF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03</a:t>
              </a:r>
              <a:endParaRPr lang="zh-CN" altLang="en-US" sz="2400" dirty="0">
                <a:solidFill>
                  <a:srgbClr val="FFFFFF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4" name="MH_Other_8"/>
            <p:cNvSpPr/>
            <p:nvPr>
              <p:custDataLst>
                <p:tags r:id="rId12"/>
              </p:custDataLst>
            </p:nvPr>
          </p:nvSpPr>
          <p:spPr>
            <a:xfrm>
              <a:off x="5822951" y="4168776"/>
              <a:ext cx="779463" cy="4349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400">
                  <a:solidFill>
                    <a:srgbClr val="FFFFFF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02</a:t>
              </a:r>
              <a:endParaRPr lang="zh-CN" altLang="en-US" sz="2400">
                <a:solidFill>
                  <a:srgbClr val="FFFFFF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5" name="MH_Other_9"/>
            <p:cNvSpPr/>
            <p:nvPr>
              <p:custDataLst>
                <p:tags r:id="rId13"/>
              </p:custDataLst>
            </p:nvPr>
          </p:nvSpPr>
          <p:spPr>
            <a:xfrm flipH="1">
              <a:off x="5835651" y="5029201"/>
              <a:ext cx="779463" cy="434975"/>
            </a:xfrm>
            <a:prstGeom prst="rect">
              <a:avLst/>
            </a:prstGeom>
            <a:solidFill>
              <a:srgbClr val="2791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>
                <a:defRPr/>
              </a:pPr>
              <a:r>
                <a:rPr lang="en-US" altLang="zh-CN" sz="2400" dirty="0">
                  <a:solidFill>
                    <a:srgbClr val="FFFFFF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01</a:t>
              </a:r>
              <a:endParaRPr lang="zh-CN" altLang="en-US" sz="2400" dirty="0">
                <a:solidFill>
                  <a:srgbClr val="FFFFFF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3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项目设计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4539231" y="871294"/>
            <a:ext cx="3278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36EB8"/>
              </a:buClr>
            </a:pPr>
            <a:r>
              <a:rPr kumimoji="1" lang="zh-CN" altLang="en-US" sz="2800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最大化项目效益</a:t>
            </a:r>
            <a:endParaRPr kumimoji="1" lang="zh-CN" altLang="en-US" sz="2800" dirty="0">
              <a:solidFill>
                <a:srgbClr val="036E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067107" y="4958123"/>
            <a:ext cx="294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kumimoji="1" lang="zh-CN" altLang="en-US" dirty="0"/>
              <a:t>单击更改单击更改</a:t>
            </a:r>
            <a:endParaRPr kumimoji="1" lang="en-US" altLang="zh-CN" dirty="0"/>
          </a:p>
          <a:p>
            <a:pPr lvl="2"/>
            <a:r>
              <a:rPr kumimoji="1" lang="zh-CN" altLang="en-US" dirty="0"/>
              <a:t>单击更改单击</a:t>
            </a:r>
            <a:r>
              <a:rPr kumimoji="1" lang="zh-CN" altLang="en-US" dirty="0" smtClean="0"/>
              <a:t>更改</a:t>
            </a:r>
            <a:endParaRPr kumimoji="1" lang="en-US" altLang="zh-CN" dirty="0"/>
          </a:p>
        </p:txBody>
      </p:sp>
      <p:sp>
        <p:nvSpPr>
          <p:cNvPr id="10" name="文本框 9"/>
          <p:cNvSpPr txBox="1"/>
          <p:nvPr/>
        </p:nvSpPr>
        <p:spPr>
          <a:xfrm>
            <a:off x="-812800" y="4041775"/>
            <a:ext cx="4079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algn="r"/>
            <a:r>
              <a:rPr kumimoji="1" lang="zh-CN" altLang="en-US" dirty="0" smtClean="0"/>
              <a:t>单击更改单击更改</a:t>
            </a:r>
            <a:endParaRPr kumimoji="1" lang="en-US" altLang="zh-CN" dirty="0" smtClean="0"/>
          </a:p>
          <a:p>
            <a:pPr lvl="2" algn="r"/>
            <a:r>
              <a:rPr kumimoji="1" lang="zh-CN" altLang="en-US" dirty="0"/>
              <a:t>单击更改单击更改</a:t>
            </a:r>
            <a:endParaRPr kumimoji="1"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6581776" y="5507727"/>
            <a:ext cx="18365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/>
              <a:t>每一个模板都用心设计，一切以实用为原则，不浮夸，不做作，不免费。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400" dirty="0"/>
          </a:p>
        </p:txBody>
      </p:sp>
      <p:sp>
        <p:nvSpPr>
          <p:cNvPr id="37" name="文本框 36"/>
          <p:cNvSpPr txBox="1"/>
          <p:nvPr/>
        </p:nvSpPr>
        <p:spPr>
          <a:xfrm>
            <a:off x="3990403" y="4696514"/>
            <a:ext cx="15541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dirty="0" smtClean="0"/>
              <a:t>每</a:t>
            </a:r>
            <a:r>
              <a:rPr kumimoji="1" lang="zh-CN" altLang="en-US" sz="1400" dirty="0"/>
              <a:t>一个模板都用心设计，一切以实用为原则，不浮夸，不做作，不免费。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067107" y="3169574"/>
            <a:ext cx="294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kumimoji="1" lang="zh-CN" altLang="en-US" dirty="0"/>
              <a:t>单击更改单击更改</a:t>
            </a:r>
            <a:endParaRPr kumimoji="1" lang="en-US" altLang="zh-CN" dirty="0"/>
          </a:p>
          <a:p>
            <a:pPr lvl="2"/>
            <a:r>
              <a:rPr kumimoji="1" lang="zh-CN" altLang="en-US" dirty="0"/>
              <a:t>单击更改单击</a:t>
            </a:r>
            <a:r>
              <a:rPr kumimoji="1" lang="zh-CN" altLang="en-US" dirty="0" smtClean="0"/>
              <a:t>更改</a:t>
            </a:r>
            <a:endParaRPr kumimoji="1" lang="en-US" altLang="zh-CN" dirty="0"/>
          </a:p>
        </p:txBody>
      </p:sp>
      <p:sp>
        <p:nvSpPr>
          <p:cNvPr id="38" name="文本框 37"/>
          <p:cNvSpPr txBox="1"/>
          <p:nvPr/>
        </p:nvSpPr>
        <p:spPr>
          <a:xfrm>
            <a:off x="320675" y="2329333"/>
            <a:ext cx="294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kumimoji="1" lang="zh-CN" altLang="en-US" dirty="0"/>
              <a:t>单击更改单击更改</a:t>
            </a:r>
            <a:endParaRPr kumimoji="1" lang="en-US" altLang="zh-CN" dirty="0"/>
          </a:p>
          <a:p>
            <a:pPr lvl="2"/>
            <a:r>
              <a:rPr kumimoji="1" lang="zh-CN" altLang="en-US" dirty="0"/>
              <a:t>单击更改单击</a:t>
            </a:r>
            <a:r>
              <a:rPr kumimoji="1" lang="zh-CN" altLang="en-US" dirty="0" smtClean="0"/>
              <a:t>更改</a:t>
            </a:r>
            <a:endParaRPr kumimoji="1"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2100943"/>
            <a:ext cx="12192000" cy="2670629"/>
          </a:xfrm>
          <a:prstGeom prst="rect">
            <a:avLst/>
          </a:prstGeom>
          <a:solidFill>
            <a:srgbClr val="036EB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5705493" y="2086429"/>
            <a:ext cx="781015" cy="2685142"/>
            <a:chOff x="5123543" y="2728686"/>
            <a:chExt cx="781015" cy="2685142"/>
          </a:xfrm>
          <a:solidFill>
            <a:srgbClr val="34BF49"/>
          </a:solidFill>
          <a:effectLst/>
        </p:grpSpPr>
        <p:sp>
          <p:nvSpPr>
            <p:cNvPr id="9" name="等腰三角形 8"/>
            <p:cNvSpPr/>
            <p:nvPr/>
          </p:nvSpPr>
          <p:spPr>
            <a:xfrm flipV="1">
              <a:off x="5123543" y="2728686"/>
              <a:ext cx="781015" cy="58057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>
              <a:off x="5123543" y="4833258"/>
              <a:ext cx="781015" cy="58057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99909" y="2908219"/>
            <a:ext cx="6392182" cy="830997"/>
            <a:chOff x="3599543" y="2908219"/>
            <a:chExt cx="6392182" cy="830997"/>
          </a:xfrm>
        </p:grpSpPr>
        <p:sp>
          <p:nvSpPr>
            <p:cNvPr id="7" name="文本框 6"/>
            <p:cNvSpPr txBox="1"/>
            <p:nvPr/>
          </p:nvSpPr>
          <p:spPr>
            <a:xfrm>
              <a:off x="4310742" y="2908219"/>
              <a:ext cx="56809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dirty="0" smtClean="0">
                  <a:solidFill>
                    <a:schemeClr val="bg1"/>
                  </a:solidFill>
                </a:rPr>
                <a:t>各方需要配合的工作</a:t>
              </a:r>
              <a:endParaRPr lang="zh-CN" altLang="en-US" sz="4800" dirty="0">
                <a:solidFill>
                  <a:schemeClr val="bg1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599543" y="2908219"/>
              <a:ext cx="10014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</a:rPr>
                <a:t>04</a:t>
              </a:r>
              <a:endParaRPr lang="zh-CN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686629" y="5012791"/>
            <a:ext cx="4586514" cy="1209221"/>
            <a:chOff x="3686629" y="1298779"/>
            <a:chExt cx="4586514" cy="1209221"/>
          </a:xfrm>
        </p:grpSpPr>
        <p:sp>
          <p:nvSpPr>
            <p:cNvPr id="12" name="文本框 11"/>
            <p:cNvSpPr txBox="1"/>
            <p:nvPr/>
          </p:nvSpPr>
          <p:spPr>
            <a:xfrm>
              <a:off x="4968420" y="2050160"/>
              <a:ext cx="3219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kern="2700" spc="600" dirty="0" smtClean="0"/>
                <a:t>ORANGEPPT</a:t>
              </a:r>
              <a:r>
                <a:rPr lang="zh-CN" altLang="en-US" kern="2700" spc="600" dirty="0" smtClean="0"/>
                <a:t>工作室</a:t>
              </a:r>
              <a:endParaRPr lang="zh-CN" altLang="en-US" kern="2700" spc="600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895850" y="1646551"/>
              <a:ext cx="3377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ＰＯＷＥＲＰＯＩＮＴ</a:t>
              </a:r>
              <a:endParaRPr lang="zh-CN" altLang="en-US" sz="2400" b="1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十字箭头标注 13"/>
            <p:cNvSpPr/>
            <p:nvPr/>
          </p:nvSpPr>
          <p:spPr>
            <a:xfrm>
              <a:off x="3686629" y="1298779"/>
              <a:ext cx="1209221" cy="1209221"/>
            </a:xfrm>
            <a:prstGeom prst="quadArrowCallout">
              <a:avLst/>
            </a:pr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CN" altLang="en-US" dirty="0" smtClean="0"/>
                <a:t>ＬＯＧＯ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4753"/>
            <a:ext cx="2965450" cy="370304"/>
            <a:chOff x="73025" y="72053"/>
            <a:chExt cx="2965450" cy="370304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4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06475" y="72053"/>
              <a:ext cx="203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各方需要配合的工作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695917" y="1799773"/>
            <a:ext cx="1346083" cy="2237256"/>
            <a:chOff x="6619330" y="2104573"/>
            <a:chExt cx="1346083" cy="2237256"/>
          </a:xfrm>
        </p:grpSpPr>
        <p:sp>
          <p:nvSpPr>
            <p:cNvPr id="10" name="MH_Other_3"/>
            <p:cNvSpPr/>
            <p:nvPr>
              <p:custDataLst>
                <p:tags r:id="rId1"/>
              </p:custDataLst>
            </p:nvPr>
          </p:nvSpPr>
          <p:spPr>
            <a:xfrm>
              <a:off x="6619330" y="2104573"/>
              <a:ext cx="1346083" cy="2237256"/>
            </a:xfrm>
            <a:custGeom>
              <a:avLst/>
              <a:gdLst>
                <a:gd name="connsiteX0" fmla="*/ 588566 w 1536700"/>
                <a:gd name="connsiteY0" fmla="*/ 2172931 h 2555648"/>
                <a:gd name="connsiteX1" fmla="*/ 588566 w 1536700"/>
                <a:gd name="connsiteY1" fmla="*/ 2232462 h 2555648"/>
                <a:gd name="connsiteX2" fmla="*/ 948135 w 1536700"/>
                <a:gd name="connsiteY2" fmla="*/ 2232462 h 2555648"/>
                <a:gd name="connsiteX3" fmla="*/ 948135 w 1536700"/>
                <a:gd name="connsiteY3" fmla="*/ 2172931 h 2555648"/>
                <a:gd name="connsiteX4" fmla="*/ 588566 w 1536700"/>
                <a:gd name="connsiteY4" fmla="*/ 2014319 h 2555648"/>
                <a:gd name="connsiteX5" fmla="*/ 588566 w 1536700"/>
                <a:gd name="connsiteY5" fmla="*/ 2073850 h 2555648"/>
                <a:gd name="connsiteX6" fmla="*/ 948135 w 1536700"/>
                <a:gd name="connsiteY6" fmla="*/ 2073850 h 2555648"/>
                <a:gd name="connsiteX7" fmla="*/ 948135 w 1536700"/>
                <a:gd name="connsiteY7" fmla="*/ 2014319 h 2555648"/>
                <a:gd name="connsiteX8" fmla="*/ 439655 w 1536700"/>
                <a:gd name="connsiteY8" fmla="*/ 1865655 h 2555648"/>
                <a:gd name="connsiteX9" fmla="*/ 1097045 w 1536700"/>
                <a:gd name="connsiteY9" fmla="*/ 1865655 h 2555648"/>
                <a:gd name="connsiteX10" fmla="*/ 1189236 w 1536700"/>
                <a:gd name="connsiteY10" fmla="*/ 1953225 h 2555648"/>
                <a:gd name="connsiteX11" fmla="*/ 1097045 w 1536700"/>
                <a:gd name="connsiteY11" fmla="*/ 2040795 h 2555648"/>
                <a:gd name="connsiteX12" fmla="*/ 1189236 w 1536700"/>
                <a:gd name="connsiteY12" fmla="*/ 2128365 h 2555648"/>
                <a:gd name="connsiteX13" fmla="*/ 1097045 w 1536700"/>
                <a:gd name="connsiteY13" fmla="*/ 2215935 h 2555648"/>
                <a:gd name="connsiteX14" fmla="*/ 1189236 w 1536700"/>
                <a:gd name="connsiteY14" fmla="*/ 2303505 h 2555648"/>
                <a:gd name="connsiteX15" fmla="*/ 1097045 w 1536700"/>
                <a:gd name="connsiteY15" fmla="*/ 2391075 h 2555648"/>
                <a:gd name="connsiteX16" fmla="*/ 948071 w 1536700"/>
                <a:gd name="connsiteY16" fmla="*/ 2391075 h 2555648"/>
                <a:gd name="connsiteX17" fmla="*/ 937297 w 1536700"/>
                <a:gd name="connsiteY17" fmla="*/ 2444188 h 2555648"/>
                <a:gd name="connsiteX18" fmla="*/ 768350 w 1536700"/>
                <a:gd name="connsiteY18" fmla="*/ 2555648 h 2555648"/>
                <a:gd name="connsiteX19" fmla="*/ 599403 w 1536700"/>
                <a:gd name="connsiteY19" fmla="*/ 2444188 h 2555648"/>
                <a:gd name="connsiteX20" fmla="*/ 588630 w 1536700"/>
                <a:gd name="connsiteY20" fmla="*/ 2391075 h 2555648"/>
                <a:gd name="connsiteX21" fmla="*/ 439655 w 1536700"/>
                <a:gd name="connsiteY21" fmla="*/ 2391075 h 2555648"/>
                <a:gd name="connsiteX22" fmla="*/ 347464 w 1536700"/>
                <a:gd name="connsiteY22" fmla="*/ 2303505 h 2555648"/>
                <a:gd name="connsiteX23" fmla="*/ 439655 w 1536700"/>
                <a:gd name="connsiteY23" fmla="*/ 2215935 h 2555648"/>
                <a:gd name="connsiteX24" fmla="*/ 347464 w 1536700"/>
                <a:gd name="connsiteY24" fmla="*/ 2128365 h 2555648"/>
                <a:gd name="connsiteX25" fmla="*/ 439655 w 1536700"/>
                <a:gd name="connsiteY25" fmla="*/ 2040795 h 2555648"/>
                <a:gd name="connsiteX26" fmla="*/ 347464 w 1536700"/>
                <a:gd name="connsiteY26" fmla="*/ 1953225 h 2555648"/>
                <a:gd name="connsiteX27" fmla="*/ 439655 w 1536700"/>
                <a:gd name="connsiteY27" fmla="*/ 1865655 h 2555648"/>
                <a:gd name="connsiteX28" fmla="*/ 768350 w 1536700"/>
                <a:gd name="connsiteY28" fmla="*/ 0 h 2555648"/>
                <a:gd name="connsiteX29" fmla="*/ 1536700 w 1536700"/>
                <a:gd name="connsiteY29" fmla="*/ 770343 h 2555648"/>
                <a:gd name="connsiteX30" fmla="*/ 1521090 w 1536700"/>
                <a:gd name="connsiteY30" fmla="*/ 925594 h 2555648"/>
                <a:gd name="connsiteX31" fmla="*/ 1491688 w 1536700"/>
                <a:gd name="connsiteY31" fmla="*/ 1020556 h 2555648"/>
                <a:gd name="connsiteX32" fmla="*/ 1491950 w 1536700"/>
                <a:gd name="connsiteY32" fmla="*/ 1020556 h 2555648"/>
                <a:gd name="connsiteX33" fmla="*/ 1140478 w 1536700"/>
                <a:gd name="connsiteY33" fmla="*/ 1823920 h 2555648"/>
                <a:gd name="connsiteX34" fmla="*/ 396222 w 1536700"/>
                <a:gd name="connsiteY34" fmla="*/ 1823920 h 2555648"/>
                <a:gd name="connsiteX35" fmla="*/ 44750 w 1536700"/>
                <a:gd name="connsiteY35" fmla="*/ 1020556 h 2555648"/>
                <a:gd name="connsiteX36" fmla="*/ 45012 w 1536700"/>
                <a:gd name="connsiteY36" fmla="*/ 1020556 h 2555648"/>
                <a:gd name="connsiteX37" fmla="*/ 15610 w 1536700"/>
                <a:gd name="connsiteY37" fmla="*/ 925594 h 2555648"/>
                <a:gd name="connsiteX38" fmla="*/ 0 w 1536700"/>
                <a:gd name="connsiteY38" fmla="*/ 770343 h 2555648"/>
                <a:gd name="connsiteX39" fmla="*/ 768350 w 1536700"/>
                <a:gd name="connsiteY39" fmla="*/ 0 h 2555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536700" h="2555648">
                  <a:moveTo>
                    <a:pt x="588566" y="2172931"/>
                  </a:moveTo>
                  <a:lnTo>
                    <a:pt x="588566" y="2232462"/>
                  </a:lnTo>
                  <a:lnTo>
                    <a:pt x="948135" y="2232462"/>
                  </a:lnTo>
                  <a:lnTo>
                    <a:pt x="948135" y="2172931"/>
                  </a:lnTo>
                  <a:close/>
                  <a:moveTo>
                    <a:pt x="588566" y="2014319"/>
                  </a:moveTo>
                  <a:lnTo>
                    <a:pt x="588566" y="2073850"/>
                  </a:lnTo>
                  <a:lnTo>
                    <a:pt x="948135" y="2073850"/>
                  </a:lnTo>
                  <a:lnTo>
                    <a:pt x="948135" y="2014319"/>
                  </a:lnTo>
                  <a:close/>
                  <a:moveTo>
                    <a:pt x="439655" y="1865655"/>
                  </a:moveTo>
                  <a:lnTo>
                    <a:pt x="1097045" y="1865655"/>
                  </a:lnTo>
                  <a:cubicBezTo>
                    <a:pt x="1147961" y="1865655"/>
                    <a:pt x="1189236" y="1904861"/>
                    <a:pt x="1189236" y="1953225"/>
                  </a:cubicBezTo>
                  <a:cubicBezTo>
                    <a:pt x="1189236" y="2001589"/>
                    <a:pt x="1147961" y="2040795"/>
                    <a:pt x="1097045" y="2040795"/>
                  </a:cubicBezTo>
                  <a:cubicBezTo>
                    <a:pt x="1147961" y="2040795"/>
                    <a:pt x="1189236" y="2080001"/>
                    <a:pt x="1189236" y="2128365"/>
                  </a:cubicBezTo>
                  <a:cubicBezTo>
                    <a:pt x="1189236" y="2176729"/>
                    <a:pt x="1147961" y="2215935"/>
                    <a:pt x="1097045" y="2215935"/>
                  </a:cubicBezTo>
                  <a:cubicBezTo>
                    <a:pt x="1147961" y="2215935"/>
                    <a:pt x="1189236" y="2255141"/>
                    <a:pt x="1189236" y="2303505"/>
                  </a:cubicBezTo>
                  <a:cubicBezTo>
                    <a:pt x="1189236" y="2351869"/>
                    <a:pt x="1147961" y="2391075"/>
                    <a:pt x="1097045" y="2391075"/>
                  </a:cubicBezTo>
                  <a:lnTo>
                    <a:pt x="948071" y="2391075"/>
                  </a:lnTo>
                  <a:lnTo>
                    <a:pt x="937297" y="2444188"/>
                  </a:lnTo>
                  <a:cubicBezTo>
                    <a:pt x="909462" y="2509689"/>
                    <a:pt x="844299" y="2555648"/>
                    <a:pt x="768350" y="2555648"/>
                  </a:cubicBezTo>
                  <a:cubicBezTo>
                    <a:pt x="692402" y="2555648"/>
                    <a:pt x="627238" y="2509689"/>
                    <a:pt x="599403" y="2444188"/>
                  </a:cubicBezTo>
                  <a:lnTo>
                    <a:pt x="588630" y="2391075"/>
                  </a:lnTo>
                  <a:lnTo>
                    <a:pt x="439655" y="2391075"/>
                  </a:lnTo>
                  <a:cubicBezTo>
                    <a:pt x="388739" y="2391075"/>
                    <a:pt x="347464" y="2351869"/>
                    <a:pt x="347464" y="2303505"/>
                  </a:cubicBezTo>
                  <a:cubicBezTo>
                    <a:pt x="347464" y="2255141"/>
                    <a:pt x="388739" y="2215935"/>
                    <a:pt x="439655" y="2215935"/>
                  </a:cubicBezTo>
                  <a:cubicBezTo>
                    <a:pt x="388739" y="2215935"/>
                    <a:pt x="347464" y="2176729"/>
                    <a:pt x="347464" y="2128365"/>
                  </a:cubicBezTo>
                  <a:cubicBezTo>
                    <a:pt x="347464" y="2080001"/>
                    <a:pt x="388739" y="2040795"/>
                    <a:pt x="439655" y="2040795"/>
                  </a:cubicBezTo>
                  <a:cubicBezTo>
                    <a:pt x="388739" y="2040795"/>
                    <a:pt x="347464" y="2001589"/>
                    <a:pt x="347464" y="1953225"/>
                  </a:cubicBezTo>
                  <a:cubicBezTo>
                    <a:pt x="347464" y="1904861"/>
                    <a:pt x="388739" y="1865655"/>
                    <a:pt x="439655" y="1865655"/>
                  </a:cubicBezTo>
                  <a:close/>
                  <a:moveTo>
                    <a:pt x="768350" y="0"/>
                  </a:moveTo>
                  <a:cubicBezTo>
                    <a:pt x="1192698" y="0"/>
                    <a:pt x="1536700" y="344894"/>
                    <a:pt x="1536700" y="770343"/>
                  </a:cubicBezTo>
                  <a:cubicBezTo>
                    <a:pt x="1536700" y="823524"/>
                    <a:pt x="1531325" y="875447"/>
                    <a:pt x="1521090" y="925594"/>
                  </a:cubicBezTo>
                  <a:lnTo>
                    <a:pt x="1491688" y="1020556"/>
                  </a:lnTo>
                  <a:lnTo>
                    <a:pt x="1491950" y="1020556"/>
                  </a:lnTo>
                  <a:lnTo>
                    <a:pt x="1140478" y="1823920"/>
                  </a:lnTo>
                  <a:lnTo>
                    <a:pt x="396222" y="1823920"/>
                  </a:lnTo>
                  <a:lnTo>
                    <a:pt x="44750" y="1020556"/>
                  </a:lnTo>
                  <a:lnTo>
                    <a:pt x="45012" y="1020556"/>
                  </a:lnTo>
                  <a:lnTo>
                    <a:pt x="15610" y="925594"/>
                  </a:lnTo>
                  <a:cubicBezTo>
                    <a:pt x="5375" y="875447"/>
                    <a:pt x="0" y="823524"/>
                    <a:pt x="0" y="770343"/>
                  </a:cubicBezTo>
                  <a:cubicBezTo>
                    <a:pt x="0" y="344894"/>
                    <a:pt x="344002" y="0"/>
                    <a:pt x="768350" y="0"/>
                  </a:cubicBezTo>
                  <a:close/>
                </a:path>
              </a:pathLst>
            </a:custGeom>
            <a:solidFill>
              <a:srgbClr val="036EB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 smtClean="0"/>
            </a:p>
            <a:p>
              <a:pPr algn="ctr"/>
              <a:endParaRPr lang="en-US" altLang="zh-CN" dirty="0"/>
            </a:p>
            <a:p>
              <a:pPr algn="ctr"/>
              <a:endParaRPr lang="en-US" altLang="zh-CN" dirty="0" smtClean="0"/>
            </a:p>
            <a:p>
              <a:pPr algn="ctr"/>
              <a:endParaRPr lang="en-US" altLang="zh-CN" dirty="0"/>
            </a:p>
            <a:p>
              <a:pPr algn="ctr"/>
              <a:endParaRPr lang="en-US" altLang="zh-CN" dirty="0" smtClean="0"/>
            </a:p>
            <a:p>
              <a:pPr algn="ctr"/>
              <a:endParaRPr lang="en-US" altLang="zh-CN" dirty="0"/>
            </a:p>
            <a:p>
              <a:pPr algn="ctr"/>
              <a:endParaRPr lang="en-US" altLang="zh-CN" dirty="0" smtClean="0"/>
            </a:p>
            <a:p>
              <a:pPr algn="ctr"/>
              <a:r>
                <a:rPr lang="en-US" altLang="zh-CN" dirty="0" smtClean="0"/>
                <a:t>B</a:t>
              </a:r>
              <a:endParaRPr lang="zh-CN" altLang="en-US" dirty="0"/>
            </a:p>
          </p:txBody>
        </p:sp>
        <p:sp>
          <p:nvSpPr>
            <p:cNvPr id="11" name="MH_SubTitle_2"/>
            <p:cNvSpPr/>
            <p:nvPr>
              <p:custDataLst>
                <p:tags r:id="rId2"/>
              </p:custDataLst>
            </p:nvPr>
          </p:nvSpPr>
          <p:spPr>
            <a:xfrm>
              <a:off x="6669585" y="2161772"/>
              <a:ext cx="1248203" cy="1480587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zh-CN" altLang="en-US" sz="2000" dirty="0">
                  <a:solidFill>
                    <a:srgbClr val="333333"/>
                  </a:solidFill>
                </a:rPr>
                <a:t>单击更改</a:t>
              </a:r>
              <a:endParaRPr lang="zh-CN" altLang="en-US" sz="2000" dirty="0">
                <a:solidFill>
                  <a:srgbClr val="333333"/>
                </a:solidFill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2605938" y="1799773"/>
            <a:ext cx="6990951" cy="3912172"/>
            <a:chOff x="2872638" y="1799773"/>
            <a:chExt cx="6990951" cy="3912172"/>
          </a:xfrm>
        </p:grpSpPr>
        <p:grpSp>
          <p:nvGrpSpPr>
            <p:cNvPr id="12" name="组合 11"/>
            <p:cNvGrpSpPr/>
            <p:nvPr/>
          </p:nvGrpSpPr>
          <p:grpSpPr>
            <a:xfrm>
              <a:off x="3551296" y="1799773"/>
              <a:ext cx="1346083" cy="2237256"/>
              <a:chOff x="4251385" y="2104573"/>
              <a:chExt cx="1346083" cy="2237256"/>
            </a:xfrm>
          </p:grpSpPr>
          <p:sp>
            <p:nvSpPr>
              <p:cNvPr id="8" name="MH_Other_2"/>
              <p:cNvSpPr/>
              <p:nvPr>
                <p:custDataLst>
                  <p:tags r:id="rId3"/>
                </p:custDataLst>
              </p:nvPr>
            </p:nvSpPr>
            <p:spPr>
              <a:xfrm>
                <a:off x="4251385" y="2104573"/>
                <a:ext cx="1346083" cy="2237256"/>
              </a:xfrm>
              <a:custGeom>
                <a:avLst/>
                <a:gdLst>
                  <a:gd name="connsiteX0" fmla="*/ 588566 w 1536700"/>
                  <a:gd name="connsiteY0" fmla="*/ 2172931 h 2555648"/>
                  <a:gd name="connsiteX1" fmla="*/ 588566 w 1536700"/>
                  <a:gd name="connsiteY1" fmla="*/ 2232462 h 2555648"/>
                  <a:gd name="connsiteX2" fmla="*/ 948135 w 1536700"/>
                  <a:gd name="connsiteY2" fmla="*/ 2232462 h 2555648"/>
                  <a:gd name="connsiteX3" fmla="*/ 948135 w 1536700"/>
                  <a:gd name="connsiteY3" fmla="*/ 2172931 h 2555648"/>
                  <a:gd name="connsiteX4" fmla="*/ 588566 w 1536700"/>
                  <a:gd name="connsiteY4" fmla="*/ 2014319 h 2555648"/>
                  <a:gd name="connsiteX5" fmla="*/ 588566 w 1536700"/>
                  <a:gd name="connsiteY5" fmla="*/ 2073850 h 2555648"/>
                  <a:gd name="connsiteX6" fmla="*/ 948135 w 1536700"/>
                  <a:gd name="connsiteY6" fmla="*/ 2073850 h 2555648"/>
                  <a:gd name="connsiteX7" fmla="*/ 948135 w 1536700"/>
                  <a:gd name="connsiteY7" fmla="*/ 2014319 h 2555648"/>
                  <a:gd name="connsiteX8" fmla="*/ 439655 w 1536700"/>
                  <a:gd name="connsiteY8" fmla="*/ 1865655 h 2555648"/>
                  <a:gd name="connsiteX9" fmla="*/ 1097045 w 1536700"/>
                  <a:gd name="connsiteY9" fmla="*/ 1865655 h 2555648"/>
                  <a:gd name="connsiteX10" fmla="*/ 1189236 w 1536700"/>
                  <a:gd name="connsiteY10" fmla="*/ 1953225 h 2555648"/>
                  <a:gd name="connsiteX11" fmla="*/ 1097045 w 1536700"/>
                  <a:gd name="connsiteY11" fmla="*/ 2040795 h 2555648"/>
                  <a:gd name="connsiteX12" fmla="*/ 1189236 w 1536700"/>
                  <a:gd name="connsiteY12" fmla="*/ 2128365 h 2555648"/>
                  <a:gd name="connsiteX13" fmla="*/ 1097045 w 1536700"/>
                  <a:gd name="connsiteY13" fmla="*/ 2215935 h 2555648"/>
                  <a:gd name="connsiteX14" fmla="*/ 1189236 w 1536700"/>
                  <a:gd name="connsiteY14" fmla="*/ 2303505 h 2555648"/>
                  <a:gd name="connsiteX15" fmla="*/ 1097045 w 1536700"/>
                  <a:gd name="connsiteY15" fmla="*/ 2391075 h 2555648"/>
                  <a:gd name="connsiteX16" fmla="*/ 948071 w 1536700"/>
                  <a:gd name="connsiteY16" fmla="*/ 2391075 h 2555648"/>
                  <a:gd name="connsiteX17" fmla="*/ 937297 w 1536700"/>
                  <a:gd name="connsiteY17" fmla="*/ 2444188 h 2555648"/>
                  <a:gd name="connsiteX18" fmla="*/ 768350 w 1536700"/>
                  <a:gd name="connsiteY18" fmla="*/ 2555648 h 2555648"/>
                  <a:gd name="connsiteX19" fmla="*/ 599403 w 1536700"/>
                  <a:gd name="connsiteY19" fmla="*/ 2444188 h 2555648"/>
                  <a:gd name="connsiteX20" fmla="*/ 588630 w 1536700"/>
                  <a:gd name="connsiteY20" fmla="*/ 2391075 h 2555648"/>
                  <a:gd name="connsiteX21" fmla="*/ 439655 w 1536700"/>
                  <a:gd name="connsiteY21" fmla="*/ 2391075 h 2555648"/>
                  <a:gd name="connsiteX22" fmla="*/ 347464 w 1536700"/>
                  <a:gd name="connsiteY22" fmla="*/ 2303505 h 2555648"/>
                  <a:gd name="connsiteX23" fmla="*/ 439655 w 1536700"/>
                  <a:gd name="connsiteY23" fmla="*/ 2215935 h 2555648"/>
                  <a:gd name="connsiteX24" fmla="*/ 347464 w 1536700"/>
                  <a:gd name="connsiteY24" fmla="*/ 2128365 h 2555648"/>
                  <a:gd name="connsiteX25" fmla="*/ 439655 w 1536700"/>
                  <a:gd name="connsiteY25" fmla="*/ 2040795 h 2555648"/>
                  <a:gd name="connsiteX26" fmla="*/ 347464 w 1536700"/>
                  <a:gd name="connsiteY26" fmla="*/ 1953225 h 2555648"/>
                  <a:gd name="connsiteX27" fmla="*/ 439655 w 1536700"/>
                  <a:gd name="connsiteY27" fmla="*/ 1865655 h 2555648"/>
                  <a:gd name="connsiteX28" fmla="*/ 768350 w 1536700"/>
                  <a:gd name="connsiteY28" fmla="*/ 0 h 2555648"/>
                  <a:gd name="connsiteX29" fmla="*/ 1536700 w 1536700"/>
                  <a:gd name="connsiteY29" fmla="*/ 770343 h 2555648"/>
                  <a:gd name="connsiteX30" fmla="*/ 1521090 w 1536700"/>
                  <a:gd name="connsiteY30" fmla="*/ 925594 h 2555648"/>
                  <a:gd name="connsiteX31" fmla="*/ 1491688 w 1536700"/>
                  <a:gd name="connsiteY31" fmla="*/ 1020556 h 2555648"/>
                  <a:gd name="connsiteX32" fmla="*/ 1491950 w 1536700"/>
                  <a:gd name="connsiteY32" fmla="*/ 1020556 h 2555648"/>
                  <a:gd name="connsiteX33" fmla="*/ 1140478 w 1536700"/>
                  <a:gd name="connsiteY33" fmla="*/ 1823920 h 2555648"/>
                  <a:gd name="connsiteX34" fmla="*/ 396222 w 1536700"/>
                  <a:gd name="connsiteY34" fmla="*/ 1823920 h 2555648"/>
                  <a:gd name="connsiteX35" fmla="*/ 44750 w 1536700"/>
                  <a:gd name="connsiteY35" fmla="*/ 1020556 h 2555648"/>
                  <a:gd name="connsiteX36" fmla="*/ 45012 w 1536700"/>
                  <a:gd name="connsiteY36" fmla="*/ 1020556 h 2555648"/>
                  <a:gd name="connsiteX37" fmla="*/ 15610 w 1536700"/>
                  <a:gd name="connsiteY37" fmla="*/ 925594 h 2555648"/>
                  <a:gd name="connsiteX38" fmla="*/ 0 w 1536700"/>
                  <a:gd name="connsiteY38" fmla="*/ 770343 h 2555648"/>
                  <a:gd name="connsiteX39" fmla="*/ 768350 w 1536700"/>
                  <a:gd name="connsiteY39" fmla="*/ 0 h 255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1536700" h="2555648">
                    <a:moveTo>
                      <a:pt x="588566" y="2172931"/>
                    </a:moveTo>
                    <a:lnTo>
                      <a:pt x="588566" y="2232462"/>
                    </a:lnTo>
                    <a:lnTo>
                      <a:pt x="948135" y="2232462"/>
                    </a:lnTo>
                    <a:lnTo>
                      <a:pt x="948135" y="2172931"/>
                    </a:lnTo>
                    <a:close/>
                    <a:moveTo>
                      <a:pt x="588566" y="2014319"/>
                    </a:moveTo>
                    <a:lnTo>
                      <a:pt x="588566" y="2073850"/>
                    </a:lnTo>
                    <a:lnTo>
                      <a:pt x="948135" y="2073850"/>
                    </a:lnTo>
                    <a:lnTo>
                      <a:pt x="948135" y="2014319"/>
                    </a:lnTo>
                    <a:close/>
                    <a:moveTo>
                      <a:pt x="439655" y="1865655"/>
                    </a:moveTo>
                    <a:lnTo>
                      <a:pt x="1097045" y="1865655"/>
                    </a:lnTo>
                    <a:cubicBezTo>
                      <a:pt x="1147961" y="1865655"/>
                      <a:pt x="1189236" y="1904861"/>
                      <a:pt x="1189236" y="1953225"/>
                    </a:cubicBezTo>
                    <a:cubicBezTo>
                      <a:pt x="1189236" y="2001589"/>
                      <a:pt x="1147961" y="2040795"/>
                      <a:pt x="1097045" y="2040795"/>
                    </a:cubicBezTo>
                    <a:cubicBezTo>
                      <a:pt x="1147961" y="2040795"/>
                      <a:pt x="1189236" y="2080001"/>
                      <a:pt x="1189236" y="2128365"/>
                    </a:cubicBezTo>
                    <a:cubicBezTo>
                      <a:pt x="1189236" y="2176729"/>
                      <a:pt x="1147961" y="2215935"/>
                      <a:pt x="1097045" y="2215935"/>
                    </a:cubicBezTo>
                    <a:cubicBezTo>
                      <a:pt x="1147961" y="2215935"/>
                      <a:pt x="1189236" y="2255141"/>
                      <a:pt x="1189236" y="2303505"/>
                    </a:cubicBezTo>
                    <a:cubicBezTo>
                      <a:pt x="1189236" y="2351869"/>
                      <a:pt x="1147961" y="2391075"/>
                      <a:pt x="1097045" y="2391075"/>
                    </a:cubicBezTo>
                    <a:lnTo>
                      <a:pt x="948071" y="2391075"/>
                    </a:lnTo>
                    <a:lnTo>
                      <a:pt x="937297" y="2444188"/>
                    </a:lnTo>
                    <a:cubicBezTo>
                      <a:pt x="909462" y="2509689"/>
                      <a:pt x="844299" y="2555648"/>
                      <a:pt x="768350" y="2555648"/>
                    </a:cubicBezTo>
                    <a:cubicBezTo>
                      <a:pt x="692402" y="2555648"/>
                      <a:pt x="627238" y="2509689"/>
                      <a:pt x="599403" y="2444188"/>
                    </a:cubicBezTo>
                    <a:lnTo>
                      <a:pt x="588630" y="2391075"/>
                    </a:lnTo>
                    <a:lnTo>
                      <a:pt x="439655" y="2391075"/>
                    </a:lnTo>
                    <a:cubicBezTo>
                      <a:pt x="388739" y="2391075"/>
                      <a:pt x="347464" y="2351869"/>
                      <a:pt x="347464" y="2303505"/>
                    </a:cubicBezTo>
                    <a:cubicBezTo>
                      <a:pt x="347464" y="2255141"/>
                      <a:pt x="388739" y="2215935"/>
                      <a:pt x="439655" y="2215935"/>
                    </a:cubicBezTo>
                    <a:cubicBezTo>
                      <a:pt x="388739" y="2215935"/>
                      <a:pt x="347464" y="2176729"/>
                      <a:pt x="347464" y="2128365"/>
                    </a:cubicBezTo>
                    <a:cubicBezTo>
                      <a:pt x="347464" y="2080001"/>
                      <a:pt x="388739" y="2040795"/>
                      <a:pt x="439655" y="2040795"/>
                    </a:cubicBezTo>
                    <a:cubicBezTo>
                      <a:pt x="388739" y="2040795"/>
                      <a:pt x="347464" y="2001589"/>
                      <a:pt x="347464" y="1953225"/>
                    </a:cubicBezTo>
                    <a:cubicBezTo>
                      <a:pt x="347464" y="1904861"/>
                      <a:pt x="388739" y="1865655"/>
                      <a:pt x="439655" y="1865655"/>
                    </a:cubicBezTo>
                    <a:close/>
                    <a:moveTo>
                      <a:pt x="768350" y="0"/>
                    </a:moveTo>
                    <a:cubicBezTo>
                      <a:pt x="1192698" y="0"/>
                      <a:pt x="1536700" y="344894"/>
                      <a:pt x="1536700" y="770343"/>
                    </a:cubicBezTo>
                    <a:cubicBezTo>
                      <a:pt x="1536700" y="823524"/>
                      <a:pt x="1531325" y="875447"/>
                      <a:pt x="1521090" y="925594"/>
                    </a:cubicBezTo>
                    <a:lnTo>
                      <a:pt x="1491688" y="1020556"/>
                    </a:lnTo>
                    <a:lnTo>
                      <a:pt x="1491950" y="1020556"/>
                    </a:lnTo>
                    <a:lnTo>
                      <a:pt x="1140478" y="1823920"/>
                    </a:lnTo>
                    <a:lnTo>
                      <a:pt x="396222" y="1823920"/>
                    </a:lnTo>
                    <a:lnTo>
                      <a:pt x="44750" y="1020556"/>
                    </a:lnTo>
                    <a:lnTo>
                      <a:pt x="45012" y="1020556"/>
                    </a:lnTo>
                    <a:lnTo>
                      <a:pt x="15610" y="925594"/>
                    </a:lnTo>
                    <a:cubicBezTo>
                      <a:pt x="5375" y="875447"/>
                      <a:pt x="0" y="823524"/>
                      <a:pt x="0" y="770343"/>
                    </a:cubicBezTo>
                    <a:cubicBezTo>
                      <a:pt x="0" y="344894"/>
                      <a:pt x="344002" y="0"/>
                      <a:pt x="768350" y="0"/>
                    </a:cubicBezTo>
                    <a:close/>
                  </a:path>
                </a:pathLst>
              </a:custGeom>
              <a:solidFill>
                <a:srgbClr val="036EB8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dirty="0" smtClean="0"/>
              </a:p>
              <a:p>
                <a:pPr algn="ctr"/>
                <a:endParaRPr lang="en-US" altLang="zh-CN" dirty="0"/>
              </a:p>
              <a:p>
                <a:pPr algn="ctr"/>
                <a:endParaRPr lang="en-US" altLang="zh-CN" dirty="0" smtClean="0"/>
              </a:p>
              <a:p>
                <a:pPr algn="ctr"/>
                <a:endParaRPr lang="en-US" altLang="zh-CN" dirty="0"/>
              </a:p>
              <a:p>
                <a:pPr algn="ctr"/>
                <a:endParaRPr lang="en-US" altLang="zh-CN" dirty="0" smtClean="0"/>
              </a:p>
              <a:p>
                <a:pPr algn="ctr"/>
                <a:endParaRPr lang="en-US" altLang="zh-CN" dirty="0"/>
              </a:p>
              <a:p>
                <a:pPr algn="ctr"/>
                <a:endParaRPr lang="en-US" altLang="zh-CN" dirty="0" smtClean="0"/>
              </a:p>
              <a:p>
                <a:pPr algn="ctr"/>
                <a:r>
                  <a:rPr lang="en-US" altLang="zh-CN" dirty="0" smtClean="0"/>
                  <a:t>A</a:t>
                </a:r>
                <a:endParaRPr lang="zh-CN" altLang="en-US" dirty="0"/>
              </a:p>
            </p:txBody>
          </p:sp>
          <p:sp>
            <p:nvSpPr>
              <p:cNvPr id="9" name="MH_SubTitle_1"/>
              <p:cNvSpPr/>
              <p:nvPr>
                <p:custDataLst>
                  <p:tags r:id="rId4"/>
                </p:custDataLst>
              </p:nvPr>
            </p:nvSpPr>
            <p:spPr>
              <a:xfrm>
                <a:off x="4300324" y="2161772"/>
                <a:ext cx="1248203" cy="1480587"/>
              </a:xfrm>
              <a:custGeom>
                <a:avLst/>
                <a:gdLst>
                  <a:gd name="connsiteX0" fmla="*/ 573088 w 1146175"/>
                  <a:gd name="connsiteY0" fmla="*/ 0 h 1359564"/>
                  <a:gd name="connsiteX1" fmla="*/ 1146175 w 1146175"/>
                  <a:gd name="connsiteY1" fmla="*/ 574220 h 1359564"/>
                  <a:gd name="connsiteX2" fmla="*/ 1134532 w 1146175"/>
                  <a:gd name="connsiteY2" fmla="*/ 689945 h 1359564"/>
                  <a:gd name="connsiteX3" fmla="*/ 1112602 w 1146175"/>
                  <a:gd name="connsiteY3" fmla="*/ 760731 h 1359564"/>
                  <a:gd name="connsiteX4" fmla="*/ 1112798 w 1146175"/>
                  <a:gd name="connsiteY4" fmla="*/ 760731 h 1359564"/>
                  <a:gd name="connsiteX5" fmla="*/ 850646 w 1146175"/>
                  <a:gd name="connsiteY5" fmla="*/ 1359564 h 1359564"/>
                  <a:gd name="connsiteX6" fmla="*/ 295529 w 1146175"/>
                  <a:gd name="connsiteY6" fmla="*/ 1359564 h 1359564"/>
                  <a:gd name="connsiteX7" fmla="*/ 33378 w 1146175"/>
                  <a:gd name="connsiteY7" fmla="*/ 760731 h 1359564"/>
                  <a:gd name="connsiteX8" fmla="*/ 33573 w 1146175"/>
                  <a:gd name="connsiteY8" fmla="*/ 760731 h 1359564"/>
                  <a:gd name="connsiteX9" fmla="*/ 11643 w 1146175"/>
                  <a:gd name="connsiteY9" fmla="*/ 689945 h 1359564"/>
                  <a:gd name="connsiteX10" fmla="*/ 0 w 1146175"/>
                  <a:gd name="connsiteY10" fmla="*/ 574220 h 1359564"/>
                  <a:gd name="connsiteX11" fmla="*/ 573088 w 1146175"/>
                  <a:gd name="connsiteY11" fmla="*/ 0 h 13595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46175" h="1359564">
                    <a:moveTo>
                      <a:pt x="573088" y="0"/>
                    </a:moveTo>
                    <a:cubicBezTo>
                      <a:pt x="889595" y="0"/>
                      <a:pt x="1146175" y="257087"/>
                      <a:pt x="1146175" y="574220"/>
                    </a:cubicBezTo>
                    <a:cubicBezTo>
                      <a:pt x="1146175" y="613861"/>
                      <a:pt x="1142166" y="652565"/>
                      <a:pt x="1134532" y="689945"/>
                    </a:cubicBezTo>
                    <a:lnTo>
                      <a:pt x="1112602" y="760731"/>
                    </a:lnTo>
                    <a:lnTo>
                      <a:pt x="1112798" y="760731"/>
                    </a:lnTo>
                    <a:lnTo>
                      <a:pt x="850646" y="1359564"/>
                    </a:lnTo>
                    <a:lnTo>
                      <a:pt x="295529" y="1359564"/>
                    </a:lnTo>
                    <a:lnTo>
                      <a:pt x="33378" y="760731"/>
                    </a:lnTo>
                    <a:lnTo>
                      <a:pt x="33573" y="760731"/>
                    </a:lnTo>
                    <a:lnTo>
                      <a:pt x="11643" y="689945"/>
                    </a:lnTo>
                    <a:cubicBezTo>
                      <a:pt x="4009" y="652565"/>
                      <a:pt x="0" y="613861"/>
                      <a:pt x="0" y="574220"/>
                    </a:cubicBezTo>
                    <a:cubicBezTo>
                      <a:pt x="0" y="257087"/>
                      <a:pt x="256580" y="0"/>
                      <a:pt x="573088" y="0"/>
                    </a:cubicBezTo>
                    <a:close/>
                  </a:path>
                </a:pathLst>
              </a:custGeom>
              <a:solidFill>
                <a:srgbClr val="FE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anchor="ctr">
                <a:normAutofit/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/>
              <a:p>
                <a:pPr algn="ctr">
                  <a:defRPr/>
                </a:pPr>
                <a:r>
                  <a:rPr lang="zh-CN" altLang="en-US" sz="2000" dirty="0" smtClean="0">
                    <a:solidFill>
                      <a:srgbClr val="333333"/>
                    </a:solidFill>
                  </a:rPr>
                  <a:t>单击更改</a:t>
                </a:r>
                <a:endParaRPr lang="zh-CN" altLang="en-US" sz="2000" dirty="0">
                  <a:solidFill>
                    <a:srgbClr val="333333"/>
                  </a:solidFill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2872638" y="4234617"/>
              <a:ext cx="245586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 smtClean="0"/>
                <a:t>请单击更改</a:t>
              </a:r>
              <a:endParaRPr kumimoji="1" lang="en-US" altLang="zh-CN" dirty="0" smtClean="0"/>
            </a:p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endParaRPr kumimoji="1" lang="en-US" altLang="zh-CN" dirty="0"/>
            </a:p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 smtClean="0"/>
                <a:t>请单击更改</a:t>
              </a:r>
              <a:endParaRPr kumimoji="1" lang="en-US" altLang="zh-CN" dirty="0" smtClean="0"/>
            </a:p>
            <a:p>
              <a:pPr lvl="1">
                <a:buClr>
                  <a:srgbClr val="036EB8"/>
                </a:buClr>
              </a:pPr>
              <a:endParaRPr kumimoji="1" lang="en-US" altLang="zh-CN" dirty="0"/>
            </a:p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 smtClean="0"/>
                <a:t>请单击更改</a:t>
              </a:r>
              <a:endParaRPr kumimoji="1" lang="en-US" altLang="zh-CN" dirty="0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407726" y="4234617"/>
              <a:ext cx="245586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 smtClean="0"/>
                <a:t>请单击更改</a:t>
              </a:r>
              <a:endParaRPr kumimoji="1" lang="en-US" altLang="zh-CN" dirty="0" smtClean="0"/>
            </a:p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endParaRPr kumimoji="1" lang="en-US" altLang="zh-CN" dirty="0"/>
            </a:p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 smtClean="0"/>
                <a:t>请单击更改</a:t>
              </a:r>
              <a:endParaRPr kumimoji="1" lang="en-US" altLang="zh-CN" dirty="0" smtClean="0"/>
            </a:p>
            <a:p>
              <a:pPr lvl="1">
                <a:buClr>
                  <a:srgbClr val="036EB8"/>
                </a:buClr>
              </a:pPr>
              <a:endParaRPr kumimoji="1" lang="en-US" altLang="zh-CN" dirty="0"/>
            </a:p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 smtClean="0"/>
                <a:t>请单击更改</a:t>
              </a:r>
              <a:endParaRPr kumimoji="1" lang="en-US" altLang="zh-CN" dirty="0"/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446087" y="962685"/>
            <a:ext cx="398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lang="zh-CN" altLang="en-US" sz="3200" dirty="0" smtClean="0">
                <a:solidFill>
                  <a:srgbClr val="036EB8"/>
                </a:solidFill>
              </a:rPr>
              <a:t>各方需配合的工作</a:t>
            </a:r>
            <a:endParaRPr lang="zh-CN" altLang="en-US" sz="3200" dirty="0">
              <a:solidFill>
                <a:srgbClr val="036EB8"/>
              </a:solidFill>
            </a:endParaRPr>
          </a:p>
        </p:txBody>
      </p:sp>
      <p:sp>
        <p:nvSpPr>
          <p:cNvPr id="28" name="椭圆 27"/>
          <p:cNvSpPr/>
          <p:nvPr/>
        </p:nvSpPr>
        <p:spPr>
          <a:xfrm>
            <a:off x="5644413" y="2437388"/>
            <a:ext cx="962025" cy="962025"/>
          </a:xfrm>
          <a:prstGeom prst="ellipse">
            <a:avLst/>
          </a:prstGeom>
          <a:solidFill>
            <a:srgbClr val="279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合作</a:t>
            </a:r>
            <a:endParaRPr lang="en-US" altLang="zh-CN" dirty="0" smtClean="0"/>
          </a:p>
          <a:p>
            <a:pPr algn="ctr"/>
            <a:r>
              <a:rPr lang="zh-CN" altLang="en-US" dirty="0"/>
              <a:t>各方</a:t>
            </a:r>
            <a:endParaRPr lang="zh-CN" altLang="en-US" dirty="0"/>
          </a:p>
        </p:txBody>
      </p:sp>
      <p:cxnSp>
        <p:nvCxnSpPr>
          <p:cNvPr id="30" name="直接箭头连接符 29"/>
          <p:cNvCxnSpPr/>
          <p:nvPr/>
        </p:nvCxnSpPr>
        <p:spPr>
          <a:xfrm flipH="1" flipV="1">
            <a:off x="4554934" y="2912624"/>
            <a:ext cx="1013734" cy="1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H="1" flipV="1">
            <a:off x="6682183" y="2912624"/>
            <a:ext cx="1013734" cy="1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接箭头连接符 13"/>
          <p:cNvCxnSpPr/>
          <p:nvPr/>
        </p:nvCxnSpPr>
        <p:spPr>
          <a:xfrm>
            <a:off x="1320800" y="3491547"/>
            <a:ext cx="9535886" cy="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681739" y="1591021"/>
            <a:ext cx="1248203" cy="1905062"/>
            <a:chOff x="3600236" y="1591021"/>
            <a:chExt cx="1248203" cy="1905062"/>
          </a:xfrm>
        </p:grpSpPr>
        <p:sp>
          <p:nvSpPr>
            <p:cNvPr id="16" name="MH_SubTitle_1"/>
            <p:cNvSpPr/>
            <p:nvPr>
              <p:custDataLst>
                <p:tags r:id="rId1"/>
              </p:custDataLst>
            </p:nvPr>
          </p:nvSpPr>
          <p:spPr>
            <a:xfrm>
              <a:off x="3600236" y="1591021"/>
              <a:ext cx="1248203" cy="1480587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rgbClr val="333333"/>
                  </a:solidFill>
                </a:rPr>
                <a:t>单击更改</a:t>
              </a:r>
              <a:endParaRPr lang="zh-CN" altLang="en-US" sz="2000" dirty="0">
                <a:solidFill>
                  <a:srgbClr val="333333"/>
                </a:solidFill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3943350" y="2695167"/>
              <a:ext cx="561976" cy="800916"/>
              <a:chOff x="3943350" y="2695167"/>
              <a:chExt cx="561976" cy="800916"/>
            </a:xfrm>
          </p:grpSpPr>
          <p:sp>
            <p:nvSpPr>
              <p:cNvPr id="12" name="KSO_Shape"/>
              <p:cNvSpPr/>
              <p:nvPr/>
            </p:nvSpPr>
            <p:spPr>
              <a:xfrm>
                <a:off x="3943350" y="2695167"/>
                <a:ext cx="561976" cy="800916"/>
              </a:xfrm>
              <a:custGeom>
                <a:avLst/>
                <a:gdLst>
                  <a:gd name="connsiteX0" fmla="*/ 586581 w 1173161"/>
                  <a:gd name="connsiteY0" fmla="*/ 0 h 1672438"/>
                  <a:gd name="connsiteX1" fmla="*/ 1001356 w 1173161"/>
                  <a:gd name="connsiteY1" fmla="*/ 171806 h 1672438"/>
                  <a:gd name="connsiteX2" fmla="*/ 1001356 w 1173161"/>
                  <a:gd name="connsiteY2" fmla="*/ 1001357 h 1672438"/>
                  <a:gd name="connsiteX3" fmla="*/ 586581 w 1173161"/>
                  <a:gd name="connsiteY3" fmla="*/ 1672438 h 1672438"/>
                  <a:gd name="connsiteX4" fmla="*/ 171805 w 1173161"/>
                  <a:gd name="connsiteY4" fmla="*/ 1001357 h 1672438"/>
                  <a:gd name="connsiteX5" fmla="*/ 171805 w 1173161"/>
                  <a:gd name="connsiteY5" fmla="*/ 171806 h 1672438"/>
                  <a:gd name="connsiteX6" fmla="*/ 586581 w 1173161"/>
                  <a:gd name="connsiteY6" fmla="*/ 0 h 167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73161" h="1672438">
                    <a:moveTo>
                      <a:pt x="586581" y="0"/>
                    </a:moveTo>
                    <a:cubicBezTo>
                      <a:pt x="736700" y="0"/>
                      <a:pt x="886819" y="57269"/>
                      <a:pt x="1001356" y="171806"/>
                    </a:cubicBezTo>
                    <a:cubicBezTo>
                      <a:pt x="1230430" y="400880"/>
                      <a:pt x="1230430" y="772282"/>
                      <a:pt x="1001356" y="1001357"/>
                    </a:cubicBezTo>
                    <a:cubicBezTo>
                      <a:pt x="820380" y="1182333"/>
                      <a:pt x="682121" y="1406027"/>
                      <a:pt x="586581" y="1672438"/>
                    </a:cubicBezTo>
                    <a:cubicBezTo>
                      <a:pt x="491040" y="1406027"/>
                      <a:pt x="352782" y="1182333"/>
                      <a:pt x="171805" y="1001357"/>
                    </a:cubicBezTo>
                    <a:cubicBezTo>
                      <a:pt x="-57269" y="772282"/>
                      <a:pt x="-57269" y="400880"/>
                      <a:pt x="171805" y="171806"/>
                    </a:cubicBezTo>
                    <a:cubicBezTo>
                      <a:pt x="286343" y="57269"/>
                      <a:pt x="436462" y="0"/>
                      <a:pt x="586581" y="0"/>
                    </a:cubicBezTo>
                    <a:close/>
                  </a:path>
                </a:pathLst>
              </a:cu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57600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4043363" y="2760018"/>
                <a:ext cx="3619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4078935" y="1600749"/>
            <a:ext cx="1248203" cy="1876284"/>
            <a:chOff x="7162585" y="1600749"/>
            <a:chExt cx="1248203" cy="1876284"/>
          </a:xfrm>
        </p:grpSpPr>
        <p:sp>
          <p:nvSpPr>
            <p:cNvPr id="15" name="KSO_Shape"/>
            <p:cNvSpPr/>
            <p:nvPr/>
          </p:nvSpPr>
          <p:spPr>
            <a:xfrm>
              <a:off x="7505699" y="2676117"/>
              <a:ext cx="561976" cy="800916"/>
            </a:xfrm>
            <a:custGeom>
              <a:avLst/>
              <a:gdLst>
                <a:gd name="connsiteX0" fmla="*/ 586581 w 1173161"/>
                <a:gd name="connsiteY0" fmla="*/ 0 h 1672438"/>
                <a:gd name="connsiteX1" fmla="*/ 1001356 w 1173161"/>
                <a:gd name="connsiteY1" fmla="*/ 171806 h 1672438"/>
                <a:gd name="connsiteX2" fmla="*/ 1001356 w 1173161"/>
                <a:gd name="connsiteY2" fmla="*/ 1001357 h 1672438"/>
                <a:gd name="connsiteX3" fmla="*/ 586581 w 1173161"/>
                <a:gd name="connsiteY3" fmla="*/ 1672438 h 1672438"/>
                <a:gd name="connsiteX4" fmla="*/ 171805 w 1173161"/>
                <a:gd name="connsiteY4" fmla="*/ 1001357 h 1672438"/>
                <a:gd name="connsiteX5" fmla="*/ 171805 w 1173161"/>
                <a:gd name="connsiteY5" fmla="*/ 171806 h 1672438"/>
                <a:gd name="connsiteX6" fmla="*/ 586581 w 1173161"/>
                <a:gd name="connsiteY6" fmla="*/ 0 h 167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73161" h="1672438">
                  <a:moveTo>
                    <a:pt x="586581" y="0"/>
                  </a:moveTo>
                  <a:cubicBezTo>
                    <a:pt x="736700" y="0"/>
                    <a:pt x="886819" y="57269"/>
                    <a:pt x="1001356" y="171806"/>
                  </a:cubicBezTo>
                  <a:cubicBezTo>
                    <a:pt x="1230430" y="400880"/>
                    <a:pt x="1230430" y="772282"/>
                    <a:pt x="1001356" y="1001357"/>
                  </a:cubicBezTo>
                  <a:cubicBezTo>
                    <a:pt x="820380" y="1182333"/>
                    <a:pt x="682121" y="1406027"/>
                    <a:pt x="586581" y="1672438"/>
                  </a:cubicBezTo>
                  <a:cubicBezTo>
                    <a:pt x="491040" y="1406027"/>
                    <a:pt x="352782" y="1182333"/>
                    <a:pt x="171805" y="1001357"/>
                  </a:cubicBezTo>
                  <a:cubicBezTo>
                    <a:pt x="-57269" y="772282"/>
                    <a:pt x="-57269" y="400880"/>
                    <a:pt x="171805" y="171806"/>
                  </a:cubicBezTo>
                  <a:cubicBezTo>
                    <a:pt x="286343" y="57269"/>
                    <a:pt x="436462" y="0"/>
                    <a:pt x="586581" y="0"/>
                  </a:cubicBezTo>
                  <a:close/>
                </a:path>
              </a:pathLst>
            </a:custGeom>
            <a:solidFill>
              <a:srgbClr val="036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57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18" name="MH_SubTitle_2"/>
            <p:cNvSpPr/>
            <p:nvPr>
              <p:custDataLst>
                <p:tags r:id="rId2"/>
              </p:custDataLst>
            </p:nvPr>
          </p:nvSpPr>
          <p:spPr>
            <a:xfrm>
              <a:off x="7162585" y="1600749"/>
              <a:ext cx="1248203" cy="1480587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rgbClr val="333333"/>
                  </a:solidFill>
                </a:rPr>
                <a:t>单机更改</a:t>
              </a:r>
              <a:endParaRPr lang="zh-CN" altLang="en-US" sz="2000" dirty="0">
                <a:solidFill>
                  <a:srgbClr val="333333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7605710" y="2740968"/>
              <a:ext cx="3619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446087" y="962685"/>
            <a:ext cx="398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lang="zh-CN" altLang="en-US" sz="3200" dirty="0" smtClean="0">
                <a:solidFill>
                  <a:srgbClr val="036EB8"/>
                </a:solidFill>
              </a:rPr>
              <a:t>各方需配合的工作</a:t>
            </a:r>
            <a:endParaRPr lang="zh-CN" altLang="en-US" sz="3200" dirty="0">
              <a:solidFill>
                <a:srgbClr val="036EB8"/>
              </a:solidFill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73025" y="84753"/>
            <a:ext cx="2965450" cy="370304"/>
            <a:chOff x="73025" y="72053"/>
            <a:chExt cx="2965450" cy="370304"/>
          </a:xfrm>
        </p:grpSpPr>
        <p:sp>
          <p:nvSpPr>
            <p:cNvPr id="24" name="文本框 23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4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06475" y="72053"/>
              <a:ext cx="2032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各方需要配合的工作</a:t>
              </a:r>
              <a:endPara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1077910" y="3657181"/>
            <a:ext cx="2455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lvl="1">
              <a:buClr>
                <a:srgbClr val="036EB8"/>
              </a:buClr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/>
          </a:p>
        </p:txBody>
      </p:sp>
      <p:sp>
        <p:nvSpPr>
          <p:cNvPr id="27" name="文本框 26"/>
          <p:cNvSpPr txBox="1"/>
          <p:nvPr/>
        </p:nvSpPr>
        <p:spPr>
          <a:xfrm>
            <a:off x="5872302" y="3657181"/>
            <a:ext cx="2455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lvl="1">
              <a:buClr>
                <a:srgbClr val="036EB8"/>
              </a:buClr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/>
          </a:p>
        </p:txBody>
      </p:sp>
      <p:sp>
        <p:nvSpPr>
          <p:cNvPr id="28" name="文本框 27"/>
          <p:cNvSpPr txBox="1"/>
          <p:nvPr/>
        </p:nvSpPr>
        <p:spPr>
          <a:xfrm>
            <a:off x="3475106" y="3657181"/>
            <a:ext cx="2455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lvl="1">
              <a:buClr>
                <a:srgbClr val="036EB8"/>
              </a:buClr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/>
          </a:p>
        </p:txBody>
      </p:sp>
      <p:sp>
        <p:nvSpPr>
          <p:cNvPr id="30" name="文本框 29"/>
          <p:cNvSpPr txBox="1"/>
          <p:nvPr/>
        </p:nvSpPr>
        <p:spPr>
          <a:xfrm>
            <a:off x="8269497" y="3657181"/>
            <a:ext cx="2455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 smtClean="0"/>
          </a:p>
          <a:p>
            <a:pPr lvl="1">
              <a:buClr>
                <a:srgbClr val="036EB8"/>
              </a:buClr>
            </a:pPr>
            <a:endParaRPr kumimoji="1" lang="en-US" altLang="zh-CN" dirty="0"/>
          </a:p>
          <a:p>
            <a:pPr marL="742950" lvl="1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请单击更改</a:t>
            </a:r>
            <a:endParaRPr kumimoji="1" lang="en-US" altLang="zh-CN" dirty="0"/>
          </a:p>
        </p:txBody>
      </p:sp>
      <p:grpSp>
        <p:nvGrpSpPr>
          <p:cNvPr id="31" name="组合 30"/>
          <p:cNvGrpSpPr/>
          <p:nvPr/>
        </p:nvGrpSpPr>
        <p:grpSpPr>
          <a:xfrm>
            <a:off x="6602082" y="1591021"/>
            <a:ext cx="1248203" cy="1905062"/>
            <a:chOff x="3600236" y="1591021"/>
            <a:chExt cx="1248203" cy="1905062"/>
          </a:xfrm>
        </p:grpSpPr>
        <p:sp>
          <p:nvSpPr>
            <p:cNvPr id="32" name="MH_SubTitle_1"/>
            <p:cNvSpPr/>
            <p:nvPr>
              <p:custDataLst>
                <p:tags r:id="rId3"/>
              </p:custDataLst>
            </p:nvPr>
          </p:nvSpPr>
          <p:spPr>
            <a:xfrm>
              <a:off x="3600236" y="1591021"/>
              <a:ext cx="1248203" cy="1480587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rgbClr val="333333"/>
                  </a:solidFill>
                </a:rPr>
                <a:t>单击更改</a:t>
              </a:r>
              <a:endParaRPr lang="zh-CN" altLang="en-US" sz="2000" dirty="0">
                <a:solidFill>
                  <a:srgbClr val="333333"/>
                </a:solidFill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3943350" y="2695167"/>
              <a:ext cx="561976" cy="800916"/>
              <a:chOff x="3943350" y="2695167"/>
              <a:chExt cx="561976" cy="800916"/>
            </a:xfrm>
          </p:grpSpPr>
          <p:sp>
            <p:nvSpPr>
              <p:cNvPr id="34" name="KSO_Shape"/>
              <p:cNvSpPr/>
              <p:nvPr/>
            </p:nvSpPr>
            <p:spPr>
              <a:xfrm>
                <a:off x="3943350" y="2695167"/>
                <a:ext cx="561976" cy="800916"/>
              </a:xfrm>
              <a:custGeom>
                <a:avLst/>
                <a:gdLst>
                  <a:gd name="connsiteX0" fmla="*/ 586581 w 1173161"/>
                  <a:gd name="connsiteY0" fmla="*/ 0 h 1672438"/>
                  <a:gd name="connsiteX1" fmla="*/ 1001356 w 1173161"/>
                  <a:gd name="connsiteY1" fmla="*/ 171806 h 1672438"/>
                  <a:gd name="connsiteX2" fmla="*/ 1001356 w 1173161"/>
                  <a:gd name="connsiteY2" fmla="*/ 1001357 h 1672438"/>
                  <a:gd name="connsiteX3" fmla="*/ 586581 w 1173161"/>
                  <a:gd name="connsiteY3" fmla="*/ 1672438 h 1672438"/>
                  <a:gd name="connsiteX4" fmla="*/ 171805 w 1173161"/>
                  <a:gd name="connsiteY4" fmla="*/ 1001357 h 1672438"/>
                  <a:gd name="connsiteX5" fmla="*/ 171805 w 1173161"/>
                  <a:gd name="connsiteY5" fmla="*/ 171806 h 1672438"/>
                  <a:gd name="connsiteX6" fmla="*/ 586581 w 1173161"/>
                  <a:gd name="connsiteY6" fmla="*/ 0 h 167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73161" h="1672438">
                    <a:moveTo>
                      <a:pt x="586581" y="0"/>
                    </a:moveTo>
                    <a:cubicBezTo>
                      <a:pt x="736700" y="0"/>
                      <a:pt x="886819" y="57269"/>
                      <a:pt x="1001356" y="171806"/>
                    </a:cubicBezTo>
                    <a:cubicBezTo>
                      <a:pt x="1230430" y="400880"/>
                      <a:pt x="1230430" y="772282"/>
                      <a:pt x="1001356" y="1001357"/>
                    </a:cubicBezTo>
                    <a:cubicBezTo>
                      <a:pt x="820380" y="1182333"/>
                      <a:pt x="682121" y="1406027"/>
                      <a:pt x="586581" y="1672438"/>
                    </a:cubicBezTo>
                    <a:cubicBezTo>
                      <a:pt x="491040" y="1406027"/>
                      <a:pt x="352782" y="1182333"/>
                      <a:pt x="171805" y="1001357"/>
                    </a:cubicBezTo>
                    <a:cubicBezTo>
                      <a:pt x="-57269" y="772282"/>
                      <a:pt x="-57269" y="400880"/>
                      <a:pt x="171805" y="171806"/>
                    </a:cubicBezTo>
                    <a:cubicBezTo>
                      <a:pt x="286343" y="57269"/>
                      <a:pt x="436462" y="0"/>
                      <a:pt x="586581" y="0"/>
                    </a:cubicBezTo>
                    <a:close/>
                  </a:path>
                </a:pathLst>
              </a:cu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576000"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4043363" y="2760018"/>
                <a:ext cx="3619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2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8999278" y="1600749"/>
            <a:ext cx="1248203" cy="1876284"/>
            <a:chOff x="7162585" y="1600749"/>
            <a:chExt cx="1248203" cy="1876284"/>
          </a:xfrm>
        </p:grpSpPr>
        <p:sp>
          <p:nvSpPr>
            <p:cNvPr id="37" name="KSO_Shape"/>
            <p:cNvSpPr/>
            <p:nvPr/>
          </p:nvSpPr>
          <p:spPr>
            <a:xfrm>
              <a:off x="7505699" y="2676117"/>
              <a:ext cx="561976" cy="800916"/>
            </a:xfrm>
            <a:custGeom>
              <a:avLst/>
              <a:gdLst>
                <a:gd name="connsiteX0" fmla="*/ 586581 w 1173161"/>
                <a:gd name="connsiteY0" fmla="*/ 0 h 1672438"/>
                <a:gd name="connsiteX1" fmla="*/ 1001356 w 1173161"/>
                <a:gd name="connsiteY1" fmla="*/ 171806 h 1672438"/>
                <a:gd name="connsiteX2" fmla="*/ 1001356 w 1173161"/>
                <a:gd name="connsiteY2" fmla="*/ 1001357 h 1672438"/>
                <a:gd name="connsiteX3" fmla="*/ 586581 w 1173161"/>
                <a:gd name="connsiteY3" fmla="*/ 1672438 h 1672438"/>
                <a:gd name="connsiteX4" fmla="*/ 171805 w 1173161"/>
                <a:gd name="connsiteY4" fmla="*/ 1001357 h 1672438"/>
                <a:gd name="connsiteX5" fmla="*/ 171805 w 1173161"/>
                <a:gd name="connsiteY5" fmla="*/ 171806 h 1672438"/>
                <a:gd name="connsiteX6" fmla="*/ 586581 w 1173161"/>
                <a:gd name="connsiteY6" fmla="*/ 0 h 167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73161" h="1672438">
                  <a:moveTo>
                    <a:pt x="586581" y="0"/>
                  </a:moveTo>
                  <a:cubicBezTo>
                    <a:pt x="736700" y="0"/>
                    <a:pt x="886819" y="57269"/>
                    <a:pt x="1001356" y="171806"/>
                  </a:cubicBezTo>
                  <a:cubicBezTo>
                    <a:pt x="1230430" y="400880"/>
                    <a:pt x="1230430" y="772282"/>
                    <a:pt x="1001356" y="1001357"/>
                  </a:cubicBezTo>
                  <a:cubicBezTo>
                    <a:pt x="820380" y="1182333"/>
                    <a:pt x="682121" y="1406027"/>
                    <a:pt x="586581" y="1672438"/>
                  </a:cubicBezTo>
                  <a:cubicBezTo>
                    <a:pt x="491040" y="1406027"/>
                    <a:pt x="352782" y="1182333"/>
                    <a:pt x="171805" y="1001357"/>
                  </a:cubicBezTo>
                  <a:cubicBezTo>
                    <a:pt x="-57269" y="772282"/>
                    <a:pt x="-57269" y="400880"/>
                    <a:pt x="171805" y="171806"/>
                  </a:cubicBezTo>
                  <a:cubicBezTo>
                    <a:pt x="286343" y="57269"/>
                    <a:pt x="436462" y="0"/>
                    <a:pt x="586581" y="0"/>
                  </a:cubicBezTo>
                  <a:close/>
                </a:path>
              </a:pathLst>
            </a:custGeom>
            <a:solidFill>
              <a:srgbClr val="036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57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rgbClr val="FFFFFF"/>
                </a:solidFill>
              </a:endParaRPr>
            </a:p>
          </p:txBody>
        </p:sp>
        <p:sp>
          <p:nvSpPr>
            <p:cNvPr id="38" name="MH_SubTitle_2"/>
            <p:cNvSpPr/>
            <p:nvPr>
              <p:custDataLst>
                <p:tags r:id="rId4"/>
              </p:custDataLst>
            </p:nvPr>
          </p:nvSpPr>
          <p:spPr>
            <a:xfrm>
              <a:off x="7162585" y="1600749"/>
              <a:ext cx="1248203" cy="1480587"/>
            </a:xfrm>
            <a:custGeom>
              <a:avLst/>
              <a:gdLst>
                <a:gd name="connsiteX0" fmla="*/ 573088 w 1146175"/>
                <a:gd name="connsiteY0" fmla="*/ 0 h 1359564"/>
                <a:gd name="connsiteX1" fmla="*/ 1146175 w 1146175"/>
                <a:gd name="connsiteY1" fmla="*/ 574220 h 1359564"/>
                <a:gd name="connsiteX2" fmla="*/ 1134532 w 1146175"/>
                <a:gd name="connsiteY2" fmla="*/ 689945 h 1359564"/>
                <a:gd name="connsiteX3" fmla="*/ 1112602 w 1146175"/>
                <a:gd name="connsiteY3" fmla="*/ 760731 h 1359564"/>
                <a:gd name="connsiteX4" fmla="*/ 1112798 w 1146175"/>
                <a:gd name="connsiteY4" fmla="*/ 760731 h 1359564"/>
                <a:gd name="connsiteX5" fmla="*/ 850646 w 1146175"/>
                <a:gd name="connsiteY5" fmla="*/ 1359564 h 1359564"/>
                <a:gd name="connsiteX6" fmla="*/ 295529 w 1146175"/>
                <a:gd name="connsiteY6" fmla="*/ 1359564 h 1359564"/>
                <a:gd name="connsiteX7" fmla="*/ 33378 w 1146175"/>
                <a:gd name="connsiteY7" fmla="*/ 760731 h 1359564"/>
                <a:gd name="connsiteX8" fmla="*/ 33573 w 1146175"/>
                <a:gd name="connsiteY8" fmla="*/ 760731 h 1359564"/>
                <a:gd name="connsiteX9" fmla="*/ 11643 w 1146175"/>
                <a:gd name="connsiteY9" fmla="*/ 689945 h 1359564"/>
                <a:gd name="connsiteX10" fmla="*/ 0 w 1146175"/>
                <a:gd name="connsiteY10" fmla="*/ 574220 h 1359564"/>
                <a:gd name="connsiteX11" fmla="*/ 573088 w 1146175"/>
                <a:gd name="connsiteY11" fmla="*/ 0 h 1359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175" h="1359564">
                  <a:moveTo>
                    <a:pt x="573088" y="0"/>
                  </a:moveTo>
                  <a:cubicBezTo>
                    <a:pt x="889595" y="0"/>
                    <a:pt x="1146175" y="257087"/>
                    <a:pt x="1146175" y="574220"/>
                  </a:cubicBezTo>
                  <a:cubicBezTo>
                    <a:pt x="1146175" y="613861"/>
                    <a:pt x="1142166" y="652565"/>
                    <a:pt x="1134532" y="689945"/>
                  </a:cubicBezTo>
                  <a:lnTo>
                    <a:pt x="1112602" y="760731"/>
                  </a:lnTo>
                  <a:lnTo>
                    <a:pt x="1112798" y="760731"/>
                  </a:lnTo>
                  <a:lnTo>
                    <a:pt x="850646" y="1359564"/>
                  </a:lnTo>
                  <a:lnTo>
                    <a:pt x="295529" y="1359564"/>
                  </a:lnTo>
                  <a:lnTo>
                    <a:pt x="33378" y="760731"/>
                  </a:lnTo>
                  <a:lnTo>
                    <a:pt x="33573" y="760731"/>
                  </a:lnTo>
                  <a:lnTo>
                    <a:pt x="11643" y="689945"/>
                  </a:lnTo>
                  <a:cubicBezTo>
                    <a:pt x="4009" y="652565"/>
                    <a:pt x="0" y="613861"/>
                    <a:pt x="0" y="574220"/>
                  </a:cubicBezTo>
                  <a:cubicBezTo>
                    <a:pt x="0" y="257087"/>
                    <a:pt x="256580" y="0"/>
                    <a:pt x="573088" y="0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anchor="ctr">
              <a:normAutofit/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r>
                <a:rPr lang="zh-CN" altLang="en-US" sz="2000" dirty="0" smtClean="0">
                  <a:solidFill>
                    <a:srgbClr val="333333"/>
                  </a:solidFill>
                </a:rPr>
                <a:t>单机更改</a:t>
              </a:r>
              <a:endParaRPr lang="zh-CN" altLang="en-US" sz="2000" dirty="0">
                <a:solidFill>
                  <a:srgbClr val="333333"/>
                </a:solidFill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605710" y="2740968"/>
              <a:ext cx="3619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2100943"/>
            <a:ext cx="12192000" cy="2670629"/>
          </a:xfrm>
          <a:prstGeom prst="rect">
            <a:avLst/>
          </a:prstGeom>
          <a:solidFill>
            <a:srgbClr val="036EB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5705493" y="2086429"/>
            <a:ext cx="781015" cy="2685142"/>
            <a:chOff x="5123543" y="2728686"/>
            <a:chExt cx="781015" cy="2685142"/>
          </a:xfrm>
          <a:solidFill>
            <a:srgbClr val="34BF49"/>
          </a:solidFill>
          <a:effectLst/>
        </p:grpSpPr>
        <p:sp>
          <p:nvSpPr>
            <p:cNvPr id="9" name="等腰三角形 8"/>
            <p:cNvSpPr/>
            <p:nvPr/>
          </p:nvSpPr>
          <p:spPr>
            <a:xfrm flipV="1">
              <a:off x="5123543" y="2728686"/>
              <a:ext cx="781015" cy="58057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>
              <a:off x="5123543" y="4833258"/>
              <a:ext cx="781015" cy="58057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332287" y="2908219"/>
            <a:ext cx="3527426" cy="830997"/>
            <a:chOff x="5031922" y="2908219"/>
            <a:chExt cx="3527426" cy="830997"/>
          </a:xfrm>
        </p:grpSpPr>
        <p:sp>
          <p:nvSpPr>
            <p:cNvPr id="7" name="文本框 6"/>
            <p:cNvSpPr txBox="1"/>
            <p:nvPr/>
          </p:nvSpPr>
          <p:spPr>
            <a:xfrm>
              <a:off x="5743120" y="2908219"/>
              <a:ext cx="28162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dirty="0" smtClean="0">
                  <a:solidFill>
                    <a:schemeClr val="bg1"/>
                  </a:solidFill>
                </a:rPr>
                <a:t>项目</a:t>
              </a:r>
              <a:r>
                <a:rPr lang="zh-CN" altLang="en-US" sz="4800" dirty="0">
                  <a:solidFill>
                    <a:schemeClr val="bg1"/>
                  </a:solidFill>
                </a:rPr>
                <a:t>预算</a:t>
              </a:r>
              <a:endParaRPr lang="zh-CN" altLang="en-US" sz="4800" dirty="0">
                <a:solidFill>
                  <a:schemeClr val="bg1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031922" y="2908219"/>
              <a:ext cx="10014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</a:rPr>
                <a:t>05</a:t>
              </a:r>
              <a:endParaRPr lang="zh-CN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686629" y="5012791"/>
            <a:ext cx="4586514" cy="1209221"/>
            <a:chOff x="3686629" y="1298779"/>
            <a:chExt cx="4586514" cy="1209221"/>
          </a:xfrm>
        </p:grpSpPr>
        <p:sp>
          <p:nvSpPr>
            <p:cNvPr id="12" name="文本框 11"/>
            <p:cNvSpPr txBox="1"/>
            <p:nvPr/>
          </p:nvSpPr>
          <p:spPr>
            <a:xfrm>
              <a:off x="4968420" y="2050160"/>
              <a:ext cx="3219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kern="2700" spc="600" dirty="0" smtClean="0"/>
                <a:t>ORANGEPPT</a:t>
              </a:r>
              <a:r>
                <a:rPr lang="zh-CN" altLang="en-US" kern="2700" spc="600" dirty="0" smtClean="0"/>
                <a:t>工作室</a:t>
              </a:r>
              <a:endParaRPr lang="zh-CN" altLang="en-US" kern="2700" spc="600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895850" y="1646551"/>
              <a:ext cx="3377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ＰＯＷＥＲＰＯＩＮＴ</a:t>
              </a:r>
              <a:endParaRPr lang="zh-CN" altLang="en-US" sz="2400" b="1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十字箭头标注 13"/>
            <p:cNvSpPr/>
            <p:nvPr/>
          </p:nvSpPr>
          <p:spPr>
            <a:xfrm>
              <a:off x="3686629" y="1298779"/>
              <a:ext cx="1209221" cy="1209221"/>
            </a:xfrm>
            <a:prstGeom prst="quadArrowCallout">
              <a:avLst/>
            </a:pr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CN" altLang="en-US" dirty="0" smtClean="0"/>
                <a:t>ＬＯＧＯ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268060"/>
            <a:ext cx="1291771" cy="928915"/>
          </a:xfrm>
          <a:prstGeom prst="rect">
            <a:avLst/>
          </a:prstGeom>
          <a:solidFill>
            <a:srgbClr val="036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09486" y="268060"/>
            <a:ext cx="174171" cy="928915"/>
          </a:xfrm>
          <a:prstGeom prst="rect">
            <a:avLst/>
          </a:prstGeom>
          <a:solidFill>
            <a:srgbClr val="036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032001" y="268060"/>
            <a:ext cx="162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5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26972" y="668170"/>
            <a:ext cx="2830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1463222" y="2107402"/>
            <a:ext cx="9964370" cy="3085157"/>
            <a:chOff x="1463222" y="1648768"/>
            <a:chExt cx="9964370" cy="3085157"/>
          </a:xfrm>
        </p:grpSpPr>
        <p:grpSp>
          <p:nvGrpSpPr>
            <p:cNvPr id="7" name="组合 6"/>
            <p:cNvGrpSpPr>
              <a:grpSpLocks noChangeAspect="1"/>
            </p:cNvGrpSpPr>
            <p:nvPr/>
          </p:nvGrpSpPr>
          <p:grpSpPr>
            <a:xfrm>
              <a:off x="1463222" y="1651586"/>
              <a:ext cx="468628" cy="578937"/>
              <a:chOff x="1487488" y="2149408"/>
              <a:chExt cx="552282" cy="637335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1487488" y="2257427"/>
                <a:ext cx="552282" cy="529316"/>
              </a:xfrm>
              <a:prstGeom prst="rect">
                <a:avLst/>
              </a:pr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509486" y="2149408"/>
                <a:ext cx="530284" cy="61186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altLang="zh-CN" sz="4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1956126" y="1691324"/>
              <a:ext cx="2012991" cy="53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项目介绍</a:t>
              </a:r>
              <a:endParaRPr kumimoji="1"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5582995" y="1648768"/>
              <a:ext cx="471440" cy="646880"/>
              <a:chOff x="1487488" y="2154263"/>
              <a:chExt cx="552282" cy="707886"/>
            </a:xfrm>
          </p:grpSpPr>
          <p:sp>
            <p:nvSpPr>
              <p:cNvPr id="12" name="矩形 11"/>
              <p:cNvSpPr/>
              <p:nvPr/>
            </p:nvSpPr>
            <p:spPr>
              <a:xfrm>
                <a:off x="1487488" y="2257427"/>
                <a:ext cx="552282" cy="529316"/>
              </a:xfrm>
              <a:prstGeom prst="rect">
                <a:avLst/>
              </a:pr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文本框 12"/>
              <p:cNvSpPr txBox="1"/>
              <p:nvPr/>
            </p:nvSpPr>
            <p:spPr>
              <a:xfrm>
                <a:off x="1509486" y="2154263"/>
                <a:ext cx="5302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endPara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6115042" y="1729784"/>
              <a:ext cx="3705234" cy="53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各方需要配合的工作</a:t>
              </a:r>
              <a:endParaRPr kumimoji="1"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5582995" y="2816972"/>
              <a:ext cx="471440" cy="646880"/>
              <a:chOff x="1487488" y="2150095"/>
              <a:chExt cx="552282" cy="707886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1487488" y="2257427"/>
                <a:ext cx="552282" cy="529316"/>
              </a:xfrm>
              <a:prstGeom prst="rect">
                <a:avLst/>
              </a:pr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1509486" y="2150095"/>
                <a:ext cx="5302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5</a:t>
                </a:r>
                <a:endPara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6115042" y="2901798"/>
              <a:ext cx="2719104" cy="53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</a:t>
              </a:r>
              <a:r>
                <a:rPr kumimoji="1" lang="zh-CN" altLang="en-U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预算</a:t>
              </a:r>
              <a:endParaRPr kumimoji="1"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463222" y="2839059"/>
              <a:ext cx="445130" cy="643022"/>
              <a:chOff x="1487488" y="2160392"/>
              <a:chExt cx="552282" cy="707886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1487488" y="2257427"/>
                <a:ext cx="552282" cy="529316"/>
              </a:xfrm>
              <a:prstGeom prst="rect">
                <a:avLst/>
              </a:pr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文本框 16"/>
              <p:cNvSpPr txBox="1"/>
              <p:nvPr/>
            </p:nvSpPr>
            <p:spPr>
              <a:xfrm>
                <a:off x="1509486" y="2160392"/>
                <a:ext cx="5302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1956125" y="2912431"/>
              <a:ext cx="2567356" cy="53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需求分析</a:t>
              </a:r>
              <a:endParaRPr kumimoji="1"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1463222" y="4090903"/>
              <a:ext cx="445130" cy="643022"/>
              <a:chOff x="1291771" y="4492422"/>
              <a:chExt cx="521460" cy="703664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1291771" y="4599300"/>
                <a:ext cx="521460" cy="526159"/>
              </a:xfrm>
              <a:prstGeom prst="rect">
                <a:avLst/>
              </a:pr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312541" y="4492422"/>
                <a:ext cx="500690" cy="703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endPara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1956125" y="4173800"/>
              <a:ext cx="2567356" cy="53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</a:t>
              </a:r>
              <a:r>
                <a:rPr kumimoji="1" lang="zh-CN" altLang="en-U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</a:t>
              </a:r>
              <a:endParaRPr kumimoji="1"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5601773" y="4079549"/>
              <a:ext cx="471440" cy="646880"/>
              <a:chOff x="1487488" y="2150095"/>
              <a:chExt cx="552282" cy="707886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1487488" y="2257427"/>
                <a:ext cx="552282" cy="529316"/>
              </a:xfrm>
              <a:prstGeom prst="rect">
                <a:avLst/>
              </a:prstGeom>
              <a:solidFill>
                <a:srgbClr val="036E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509486" y="2150095"/>
                <a:ext cx="5302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  <a:endParaRPr lang="zh-CN" altLang="en-US" sz="4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0" name="文本框 29"/>
            <p:cNvSpPr txBox="1"/>
            <p:nvPr/>
          </p:nvSpPr>
          <p:spPr>
            <a:xfrm>
              <a:off x="6133820" y="4164375"/>
              <a:ext cx="2719104" cy="53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2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总结致谢</a:t>
              </a:r>
              <a:endParaRPr kumimoji="1"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42" name="直接连接符 41"/>
            <p:cNvCxnSpPr/>
            <p:nvPr/>
          </p:nvCxnSpPr>
          <p:spPr>
            <a:xfrm>
              <a:off x="1463222" y="2239763"/>
              <a:ext cx="3320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1463222" y="3420615"/>
              <a:ext cx="3320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463222" y="4685618"/>
              <a:ext cx="3320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5582995" y="2239763"/>
              <a:ext cx="377055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5582995" y="3420615"/>
              <a:ext cx="377055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5582995" y="4685618"/>
              <a:ext cx="377055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4463" y="2531660"/>
              <a:ext cx="1143129" cy="215395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5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合作项目设计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032000" y="1995191"/>
          <a:ext cx="8128000" cy="27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45124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项目名称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具体报价（十万元）</a:t>
                      </a:r>
                      <a:endParaRPr lang="zh-CN" altLang="en-US" dirty="0"/>
                    </a:p>
                  </a:txBody>
                  <a:tcPr/>
                </a:tc>
              </a:tr>
              <a:tr h="451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zh-CN" altLang="en-US" dirty="0" smtClean="0"/>
                        <a:t>项目一</a:t>
                      </a:r>
                      <a:endParaRPr kumimoji="1"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51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zh-CN" altLang="en-US" dirty="0" smtClean="0"/>
                        <a:t>项目二</a:t>
                      </a:r>
                      <a:endParaRPr kumimoji="1"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51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zh-CN" altLang="en-US" dirty="0" smtClean="0"/>
                        <a:t>项目三</a:t>
                      </a:r>
                      <a:endParaRPr kumimoji="1"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51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zh-CN" altLang="en-US" dirty="0" smtClean="0"/>
                        <a:t>项目四</a:t>
                      </a:r>
                      <a:endParaRPr kumimoji="1"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451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zh-CN" altLang="en-US" dirty="0" smtClean="0"/>
                        <a:t>合计</a:t>
                      </a:r>
                      <a:endParaRPr kumimoji="1" lang="en-US" altLang="zh-C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3410857" y="1088576"/>
            <a:ext cx="5370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项目报价表</a:t>
            </a:r>
            <a:endParaRPr lang="zh-CN" altLang="en-US" sz="2800" dirty="0">
              <a:solidFill>
                <a:srgbClr val="036E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32000" y="5086026"/>
            <a:ext cx="81279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点击更改说明文字：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每一个模板都用心设计，一切以实用为原则，不浮夸，不做作，不免费。每一个模板都用心设计，一切以实用为原则，不浮夸，不做作，不免费。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/>
          <p:cNvSpPr/>
          <p:nvPr/>
        </p:nvSpPr>
        <p:spPr>
          <a:xfrm rot="9560863">
            <a:off x="8707344" y="2490078"/>
            <a:ext cx="544881" cy="1185561"/>
          </a:xfrm>
          <a:prstGeom prst="rtTriangle">
            <a:avLst/>
          </a:prstGeom>
          <a:solidFill>
            <a:srgbClr val="2A9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直角三角形 3"/>
          <p:cNvSpPr/>
          <p:nvPr/>
        </p:nvSpPr>
        <p:spPr>
          <a:xfrm rot="19063166">
            <a:off x="7857464" y="3380676"/>
            <a:ext cx="681250" cy="1185561"/>
          </a:xfrm>
          <a:prstGeom prst="rtTriangle">
            <a:avLst/>
          </a:prstGeom>
          <a:solidFill>
            <a:srgbClr val="2A9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2896064"/>
            <a:ext cx="12192000" cy="1319080"/>
          </a:xfrm>
          <a:prstGeom prst="rect">
            <a:avLst/>
          </a:prstGeom>
          <a:solidFill>
            <a:srgbClr val="036EB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76201" y="3076853"/>
            <a:ext cx="2638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bg1"/>
                </a:solidFill>
              </a:rPr>
              <a:t>ORANGE PPT</a:t>
            </a:r>
            <a:r>
              <a:rPr lang="zh-CN" altLang="en-US" dirty="0" smtClean="0">
                <a:solidFill>
                  <a:schemeClr val="bg1"/>
                </a:solidFill>
              </a:rPr>
              <a:t>工作室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7" name="任意多边形 6"/>
          <p:cNvSpPr/>
          <p:nvPr>
            <p:custDataLst>
              <p:tags r:id="rId1"/>
            </p:custDataLst>
          </p:nvPr>
        </p:nvSpPr>
        <p:spPr>
          <a:xfrm>
            <a:off x="3021014" y="2430464"/>
            <a:ext cx="6008687" cy="2219325"/>
          </a:xfrm>
          <a:custGeom>
            <a:avLst/>
            <a:gdLst>
              <a:gd name="connsiteX0" fmla="*/ 0 w 6008914"/>
              <a:gd name="connsiteY0" fmla="*/ 452846 h 2220686"/>
              <a:gd name="connsiteX1" fmla="*/ 252548 w 6008914"/>
              <a:gd name="connsiteY1" fmla="*/ 1793966 h 2220686"/>
              <a:gd name="connsiteX2" fmla="*/ 5320937 w 6008914"/>
              <a:gd name="connsiteY2" fmla="*/ 2220686 h 2220686"/>
              <a:gd name="connsiteX3" fmla="*/ 6008914 w 6008914"/>
              <a:gd name="connsiteY3" fmla="*/ 0 h 2220686"/>
              <a:gd name="connsiteX4" fmla="*/ 0 w 6008914"/>
              <a:gd name="connsiteY4" fmla="*/ 452846 h 2220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8914" h="2220686">
                <a:moveTo>
                  <a:pt x="0" y="452846"/>
                </a:moveTo>
                <a:lnTo>
                  <a:pt x="252548" y="1793966"/>
                </a:lnTo>
                <a:lnTo>
                  <a:pt x="5320937" y="2220686"/>
                </a:lnTo>
                <a:lnTo>
                  <a:pt x="6008914" y="0"/>
                </a:lnTo>
                <a:lnTo>
                  <a:pt x="0" y="452846"/>
                </a:lnTo>
                <a:close/>
              </a:path>
            </a:pathLst>
          </a:custGeom>
          <a:solidFill>
            <a:srgbClr val="34BF4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>
            <a:off x="9086850" y="2482850"/>
            <a:ext cx="400050" cy="158750"/>
          </a:xfrm>
          <a:custGeom>
            <a:avLst/>
            <a:gdLst>
              <a:gd name="connsiteX0" fmla="*/ 0 w 400050"/>
              <a:gd name="connsiteY0" fmla="*/ 152400 h 158750"/>
              <a:gd name="connsiteX1" fmla="*/ 374650 w 400050"/>
              <a:gd name="connsiteY1" fmla="*/ 0 h 158750"/>
              <a:gd name="connsiteX2" fmla="*/ 400050 w 400050"/>
              <a:gd name="connsiteY2" fmla="*/ 158750 h 158750"/>
              <a:gd name="connsiteX3" fmla="*/ 0 w 400050"/>
              <a:gd name="connsiteY3" fmla="*/ 152400 h 15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050" h="158750">
                <a:moveTo>
                  <a:pt x="0" y="152400"/>
                </a:moveTo>
                <a:lnTo>
                  <a:pt x="374650" y="0"/>
                </a:lnTo>
                <a:lnTo>
                  <a:pt x="400050" y="158750"/>
                </a:lnTo>
                <a:lnTo>
                  <a:pt x="0" y="152400"/>
                </a:lnTo>
                <a:close/>
              </a:path>
            </a:pathLst>
          </a:custGeom>
          <a:solidFill>
            <a:srgbClr val="34B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任意多边形 8"/>
          <p:cNvSpPr/>
          <p:nvPr>
            <p:custDataLst>
              <p:tags r:id="rId3"/>
            </p:custDataLst>
          </p:nvPr>
        </p:nvSpPr>
        <p:spPr>
          <a:xfrm>
            <a:off x="8959850" y="1936750"/>
            <a:ext cx="368300" cy="342900"/>
          </a:xfrm>
          <a:custGeom>
            <a:avLst/>
            <a:gdLst>
              <a:gd name="connsiteX0" fmla="*/ 0 w 368300"/>
              <a:gd name="connsiteY0" fmla="*/ 342900 h 342900"/>
              <a:gd name="connsiteX1" fmla="*/ 254000 w 368300"/>
              <a:gd name="connsiteY1" fmla="*/ 0 h 342900"/>
              <a:gd name="connsiteX2" fmla="*/ 368300 w 368300"/>
              <a:gd name="connsiteY2" fmla="*/ 139700 h 342900"/>
              <a:gd name="connsiteX3" fmla="*/ 0 w 368300"/>
              <a:gd name="connsiteY3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342900">
                <a:moveTo>
                  <a:pt x="0" y="342900"/>
                </a:moveTo>
                <a:lnTo>
                  <a:pt x="254000" y="0"/>
                </a:lnTo>
                <a:lnTo>
                  <a:pt x="368300" y="139700"/>
                </a:lnTo>
                <a:lnTo>
                  <a:pt x="0" y="342900"/>
                </a:lnTo>
                <a:close/>
              </a:path>
            </a:pathLst>
          </a:custGeom>
          <a:solidFill>
            <a:srgbClr val="34BF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文本框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 rot="21345375">
            <a:off x="2905126" y="2419350"/>
            <a:ext cx="612457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8000" dirty="0">
                <a:solidFill>
                  <a:srgbClr val="FFFFFF"/>
                </a:solidFill>
                <a:latin typeface="Bodoni MT Black" panose="02070A03080606020203" pitchFamily="18" charset="0"/>
                <a:ea typeface="幼圆" panose="02010509060101010101" pitchFamily="49" charset="-122"/>
              </a:rPr>
              <a:t>THANKS</a:t>
            </a:r>
            <a:endParaRPr lang="zh-CN" altLang="en-US" sz="8000" dirty="0">
              <a:solidFill>
                <a:srgbClr val="FFFFFF"/>
              </a:solidFill>
              <a:latin typeface="Bodoni MT Black" panose="02070A03080606020203" pitchFamily="18" charset="0"/>
              <a:ea typeface="幼圆" panose="02010509060101010101" pitchFamily="49" charset="-122"/>
            </a:endParaRPr>
          </a:p>
        </p:txBody>
      </p:sp>
      <p:sp>
        <p:nvSpPr>
          <p:cNvPr id="11" name="文本框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rot="298406">
            <a:off x="6156326" y="4078288"/>
            <a:ext cx="2170113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400" dirty="0" smtClean="0">
                <a:solidFill>
                  <a:srgbClr val="FFFFFF"/>
                </a:solidFill>
                <a:latin typeface="Bell MT" panose="02020503060305020303" pitchFamily="18" charset="0"/>
                <a:ea typeface="华文仿宋" panose="02010600040101010101" pitchFamily="2" charset="-122"/>
              </a:rPr>
              <a:t>@SEVEN</a:t>
            </a:r>
            <a:endParaRPr lang="zh-CN" altLang="en-US" sz="1400" dirty="0">
              <a:solidFill>
                <a:srgbClr val="FFFFFF"/>
              </a:solidFill>
              <a:latin typeface="Bell MT" panose="02020503060305020303" pitchFamily="18" charset="0"/>
              <a:ea typeface="华文仿宋" panose="0201060004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76201" y="3515983"/>
            <a:ext cx="2638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初设计系列第二弹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199514" y="3076853"/>
            <a:ext cx="2638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相信设计的力量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199514" y="3515983"/>
            <a:ext cx="2638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</a:rPr>
              <a:t>相信原创的力量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6429"/>
            <a:ext cx="12192000" cy="2685143"/>
            <a:chOff x="0" y="2728686"/>
            <a:chExt cx="12192000" cy="2685143"/>
          </a:xfrm>
        </p:grpSpPr>
        <p:sp>
          <p:nvSpPr>
            <p:cNvPr id="5" name="矩形 4"/>
            <p:cNvSpPr/>
            <p:nvPr/>
          </p:nvSpPr>
          <p:spPr>
            <a:xfrm>
              <a:off x="0" y="2743200"/>
              <a:ext cx="12192000" cy="2670629"/>
            </a:xfrm>
            <a:prstGeom prst="rect">
              <a:avLst/>
            </a:prstGeom>
            <a:solidFill>
              <a:srgbClr val="036EB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705493" y="2728686"/>
              <a:ext cx="781015" cy="2685142"/>
              <a:chOff x="5123543" y="2728686"/>
              <a:chExt cx="781015" cy="2685142"/>
            </a:xfrm>
            <a:solidFill>
              <a:srgbClr val="34BF49"/>
            </a:solidFill>
            <a:effectLst/>
          </p:grpSpPr>
          <p:sp>
            <p:nvSpPr>
              <p:cNvPr id="9" name="等腰三角形 8"/>
              <p:cNvSpPr/>
              <p:nvPr/>
            </p:nvSpPr>
            <p:spPr>
              <a:xfrm flipV="1">
                <a:off x="5123543" y="2728686"/>
                <a:ext cx="781015" cy="580571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等腰三角形 9"/>
              <p:cNvSpPr/>
              <p:nvPr/>
            </p:nvSpPr>
            <p:spPr>
              <a:xfrm>
                <a:off x="5123543" y="4833258"/>
                <a:ext cx="781015" cy="580570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4310743" y="3550476"/>
              <a:ext cx="3570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dirty="0" smtClean="0">
                  <a:solidFill>
                    <a:schemeClr val="bg1"/>
                  </a:solidFill>
                </a:rPr>
                <a:t>项目介绍</a:t>
              </a:r>
              <a:endParaRPr lang="zh-CN" altLang="en-US" sz="4800" dirty="0">
                <a:solidFill>
                  <a:schemeClr val="bg1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599543" y="3550476"/>
              <a:ext cx="10014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</a:rPr>
                <a:t>01</a:t>
              </a:r>
              <a:endParaRPr lang="zh-CN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686629" y="5012791"/>
            <a:ext cx="4586514" cy="1209221"/>
            <a:chOff x="3686629" y="1298779"/>
            <a:chExt cx="4586514" cy="1209221"/>
          </a:xfrm>
        </p:grpSpPr>
        <p:sp>
          <p:nvSpPr>
            <p:cNvPr id="12" name="文本框 11"/>
            <p:cNvSpPr txBox="1"/>
            <p:nvPr/>
          </p:nvSpPr>
          <p:spPr>
            <a:xfrm>
              <a:off x="4968420" y="2050160"/>
              <a:ext cx="3219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kern="2700" spc="600" dirty="0" smtClean="0"/>
                <a:t>ORANGEPPT</a:t>
              </a:r>
              <a:r>
                <a:rPr lang="zh-CN" altLang="en-US" kern="2700" spc="600" dirty="0" smtClean="0"/>
                <a:t>工作室</a:t>
              </a:r>
              <a:endParaRPr lang="zh-CN" altLang="en-US" kern="2700" spc="600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895850" y="1646551"/>
              <a:ext cx="3377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ＰＯＷＥＲＰＯＩＮＴ</a:t>
              </a:r>
              <a:endParaRPr lang="zh-CN" altLang="en-US" sz="2400" b="1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十字箭头标注 13"/>
            <p:cNvSpPr/>
            <p:nvPr/>
          </p:nvSpPr>
          <p:spPr>
            <a:xfrm>
              <a:off x="3686629" y="1298779"/>
              <a:ext cx="1209221" cy="1209221"/>
            </a:xfrm>
            <a:prstGeom prst="quadArrowCallout">
              <a:avLst/>
            </a:pr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CN" altLang="en-US" dirty="0" smtClean="0"/>
                <a:t>ＬＯＧＯ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组合 36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10" name="文本框 9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1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项目介绍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1" name="矩形 30"/>
          <p:cNvSpPr/>
          <p:nvPr/>
        </p:nvSpPr>
        <p:spPr>
          <a:xfrm>
            <a:off x="2723136" y="3033020"/>
            <a:ext cx="67457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eriod"/>
            </a:pPr>
            <a:r>
              <a:rPr kumimoji="1" lang="en-US" altLang="zh-CN" sz="2400" dirty="0" smtClean="0"/>
              <a:t>ORANGE PPT </a:t>
            </a:r>
            <a:r>
              <a:rPr kumimoji="1" lang="zh-CN" altLang="en-US" sz="2400" dirty="0" smtClean="0"/>
              <a:t>原创工作室只做实用原创设计，             竭诚为您服务。</a:t>
            </a:r>
            <a:endParaRPr kumimoji="1" lang="en-US" altLang="zh-CN" sz="2400" dirty="0" smtClean="0"/>
          </a:p>
          <a:p>
            <a:pPr>
              <a:buAutoNum type="arabicPeriod"/>
            </a:pPr>
            <a:endParaRPr kumimoji="1" lang="en-US" altLang="zh-CN" sz="2400" dirty="0" smtClean="0"/>
          </a:p>
          <a:p>
            <a:pPr>
              <a:buAutoNum type="arabicPeriod"/>
            </a:pPr>
            <a:r>
              <a:rPr kumimoji="1" lang="zh-CN" altLang="en-US" sz="2400" dirty="0"/>
              <a:t>每一</a:t>
            </a:r>
            <a:r>
              <a:rPr kumimoji="1" lang="zh-CN" altLang="en-US" sz="2400" dirty="0" smtClean="0"/>
              <a:t>个模板都用心设计，一切以实用为原则，不浮夸，不做作，不免费。</a:t>
            </a:r>
            <a:endParaRPr kumimoji="1" lang="en-US" altLang="zh-CN" sz="2400" dirty="0" smtClean="0"/>
          </a:p>
        </p:txBody>
      </p:sp>
      <p:cxnSp>
        <p:nvCxnSpPr>
          <p:cNvPr id="33" name="直接连接符 32"/>
          <p:cNvCxnSpPr/>
          <p:nvPr/>
        </p:nvCxnSpPr>
        <p:spPr>
          <a:xfrm>
            <a:off x="3499574" y="2424026"/>
            <a:ext cx="56444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组合 31"/>
          <p:cNvGrpSpPr/>
          <p:nvPr/>
        </p:nvGrpSpPr>
        <p:grpSpPr>
          <a:xfrm>
            <a:off x="2315029" y="1658433"/>
            <a:ext cx="4586514" cy="1209221"/>
            <a:chOff x="3686629" y="1298779"/>
            <a:chExt cx="4586514" cy="1209221"/>
          </a:xfrm>
        </p:grpSpPr>
        <p:sp>
          <p:nvSpPr>
            <p:cNvPr id="34" name="文本框 33"/>
            <p:cNvSpPr txBox="1"/>
            <p:nvPr/>
          </p:nvSpPr>
          <p:spPr>
            <a:xfrm>
              <a:off x="4892220" y="2050160"/>
              <a:ext cx="3219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kern="2700" spc="600" dirty="0" smtClean="0"/>
                <a:t>ORANGEPPT</a:t>
              </a:r>
              <a:r>
                <a:rPr lang="zh-CN" altLang="en-US" kern="2700" spc="600" dirty="0" smtClean="0"/>
                <a:t>工作室</a:t>
              </a:r>
              <a:endParaRPr lang="zh-CN" altLang="en-US" kern="2700" spc="600" dirty="0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895850" y="1646551"/>
              <a:ext cx="3377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ＰＯＷＥＲＰＯＩＮＴ</a:t>
              </a:r>
              <a:endParaRPr lang="zh-CN" altLang="en-US" sz="2400" b="1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十字箭头标注 37"/>
            <p:cNvSpPr/>
            <p:nvPr/>
          </p:nvSpPr>
          <p:spPr>
            <a:xfrm>
              <a:off x="3686629" y="1298779"/>
              <a:ext cx="1209221" cy="1209221"/>
            </a:xfrm>
            <a:prstGeom prst="quadArrowCallout">
              <a:avLst/>
            </a:pr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CN" altLang="en-US" dirty="0" smtClean="0"/>
                <a:t>ＬＯＧＯ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组合 45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47" name="文本框 46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1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项目介绍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46251" y="2113366"/>
            <a:ext cx="5549754" cy="3609273"/>
            <a:chOff x="1046765" y="2065041"/>
            <a:chExt cx="4880519" cy="317403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cxnSp>
          <p:nvCxnSpPr>
            <p:cNvPr id="7" name="直接连接符 6"/>
            <p:cNvCxnSpPr/>
            <p:nvPr/>
          </p:nvCxnSpPr>
          <p:spPr>
            <a:xfrm flipV="1">
              <a:off x="1477962" y="2214151"/>
              <a:ext cx="4220476" cy="3032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1480457" y="2676510"/>
              <a:ext cx="4204373" cy="2396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 flipV="1">
              <a:off x="1480457" y="3126581"/>
              <a:ext cx="4204373" cy="5673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1480457" y="3587999"/>
              <a:ext cx="4204373" cy="2926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1480457" y="4043744"/>
              <a:ext cx="4204373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1480457" y="4499488"/>
              <a:ext cx="4204373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>
              <a:endCxn id="28" idx="0"/>
            </p:cNvCxnSpPr>
            <p:nvPr/>
          </p:nvCxnSpPr>
          <p:spPr>
            <a:xfrm flipV="1">
              <a:off x="1472837" y="4944582"/>
              <a:ext cx="4211996" cy="10651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39" idx="3"/>
            </p:cNvCxnSpPr>
            <p:nvPr/>
          </p:nvCxnSpPr>
          <p:spPr>
            <a:xfrm flipH="1">
              <a:off x="1476395" y="2208887"/>
              <a:ext cx="4" cy="2771503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5684830" y="2220765"/>
              <a:ext cx="0" cy="2728236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1046765" y="2065041"/>
              <a:ext cx="516179" cy="3034840"/>
              <a:chOff x="1046765" y="2065041"/>
              <a:chExt cx="516179" cy="3034840"/>
            </a:xfrm>
          </p:grpSpPr>
          <p:sp>
            <p:nvSpPr>
              <p:cNvPr id="39" name="文本框 38"/>
              <p:cNvSpPr txBox="1"/>
              <p:nvPr/>
            </p:nvSpPr>
            <p:spPr>
              <a:xfrm>
                <a:off x="1046765" y="2065041"/>
                <a:ext cx="429634" cy="28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endParaRPr lang="zh-CN" alt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0" name="文本框 39"/>
              <p:cNvSpPr txBox="1"/>
              <p:nvPr/>
            </p:nvSpPr>
            <p:spPr>
              <a:xfrm>
                <a:off x="1131608" y="2541347"/>
                <a:ext cx="422832" cy="28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en-US" altLang="zh-CN" dirty="0" smtClean="0">
                    <a:solidFill>
                      <a:schemeClr val="bg2">
                        <a:lumMod val="50000"/>
                      </a:schemeClr>
                    </a:solidFill>
                  </a:rPr>
                  <a:t>15</a:t>
                </a:r>
                <a:endParaRPr lang="zh-CN" alt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1136710" y="2989970"/>
                <a:ext cx="426234" cy="284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en-US" altLang="zh-CN" dirty="0" smtClean="0">
                    <a:solidFill>
                      <a:schemeClr val="bg2">
                        <a:lumMod val="50000"/>
                      </a:schemeClr>
                    </a:solidFill>
                  </a:rPr>
                  <a:t>12</a:t>
                </a:r>
                <a:endParaRPr lang="zh-CN" alt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1205592" y="3438208"/>
                <a:ext cx="276352" cy="28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en-US" altLang="zh-CN" dirty="0">
                    <a:solidFill>
                      <a:schemeClr val="bg2">
                        <a:lumMod val="50000"/>
                      </a:schemeClr>
                    </a:solidFill>
                  </a:rPr>
                  <a:t>9</a:t>
                </a:r>
                <a:endParaRPr lang="zh-CN" alt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1212396" y="3860164"/>
                <a:ext cx="261257" cy="28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en-US" altLang="zh-CN" dirty="0" smtClean="0">
                    <a:solidFill>
                      <a:schemeClr val="bg2">
                        <a:lumMod val="50000"/>
                      </a:schemeClr>
                    </a:solidFill>
                  </a:rPr>
                  <a:t>6</a:t>
                </a:r>
                <a:endParaRPr lang="zh-CN" alt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1212396" y="4316452"/>
                <a:ext cx="261257" cy="287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en-US" altLang="zh-CN" dirty="0">
                    <a:solidFill>
                      <a:schemeClr val="bg2">
                        <a:lumMod val="50000"/>
                      </a:schemeClr>
                    </a:solidFill>
                  </a:rPr>
                  <a:t>3</a:t>
                </a:r>
                <a:endParaRPr lang="zh-CN" alt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1212396" y="4772740"/>
                <a:ext cx="261257" cy="327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800"/>
                  </a:lnSpc>
                </a:pPr>
                <a:r>
                  <a:rPr lang="en-US" altLang="zh-CN" dirty="0" smtClean="0">
                    <a:solidFill>
                      <a:schemeClr val="bg2">
                        <a:lumMod val="50000"/>
                      </a:schemeClr>
                    </a:solidFill>
                  </a:rPr>
                  <a:t>0</a:t>
                </a:r>
                <a:endParaRPr lang="zh-CN" alt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319349" y="4944581"/>
              <a:ext cx="4607935" cy="294498"/>
              <a:chOff x="1319349" y="4944581"/>
              <a:chExt cx="4082880" cy="294498"/>
            </a:xfrm>
          </p:grpSpPr>
          <p:grpSp>
            <p:nvGrpSpPr>
              <p:cNvPr id="26" name="组合 25"/>
              <p:cNvGrpSpPr/>
              <p:nvPr/>
            </p:nvGrpSpPr>
            <p:grpSpPr>
              <a:xfrm rot="5400000">
                <a:off x="1895571" y="4375165"/>
                <a:ext cx="287692" cy="1440135"/>
                <a:chOff x="1158358" y="3324304"/>
                <a:chExt cx="287692" cy="1763730"/>
              </a:xfrm>
            </p:grpSpPr>
            <p:sp>
              <p:nvSpPr>
                <p:cNvPr id="35" name="文本框 34"/>
                <p:cNvSpPr txBox="1"/>
                <p:nvPr/>
              </p:nvSpPr>
              <p:spPr>
                <a:xfrm rot="16200000">
                  <a:off x="1092601" y="3390061"/>
                  <a:ext cx="419205" cy="2876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r>
                    <a:rPr lang="en-US" altLang="zh-CN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12</a:t>
                  </a:r>
                  <a:endParaRPr lang="zh-CN" altLang="en-US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8" name="文本框 37"/>
                <p:cNvSpPr txBox="1"/>
                <p:nvPr/>
              </p:nvSpPr>
              <p:spPr>
                <a:xfrm rot="16200000">
                  <a:off x="1086936" y="4728920"/>
                  <a:ext cx="430536" cy="2876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r>
                    <a:rPr lang="en-US" altLang="zh-CN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11</a:t>
                  </a:r>
                  <a:endParaRPr lang="zh-CN" altLang="en-US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</p:grpSp>
          <p:grpSp>
            <p:nvGrpSpPr>
              <p:cNvPr id="27" name="组合 26"/>
              <p:cNvGrpSpPr/>
              <p:nvPr/>
            </p:nvGrpSpPr>
            <p:grpSpPr>
              <a:xfrm rot="5400000">
                <a:off x="4294983" y="4131831"/>
                <a:ext cx="294495" cy="1919996"/>
                <a:chOff x="1151555" y="2736694"/>
                <a:chExt cx="294495" cy="2351417"/>
              </a:xfrm>
            </p:grpSpPr>
            <p:sp>
              <p:nvSpPr>
                <p:cNvPr id="28" name="文本框 27"/>
                <p:cNvSpPr txBox="1"/>
                <p:nvPr/>
              </p:nvSpPr>
              <p:spPr>
                <a:xfrm rot="16200000">
                  <a:off x="1032306" y="2855943"/>
                  <a:ext cx="526190" cy="2876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r>
                    <a:rPr lang="en-US" altLang="zh-CN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15</a:t>
                  </a:r>
                  <a:endParaRPr lang="zh-CN" altLang="en-US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29" name="文本框 28"/>
                <p:cNvSpPr txBox="1"/>
                <p:nvPr/>
              </p:nvSpPr>
              <p:spPr>
                <a:xfrm rot="16200000">
                  <a:off x="1171576" y="3444698"/>
                  <a:ext cx="261257" cy="2876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endParaRPr lang="zh-CN" altLang="en-US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0" name="文本框 29"/>
                <p:cNvSpPr txBox="1"/>
                <p:nvPr/>
              </p:nvSpPr>
              <p:spPr>
                <a:xfrm rot="16200000">
                  <a:off x="1046164" y="3728633"/>
                  <a:ext cx="512080" cy="2876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r>
                    <a:rPr lang="en-US" altLang="zh-CN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14</a:t>
                  </a:r>
                  <a:endParaRPr lang="zh-CN" altLang="en-US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2" name="文本框 31"/>
                <p:cNvSpPr txBox="1"/>
                <p:nvPr/>
              </p:nvSpPr>
              <p:spPr>
                <a:xfrm rot="16200000">
                  <a:off x="1095117" y="4737178"/>
                  <a:ext cx="414174" cy="2876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r>
                    <a:rPr lang="en-US" altLang="zh-CN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13</a:t>
                  </a:r>
                  <a:endParaRPr lang="zh-CN" altLang="en-US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18" name="椭圆 17"/>
            <p:cNvSpPr/>
            <p:nvPr/>
          </p:nvSpPr>
          <p:spPr>
            <a:xfrm>
              <a:off x="2690815" y="4440925"/>
              <a:ext cx="130742" cy="118761"/>
            </a:xfrm>
            <a:prstGeom prst="ellipse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3884631" y="3541491"/>
              <a:ext cx="130742" cy="118761"/>
            </a:xfrm>
            <a:prstGeom prst="ellipse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4706932" y="3346722"/>
              <a:ext cx="130742" cy="118761"/>
            </a:xfrm>
            <a:prstGeom prst="ellipse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5607068" y="3051777"/>
              <a:ext cx="130742" cy="118761"/>
            </a:xfrm>
            <a:prstGeom prst="ellipse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" name="流程图: 过程 21"/>
            <p:cNvSpPr/>
            <p:nvPr/>
          </p:nvSpPr>
          <p:spPr>
            <a:xfrm rot="20437209">
              <a:off x="1457653" y="4703334"/>
              <a:ext cx="1312806" cy="45719"/>
            </a:xfrm>
            <a:prstGeom prst="flowChartProcess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3" name="流程图: 过程 22"/>
            <p:cNvSpPr/>
            <p:nvPr/>
          </p:nvSpPr>
          <p:spPr>
            <a:xfrm rot="19357499">
              <a:off x="2618671" y="4021077"/>
              <a:ext cx="1457454" cy="50756"/>
            </a:xfrm>
            <a:prstGeom prst="flowChartProcess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4" name="流程图: 过程 23"/>
            <p:cNvSpPr/>
            <p:nvPr/>
          </p:nvSpPr>
          <p:spPr>
            <a:xfrm rot="20867734">
              <a:off x="3988297" y="3466138"/>
              <a:ext cx="792460" cy="45719"/>
            </a:xfrm>
            <a:prstGeom prst="flowChartProcess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5" name="流程图: 过程 24"/>
            <p:cNvSpPr/>
            <p:nvPr/>
          </p:nvSpPr>
          <p:spPr>
            <a:xfrm rot="20504650">
              <a:off x="4741139" y="3228250"/>
              <a:ext cx="974667" cy="45719"/>
            </a:xfrm>
            <a:prstGeom prst="flowChartProcess">
              <a:avLst/>
            </a:prstGeom>
            <a:solidFill>
              <a:srgbClr val="34BF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8" name="矩形 57"/>
          <p:cNvSpPr/>
          <p:nvPr/>
        </p:nvSpPr>
        <p:spPr>
          <a:xfrm>
            <a:off x="1023939" y="1647452"/>
            <a:ext cx="4811840" cy="460646"/>
          </a:xfrm>
          <a:prstGeom prst="rect">
            <a:avLst/>
          </a:prstGeom>
          <a:solidFill>
            <a:srgbClr val="036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/>
          <p:cNvSpPr txBox="1"/>
          <p:nvPr/>
        </p:nvSpPr>
        <p:spPr>
          <a:xfrm>
            <a:off x="1315112" y="1646943"/>
            <a:ext cx="4229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某某某数据统计图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7242873" y="1769746"/>
            <a:ext cx="3409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en-US" altLang="zh-CN" dirty="0"/>
              <a:t>ORANGE PPT </a:t>
            </a:r>
            <a:r>
              <a:rPr kumimoji="1" lang="zh-CN" altLang="en-US" dirty="0"/>
              <a:t>原创工作室只做实用原创</a:t>
            </a:r>
            <a:r>
              <a:rPr kumimoji="1" lang="zh-CN" altLang="en-US" dirty="0" smtClean="0"/>
              <a:t>设计，竭诚</a:t>
            </a:r>
            <a:r>
              <a:rPr kumimoji="1" lang="zh-CN" altLang="en-US" dirty="0"/>
              <a:t>为您服务。</a:t>
            </a:r>
            <a:endParaRPr kumimoji="1" lang="en-US" altLang="zh-CN" dirty="0"/>
          </a:p>
        </p:txBody>
      </p:sp>
      <p:sp>
        <p:nvSpPr>
          <p:cNvPr id="62" name="文本框 61"/>
          <p:cNvSpPr txBox="1"/>
          <p:nvPr/>
        </p:nvSpPr>
        <p:spPr>
          <a:xfrm>
            <a:off x="7155561" y="3958888"/>
            <a:ext cx="3409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/>
              <a:t>每一个模板都用心设计，一切以实用为原则，不浮夸，不做作，不免费。</a:t>
            </a:r>
            <a:endParaRPr kumimoji="1" lang="en-US" altLang="zh-CN" dirty="0"/>
          </a:p>
        </p:txBody>
      </p:sp>
      <p:cxnSp>
        <p:nvCxnSpPr>
          <p:cNvPr id="70" name="直接连接符 69"/>
          <p:cNvCxnSpPr/>
          <p:nvPr/>
        </p:nvCxnSpPr>
        <p:spPr>
          <a:xfrm>
            <a:off x="6527800" y="1669771"/>
            <a:ext cx="0" cy="3758707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连接符 71"/>
          <p:cNvCxnSpPr/>
          <p:nvPr/>
        </p:nvCxnSpPr>
        <p:spPr>
          <a:xfrm>
            <a:off x="6604000" y="3429000"/>
            <a:ext cx="3961511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698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1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项目介绍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884239" y="967493"/>
            <a:ext cx="4811840" cy="461665"/>
            <a:chOff x="1023939" y="1627893"/>
            <a:chExt cx="4811840" cy="461665"/>
          </a:xfrm>
        </p:grpSpPr>
        <p:sp>
          <p:nvSpPr>
            <p:cNvPr id="8" name="矩形 7"/>
            <p:cNvSpPr/>
            <p:nvPr/>
          </p:nvSpPr>
          <p:spPr>
            <a:xfrm>
              <a:off x="1023939" y="1628402"/>
              <a:ext cx="4811840" cy="460646"/>
            </a:xfrm>
            <a:prstGeom prst="rect">
              <a:avLst/>
            </a:prstGeom>
            <a:solidFill>
              <a:srgbClr val="036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487618" y="1627893"/>
              <a:ext cx="38844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 smtClean="0">
                  <a:solidFill>
                    <a:schemeClr val="bg1"/>
                  </a:solidFill>
                </a:rPr>
                <a:t>大</a:t>
              </a:r>
              <a:r>
                <a:rPr lang="zh-CN" altLang="en-US" sz="2400" dirty="0">
                  <a:solidFill>
                    <a:schemeClr val="bg1"/>
                  </a:solidFill>
                </a:rPr>
                <a:t>数据</a:t>
              </a:r>
              <a:r>
                <a:rPr lang="zh-CN" altLang="en-US" sz="2400" dirty="0" smtClean="0">
                  <a:solidFill>
                    <a:schemeClr val="bg1"/>
                  </a:solidFill>
                </a:rPr>
                <a:t>精确定位客户需求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6210558" y="2521855"/>
            <a:ext cx="54655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kumimoji="1" lang="zh-CN" altLang="en-US" dirty="0" smtClean="0"/>
              <a:t>每一个模板都用心设计，一切以实用为原则，不浮夸，不做作，不免费。爱学习，好交流，想用设计结交更多志同道合的朋友。欢迎咨询交流，共同进步。</a:t>
            </a:r>
            <a:r>
              <a:rPr kumimoji="1" lang="zh-CN" altLang="en-US" dirty="0"/>
              <a:t>每一个模板都用心设计，一切以实用为原则，不浮夸，不做作，不免费。爱学习，好交流，想用设计结交更多志同道合的朋友。欢迎咨询交流，共同</a:t>
            </a:r>
            <a:r>
              <a:rPr kumimoji="1" lang="zh-CN" altLang="en-US" dirty="0" smtClean="0"/>
              <a:t>进步</a:t>
            </a:r>
            <a:r>
              <a:rPr kumimoji="1" lang="zh-CN" altLang="en-US" dirty="0"/>
              <a:t>每一个模板都用心设计，一切以实用为原则，不浮夸，不做作，不免费。爱学习，好交流，想用设计结交更多志同道合的朋友。欢迎咨询交流，共同进步</a:t>
            </a:r>
            <a:r>
              <a:rPr kumimoji="1" lang="zh-CN" altLang="en-US" dirty="0" smtClean="0"/>
              <a:t>。</a:t>
            </a:r>
            <a:r>
              <a:rPr kumimoji="1" lang="zh-CN" altLang="en-US" dirty="0"/>
              <a:t>每一个模板都用心设计，一切以实用为原则，不浮夸，不做作，不免费。爱学习，好交流，想用设计结交更多志同道合的朋友。欢迎咨询交流，共同进步。</a:t>
            </a:r>
            <a:endParaRPr kumimoji="1" lang="en-US" altLang="zh-CN" dirty="0"/>
          </a:p>
          <a:p>
            <a:pPr>
              <a:buClr>
                <a:srgbClr val="036EB8"/>
              </a:buClr>
            </a:pPr>
            <a:endParaRPr kumimoji="1" lang="en-US" altLang="zh-CN" dirty="0"/>
          </a:p>
          <a:p>
            <a:pPr>
              <a:buClr>
                <a:srgbClr val="036EB8"/>
              </a:buClr>
            </a:pPr>
            <a:endParaRPr kumimoji="1" lang="en-US" altLang="zh-CN" dirty="0"/>
          </a:p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endParaRPr kumimoji="1" lang="en-US" altLang="zh-CN" dirty="0"/>
          </a:p>
        </p:txBody>
      </p:sp>
      <p:sp>
        <p:nvSpPr>
          <p:cNvPr id="13" name="矩形 12"/>
          <p:cNvSpPr/>
          <p:nvPr/>
        </p:nvSpPr>
        <p:spPr>
          <a:xfrm>
            <a:off x="884239" y="1428648"/>
            <a:ext cx="4811840" cy="45403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6210558" y="967493"/>
            <a:ext cx="5498842" cy="1058813"/>
            <a:chOff x="6210558" y="967493"/>
            <a:chExt cx="5498842" cy="1058813"/>
          </a:xfrm>
        </p:grpSpPr>
        <p:sp>
          <p:nvSpPr>
            <p:cNvPr id="15" name="文本框 14"/>
            <p:cNvSpPr txBox="1"/>
            <p:nvPr/>
          </p:nvSpPr>
          <p:spPr>
            <a:xfrm>
              <a:off x="6210558" y="967493"/>
              <a:ext cx="28028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</a:t>
              </a:r>
              <a:r>
                <a:rPr lang="zh-CN" altLang="en-US" sz="2400" dirty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ＯＲＡＮＧＥ</a:t>
              </a:r>
              <a:endParaRPr lang="zh-CN" altLang="en-US" sz="2400" dirty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6299458" y="1428648"/>
              <a:ext cx="2394599" cy="0"/>
            </a:xfrm>
            <a:prstGeom prst="line">
              <a:avLst/>
            </a:prstGeom>
            <a:ln w="12700"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6210558" y="1656974"/>
              <a:ext cx="5498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dirty="0"/>
                <a:t>ORANGE PPT </a:t>
              </a:r>
              <a:r>
                <a:rPr kumimoji="1" lang="zh-CN" altLang="en-US" dirty="0"/>
                <a:t>原创工作室只做实用原创设计</a:t>
              </a:r>
              <a:endParaRPr lang="zh-CN" altLang="en-US" dirty="0"/>
            </a:p>
          </p:txBody>
        </p:sp>
      </p:grpSp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2"/>
          <a:stretch>
            <a:fillRect/>
          </a:stretch>
        </p:blipFill>
        <p:spPr>
          <a:xfrm>
            <a:off x="884239" y="1428648"/>
            <a:ext cx="4811840" cy="454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2100943"/>
            <a:ext cx="12192000" cy="2670629"/>
          </a:xfrm>
          <a:prstGeom prst="rect">
            <a:avLst/>
          </a:prstGeom>
          <a:solidFill>
            <a:srgbClr val="036EB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5705493" y="2086429"/>
            <a:ext cx="781015" cy="2685142"/>
            <a:chOff x="5123543" y="2728686"/>
            <a:chExt cx="781015" cy="2685142"/>
          </a:xfrm>
          <a:solidFill>
            <a:srgbClr val="34BF49"/>
          </a:solidFill>
          <a:effectLst/>
        </p:grpSpPr>
        <p:sp>
          <p:nvSpPr>
            <p:cNvPr id="9" name="等腰三角形 8"/>
            <p:cNvSpPr/>
            <p:nvPr/>
          </p:nvSpPr>
          <p:spPr>
            <a:xfrm flipV="1">
              <a:off x="5123543" y="2728686"/>
              <a:ext cx="781015" cy="580571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>
              <a:off x="5123543" y="4833258"/>
              <a:ext cx="781015" cy="580570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599543" y="2908219"/>
            <a:ext cx="4601028" cy="830997"/>
            <a:chOff x="3599543" y="2908219"/>
            <a:chExt cx="4601028" cy="830997"/>
          </a:xfrm>
        </p:grpSpPr>
        <p:sp>
          <p:nvSpPr>
            <p:cNvPr id="7" name="文本框 6"/>
            <p:cNvSpPr txBox="1"/>
            <p:nvPr/>
          </p:nvSpPr>
          <p:spPr>
            <a:xfrm>
              <a:off x="4310742" y="2908219"/>
              <a:ext cx="38898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dirty="0" smtClean="0">
                  <a:solidFill>
                    <a:schemeClr val="bg1"/>
                  </a:solidFill>
                </a:rPr>
                <a:t>需求分析</a:t>
              </a:r>
              <a:endParaRPr lang="zh-CN" altLang="en-US" sz="4800" dirty="0">
                <a:solidFill>
                  <a:schemeClr val="bg1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599543" y="2908219"/>
              <a:ext cx="10014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800" b="1" dirty="0" smtClean="0">
                  <a:solidFill>
                    <a:schemeClr val="bg1"/>
                  </a:solidFill>
                </a:rPr>
                <a:t>02</a:t>
              </a:r>
              <a:endParaRPr lang="zh-CN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686629" y="5012791"/>
            <a:ext cx="4586514" cy="1209221"/>
            <a:chOff x="3686629" y="1298779"/>
            <a:chExt cx="4586514" cy="1209221"/>
          </a:xfrm>
        </p:grpSpPr>
        <p:sp>
          <p:nvSpPr>
            <p:cNvPr id="12" name="文本框 11"/>
            <p:cNvSpPr txBox="1"/>
            <p:nvPr/>
          </p:nvSpPr>
          <p:spPr>
            <a:xfrm>
              <a:off x="4968420" y="2050160"/>
              <a:ext cx="3219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kern="2700" spc="600" dirty="0" smtClean="0"/>
                <a:t>ORANGEPPT</a:t>
              </a:r>
              <a:r>
                <a:rPr lang="zh-CN" altLang="en-US" kern="2700" spc="600" dirty="0" smtClean="0"/>
                <a:t>工作室</a:t>
              </a:r>
              <a:endParaRPr lang="zh-CN" altLang="en-US" kern="2700" spc="600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895850" y="1646551"/>
              <a:ext cx="33772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ＰＯＷＥＲＰＯＩＮＴ</a:t>
              </a:r>
              <a:endParaRPr lang="zh-CN" altLang="en-US" sz="2400" b="1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十字箭头标注 13"/>
            <p:cNvSpPr/>
            <p:nvPr/>
          </p:nvSpPr>
          <p:spPr>
            <a:xfrm>
              <a:off x="3686629" y="1298779"/>
              <a:ext cx="1209221" cy="1209221"/>
            </a:xfrm>
            <a:prstGeom prst="quadArrowCallout">
              <a:avLst/>
            </a:prstGeom>
            <a:solidFill>
              <a:srgbClr val="036EB8"/>
            </a:solidFill>
            <a:ln>
              <a:noFill/>
            </a:ln>
            <a:effectLst>
              <a:outerShdw blurRad="431800" dist="38100" dir="18900000" sx="60000" sy="60000" algn="b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CN" altLang="en-US" dirty="0" smtClean="0"/>
                <a:t>ＬＯＧＯ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需求分析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91740" y="1605073"/>
            <a:ext cx="10565210" cy="3705755"/>
            <a:chOff x="579040" y="1619501"/>
            <a:chExt cx="10565210" cy="3705755"/>
          </a:xfrm>
        </p:grpSpPr>
        <p:sp>
          <p:nvSpPr>
            <p:cNvPr id="17" name="圆角矩形 16"/>
            <p:cNvSpPr/>
            <p:nvPr/>
          </p:nvSpPr>
          <p:spPr>
            <a:xfrm>
              <a:off x="5207000" y="2995324"/>
              <a:ext cx="1854200" cy="954107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036E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197350" y="2995324"/>
              <a:ext cx="37973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zh-CN" altLang="en-US" sz="2800" dirty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某某</a:t>
              </a:r>
              <a:r>
                <a:rPr kumimoji="1" lang="zh-CN" altLang="en-US" sz="28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调查</a:t>
              </a:r>
              <a:endParaRPr kumimoji="1" lang="en-US" altLang="zh-CN" sz="2800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kumimoji="1" lang="zh-CN" altLang="en-US" sz="2800" dirty="0" smtClean="0">
                  <a:solidFill>
                    <a:srgbClr val="036EB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报告节选</a:t>
              </a:r>
              <a:endParaRPr lang="zh-CN" altLang="en-US" sz="2800" dirty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992188" y="1623086"/>
              <a:ext cx="1993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ctr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lang="zh-CN" altLang="en-US" dirty="0" smtClean="0">
                  <a:solidFill>
                    <a:srgbClr val="036EB8"/>
                  </a:solidFill>
                </a:rPr>
                <a:t>新技术  新理念</a:t>
              </a:r>
              <a:endParaRPr lang="zh-CN" altLang="en-US" dirty="0">
                <a:solidFill>
                  <a:srgbClr val="036EB8"/>
                </a:solidFill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7315597" y="1621292"/>
              <a:ext cx="28567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 smtClean="0">
                  <a:solidFill>
                    <a:srgbClr val="036EB8"/>
                  </a:solidFill>
                </a:rPr>
                <a:t>如何进行准确设计</a:t>
              </a:r>
              <a:endParaRPr kumimoji="1" lang="en-US" altLang="zh-CN" dirty="0" smtClean="0">
                <a:solidFill>
                  <a:srgbClr val="036EB8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579040" y="3609315"/>
              <a:ext cx="18482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>
                  <a:solidFill>
                    <a:srgbClr val="036EB8"/>
                  </a:solidFill>
                </a:rPr>
                <a:t>设计</a:t>
              </a:r>
              <a:r>
                <a:rPr kumimoji="1" lang="zh-CN" altLang="en-US" dirty="0" smtClean="0">
                  <a:solidFill>
                    <a:srgbClr val="036EB8"/>
                  </a:solidFill>
                </a:rPr>
                <a:t>技巧</a:t>
              </a:r>
              <a:endParaRPr kumimoji="1" lang="en-US" altLang="zh-CN" dirty="0" smtClean="0">
                <a:solidFill>
                  <a:srgbClr val="036EB8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7333655" y="3655164"/>
              <a:ext cx="2171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lvl="1" indent="-285750">
                <a:buClr>
                  <a:srgbClr val="036EB8"/>
                </a:buClr>
                <a:buFont typeface="Wingdings" panose="05000000000000000000" pitchFamily="2" charset="2"/>
                <a:buChar char="n"/>
              </a:pPr>
              <a:r>
                <a:rPr kumimoji="1" lang="zh-CN" altLang="en-US" dirty="0">
                  <a:solidFill>
                    <a:srgbClr val="036EB8"/>
                  </a:solidFill>
                </a:rPr>
                <a:t>案</a:t>
              </a:r>
              <a:r>
                <a:rPr kumimoji="1" lang="zh-CN" altLang="en-US" dirty="0" smtClean="0">
                  <a:solidFill>
                    <a:srgbClr val="036EB8"/>
                  </a:solidFill>
                </a:rPr>
                <a:t>例讨论</a:t>
              </a:r>
              <a:endParaRPr kumimoji="1" lang="en-US" altLang="zh-CN" dirty="0" smtClean="0">
                <a:solidFill>
                  <a:srgbClr val="036EB8"/>
                </a:solidFill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 flipH="1" flipV="1">
              <a:off x="4332289" y="1619501"/>
              <a:ext cx="933102" cy="1420925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4332289" y="3890040"/>
              <a:ext cx="912470" cy="1435216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V="1">
              <a:off x="7030015" y="1636265"/>
              <a:ext cx="816998" cy="1412051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7027056" y="3890040"/>
              <a:ext cx="825118" cy="1435216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1092200" y="1621292"/>
              <a:ext cx="3240088" cy="0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7835900" y="1636266"/>
              <a:ext cx="3302000" cy="0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1092200" y="5318807"/>
              <a:ext cx="3240088" cy="0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7842250" y="5325256"/>
              <a:ext cx="3302000" cy="0"/>
            </a:xfrm>
            <a:prstGeom prst="line">
              <a:avLst/>
            </a:prstGeom>
            <a:ln w="12700">
              <a:solidFill>
                <a:srgbClr val="036EB8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文本框 46"/>
          <p:cNvSpPr txBox="1"/>
          <p:nvPr/>
        </p:nvSpPr>
        <p:spPr>
          <a:xfrm>
            <a:off x="7800974" y="1910858"/>
            <a:ext cx="3519886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zh-CN" altLang="en-US" dirty="0"/>
              <a:t>每一个模板都用心设计，一切以实用为原则，不浮夸，不做作，不免费。</a:t>
            </a:r>
            <a:endParaRPr lang="zh-CN" altLang="en-US" dirty="0"/>
          </a:p>
        </p:txBody>
      </p:sp>
      <p:sp>
        <p:nvSpPr>
          <p:cNvPr id="48" name="文本框 47"/>
          <p:cNvSpPr txBox="1"/>
          <p:nvPr/>
        </p:nvSpPr>
        <p:spPr>
          <a:xfrm>
            <a:off x="7800974" y="3935002"/>
            <a:ext cx="3519886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zh-CN" altLang="en-US" dirty="0"/>
              <a:t>每一个模板都用心设计，一切以实用为原则，不浮夸，不做作，不免费。</a:t>
            </a:r>
            <a:endParaRPr lang="zh-CN" altLang="en-US" dirty="0"/>
          </a:p>
        </p:txBody>
      </p:sp>
      <p:sp>
        <p:nvSpPr>
          <p:cNvPr id="49" name="文本框 48"/>
          <p:cNvSpPr txBox="1"/>
          <p:nvPr/>
        </p:nvSpPr>
        <p:spPr>
          <a:xfrm>
            <a:off x="931664" y="3935003"/>
            <a:ext cx="3519886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zh-CN" altLang="en-US" dirty="0"/>
              <a:t>每一个模板都用心设计，一切以实用为原则，不浮夸，不做作，不免费。</a:t>
            </a:r>
            <a:endParaRPr lang="zh-CN" altLang="en-US" dirty="0"/>
          </a:p>
        </p:txBody>
      </p:sp>
      <p:sp>
        <p:nvSpPr>
          <p:cNvPr id="50" name="文本框 49"/>
          <p:cNvSpPr txBox="1"/>
          <p:nvPr/>
        </p:nvSpPr>
        <p:spPr>
          <a:xfrm>
            <a:off x="925114" y="1981519"/>
            <a:ext cx="35198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zh-CN" altLang="en-US" dirty="0"/>
              <a:t>每一个模板都用心设计，一切以实用为原则，不浮夸，不做作，不免费</a:t>
            </a:r>
            <a:r>
              <a:rPr kumimoji="1" lang="zh-CN" altLang="en-US" dirty="0" smtClean="0"/>
              <a:t>。</a:t>
            </a:r>
            <a:endParaRPr lang="zh-CN" altLang="en-US" dirty="0"/>
          </a:p>
        </p:txBody>
      </p:sp>
      <p:cxnSp>
        <p:nvCxnSpPr>
          <p:cNvPr id="70" name="直接连接符 69"/>
          <p:cNvCxnSpPr/>
          <p:nvPr/>
        </p:nvCxnSpPr>
        <p:spPr>
          <a:xfrm>
            <a:off x="1092200" y="3465513"/>
            <a:ext cx="325278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>
          <a:xfrm>
            <a:off x="7848600" y="3465513"/>
            <a:ext cx="325278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73025" y="82550"/>
            <a:ext cx="2892425" cy="372507"/>
            <a:chOff x="73025" y="69850"/>
            <a:chExt cx="2892425" cy="372507"/>
          </a:xfrm>
        </p:grpSpPr>
        <p:sp>
          <p:nvSpPr>
            <p:cNvPr id="6" name="文本框 5"/>
            <p:cNvSpPr txBox="1"/>
            <p:nvPr/>
          </p:nvSpPr>
          <p:spPr>
            <a:xfrm>
              <a:off x="73025" y="73025"/>
              <a:ext cx="1019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PART 2</a:t>
              </a:r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92200" y="69850"/>
              <a:ext cx="18732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需求分析</a:t>
              </a:r>
              <a:endPara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46087" y="962685"/>
            <a:ext cx="3986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36EB8"/>
              </a:buClr>
              <a:buFont typeface="Wingdings" panose="05000000000000000000" pitchFamily="2" charset="2"/>
              <a:buChar char="n"/>
            </a:pPr>
            <a:r>
              <a:rPr lang="zh-CN" altLang="en-US" sz="3200" dirty="0" smtClean="0">
                <a:solidFill>
                  <a:srgbClr val="036EB8"/>
                </a:solidFill>
              </a:rPr>
              <a:t>新技术  新</a:t>
            </a:r>
            <a:r>
              <a:rPr lang="zh-CN" altLang="en-US" sz="3200" dirty="0">
                <a:solidFill>
                  <a:srgbClr val="036EB8"/>
                </a:solidFill>
              </a:rPr>
              <a:t>理念</a:t>
            </a:r>
            <a:r>
              <a:rPr lang="zh-CN" altLang="en-US" sz="3200" dirty="0" smtClean="0">
                <a:solidFill>
                  <a:srgbClr val="036EB8"/>
                </a:solidFill>
              </a:rPr>
              <a:t>介绍</a:t>
            </a:r>
            <a:endParaRPr lang="zh-CN" altLang="en-US" sz="3200" dirty="0">
              <a:solidFill>
                <a:srgbClr val="036EB8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705599" y="1572861"/>
            <a:ext cx="497046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zh-CN" altLang="en-US" b="1" dirty="0"/>
              <a:t>技术</a:t>
            </a:r>
            <a:r>
              <a:rPr lang="zh-CN" altLang="en-US" b="1" dirty="0" smtClean="0"/>
              <a:t>详解</a:t>
            </a:r>
            <a:endParaRPr lang="zh-CN" altLang="en-US" b="1" dirty="0"/>
          </a:p>
          <a:p>
            <a:pPr fontAlgn="base"/>
            <a:endParaRPr lang="en-US" altLang="zh-CN" sz="1600" dirty="0" smtClean="0"/>
          </a:p>
          <a:p>
            <a:pPr algn="just">
              <a:lnSpc>
                <a:spcPct val="150000"/>
              </a:lnSpc>
            </a:pPr>
            <a:r>
              <a:rPr kumimoji="1" lang="zh-CN" altLang="en-US" sz="1600" dirty="0"/>
              <a:t>每一个模板都用心设计，一切以实用为原则，不浮夸，不做作，不免费。</a:t>
            </a:r>
            <a:endParaRPr lang="zh-CN" altLang="en-US" sz="1600" dirty="0"/>
          </a:p>
          <a:p>
            <a:pPr fontAlgn="base"/>
            <a:endParaRPr lang="zh-CN" altLang="en-US" sz="1600" dirty="0"/>
          </a:p>
          <a:p>
            <a:pPr fontAlgn="base"/>
            <a:r>
              <a:rPr lang="zh-CN" altLang="en-US" b="1" dirty="0" smtClean="0"/>
              <a:t>理念详解</a:t>
            </a:r>
            <a:endParaRPr lang="en-US" altLang="zh-CN" b="1" dirty="0" smtClean="0"/>
          </a:p>
          <a:p>
            <a:pPr fontAlgn="base"/>
            <a:endParaRPr lang="en-US" altLang="zh-CN" sz="1600" dirty="0" smtClean="0"/>
          </a:p>
          <a:p>
            <a:pPr fontAlgn="base"/>
            <a:r>
              <a:rPr kumimoji="1" lang="zh-CN" altLang="en-US" sz="1600" dirty="0"/>
              <a:t>每一个模板都用心设计，一切以实用为原则，不浮夸，不做作，不免费。爱学习，好交流，想用设计结交更多志同道合的朋友。欢迎咨询交流，共同进步。每一个模板都用心设计，一切以实用为原则，不浮夸，不做作，不免费。爱学习，好交流，想用设计结交更多志同道合的朋友。欢迎咨询交流，共同进步每一个模板都用心设计，一切以实用为原则，不浮夸，不做作，不免费。爱学习，好交流，想用设计结交更多志同道合的朋友。欢迎咨询交流，共同进步。</a:t>
            </a:r>
            <a:endParaRPr lang="zh-CN" altLang="en-US" dirty="0"/>
          </a:p>
        </p:txBody>
      </p:sp>
      <p:sp>
        <p:nvSpPr>
          <p:cNvPr id="2" name="椭圆 1"/>
          <p:cNvSpPr/>
          <p:nvPr/>
        </p:nvSpPr>
        <p:spPr>
          <a:xfrm>
            <a:off x="2660402" y="1661842"/>
            <a:ext cx="1299072" cy="12990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4647704" y="2097271"/>
            <a:ext cx="1299072" cy="12990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4647704" y="3876982"/>
            <a:ext cx="1299072" cy="12990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637804" y="2097271"/>
            <a:ext cx="1299072" cy="12990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637804" y="3876982"/>
            <a:ext cx="1299072" cy="12990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660402" y="4504496"/>
            <a:ext cx="1299072" cy="129907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947988" y="1957435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点击更换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935290" y="2392864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点击更换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935290" y="4172575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点击更换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43038" y="2392864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点击更换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43038" y="4172575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点击更换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947988" y="4793330"/>
            <a:ext cx="72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点击更换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28825" y="3468407"/>
            <a:ext cx="265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2000" dirty="0" smtClean="0">
                <a:solidFill>
                  <a:srgbClr val="036EB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系统构成详解</a:t>
            </a:r>
            <a:endParaRPr lang="zh-CN" altLang="en-US" sz="2000" dirty="0" smtClean="0">
              <a:solidFill>
                <a:srgbClr val="036EB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51108193144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51109202140"/>
  <p:tag name="MH_LIBRARY" val="GRAPHIC"/>
  <p:tag name="MH_TYPE" val="Other"/>
  <p:tag name="MH_ORDER" val="4"/>
</p:tagLst>
</file>

<file path=ppt/tags/tag11.xml><?xml version="1.0" encoding="utf-8"?>
<p:tagLst xmlns:p="http://schemas.openxmlformats.org/presentationml/2006/main">
  <p:tag name="MH" val="20151109202140"/>
  <p:tag name="MH_LIBRARY" val="GRAPHIC"/>
  <p:tag name="MH_TYPE" val="Other"/>
  <p:tag name="MH_ORDER" val="5"/>
</p:tagLst>
</file>

<file path=ppt/tags/tag12.xml><?xml version="1.0" encoding="utf-8"?>
<p:tagLst xmlns:p="http://schemas.openxmlformats.org/presentationml/2006/main">
  <p:tag name="MH" val="20151109202140"/>
  <p:tag name="MH_LIBRARY" val="GRAPHIC"/>
  <p:tag name="MH_TYPE" val="Other"/>
  <p:tag name="MH_ORDER" val="6"/>
</p:tagLst>
</file>

<file path=ppt/tags/tag13.xml><?xml version="1.0" encoding="utf-8"?>
<p:tagLst xmlns:p="http://schemas.openxmlformats.org/presentationml/2006/main">
  <p:tag name="MH" val="20151109202140"/>
  <p:tag name="MH_LIBRARY" val="GRAPHIC"/>
  <p:tag name="MH_TYPE" val="Other"/>
  <p:tag name="MH_ORDER" val="7"/>
</p:tagLst>
</file>

<file path=ppt/tags/tag14.xml><?xml version="1.0" encoding="utf-8"?>
<p:tagLst xmlns:p="http://schemas.openxmlformats.org/presentationml/2006/main">
  <p:tag name="MH" val="20151109202140"/>
  <p:tag name="MH_LIBRARY" val="GRAPHIC"/>
  <p:tag name="MH_TYPE" val="Other"/>
  <p:tag name="MH_ORDER" val="8"/>
</p:tagLst>
</file>

<file path=ppt/tags/tag15.xml><?xml version="1.0" encoding="utf-8"?>
<p:tagLst xmlns:p="http://schemas.openxmlformats.org/presentationml/2006/main">
  <p:tag name="MH" val="20151109202140"/>
  <p:tag name="MH_LIBRARY" val="GRAPHIC"/>
  <p:tag name="MH_TYPE" val="Other"/>
  <p:tag name="MH_ORDER" val="9"/>
</p:tagLst>
</file>

<file path=ppt/tags/tag16.xml><?xml version="1.0" encoding="utf-8"?>
<p:tagLst xmlns:p="http://schemas.openxmlformats.org/presentationml/2006/main">
  <p:tag name="MH" val="20151110102222"/>
  <p:tag name="MH_LIBRARY" val="GRAPHIC"/>
  <p:tag name="MH_TYPE" val="Other"/>
  <p:tag name="MH_ORDER" val="3"/>
</p:tagLst>
</file>

<file path=ppt/tags/tag17.xml><?xml version="1.0" encoding="utf-8"?>
<p:tagLst xmlns:p="http://schemas.openxmlformats.org/presentationml/2006/main">
  <p:tag name="MH" val="20151110102222"/>
  <p:tag name="MH_LIBRARY" val="GRAPHIC"/>
  <p:tag name="MH_TYPE" val="SubTitle"/>
  <p:tag name="MH_ORDER" val="2"/>
</p:tagLst>
</file>

<file path=ppt/tags/tag18.xml><?xml version="1.0" encoding="utf-8"?>
<p:tagLst xmlns:p="http://schemas.openxmlformats.org/presentationml/2006/main">
  <p:tag name="MH" val="20151110102222"/>
  <p:tag name="MH_LIBRARY" val="GRAPHIC"/>
  <p:tag name="MH_TYPE" val="Other"/>
  <p:tag name="MH_ORDER" val="2"/>
</p:tagLst>
</file>

<file path=ppt/tags/tag19.xml><?xml version="1.0" encoding="utf-8"?>
<p:tagLst xmlns:p="http://schemas.openxmlformats.org/presentationml/2006/main">
  <p:tag name="MH" val="20151110102222"/>
  <p:tag name="MH_LIBRARY" val="GRAPHIC"/>
  <p:tag name="MH_TYPE" val="SubTitle"/>
  <p:tag name="MH_ORDER" val="1"/>
</p:tagLst>
</file>

<file path=ppt/tags/tag2.xml><?xml version="1.0" encoding="utf-8"?>
<p:tagLst xmlns:p="http://schemas.openxmlformats.org/presentationml/2006/main">
  <p:tag name="MH" val="20151108193144"/>
  <p:tag name="MH_LIBRARY" val="GRAPHIC"/>
  <p:tag name="MH_TYPE" val="Other"/>
  <p:tag name="MH_ORDER" val="2"/>
</p:tagLst>
</file>

<file path=ppt/tags/tag20.xml><?xml version="1.0" encoding="utf-8"?>
<p:tagLst xmlns:p="http://schemas.openxmlformats.org/presentationml/2006/main">
  <p:tag name="MH" val="20151110102222"/>
  <p:tag name="MH_LIBRARY" val="GRAPHIC"/>
  <p:tag name="MH_TYPE" val="SubTitle"/>
  <p:tag name="MH_ORDER" val="1"/>
</p:tagLst>
</file>

<file path=ppt/tags/tag21.xml><?xml version="1.0" encoding="utf-8"?>
<p:tagLst xmlns:p="http://schemas.openxmlformats.org/presentationml/2006/main">
  <p:tag name="MH" val="20151110102222"/>
  <p:tag name="MH_LIBRARY" val="GRAPHIC"/>
  <p:tag name="MH_TYPE" val="SubTitle"/>
  <p:tag name="MH_ORDER" val="2"/>
</p:tagLst>
</file>

<file path=ppt/tags/tag22.xml><?xml version="1.0" encoding="utf-8"?>
<p:tagLst xmlns:p="http://schemas.openxmlformats.org/presentationml/2006/main">
  <p:tag name="MH" val="20151110102222"/>
  <p:tag name="MH_LIBRARY" val="GRAPHIC"/>
  <p:tag name="MH_TYPE" val="SubTitle"/>
  <p:tag name="MH_ORDER" val="1"/>
</p:tagLst>
</file>

<file path=ppt/tags/tag23.xml><?xml version="1.0" encoding="utf-8"?>
<p:tagLst xmlns:p="http://schemas.openxmlformats.org/presentationml/2006/main">
  <p:tag name="MH" val="20151110102222"/>
  <p:tag name="MH_LIBRARY" val="GRAPHIC"/>
  <p:tag name="MH_TYPE" val="SubTitle"/>
  <p:tag name="MH_ORDER" val="2"/>
</p:tagLst>
</file>

<file path=ppt/tags/tag24.xml><?xml version="1.0" encoding="utf-8"?>
<p:tagLst xmlns:p="http://schemas.openxmlformats.org/presentationml/2006/main">
  <p:tag name="MH" val="20151108141239"/>
  <p:tag name="MH_LIBRARY" val="GRAPHIC"/>
  <p:tag name="MH_ORDER" val="Freeform 2"/>
</p:tagLst>
</file>

<file path=ppt/tags/tag25.xml><?xml version="1.0" encoding="utf-8"?>
<p:tagLst xmlns:p="http://schemas.openxmlformats.org/presentationml/2006/main">
  <p:tag name="MH" val="20151108141239"/>
  <p:tag name="MH_LIBRARY" val="GRAPHIC"/>
  <p:tag name="MH_ORDER" val="Freeform 3"/>
</p:tagLst>
</file>

<file path=ppt/tags/tag26.xml><?xml version="1.0" encoding="utf-8"?>
<p:tagLst xmlns:p="http://schemas.openxmlformats.org/presentationml/2006/main">
  <p:tag name="MH" val="20151108141239"/>
  <p:tag name="MH_LIBRARY" val="GRAPHIC"/>
  <p:tag name="MH_ORDER" val="Freeform 4"/>
</p:tagLst>
</file>

<file path=ppt/tags/tag27.xml><?xml version="1.0" encoding="utf-8"?>
<p:tagLst xmlns:p="http://schemas.openxmlformats.org/presentationml/2006/main">
  <p:tag name="MH" val="20151108141239"/>
  <p:tag name="MH_LIBRARY" val="GRAPHIC"/>
  <p:tag name="MH_ORDER" val="文本框 5"/>
</p:tagLst>
</file>

<file path=ppt/tags/tag28.xml><?xml version="1.0" encoding="utf-8"?>
<p:tagLst xmlns:p="http://schemas.openxmlformats.org/presentationml/2006/main">
  <p:tag name="MH" val="20151108141239"/>
  <p:tag name="MH_LIBRARY" val="GRAPHIC"/>
  <p:tag name="MH_ORDER" val="文本框 6"/>
</p:tagLst>
</file>

<file path=ppt/tags/tag29.xml><?xml version="1.0" encoding="utf-8"?>
<p:tagLst xmlns:p="http://schemas.openxmlformats.org/presentationml/2006/main"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MH" val="20151109202140"/>
  <p:tag name="MH_LIBRARY" val="GRAPHIC"/>
  <p:tag name="MH_TYPE" val="SubTitle"/>
  <p:tag name="MH_ORDER" val="4"/>
</p:tagLst>
</file>

<file path=ppt/tags/tag4.xml><?xml version="1.0" encoding="utf-8"?>
<p:tagLst xmlns:p="http://schemas.openxmlformats.org/presentationml/2006/main">
  <p:tag name="MH" val="20151109202140"/>
  <p:tag name="MH_LIBRARY" val="GRAPHIC"/>
  <p:tag name="MH_TYPE" val="SubTitle"/>
  <p:tag name="MH_ORDER" val="3"/>
</p:tagLst>
</file>

<file path=ppt/tags/tag5.xml><?xml version="1.0" encoding="utf-8"?>
<p:tagLst xmlns:p="http://schemas.openxmlformats.org/presentationml/2006/main">
  <p:tag name="MH" val="20151109202140"/>
  <p:tag name="MH_LIBRARY" val="GRAPHIC"/>
  <p:tag name="MH_TYPE" val="SubTitle"/>
  <p:tag name="MH_ORDER" val="2"/>
</p:tagLst>
</file>

<file path=ppt/tags/tag6.xml><?xml version="1.0" encoding="utf-8"?>
<p:tagLst xmlns:p="http://schemas.openxmlformats.org/presentationml/2006/main">
  <p:tag name="MH" val="20151109202140"/>
  <p:tag name="MH_LIBRARY" val="GRAPHIC"/>
  <p:tag name="MH_TYPE" val="SubTitle"/>
  <p:tag name="MH_ORDER" val="1"/>
</p:tagLst>
</file>

<file path=ppt/tags/tag7.xml><?xml version="1.0" encoding="utf-8"?>
<p:tagLst xmlns:p="http://schemas.openxmlformats.org/presentationml/2006/main">
  <p:tag name="MH" val="20151109202140"/>
  <p:tag name="MH_LIBRARY" val="GRAPHIC"/>
  <p:tag name="MH_TYPE" val="Other"/>
  <p:tag name="MH_ORDER" val="1"/>
</p:tagLst>
</file>

<file path=ppt/tags/tag8.xml><?xml version="1.0" encoding="utf-8"?>
<p:tagLst xmlns:p="http://schemas.openxmlformats.org/presentationml/2006/main">
  <p:tag name="MH" val="20151109202140"/>
  <p:tag name="MH_LIBRARY" val="GRAPHIC"/>
  <p:tag name="MH_TYPE" val="Other"/>
  <p:tag name="MH_ORDER" val="2"/>
</p:tagLst>
</file>

<file path=ppt/tags/tag9.xml><?xml version="1.0" encoding="utf-8"?>
<p:tagLst xmlns:p="http://schemas.openxmlformats.org/presentationml/2006/main">
  <p:tag name="MH" val="20151109202140"/>
  <p:tag name="MH_LIBRARY" val="GRAPHIC"/>
  <p:tag name="MH_TYPE" val="Other"/>
  <p:tag name="MH_ORDER" val="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2438</Words>
  <Application>WPS 演示</Application>
  <PresentationFormat>宽屏</PresentationFormat>
  <Paragraphs>470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42" baseType="lpstr">
      <vt:lpstr>Arial</vt:lpstr>
      <vt:lpstr>宋体</vt:lpstr>
      <vt:lpstr>Wingdings</vt:lpstr>
      <vt:lpstr>微软雅黑</vt:lpstr>
      <vt:lpstr>等线</vt:lpstr>
      <vt:lpstr>Arial Unicode MS</vt:lpstr>
      <vt:lpstr>等线 Light</vt:lpstr>
      <vt:lpstr>Calibri</vt:lpstr>
      <vt:lpstr>Impact</vt:lpstr>
      <vt:lpstr>Bodoni MT Black</vt:lpstr>
      <vt:lpstr>Segoe Print</vt:lpstr>
      <vt:lpstr>幼圆</vt:lpstr>
      <vt:lpstr>Bell MT</vt:lpstr>
      <vt:lpstr>华文仿宋</vt:lpstr>
      <vt:lpstr>Meiryo</vt:lpstr>
      <vt:lpstr>Yu Gothic UI</vt:lpstr>
      <vt:lpstr>Arial Narrow</vt:lpstr>
      <vt:lpstr>Calibri Light</vt:lpstr>
      <vt:lpstr>PMingLiU-ExtB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Years later</cp:lastModifiedBy>
  <cp:revision>94</cp:revision>
  <dcterms:created xsi:type="dcterms:W3CDTF">2015-11-09T02:22:00Z</dcterms:created>
  <dcterms:modified xsi:type="dcterms:W3CDTF">2024-04-25T18:42:39Z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963DB66C2ABB44B689BECF1C885FAE9D_13</vt:lpwstr>
  </property>
  <property fmtid="{D5CDD505-2E9C-101B-9397-08002B2CF9AE}" pid="3" name="KSOProductBuildVer">
    <vt:lpwstr>2052-12.1.0.16417</vt:lpwstr>
  </property>
</Properties>
</file>