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4.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26.svg" ContentType="image/svg+xml"/>
  <Override PartName="/ppt/media/image28.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1.svg" ContentType="image/svg+xml"/>
  <Override PartName="/ppt/media/image43.svg" ContentType="image/svg+xml"/>
  <Override PartName="/ppt/media/image45.svg" ContentType="image/svg+xml"/>
  <Override PartName="/ppt/media/image47.svg" ContentType="image/svg+xml"/>
  <Override PartName="/ppt/media/image49.svg" ContentType="image/svg+xml"/>
  <Override PartName="/ppt/media/image5.svg" ContentType="image/svg+xml"/>
  <Override PartName="/ppt/media/image53.svg" ContentType="image/svg+xml"/>
  <Override PartName="/ppt/media/image55.svg" ContentType="image/svg+xml"/>
  <Override PartName="/ppt/media/image60.svg" ContentType="image/svg+xml"/>
  <Override PartName="/ppt/media/image62.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57" r:id="rId4"/>
    <p:sldId id="259" r:id="rId6"/>
    <p:sldId id="260" r:id="rId7"/>
    <p:sldId id="11088558" r:id="rId8"/>
    <p:sldId id="11088559" r:id="rId9"/>
    <p:sldId id="11088560" r:id="rId10"/>
    <p:sldId id="11088561" r:id="rId11"/>
    <p:sldId id="11088581" r:id="rId12"/>
    <p:sldId id="11088562" r:id="rId13"/>
    <p:sldId id="11088563" r:id="rId14"/>
    <p:sldId id="11088564" r:id="rId15"/>
    <p:sldId id="11088565" r:id="rId16"/>
    <p:sldId id="11088582" r:id="rId17"/>
    <p:sldId id="11088566" r:id="rId18"/>
    <p:sldId id="11088570" r:id="rId19"/>
    <p:sldId id="11088569" r:id="rId20"/>
    <p:sldId id="11088568" r:id="rId21"/>
    <p:sldId id="11088583" r:id="rId22"/>
    <p:sldId id="11088567" r:id="rId23"/>
    <p:sldId id="11088571" r:id="rId24"/>
    <p:sldId id="11088572" r:id="rId25"/>
    <p:sldId id="11088573" r:id="rId26"/>
    <p:sldId id="11088574" r:id="rId27"/>
    <p:sldId id="11088579" r:id="rId28"/>
    <p:sldId id="11088580" r:id="rId29"/>
    <p:sldId id="11088600"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8D8C9"/>
    <a:srgbClr val="F4EDE6"/>
    <a:srgbClr val="BFAA9A"/>
    <a:srgbClr val="9E7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6314" autoAdjust="0"/>
  </p:normalViewPr>
  <p:slideViewPr>
    <p:cSldViewPr snapToGrid="0">
      <p:cViewPr varScale="1">
        <p:scale>
          <a:sx n="108" d="100"/>
          <a:sy n="108" d="100"/>
        </p:scale>
        <p:origin x="6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gs" Target="tags/tag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4E75E-4211-4243-8B1F-99324C46EBA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8F088-87A2-4206-828C-7242AD7683B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98F088-87A2-4206-828C-7242AD7683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F98F088-87A2-4206-828C-7242AD7683B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C209014-D7C5-4512-8C4E-552FD05CCE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641755-F5CD-46DA-9E56-75AC7C309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C209014-D7C5-4512-8C4E-552FD05CCE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641755-F5CD-46DA-9E56-75AC7C309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C209014-D7C5-4512-8C4E-552FD05CCE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641755-F5CD-46DA-9E56-75AC7C309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C209014-D7C5-4512-8C4E-552FD05CCE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641755-F5CD-46DA-9E56-75AC7C309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C209014-D7C5-4512-8C4E-552FD05CCE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641755-F5CD-46DA-9E56-75AC7C309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C209014-D7C5-4512-8C4E-552FD05CCE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641755-F5CD-46DA-9E56-75AC7C309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C209014-D7C5-4512-8C4E-552FD05CCE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641755-F5CD-46DA-9E56-75AC7C309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C209014-D7C5-4512-8C4E-552FD05CCE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641755-F5CD-46DA-9E56-75AC7C309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C209014-D7C5-4512-8C4E-552FD05CCE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641755-F5CD-46DA-9E56-75AC7C309A79}" type="slidenum">
              <a:rPr lang="zh-CN" altLang="en-US" smtClean="0"/>
            </a:fld>
            <a:endParaRPr lang="zh-CN" altLang="en-US"/>
          </a:p>
        </p:txBody>
      </p:sp>
      <p:sp>
        <p:nvSpPr>
          <p:cNvPr id="13" name="TextBox 9"/>
          <p:cNvSpPr txBox="1"/>
          <p:nvPr userDrawn="1"/>
        </p:nvSpPr>
        <p:spPr>
          <a:xfrm>
            <a:off x="1733533" y="6721475"/>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endParaRPr lang="en-US" altLang="zh-CN" sz="100" dirty="0">
              <a:solidFill>
                <a:prstClr val="black"/>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C209014-D7C5-4512-8C4E-552FD05CCE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641755-F5CD-46DA-9E56-75AC7C309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209014-D7C5-4512-8C4E-552FD05CCE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641755-F5CD-46DA-9E56-75AC7C309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C209014-D7C5-4512-8C4E-552FD05CCE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641755-F5CD-46DA-9E56-75AC7C309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09014-D7C5-4512-8C4E-552FD05CCE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41755-F5CD-46DA-9E56-75AC7C309A7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8.png"/><Relationship Id="rId4" Type="http://schemas.openxmlformats.org/officeDocument/2006/relationships/image" Target="../media/image55.svg"/><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7.png"/><Relationship Id="rId1" Type="http://schemas.openxmlformats.org/officeDocument/2006/relationships/image" Target="../media/image5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2.svg"/><Relationship Id="rId4" Type="http://schemas.openxmlformats.org/officeDocument/2006/relationships/image" Target="../media/image61.png"/><Relationship Id="rId3" Type="http://schemas.openxmlformats.org/officeDocument/2006/relationships/image" Target="../media/image36.png"/><Relationship Id="rId2" Type="http://schemas.openxmlformats.org/officeDocument/2006/relationships/image" Target="../media/image60.svg"/><Relationship Id="rId1"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4.png"/><Relationship Id="rId1" Type="http://schemas.openxmlformats.org/officeDocument/2006/relationships/image" Target="../media/image6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1.svg"/><Relationship Id="rId7" Type="http://schemas.openxmlformats.org/officeDocument/2006/relationships/image" Target="../media/image10.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image" Target="../media/image20.svg"/><Relationship Id="rId8" Type="http://schemas.openxmlformats.org/officeDocument/2006/relationships/image" Target="../media/image19.png"/><Relationship Id="rId7" Type="http://schemas.openxmlformats.org/officeDocument/2006/relationships/image" Target="../media/image18.svg"/><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3" Type="http://schemas.openxmlformats.org/officeDocument/2006/relationships/image" Target="../media/image14.svg"/><Relationship Id="rId2" Type="http://schemas.openxmlformats.org/officeDocument/2006/relationships/image" Target="../media/image13.png"/><Relationship Id="rId12" Type="http://schemas.openxmlformats.org/officeDocument/2006/relationships/slideLayout" Target="../slideLayouts/slideLayout2.xml"/><Relationship Id="rId11" Type="http://schemas.openxmlformats.org/officeDocument/2006/relationships/image" Target="../media/image22.svg"/><Relationship Id="rId10" Type="http://schemas.openxmlformats.org/officeDocument/2006/relationships/image" Target="../media/image21.png"/><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39.svg"/><Relationship Id="rId7" Type="http://schemas.openxmlformats.org/officeDocument/2006/relationships/image" Target="../media/image38.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 Id="rId3" Type="http://schemas.openxmlformats.org/officeDocument/2006/relationships/image" Target="../media/image34.png"/><Relationship Id="rId2" Type="http://schemas.openxmlformats.org/officeDocument/2006/relationships/image" Target="../media/image33.svg"/><Relationship Id="rId13" Type="http://schemas.openxmlformats.org/officeDocument/2006/relationships/slideLayout" Target="../slideLayouts/slideLayout2.xml"/><Relationship Id="rId12" Type="http://schemas.openxmlformats.org/officeDocument/2006/relationships/image" Target="../media/image43.svg"/><Relationship Id="rId11" Type="http://schemas.openxmlformats.org/officeDocument/2006/relationships/image" Target="../media/image42.png"/><Relationship Id="rId10" Type="http://schemas.openxmlformats.org/officeDocument/2006/relationships/image" Target="../media/image41.svg"/><Relationship Id="rId1"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599543"/>
            <a:ext cx="12192000" cy="325845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175657" y="1146629"/>
            <a:ext cx="3614057" cy="4862285"/>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5753510" y="1146629"/>
            <a:ext cx="5095465" cy="48622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spc="600" dirty="0">
                <a:cs typeface="+mn-ea"/>
                <a:sym typeface="+mn-lt"/>
              </a:rPr>
              <a:t>B  U  S  I  N  E  S  </a:t>
            </a:r>
            <a:r>
              <a:rPr lang="en-US" altLang="zh-CN" sz="2400" b="1" spc="600" dirty="0" err="1">
                <a:cs typeface="+mn-ea"/>
                <a:sym typeface="+mn-lt"/>
              </a:rPr>
              <a:t>S</a:t>
            </a:r>
            <a:endParaRPr lang="zh-CN" altLang="en-US" sz="2400" b="1" spc="600" dirty="0">
              <a:cs typeface="+mn-ea"/>
              <a:sym typeface="+mn-lt"/>
            </a:endParaRPr>
          </a:p>
        </p:txBody>
      </p:sp>
      <p:cxnSp>
        <p:nvCxnSpPr>
          <p:cNvPr id="9" name="直接连接符 8"/>
          <p:cNvCxnSpPr/>
          <p:nvPr/>
        </p:nvCxnSpPr>
        <p:spPr>
          <a:xfrm>
            <a:off x="5221605" y="1146629"/>
            <a:ext cx="0" cy="1482271"/>
          </a:xfrm>
          <a:prstGeom prst="line">
            <a:avLst/>
          </a:prstGeom>
          <a:ln w="28575">
            <a:solidFill>
              <a:srgbClr val="BFAA9A"/>
            </a:solidFill>
          </a:ln>
        </p:spPr>
        <p:style>
          <a:lnRef idx="1">
            <a:schemeClr val="accent1"/>
          </a:lnRef>
          <a:fillRef idx="0">
            <a:schemeClr val="accent1"/>
          </a:fillRef>
          <a:effectRef idx="0">
            <a:schemeClr val="accent1"/>
          </a:effectRef>
          <a:fontRef idx="minor">
            <a:schemeClr val="tx1"/>
          </a:fontRef>
        </p:style>
      </p:cxnSp>
      <p:sp>
        <p:nvSpPr>
          <p:cNvPr id="10" name="标题 4"/>
          <p:cNvSpPr>
            <a:spLocks noGrp="1"/>
          </p:cNvSpPr>
          <p:nvPr>
            <p:ph type="title"/>
          </p:nvPr>
        </p:nvSpPr>
        <p:spPr>
          <a:xfrm>
            <a:off x="5621345" y="2103437"/>
            <a:ext cx="5956300" cy="1325563"/>
          </a:xfrm>
        </p:spPr>
        <p:txBody>
          <a:bodyPr>
            <a:noAutofit/>
          </a:bodyPr>
          <a:lstStyle/>
          <a:p>
            <a:pPr algn="dist"/>
            <a:r>
              <a:rPr lang="zh-CN" altLang="en-US" sz="7200" dirty="0">
                <a:solidFill>
                  <a:schemeClr val="tx1">
                    <a:lumMod val="75000"/>
                    <a:lumOff val="25000"/>
                  </a:schemeClr>
                </a:solidFill>
                <a:latin typeface="+mn-lt"/>
                <a:ea typeface="+mn-ea"/>
                <a:cs typeface="+mn-ea"/>
                <a:sym typeface="+mn-lt"/>
              </a:rPr>
              <a:t>年中工作总结</a:t>
            </a:r>
            <a:endParaRPr lang="zh-CN" altLang="en-US" sz="7200" dirty="0">
              <a:solidFill>
                <a:schemeClr val="tx1">
                  <a:lumMod val="75000"/>
                  <a:lumOff val="25000"/>
                </a:schemeClr>
              </a:solidFill>
              <a:latin typeface="+mn-lt"/>
              <a:ea typeface="+mn-ea"/>
              <a:cs typeface="+mn-ea"/>
              <a:sym typeface="+mn-lt"/>
            </a:endParaRPr>
          </a:p>
        </p:txBody>
      </p:sp>
      <p:sp>
        <p:nvSpPr>
          <p:cNvPr id="2" name="矩形 1"/>
          <p:cNvSpPr/>
          <p:nvPr/>
        </p:nvSpPr>
        <p:spPr>
          <a:xfrm>
            <a:off x="5653927" y="4030358"/>
            <a:ext cx="5195048" cy="845103"/>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3" name="矩形 2"/>
          <p:cNvSpPr/>
          <p:nvPr/>
        </p:nvSpPr>
        <p:spPr>
          <a:xfrm>
            <a:off x="5645399" y="5661438"/>
            <a:ext cx="5157181" cy="369332"/>
          </a:xfrm>
          <a:prstGeom prst="rect">
            <a:avLst/>
          </a:prstGeom>
        </p:spPr>
        <p:txBody>
          <a:bodyPr wrap="none">
            <a:spAutoFit/>
          </a:bodyPr>
          <a:lstStyle/>
          <a:p>
            <a:r>
              <a:rPr lang="zh-CN" altLang="en-US" b="1" spc="600" dirty="0">
                <a:solidFill>
                  <a:schemeClr val="tx1">
                    <a:lumMod val="50000"/>
                    <a:lumOff val="50000"/>
                  </a:schemeClr>
                </a:solidFill>
                <a:cs typeface="+mn-ea"/>
                <a:sym typeface="+mn-lt"/>
              </a:rPr>
              <a:t>M</a:t>
            </a:r>
            <a:r>
              <a:rPr lang="en-US" altLang="zh-CN" b="1" spc="600" dirty="0">
                <a:solidFill>
                  <a:schemeClr val="tx1">
                    <a:lumMod val="50000"/>
                    <a:lumOff val="50000"/>
                  </a:schemeClr>
                </a:solidFill>
                <a:cs typeface="+mn-ea"/>
                <a:sym typeface="+mn-lt"/>
              </a:rPr>
              <a:t>ID YEAR WORK SUMMARY</a:t>
            </a:r>
            <a:endParaRPr lang="zh-CN" altLang="en-US" b="1" spc="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750"/>
                                        <p:tgtEl>
                                          <p:spTgt spid="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fltVal val="0"/>
                                          </p:val>
                                        </p:tav>
                                        <p:tav tm="100000">
                                          <p:val>
                                            <p:strVal val="#ppt_w"/>
                                          </p:val>
                                        </p:tav>
                                      </p:tavLst>
                                    </p:anim>
                                    <p:anim calcmode="lin" valueType="num">
                                      <p:cBhvr>
                                        <p:cTn id="12" dur="750" fill="hold"/>
                                        <p:tgtEl>
                                          <p:spTgt spid="6"/>
                                        </p:tgtEl>
                                        <p:attrNameLst>
                                          <p:attrName>ppt_h</p:attrName>
                                        </p:attrNameLst>
                                      </p:cBhvr>
                                      <p:tavLst>
                                        <p:tav tm="0">
                                          <p:val>
                                            <p:fltVal val="0"/>
                                          </p:val>
                                        </p:tav>
                                        <p:tav tm="100000">
                                          <p:val>
                                            <p:strVal val="#ppt_h"/>
                                          </p:val>
                                        </p:tav>
                                      </p:tavLst>
                                    </p:anim>
                                    <p:animEffect transition="in" filter="fade">
                                      <p:cBhvr>
                                        <p:cTn id="13" dur="750"/>
                                        <p:tgtEl>
                                          <p:spTgt spid="6"/>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750"/>
                                        <p:tgtEl>
                                          <p:spTgt spid="9"/>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750"/>
                                        <p:tgtEl>
                                          <p:spTgt spid="7"/>
                                        </p:tgtEl>
                                      </p:cBhvr>
                                    </p:animEffect>
                                  </p:childTnLst>
                                </p:cTn>
                              </p:par>
                            </p:childTnLst>
                          </p:cTn>
                        </p:par>
                        <p:par>
                          <p:cTn id="22" fill="hold">
                            <p:stCondLst>
                              <p:cond delay="4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750" fill="hold"/>
                                        <p:tgtEl>
                                          <p:spTgt spid="10"/>
                                        </p:tgtEl>
                                        <p:attrNameLst>
                                          <p:attrName>ppt_w</p:attrName>
                                        </p:attrNameLst>
                                      </p:cBhvr>
                                      <p:tavLst>
                                        <p:tav tm="0">
                                          <p:val>
                                            <p:fltVal val="0"/>
                                          </p:val>
                                        </p:tav>
                                        <p:tav tm="100000">
                                          <p:val>
                                            <p:strVal val="#ppt_w"/>
                                          </p:val>
                                        </p:tav>
                                      </p:tavLst>
                                    </p:anim>
                                    <p:anim calcmode="lin" valueType="num">
                                      <p:cBhvr>
                                        <p:cTn id="26" dur="750" fill="hold"/>
                                        <p:tgtEl>
                                          <p:spTgt spid="10"/>
                                        </p:tgtEl>
                                        <p:attrNameLst>
                                          <p:attrName>ppt_h</p:attrName>
                                        </p:attrNameLst>
                                      </p:cBhvr>
                                      <p:tavLst>
                                        <p:tav tm="0">
                                          <p:val>
                                            <p:fltVal val="0"/>
                                          </p:val>
                                        </p:tav>
                                        <p:tav tm="100000">
                                          <p:val>
                                            <p:strVal val="#ppt_h"/>
                                          </p:val>
                                        </p:tav>
                                      </p:tavLst>
                                    </p:anim>
                                    <p:animEffect transition="in" filter="fade">
                                      <p:cBhvr>
                                        <p:cTn id="27" dur="750"/>
                                        <p:tgtEl>
                                          <p:spTgt spid="10"/>
                                        </p:tgtEl>
                                      </p:cBhvr>
                                    </p:animEffect>
                                  </p:childTnLst>
                                </p:cTn>
                              </p:par>
                            </p:childTnLst>
                          </p:cTn>
                        </p:par>
                        <p:par>
                          <p:cTn id="28" fill="hold">
                            <p:stCondLst>
                              <p:cond delay="500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750" fill="hold"/>
                                        <p:tgtEl>
                                          <p:spTgt spid="2"/>
                                        </p:tgtEl>
                                        <p:attrNameLst>
                                          <p:attrName>ppt_x</p:attrName>
                                        </p:attrNameLst>
                                      </p:cBhvr>
                                      <p:tavLst>
                                        <p:tav tm="0">
                                          <p:val>
                                            <p:strVal val="#ppt_x"/>
                                          </p:val>
                                        </p:tav>
                                        <p:tav tm="100000">
                                          <p:val>
                                            <p:strVal val="#ppt_x"/>
                                          </p:val>
                                        </p:tav>
                                      </p:tavLst>
                                    </p:anim>
                                    <p:anim calcmode="lin" valueType="num">
                                      <p:cBhvr additive="base">
                                        <p:cTn id="32" dur="75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 y="-1"/>
            <a:ext cx="12192001" cy="425268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10" name="矩形 9"/>
          <p:cNvSpPr/>
          <p:nvPr/>
        </p:nvSpPr>
        <p:spPr>
          <a:xfrm>
            <a:off x="3644900" y="1351184"/>
            <a:ext cx="4877576" cy="486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spc="-150" dirty="0">
                <a:solidFill>
                  <a:schemeClr val="tx1">
                    <a:lumMod val="75000"/>
                    <a:lumOff val="25000"/>
                  </a:schemeClr>
                </a:solidFill>
                <a:cs typeface="+mn-ea"/>
                <a:sym typeface="+mn-lt"/>
              </a:rPr>
              <a:t>B  U  S  I  N  E  S  </a:t>
            </a:r>
            <a:r>
              <a:rPr lang="en-US" altLang="zh-CN" sz="4000" b="1" spc="-150" dirty="0" err="1">
                <a:solidFill>
                  <a:schemeClr val="tx1">
                    <a:lumMod val="75000"/>
                    <a:lumOff val="25000"/>
                  </a:schemeClr>
                </a:solidFill>
                <a:cs typeface="+mn-ea"/>
                <a:sym typeface="+mn-lt"/>
              </a:rPr>
              <a:t>S</a:t>
            </a:r>
            <a:endParaRPr lang="zh-CN" altLang="en-US" sz="4000" b="1" spc="-150" dirty="0">
              <a:solidFill>
                <a:schemeClr val="tx1">
                  <a:lumMod val="75000"/>
                  <a:lumOff val="25000"/>
                </a:schemeClr>
              </a:solidFill>
              <a:cs typeface="+mn-ea"/>
              <a:sym typeface="+mn-lt"/>
            </a:endParaRPr>
          </a:p>
        </p:txBody>
      </p:sp>
      <p:grpSp>
        <p:nvGrpSpPr>
          <p:cNvPr id="27" name="组合 26"/>
          <p:cNvGrpSpPr/>
          <p:nvPr/>
        </p:nvGrpSpPr>
        <p:grpSpPr>
          <a:xfrm>
            <a:off x="832304" y="2675617"/>
            <a:ext cx="3028496" cy="3294859"/>
            <a:chOff x="832304" y="2675617"/>
            <a:chExt cx="3028496" cy="3294859"/>
          </a:xfrm>
        </p:grpSpPr>
        <p:sp>
          <p:nvSpPr>
            <p:cNvPr id="7" name="矩形 6"/>
            <p:cNvSpPr/>
            <p:nvPr/>
          </p:nvSpPr>
          <p:spPr>
            <a:xfrm>
              <a:off x="832304" y="2675617"/>
              <a:ext cx="3028496" cy="3101069"/>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圆角 11"/>
            <p:cNvSpPr/>
            <p:nvPr/>
          </p:nvSpPr>
          <p:spPr>
            <a:xfrm>
              <a:off x="1722390" y="5557838"/>
              <a:ext cx="1177973" cy="412638"/>
            </a:xfrm>
            <a:prstGeom prst="roundRect">
              <a:avLst>
                <a:gd name="adj" fmla="val 18198"/>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输入标题</a:t>
              </a:r>
              <a:endParaRPr lang="zh-CN" altLang="en-US" sz="1600" dirty="0">
                <a:cs typeface="+mn-ea"/>
                <a:sym typeface="+mn-lt"/>
              </a:endParaRPr>
            </a:p>
          </p:txBody>
        </p:sp>
        <p:pic>
          <p:nvPicPr>
            <p:cNvPr id="13" name="图形 1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055403" y="3113224"/>
              <a:ext cx="461615" cy="502108"/>
            </a:xfrm>
            <a:prstGeom prst="rect">
              <a:avLst/>
            </a:prstGeom>
          </p:spPr>
        </p:pic>
        <p:sp>
          <p:nvSpPr>
            <p:cNvPr id="18" name="矩形 17"/>
            <p:cNvSpPr/>
            <p:nvPr/>
          </p:nvSpPr>
          <p:spPr>
            <a:xfrm>
              <a:off x="1247775" y="4407467"/>
              <a:ext cx="2022647" cy="843244"/>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19" name="矩形 18"/>
            <p:cNvSpPr/>
            <p:nvPr/>
          </p:nvSpPr>
          <p:spPr>
            <a:xfrm>
              <a:off x="1971760" y="4098796"/>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endParaRPr lang="zh-CN" altLang="en-US" dirty="0">
                <a:solidFill>
                  <a:srgbClr val="666666"/>
                </a:solidFill>
                <a:cs typeface="+mn-ea"/>
                <a:sym typeface="+mn-lt"/>
              </a:endParaRPr>
            </a:p>
          </p:txBody>
        </p:sp>
      </p:grpSp>
      <p:grpSp>
        <p:nvGrpSpPr>
          <p:cNvPr id="28" name="组合 27"/>
          <p:cNvGrpSpPr/>
          <p:nvPr/>
        </p:nvGrpSpPr>
        <p:grpSpPr>
          <a:xfrm>
            <a:off x="4581750" y="2675616"/>
            <a:ext cx="3028496" cy="3294860"/>
            <a:chOff x="4581750" y="2675616"/>
            <a:chExt cx="3028496" cy="3294860"/>
          </a:xfrm>
        </p:grpSpPr>
        <p:sp>
          <p:nvSpPr>
            <p:cNvPr id="8" name="矩形 7"/>
            <p:cNvSpPr/>
            <p:nvPr/>
          </p:nvSpPr>
          <p:spPr>
            <a:xfrm>
              <a:off x="4581750" y="2675616"/>
              <a:ext cx="3028496" cy="3101069"/>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形 1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3280" y="3218505"/>
              <a:ext cx="453516" cy="396827"/>
            </a:xfrm>
            <a:prstGeom prst="rect">
              <a:avLst/>
            </a:prstGeom>
          </p:spPr>
        </p:pic>
        <p:sp>
          <p:nvSpPr>
            <p:cNvPr id="16" name="矩形: 圆角 15"/>
            <p:cNvSpPr/>
            <p:nvPr/>
          </p:nvSpPr>
          <p:spPr>
            <a:xfrm>
              <a:off x="5514366" y="5557838"/>
              <a:ext cx="1177973" cy="412638"/>
            </a:xfrm>
            <a:prstGeom prst="roundRect">
              <a:avLst>
                <a:gd name="adj" fmla="val 18198"/>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输入标题</a:t>
              </a:r>
              <a:endParaRPr lang="zh-CN" altLang="en-US" sz="1600" dirty="0">
                <a:cs typeface="+mn-ea"/>
                <a:sym typeface="+mn-lt"/>
              </a:endParaRPr>
            </a:p>
          </p:txBody>
        </p:sp>
        <p:sp>
          <p:nvSpPr>
            <p:cNvPr id="20" name="矩形 19"/>
            <p:cNvSpPr/>
            <p:nvPr/>
          </p:nvSpPr>
          <p:spPr>
            <a:xfrm>
              <a:off x="5098464" y="4412572"/>
              <a:ext cx="2009775" cy="843244"/>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Armor yourself in it, and it will never be used to hurt you.</a:t>
              </a:r>
              <a:endParaRPr lang="zh-CN" altLang="en-US" sz="1400" dirty="0">
                <a:solidFill>
                  <a:srgbClr val="666666"/>
                </a:solidFill>
                <a:cs typeface="+mn-ea"/>
                <a:sym typeface="+mn-lt"/>
              </a:endParaRPr>
            </a:p>
          </p:txBody>
        </p:sp>
        <p:sp>
          <p:nvSpPr>
            <p:cNvPr id="22" name="矩形 21"/>
            <p:cNvSpPr/>
            <p:nvPr/>
          </p:nvSpPr>
          <p:spPr>
            <a:xfrm>
              <a:off x="5714091" y="4097942"/>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endParaRPr lang="zh-CN" altLang="en-US" dirty="0">
                <a:solidFill>
                  <a:srgbClr val="666666"/>
                </a:solidFill>
                <a:cs typeface="+mn-ea"/>
                <a:sym typeface="+mn-lt"/>
              </a:endParaRPr>
            </a:p>
          </p:txBody>
        </p:sp>
      </p:grpSp>
      <p:grpSp>
        <p:nvGrpSpPr>
          <p:cNvPr id="29" name="组合 28"/>
          <p:cNvGrpSpPr/>
          <p:nvPr/>
        </p:nvGrpSpPr>
        <p:grpSpPr>
          <a:xfrm>
            <a:off x="8319276" y="2675615"/>
            <a:ext cx="3028496" cy="3307388"/>
            <a:chOff x="8319276" y="2675615"/>
            <a:chExt cx="3028496" cy="3307388"/>
          </a:xfrm>
        </p:grpSpPr>
        <p:sp>
          <p:nvSpPr>
            <p:cNvPr id="9" name="矩形 8"/>
            <p:cNvSpPr/>
            <p:nvPr/>
          </p:nvSpPr>
          <p:spPr>
            <a:xfrm>
              <a:off x="8319276" y="2675615"/>
              <a:ext cx="3028496" cy="3101069"/>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形 1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94618" y="3178012"/>
              <a:ext cx="477812" cy="477812"/>
            </a:xfrm>
            <a:prstGeom prst="rect">
              <a:avLst/>
            </a:prstGeom>
          </p:spPr>
        </p:pic>
        <p:sp>
          <p:nvSpPr>
            <p:cNvPr id="17" name="矩形: 圆角 16"/>
            <p:cNvSpPr/>
            <p:nvPr/>
          </p:nvSpPr>
          <p:spPr>
            <a:xfrm>
              <a:off x="9240276" y="5570365"/>
              <a:ext cx="1177973" cy="412638"/>
            </a:xfrm>
            <a:prstGeom prst="roundRect">
              <a:avLst>
                <a:gd name="adj" fmla="val 18198"/>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输入标题   </a:t>
              </a:r>
              <a:endParaRPr lang="zh-CN" altLang="en-US" sz="1600" dirty="0">
                <a:cs typeface="+mn-ea"/>
                <a:sym typeface="+mn-lt"/>
              </a:endParaRPr>
            </a:p>
          </p:txBody>
        </p:sp>
        <p:sp>
          <p:nvSpPr>
            <p:cNvPr id="21" name="矩形 20"/>
            <p:cNvSpPr/>
            <p:nvPr/>
          </p:nvSpPr>
          <p:spPr>
            <a:xfrm>
              <a:off x="8757819" y="4396275"/>
              <a:ext cx="2186406" cy="767967"/>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The difference between sex and love is that sex relieves tension and love.</a:t>
              </a:r>
              <a:endParaRPr lang="zh-CN" altLang="en-US" sz="1400" dirty="0">
                <a:solidFill>
                  <a:srgbClr val="666666"/>
                </a:solidFill>
                <a:cs typeface="+mn-ea"/>
                <a:sym typeface="+mn-lt"/>
              </a:endParaRPr>
            </a:p>
          </p:txBody>
        </p:sp>
        <p:sp>
          <p:nvSpPr>
            <p:cNvPr id="23" name="矩形 22"/>
            <p:cNvSpPr/>
            <p:nvPr/>
          </p:nvSpPr>
          <p:spPr>
            <a:xfrm>
              <a:off x="9456424" y="4097942"/>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endParaRPr lang="zh-CN" altLang="en-US" dirty="0">
                <a:solidFill>
                  <a:srgbClr val="666666"/>
                </a:solidFill>
                <a:cs typeface="+mn-ea"/>
                <a:sym typeface="+mn-lt"/>
              </a:endParaRPr>
            </a:p>
          </p:txBody>
        </p:sp>
      </p:grpSp>
      <p:cxnSp>
        <p:nvCxnSpPr>
          <p:cNvPr id="24" name="直接连接符 23"/>
          <p:cNvCxnSpPr/>
          <p:nvPr/>
        </p:nvCxnSpPr>
        <p:spPr>
          <a:xfrm>
            <a:off x="5777046" y="885371"/>
            <a:ext cx="6413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750"/>
                                        <p:tgtEl>
                                          <p:spTgt spid="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outVertical)">
                                      <p:cBhvr>
                                        <p:cTn id="11" dur="750"/>
                                        <p:tgtEl>
                                          <p:spTgt spid="24"/>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750" fill="hold"/>
                                        <p:tgtEl>
                                          <p:spTgt spid="10"/>
                                        </p:tgtEl>
                                        <p:attrNameLst>
                                          <p:attrName>ppt_w</p:attrName>
                                        </p:attrNameLst>
                                      </p:cBhvr>
                                      <p:tavLst>
                                        <p:tav tm="0">
                                          <p:val>
                                            <p:fltVal val="0"/>
                                          </p:val>
                                        </p:tav>
                                        <p:tav tm="100000">
                                          <p:val>
                                            <p:strVal val="#ppt_w"/>
                                          </p:val>
                                        </p:tav>
                                      </p:tavLst>
                                    </p:anim>
                                    <p:anim calcmode="lin" valueType="num">
                                      <p:cBhvr>
                                        <p:cTn id="16" dur="750" fill="hold"/>
                                        <p:tgtEl>
                                          <p:spTgt spid="10"/>
                                        </p:tgtEl>
                                        <p:attrNameLst>
                                          <p:attrName>ppt_h</p:attrName>
                                        </p:attrNameLst>
                                      </p:cBhvr>
                                      <p:tavLst>
                                        <p:tav tm="0">
                                          <p:val>
                                            <p:fltVal val="0"/>
                                          </p:val>
                                        </p:tav>
                                        <p:tav tm="100000">
                                          <p:val>
                                            <p:strVal val="#ppt_h"/>
                                          </p:val>
                                        </p:tav>
                                      </p:tavLst>
                                    </p:anim>
                                    <p:animEffect transition="in" filter="fade">
                                      <p:cBhvr>
                                        <p:cTn id="17" dur="750"/>
                                        <p:tgtEl>
                                          <p:spTgt spid="10"/>
                                        </p:tgtEl>
                                      </p:cBhvr>
                                    </p:animEffect>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750" fill="hold"/>
                                        <p:tgtEl>
                                          <p:spTgt spid="27"/>
                                        </p:tgtEl>
                                        <p:attrNameLst>
                                          <p:attrName>ppt_x</p:attrName>
                                        </p:attrNameLst>
                                      </p:cBhvr>
                                      <p:tavLst>
                                        <p:tav tm="0">
                                          <p:val>
                                            <p:strVal val="#ppt_x"/>
                                          </p:val>
                                        </p:tav>
                                        <p:tav tm="100000">
                                          <p:val>
                                            <p:strVal val="#ppt_x"/>
                                          </p:val>
                                        </p:tav>
                                      </p:tavLst>
                                    </p:anim>
                                    <p:anim calcmode="lin" valueType="num">
                                      <p:cBhvr additive="base">
                                        <p:cTn id="22" dur="750" fill="hold"/>
                                        <p:tgtEl>
                                          <p:spTgt spid="2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750" fill="hold"/>
                                        <p:tgtEl>
                                          <p:spTgt spid="28"/>
                                        </p:tgtEl>
                                        <p:attrNameLst>
                                          <p:attrName>ppt_x</p:attrName>
                                        </p:attrNameLst>
                                      </p:cBhvr>
                                      <p:tavLst>
                                        <p:tav tm="0">
                                          <p:val>
                                            <p:strVal val="#ppt_x"/>
                                          </p:val>
                                        </p:tav>
                                        <p:tav tm="100000">
                                          <p:val>
                                            <p:strVal val="#ppt_x"/>
                                          </p:val>
                                        </p:tav>
                                      </p:tavLst>
                                    </p:anim>
                                    <p:anim calcmode="lin" valueType="num">
                                      <p:cBhvr additive="base">
                                        <p:cTn id="26" dur="75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750" fill="hold"/>
                                        <p:tgtEl>
                                          <p:spTgt spid="29"/>
                                        </p:tgtEl>
                                        <p:attrNameLst>
                                          <p:attrName>ppt_x</p:attrName>
                                        </p:attrNameLst>
                                      </p:cBhvr>
                                      <p:tavLst>
                                        <p:tav tm="0">
                                          <p:val>
                                            <p:strVal val="#ppt_x"/>
                                          </p:val>
                                        </p:tav>
                                        <p:tav tm="100000">
                                          <p:val>
                                            <p:strVal val="#ppt_x"/>
                                          </p:val>
                                        </p:tav>
                                      </p:tavLst>
                                    </p:anim>
                                    <p:anim calcmode="lin" valueType="num">
                                      <p:cBhvr additive="base">
                                        <p:cTn id="30"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872378" y="401116"/>
            <a:ext cx="9799542" cy="2215991"/>
          </a:xfrm>
          <a:prstGeom prst="rect">
            <a:avLst/>
          </a:prstGeom>
        </p:spPr>
        <p:txBody>
          <a:bodyPr wrap="none">
            <a:spAutoFit/>
          </a:bodyPr>
          <a:lstStyle/>
          <a:p>
            <a:r>
              <a:rPr lang="en-US" altLang="zh-CN" sz="13800" b="1" spc="600" dirty="0">
                <a:solidFill>
                  <a:schemeClr val="bg1">
                    <a:lumMod val="95000"/>
                  </a:schemeClr>
                </a:solidFill>
                <a:cs typeface="+mn-ea"/>
                <a:sym typeface="+mn-lt"/>
              </a:rPr>
              <a:t>SUMMARY</a:t>
            </a:r>
            <a:endParaRPr lang="zh-CN" altLang="en-US" sz="13800" b="1" spc="600" dirty="0">
              <a:solidFill>
                <a:schemeClr val="bg1">
                  <a:lumMod val="95000"/>
                </a:schemeClr>
              </a:solidFill>
              <a:cs typeface="+mn-ea"/>
              <a:sym typeface="+mn-lt"/>
            </a:endParaRPr>
          </a:p>
        </p:txBody>
      </p:sp>
      <p:sp>
        <p:nvSpPr>
          <p:cNvPr id="6" name="矩形 5"/>
          <p:cNvSpPr/>
          <p:nvPr/>
        </p:nvSpPr>
        <p:spPr>
          <a:xfrm>
            <a:off x="3200399" y="3220357"/>
            <a:ext cx="2895601" cy="1694544"/>
          </a:xfrm>
          <a:prstGeom prst="rect">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4" name="矩形 3"/>
          <p:cNvSpPr/>
          <p:nvPr/>
        </p:nvSpPr>
        <p:spPr>
          <a:xfrm>
            <a:off x="-2" y="-1"/>
            <a:ext cx="12192001" cy="304801"/>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5" name="矩形 4"/>
          <p:cNvSpPr/>
          <p:nvPr/>
        </p:nvSpPr>
        <p:spPr>
          <a:xfrm>
            <a:off x="956128" y="1511300"/>
            <a:ext cx="4365172" cy="2806699"/>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6720342" y="3826037"/>
            <a:ext cx="3239857" cy="414857"/>
          </a:xfrm>
          <a:prstGeom prst="rect">
            <a:avLst/>
          </a:prstGeom>
        </p:spPr>
        <p:txBody>
          <a:bodyPr wrap="square">
            <a:spAutoFit/>
          </a:bodyPr>
          <a:lstStyle/>
          <a:p>
            <a:pPr>
              <a:lnSpc>
                <a:spcPts val="2000"/>
              </a:lnSpc>
            </a:pPr>
            <a:r>
              <a:rPr lang="zh-CN" altLang="en-US" sz="4000" dirty="0">
                <a:solidFill>
                  <a:srgbClr val="666666"/>
                </a:solidFill>
                <a:cs typeface="+mn-ea"/>
                <a:sym typeface="+mn-lt"/>
              </a:rPr>
              <a:t>输入标 题</a:t>
            </a:r>
            <a:endParaRPr lang="zh-CN" altLang="en-US" sz="4000" dirty="0">
              <a:solidFill>
                <a:srgbClr val="666666"/>
              </a:solidFill>
              <a:cs typeface="+mn-ea"/>
              <a:sym typeface="+mn-lt"/>
            </a:endParaRPr>
          </a:p>
        </p:txBody>
      </p:sp>
      <p:sp>
        <p:nvSpPr>
          <p:cNvPr id="10" name="矩形 9"/>
          <p:cNvSpPr/>
          <p:nvPr/>
        </p:nvSpPr>
        <p:spPr>
          <a:xfrm>
            <a:off x="6746737" y="4334724"/>
            <a:ext cx="3732360" cy="1335430"/>
          </a:xfrm>
          <a:prstGeom prst="rect">
            <a:avLst/>
          </a:prstGeom>
        </p:spPr>
        <p:txBody>
          <a:bodyPr wrap="square">
            <a:spAutoFit/>
          </a:bodyPr>
          <a:lstStyle/>
          <a:p>
            <a:pPr>
              <a:lnSpc>
                <a:spcPts val="25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750" fill="hold"/>
                                        <p:tgtEl>
                                          <p:spTgt spid="6"/>
                                        </p:tgtEl>
                                        <p:attrNameLst>
                                          <p:attrName>ppt_w</p:attrName>
                                        </p:attrNameLst>
                                      </p:cBhvr>
                                      <p:tavLst>
                                        <p:tav tm="0">
                                          <p:val>
                                            <p:fltVal val="0"/>
                                          </p:val>
                                        </p:tav>
                                        <p:tav tm="100000">
                                          <p:val>
                                            <p:strVal val="#ppt_w"/>
                                          </p:val>
                                        </p:tav>
                                      </p:tavLst>
                                    </p:anim>
                                    <p:anim calcmode="lin" valueType="num">
                                      <p:cBhvr>
                                        <p:cTn id="17" dur="750" fill="hold"/>
                                        <p:tgtEl>
                                          <p:spTgt spid="6"/>
                                        </p:tgtEl>
                                        <p:attrNameLst>
                                          <p:attrName>ppt_h</p:attrName>
                                        </p:attrNameLst>
                                      </p:cBhvr>
                                      <p:tavLst>
                                        <p:tav tm="0">
                                          <p:val>
                                            <p:fltVal val="0"/>
                                          </p:val>
                                        </p:tav>
                                        <p:tav tm="100000">
                                          <p:val>
                                            <p:strVal val="#ppt_h"/>
                                          </p:val>
                                        </p:tav>
                                      </p:tavLst>
                                    </p:anim>
                                    <p:animEffect transition="in" filter="fade">
                                      <p:cBhvr>
                                        <p:cTn id="18" dur="750"/>
                                        <p:tgtEl>
                                          <p:spTgt spid="6"/>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750"/>
                                        <p:tgtEl>
                                          <p:spTgt spid="7"/>
                                        </p:tgtEl>
                                      </p:cBhvr>
                                    </p:animEffect>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750" fill="hold"/>
                                        <p:tgtEl>
                                          <p:spTgt spid="8"/>
                                        </p:tgtEl>
                                        <p:attrNameLst>
                                          <p:attrName>ppt_w</p:attrName>
                                        </p:attrNameLst>
                                      </p:cBhvr>
                                      <p:tavLst>
                                        <p:tav tm="0">
                                          <p:val>
                                            <p:fltVal val="0"/>
                                          </p:val>
                                        </p:tav>
                                        <p:tav tm="100000">
                                          <p:val>
                                            <p:strVal val="#ppt_w"/>
                                          </p:val>
                                        </p:tav>
                                      </p:tavLst>
                                    </p:anim>
                                    <p:anim calcmode="lin" valueType="num">
                                      <p:cBhvr>
                                        <p:cTn id="27" dur="750" fill="hold"/>
                                        <p:tgtEl>
                                          <p:spTgt spid="8"/>
                                        </p:tgtEl>
                                        <p:attrNameLst>
                                          <p:attrName>ppt_h</p:attrName>
                                        </p:attrNameLst>
                                      </p:cBhvr>
                                      <p:tavLst>
                                        <p:tav tm="0">
                                          <p:val>
                                            <p:fltVal val="0"/>
                                          </p:val>
                                        </p:tav>
                                        <p:tav tm="100000">
                                          <p:val>
                                            <p:strVal val="#ppt_h"/>
                                          </p:val>
                                        </p:tav>
                                      </p:tavLst>
                                    </p:anim>
                                    <p:animEffect transition="in" filter="fade">
                                      <p:cBhvr>
                                        <p:cTn id="28" dur="750"/>
                                        <p:tgtEl>
                                          <p:spTgt spid="8"/>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4" grpId="0" animBg="1"/>
      <p:bldP spid="5" grpId="0" animBg="1"/>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231900"/>
            <a:ext cx="12192001" cy="4381500"/>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3" name="矩形 2"/>
          <p:cNvSpPr/>
          <p:nvPr/>
        </p:nvSpPr>
        <p:spPr>
          <a:xfrm>
            <a:off x="0" y="1231900"/>
            <a:ext cx="3327400" cy="4381500"/>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014141" y="3429000"/>
            <a:ext cx="1930453" cy="370166"/>
          </a:xfrm>
          <a:prstGeom prst="rect">
            <a:avLst/>
          </a:prstGeom>
        </p:spPr>
        <p:txBody>
          <a:bodyPr wrap="square">
            <a:spAutoFit/>
          </a:bodyPr>
          <a:lstStyle/>
          <a:p>
            <a:pPr>
              <a:lnSpc>
                <a:spcPts val="2000"/>
              </a:lnSpc>
            </a:pPr>
            <a:r>
              <a:rPr lang="zh-CN" altLang="en-US" sz="2800" dirty="0">
                <a:solidFill>
                  <a:srgbClr val="666666"/>
                </a:solidFill>
                <a:cs typeface="+mn-ea"/>
                <a:sym typeface="+mn-lt"/>
              </a:rPr>
              <a:t>输入标 题</a:t>
            </a:r>
            <a:endParaRPr lang="zh-CN" altLang="en-US" sz="2800" dirty="0">
              <a:solidFill>
                <a:srgbClr val="666666"/>
              </a:solidFill>
              <a:cs typeface="+mn-ea"/>
              <a:sym typeface="+mn-lt"/>
            </a:endParaRPr>
          </a:p>
        </p:txBody>
      </p:sp>
      <p:sp>
        <p:nvSpPr>
          <p:cNvPr id="6" name="矩形 5"/>
          <p:cNvSpPr/>
          <p:nvPr/>
        </p:nvSpPr>
        <p:spPr>
          <a:xfrm>
            <a:off x="4014142" y="3814024"/>
            <a:ext cx="3732360" cy="1335430"/>
          </a:xfrm>
          <a:prstGeom prst="rect">
            <a:avLst/>
          </a:prstGeom>
        </p:spPr>
        <p:txBody>
          <a:bodyPr wrap="square">
            <a:spAutoFit/>
          </a:bodyPr>
          <a:lstStyle/>
          <a:p>
            <a:pPr>
              <a:lnSpc>
                <a:spcPts val="25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7" name="矩形 6"/>
          <p:cNvSpPr/>
          <p:nvPr/>
        </p:nvSpPr>
        <p:spPr>
          <a:xfrm>
            <a:off x="9102340" y="2825693"/>
            <a:ext cx="2596224" cy="1588448"/>
          </a:xfrm>
          <a:prstGeom prst="rect">
            <a:avLst/>
          </a:prstGeom>
        </p:spPr>
        <p:txBody>
          <a:bodyPr wrap="none">
            <a:spAutoFit/>
          </a:bodyPr>
          <a:lstStyle/>
          <a:p>
            <a:pPr>
              <a:lnSpc>
                <a:spcPts val="4000"/>
              </a:lnSpc>
            </a:pPr>
            <a:r>
              <a:rPr lang="zh-CN" altLang="en-US" sz="2800" spc="600" dirty="0">
                <a:solidFill>
                  <a:srgbClr val="9E7E66"/>
                </a:solidFill>
                <a:cs typeface="+mn-ea"/>
                <a:sym typeface="+mn-lt"/>
              </a:rPr>
              <a:t>M</a:t>
            </a:r>
            <a:r>
              <a:rPr lang="en-US" altLang="zh-CN" sz="2800" spc="600" dirty="0">
                <a:solidFill>
                  <a:srgbClr val="9E7E66"/>
                </a:solidFill>
                <a:cs typeface="+mn-ea"/>
                <a:sym typeface="+mn-lt"/>
              </a:rPr>
              <a:t>ID YEAR</a:t>
            </a:r>
            <a:endParaRPr lang="en-US" altLang="zh-CN" sz="2800" spc="600" dirty="0">
              <a:solidFill>
                <a:srgbClr val="9E7E66"/>
              </a:solidFill>
              <a:cs typeface="+mn-ea"/>
              <a:sym typeface="+mn-lt"/>
            </a:endParaRPr>
          </a:p>
          <a:p>
            <a:pPr>
              <a:lnSpc>
                <a:spcPts val="4000"/>
              </a:lnSpc>
            </a:pPr>
            <a:r>
              <a:rPr lang="en-US" altLang="zh-CN" sz="2800" spc="600" dirty="0">
                <a:solidFill>
                  <a:srgbClr val="9E7E66"/>
                </a:solidFill>
                <a:cs typeface="+mn-ea"/>
                <a:sym typeface="+mn-lt"/>
              </a:rPr>
              <a:t>WORK</a:t>
            </a:r>
            <a:endParaRPr lang="en-US" altLang="zh-CN" sz="2800" spc="600" dirty="0">
              <a:solidFill>
                <a:srgbClr val="9E7E66"/>
              </a:solidFill>
              <a:cs typeface="+mn-ea"/>
              <a:sym typeface="+mn-lt"/>
            </a:endParaRPr>
          </a:p>
          <a:p>
            <a:pPr>
              <a:lnSpc>
                <a:spcPts val="4000"/>
              </a:lnSpc>
            </a:pPr>
            <a:r>
              <a:rPr lang="en-US" altLang="zh-CN" sz="2800" spc="600" dirty="0">
                <a:solidFill>
                  <a:srgbClr val="9E7E66"/>
                </a:solidFill>
                <a:cs typeface="+mn-ea"/>
                <a:sym typeface="+mn-lt"/>
              </a:rPr>
              <a:t>SUMMARY</a:t>
            </a:r>
            <a:endParaRPr lang="zh-CN" altLang="en-US" sz="2800" spc="600" dirty="0">
              <a:solidFill>
                <a:srgbClr val="9E7E66"/>
              </a:solidFill>
              <a:cs typeface="+mn-ea"/>
              <a:sym typeface="+mn-lt"/>
            </a:endParaRPr>
          </a:p>
        </p:txBody>
      </p:sp>
      <p:sp>
        <p:nvSpPr>
          <p:cNvPr id="9" name="TextBox 76"/>
          <p:cNvSpPr txBox="1"/>
          <p:nvPr/>
        </p:nvSpPr>
        <p:spPr>
          <a:xfrm>
            <a:off x="4014141" y="1935888"/>
            <a:ext cx="13207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i="1" spc="300" dirty="0">
                <a:solidFill>
                  <a:srgbClr val="9E7E66"/>
                </a:solidFill>
                <a:cs typeface="+mn-ea"/>
                <a:sym typeface="+mn-lt"/>
              </a:rPr>
              <a:t>2020</a:t>
            </a:r>
            <a:endParaRPr kumimoji="0" lang="zh-CN" altLang="en-US" sz="3200" b="1" i="1" u="none" strike="noStrike" kern="1200" cap="none" spc="300" normalizeH="0" baseline="0" noProof="0" dirty="0">
              <a:ln>
                <a:noFill/>
              </a:ln>
              <a:solidFill>
                <a:srgbClr val="9E7E66"/>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ferris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ppt_w</p:attrName>
                                        </p:attrNameLst>
                                      </p:cBhvr>
                                      <p:tavLst>
                                        <p:tav tm="0">
                                          <p:val>
                                            <p:fltVal val="0"/>
                                          </p:val>
                                        </p:tav>
                                        <p:tav tm="100000">
                                          <p:val>
                                            <p:strVal val="#ppt_w"/>
                                          </p:val>
                                        </p:tav>
                                      </p:tavLst>
                                    </p:anim>
                                    <p:anim calcmode="lin" valueType="num">
                                      <p:cBhvr>
                                        <p:cTn id="18" dur="750" fill="hold"/>
                                        <p:tgtEl>
                                          <p:spTgt spid="9"/>
                                        </p:tgtEl>
                                        <p:attrNameLst>
                                          <p:attrName>ppt_h</p:attrName>
                                        </p:attrNameLst>
                                      </p:cBhvr>
                                      <p:tavLst>
                                        <p:tav tm="0">
                                          <p:val>
                                            <p:fltVal val="0"/>
                                          </p:val>
                                        </p:tav>
                                        <p:tav tm="100000">
                                          <p:val>
                                            <p:strVal val="#ppt_h"/>
                                          </p:val>
                                        </p:tav>
                                      </p:tavLst>
                                    </p:anim>
                                    <p:animEffect transition="in" filter="fade">
                                      <p:cBhvr>
                                        <p:cTn id="19" dur="750"/>
                                        <p:tgtEl>
                                          <p:spTgt spid="9"/>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750"/>
                                        <p:tgtEl>
                                          <p:spTgt spid="5"/>
                                        </p:tgtEl>
                                      </p:cBhvr>
                                    </p:animEffect>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750"/>
                                        <p:tgtEl>
                                          <p:spTgt spid="6"/>
                                        </p:tgtEl>
                                      </p:cBhvr>
                                    </p:animEffect>
                                  </p:childTnLst>
                                </p:cTn>
                              </p:par>
                            </p:childTnLst>
                          </p:cTn>
                        </p:par>
                        <p:par>
                          <p:cTn id="28" fill="hold">
                            <p:stCondLst>
                              <p:cond delay="5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750" fill="hold"/>
                                        <p:tgtEl>
                                          <p:spTgt spid="7"/>
                                        </p:tgtEl>
                                        <p:attrNameLst>
                                          <p:attrName>ppt_w</p:attrName>
                                        </p:attrNameLst>
                                      </p:cBhvr>
                                      <p:tavLst>
                                        <p:tav tm="0">
                                          <p:val>
                                            <p:fltVal val="0"/>
                                          </p:val>
                                        </p:tav>
                                        <p:tav tm="100000">
                                          <p:val>
                                            <p:strVal val="#ppt_w"/>
                                          </p:val>
                                        </p:tav>
                                      </p:tavLst>
                                    </p:anim>
                                    <p:anim calcmode="lin" valueType="num">
                                      <p:cBhvr>
                                        <p:cTn id="32" dur="750" fill="hold"/>
                                        <p:tgtEl>
                                          <p:spTgt spid="7"/>
                                        </p:tgtEl>
                                        <p:attrNameLst>
                                          <p:attrName>ppt_h</p:attrName>
                                        </p:attrNameLst>
                                      </p:cBhvr>
                                      <p:tavLst>
                                        <p:tav tm="0">
                                          <p:val>
                                            <p:fltVal val="0"/>
                                          </p:val>
                                        </p:tav>
                                        <p:tav tm="100000">
                                          <p:val>
                                            <p:strVal val="#ppt_h"/>
                                          </p:val>
                                        </p:tav>
                                      </p:tavLst>
                                    </p:anim>
                                    <p:animEffect transition="in" filter="fade">
                                      <p:cBhvr>
                                        <p:cTn id="3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443843"/>
            <a:ext cx="6096000" cy="336005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1" cstate="screen"/>
          <a:stretch>
            <a:fillRect/>
          </a:stretch>
        </p:blipFill>
        <p:spPr>
          <a:xfrm>
            <a:off x="6096000" y="2443842"/>
            <a:ext cx="6096809" cy="3360057"/>
          </a:xfrm>
          <a:prstGeom prst="rect">
            <a:avLst/>
          </a:prstGeom>
        </p:spPr>
      </p:pic>
      <p:sp>
        <p:nvSpPr>
          <p:cNvPr id="9" name="矩形 8"/>
          <p:cNvSpPr/>
          <p:nvPr/>
        </p:nvSpPr>
        <p:spPr>
          <a:xfrm>
            <a:off x="4039010" y="5708650"/>
            <a:ext cx="4088990" cy="17144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32"/>
          <p:cNvSpPr txBox="1">
            <a:spLocks noChangeArrowheads="1"/>
          </p:cNvSpPr>
          <p:nvPr/>
        </p:nvSpPr>
        <p:spPr bwMode="auto">
          <a:xfrm>
            <a:off x="5611290" y="389662"/>
            <a:ext cx="1040670" cy="1015663"/>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9E7E66"/>
                </a:solidFill>
                <a:effectLst/>
                <a:uLnTx/>
                <a:uFillTx/>
                <a:latin typeface="+mn-lt"/>
                <a:ea typeface="+mn-ea"/>
                <a:cs typeface="+mn-ea"/>
                <a:sym typeface="+mn-lt"/>
              </a:rPr>
              <a:t>03</a:t>
            </a:r>
            <a:endParaRPr kumimoji="0" lang="en-US" altLang="zh-CN" sz="6000" b="1" i="0" u="none" strike="noStrike" kern="1200" cap="none" spc="0" normalizeH="0" baseline="0" noProof="0" dirty="0">
              <a:ln>
                <a:noFill/>
              </a:ln>
              <a:solidFill>
                <a:srgbClr val="9E7E66"/>
              </a:solidFill>
              <a:effectLst/>
              <a:uLnTx/>
              <a:uFillTx/>
              <a:latin typeface="+mn-lt"/>
              <a:ea typeface="+mn-ea"/>
              <a:cs typeface="+mn-ea"/>
              <a:sym typeface="+mn-lt"/>
            </a:endParaRPr>
          </a:p>
        </p:txBody>
      </p:sp>
      <p:sp>
        <p:nvSpPr>
          <p:cNvPr id="12" name="TextBox 76"/>
          <p:cNvSpPr txBox="1"/>
          <p:nvPr/>
        </p:nvSpPr>
        <p:spPr>
          <a:xfrm>
            <a:off x="534559" y="3195132"/>
            <a:ext cx="2676525" cy="769441"/>
          </a:xfrm>
          <a:prstGeom prst="rect">
            <a:avLst/>
          </a:prstGeom>
          <a:noFill/>
        </p:spPr>
        <p:txBody>
          <a:bodyPr wrap="square" rtlCol="0">
            <a:spAutoFit/>
          </a:bodyPr>
          <a:lstStyle/>
          <a:p>
            <a:pPr lvl="0">
              <a:defRPr/>
            </a:pPr>
            <a:r>
              <a:rPr lang="zh-CN" altLang="en-US" sz="4400" b="1" spc="300" dirty="0">
                <a:solidFill>
                  <a:schemeClr val="tx1">
                    <a:lumMod val="75000"/>
                    <a:lumOff val="25000"/>
                  </a:schemeClr>
                </a:solidFill>
                <a:cs typeface="+mn-ea"/>
                <a:sym typeface="+mn-lt"/>
              </a:rPr>
              <a:t>项目展示</a:t>
            </a:r>
            <a:endParaRPr lang="zh-CN" altLang="en-US" sz="4400" b="1" spc="300" dirty="0">
              <a:solidFill>
                <a:schemeClr val="tx1">
                  <a:lumMod val="75000"/>
                  <a:lumOff val="25000"/>
                </a:schemeClr>
              </a:solidFill>
              <a:cs typeface="+mn-ea"/>
              <a:sym typeface="+mn-lt"/>
            </a:endParaRPr>
          </a:p>
        </p:txBody>
      </p:sp>
      <p:sp>
        <p:nvSpPr>
          <p:cNvPr id="13" name="矩形 12"/>
          <p:cNvSpPr/>
          <p:nvPr/>
        </p:nvSpPr>
        <p:spPr>
          <a:xfrm>
            <a:off x="534559" y="4185166"/>
            <a:ext cx="4784284" cy="83849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14" name="矩形 13"/>
          <p:cNvSpPr/>
          <p:nvPr/>
        </p:nvSpPr>
        <p:spPr>
          <a:xfrm>
            <a:off x="2679905" y="1556496"/>
            <a:ext cx="6832190" cy="417929"/>
          </a:xfrm>
          <a:prstGeom prst="rect">
            <a:avLst/>
          </a:prstGeom>
        </p:spPr>
        <p:txBody>
          <a:bodyPr vert="horz" lIns="91440" tIns="45720" rIns="91440" bIns="45720" rtlCol="0" anchor="ctr">
            <a:noAutofit/>
          </a:bodyPr>
          <a:lstStyle/>
          <a:p>
            <a:pPr algn="ctr">
              <a:lnSpc>
                <a:spcPct val="90000"/>
              </a:lnSpc>
              <a:spcBef>
                <a:spcPct val="0"/>
              </a:spcBef>
            </a:pPr>
            <a:r>
              <a:rPr lang="zh-CN" altLang="en-US" sz="3600" spc="600" dirty="0">
                <a:solidFill>
                  <a:schemeClr val="tx1">
                    <a:lumMod val="75000"/>
                    <a:lumOff val="25000"/>
                  </a:schemeClr>
                </a:solidFill>
                <a:cs typeface="+mn-ea"/>
                <a:sym typeface="+mn-lt"/>
              </a:rPr>
              <a:t>P</a:t>
            </a:r>
            <a:r>
              <a:rPr lang="en-US" altLang="zh-CN" sz="3600" spc="600" dirty="0">
                <a:solidFill>
                  <a:schemeClr val="tx1">
                    <a:lumMod val="75000"/>
                    <a:lumOff val="25000"/>
                  </a:schemeClr>
                </a:solidFill>
                <a:cs typeface="+mn-ea"/>
                <a:sym typeface="+mn-lt"/>
              </a:rPr>
              <a:t>ROJECT PRESENTATION</a:t>
            </a:r>
            <a:endParaRPr lang="zh-CN" altLang="en-US" sz="3600" spc="6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750"/>
                                        <p:tgtEl>
                                          <p:spTgt spid="9"/>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750" fill="hold"/>
                                        <p:tgtEl>
                                          <p:spTgt spid="10"/>
                                        </p:tgtEl>
                                        <p:attrNameLst>
                                          <p:attrName>ppt_w</p:attrName>
                                        </p:attrNameLst>
                                      </p:cBhvr>
                                      <p:tavLst>
                                        <p:tav tm="0">
                                          <p:val>
                                            <p:fltVal val="0"/>
                                          </p:val>
                                        </p:tav>
                                        <p:tav tm="100000">
                                          <p:val>
                                            <p:strVal val="#ppt_w"/>
                                          </p:val>
                                        </p:tav>
                                      </p:tavLst>
                                    </p:anim>
                                    <p:anim calcmode="lin" valueType="num">
                                      <p:cBhvr>
                                        <p:cTn id="19" dur="750" fill="hold"/>
                                        <p:tgtEl>
                                          <p:spTgt spid="10"/>
                                        </p:tgtEl>
                                        <p:attrNameLst>
                                          <p:attrName>ppt_h</p:attrName>
                                        </p:attrNameLst>
                                      </p:cBhvr>
                                      <p:tavLst>
                                        <p:tav tm="0">
                                          <p:val>
                                            <p:fltVal val="0"/>
                                          </p:val>
                                        </p:tav>
                                        <p:tav tm="100000">
                                          <p:val>
                                            <p:strVal val="#ppt_h"/>
                                          </p:val>
                                        </p:tav>
                                      </p:tavLst>
                                    </p:anim>
                                    <p:animEffect transition="in" filter="fade">
                                      <p:cBhvr>
                                        <p:cTn id="20" dur="750"/>
                                        <p:tgtEl>
                                          <p:spTgt spid="10"/>
                                        </p:tgtEl>
                                      </p:cBhvr>
                                    </p:animEffect>
                                  </p:childTnLst>
                                </p:cTn>
                              </p:par>
                            </p:childTnLst>
                          </p:cTn>
                        </p:par>
                        <p:par>
                          <p:cTn id="21" fill="hold">
                            <p:stCondLst>
                              <p:cond delay="3000"/>
                            </p:stCondLst>
                            <p:childTnLst>
                              <p:par>
                                <p:cTn id="22" presetID="16" presetClass="entr" presetSubtype="37"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outVertical)">
                                      <p:cBhvr>
                                        <p:cTn id="24" dur="750"/>
                                        <p:tgtEl>
                                          <p:spTgt spid="14"/>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750"/>
                                        <p:tgtEl>
                                          <p:spTgt spid="12"/>
                                        </p:tgtEl>
                                      </p:cBhvr>
                                    </p:animEffect>
                                  </p:childTnLst>
                                </p:cTn>
                              </p:par>
                            </p:childTnLst>
                          </p:cTn>
                        </p:par>
                        <p:par>
                          <p:cTn id="29" fill="hold">
                            <p:stCondLst>
                              <p:cond delay="5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962900" y="6553199"/>
            <a:ext cx="4264539" cy="304801"/>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10" name="矩形 9"/>
          <p:cNvSpPr/>
          <p:nvPr/>
        </p:nvSpPr>
        <p:spPr>
          <a:xfrm>
            <a:off x="3324333" y="989568"/>
            <a:ext cx="5505225" cy="707886"/>
          </a:xfrm>
          <a:prstGeom prst="rect">
            <a:avLst/>
          </a:prstGeom>
        </p:spPr>
        <p:txBody>
          <a:bodyPr wrap="none">
            <a:spAutoFit/>
          </a:bodyPr>
          <a:lstStyle/>
          <a:p>
            <a:r>
              <a:rPr lang="en-US" altLang="zh-CN" sz="4000" b="1" spc="600" dirty="0">
                <a:solidFill>
                  <a:srgbClr val="9E7E66"/>
                </a:solidFill>
                <a:cs typeface="+mn-ea"/>
                <a:sym typeface="+mn-lt"/>
              </a:rPr>
              <a:t>WORK</a:t>
            </a:r>
            <a:r>
              <a:rPr lang="en-US" altLang="zh-CN" sz="4000" b="1" spc="600" dirty="0">
                <a:solidFill>
                  <a:schemeClr val="tx1">
                    <a:lumMod val="50000"/>
                    <a:lumOff val="50000"/>
                  </a:schemeClr>
                </a:solidFill>
                <a:cs typeface="+mn-ea"/>
                <a:sym typeface="+mn-lt"/>
              </a:rPr>
              <a:t> SUMMARY</a:t>
            </a:r>
            <a:endParaRPr lang="zh-CN" altLang="en-US" sz="4000" b="1" spc="600" dirty="0">
              <a:solidFill>
                <a:schemeClr val="tx1">
                  <a:lumMod val="50000"/>
                  <a:lumOff val="50000"/>
                </a:schemeClr>
              </a:solidFill>
              <a:cs typeface="+mn-ea"/>
              <a:sym typeface="+mn-lt"/>
            </a:endParaRPr>
          </a:p>
        </p:txBody>
      </p:sp>
      <p:pic>
        <p:nvPicPr>
          <p:cNvPr id="13" name="图形 1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716088" y="2545439"/>
            <a:ext cx="524192" cy="493804"/>
          </a:xfrm>
          <a:prstGeom prst="rect">
            <a:avLst/>
          </a:prstGeom>
        </p:spPr>
      </p:pic>
      <p:pic>
        <p:nvPicPr>
          <p:cNvPr id="14" name="图形 1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4288" y="2630858"/>
            <a:ext cx="433028" cy="372252"/>
          </a:xfrm>
          <a:prstGeom prst="rect">
            <a:avLst/>
          </a:prstGeom>
        </p:spPr>
      </p:pic>
      <p:pic>
        <p:nvPicPr>
          <p:cNvPr id="15" name="图形 14"/>
          <p:cNvPicPr>
            <a:picLocks noChangeAspect="1"/>
          </p:cNvPicPr>
          <p:nvPr/>
        </p:nvPicPr>
        <p:blipFill>
          <a:blip r:embed="rId5"/>
          <a:stretch>
            <a:fillRect/>
          </a:stretch>
        </p:blipFill>
        <p:spPr>
          <a:xfrm>
            <a:off x="7350586" y="2533974"/>
            <a:ext cx="448222" cy="448222"/>
          </a:xfrm>
          <a:prstGeom prst="rect">
            <a:avLst/>
          </a:prstGeom>
        </p:spPr>
      </p:pic>
      <p:pic>
        <p:nvPicPr>
          <p:cNvPr id="16" name="图形 15"/>
          <p:cNvPicPr>
            <a:picLocks noChangeAspect="1"/>
          </p:cNvPicPr>
          <p:nvPr/>
        </p:nvPicPr>
        <p:blipFill>
          <a:blip r:embed="rId6"/>
          <a:stretch>
            <a:fillRect/>
          </a:stretch>
        </p:blipFill>
        <p:spPr>
          <a:xfrm>
            <a:off x="4578919" y="2522579"/>
            <a:ext cx="433028" cy="471013"/>
          </a:xfrm>
          <a:prstGeom prst="rect">
            <a:avLst/>
          </a:prstGeom>
        </p:spPr>
      </p:pic>
      <p:sp>
        <p:nvSpPr>
          <p:cNvPr id="17" name="矩形 16"/>
          <p:cNvSpPr/>
          <p:nvPr/>
        </p:nvSpPr>
        <p:spPr>
          <a:xfrm>
            <a:off x="1109054" y="3483409"/>
            <a:ext cx="1930453" cy="370166"/>
          </a:xfrm>
          <a:prstGeom prst="rect">
            <a:avLst/>
          </a:prstGeom>
        </p:spPr>
        <p:txBody>
          <a:bodyPr wrap="square">
            <a:spAutoFit/>
          </a:bodyPr>
          <a:lstStyle/>
          <a:p>
            <a:pPr>
              <a:lnSpc>
                <a:spcPts val="2000"/>
              </a:lnSpc>
            </a:pPr>
            <a:r>
              <a:rPr lang="zh-CN" altLang="en-US" sz="2800" dirty="0">
                <a:solidFill>
                  <a:srgbClr val="666666"/>
                </a:solidFill>
                <a:cs typeface="+mn-ea"/>
                <a:sym typeface="+mn-lt"/>
              </a:rPr>
              <a:t>输入标 题</a:t>
            </a:r>
            <a:endParaRPr lang="zh-CN" altLang="en-US" sz="2800" dirty="0">
              <a:solidFill>
                <a:srgbClr val="666666"/>
              </a:solidFill>
              <a:cs typeface="+mn-ea"/>
              <a:sym typeface="+mn-lt"/>
            </a:endParaRPr>
          </a:p>
        </p:txBody>
      </p:sp>
      <p:sp>
        <p:nvSpPr>
          <p:cNvPr id="18" name="矩形 17"/>
          <p:cNvSpPr/>
          <p:nvPr/>
        </p:nvSpPr>
        <p:spPr>
          <a:xfrm>
            <a:off x="1084623" y="4113093"/>
            <a:ext cx="1866180" cy="1019574"/>
          </a:xfrm>
          <a:prstGeom prst="rect">
            <a:avLst/>
          </a:prstGeom>
        </p:spPr>
        <p:txBody>
          <a:bodyPr wrap="square">
            <a:spAutoFit/>
          </a:bodyPr>
          <a:lstStyle/>
          <a:p>
            <a:pPr algn="ctr">
              <a:lnSpc>
                <a:spcPts val="25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19" name="矩形 18"/>
          <p:cNvSpPr/>
          <p:nvPr/>
        </p:nvSpPr>
        <p:spPr>
          <a:xfrm>
            <a:off x="3880721" y="3483409"/>
            <a:ext cx="1930453" cy="370166"/>
          </a:xfrm>
          <a:prstGeom prst="rect">
            <a:avLst/>
          </a:prstGeom>
        </p:spPr>
        <p:txBody>
          <a:bodyPr wrap="square">
            <a:spAutoFit/>
          </a:bodyPr>
          <a:lstStyle/>
          <a:p>
            <a:pPr>
              <a:lnSpc>
                <a:spcPts val="2000"/>
              </a:lnSpc>
            </a:pPr>
            <a:r>
              <a:rPr lang="zh-CN" altLang="en-US" sz="2800" dirty="0">
                <a:solidFill>
                  <a:srgbClr val="666666"/>
                </a:solidFill>
                <a:cs typeface="+mn-ea"/>
                <a:sym typeface="+mn-lt"/>
              </a:rPr>
              <a:t>输入标 题</a:t>
            </a:r>
            <a:endParaRPr lang="zh-CN" altLang="en-US" sz="2800" dirty="0">
              <a:solidFill>
                <a:srgbClr val="666666"/>
              </a:solidFill>
              <a:cs typeface="+mn-ea"/>
              <a:sym typeface="+mn-lt"/>
            </a:endParaRPr>
          </a:p>
        </p:txBody>
      </p:sp>
      <p:sp>
        <p:nvSpPr>
          <p:cNvPr id="20" name="矩形 19"/>
          <p:cNvSpPr/>
          <p:nvPr/>
        </p:nvSpPr>
        <p:spPr>
          <a:xfrm>
            <a:off x="3856290" y="4113093"/>
            <a:ext cx="1866180" cy="1019574"/>
          </a:xfrm>
          <a:prstGeom prst="rect">
            <a:avLst/>
          </a:prstGeom>
        </p:spPr>
        <p:txBody>
          <a:bodyPr wrap="square">
            <a:spAutoFit/>
          </a:bodyPr>
          <a:lstStyle/>
          <a:p>
            <a:pPr algn="ctr">
              <a:lnSpc>
                <a:spcPts val="25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21" name="矩形 20"/>
          <p:cNvSpPr/>
          <p:nvPr/>
        </p:nvSpPr>
        <p:spPr>
          <a:xfrm>
            <a:off x="6687290" y="3483409"/>
            <a:ext cx="1930453" cy="370166"/>
          </a:xfrm>
          <a:prstGeom prst="rect">
            <a:avLst/>
          </a:prstGeom>
        </p:spPr>
        <p:txBody>
          <a:bodyPr wrap="square">
            <a:spAutoFit/>
          </a:bodyPr>
          <a:lstStyle/>
          <a:p>
            <a:pPr>
              <a:lnSpc>
                <a:spcPts val="2000"/>
              </a:lnSpc>
            </a:pPr>
            <a:r>
              <a:rPr lang="zh-CN" altLang="en-US" sz="2800" dirty="0">
                <a:solidFill>
                  <a:srgbClr val="666666"/>
                </a:solidFill>
                <a:cs typeface="+mn-ea"/>
                <a:sym typeface="+mn-lt"/>
              </a:rPr>
              <a:t>输入标 题</a:t>
            </a:r>
            <a:endParaRPr lang="zh-CN" altLang="en-US" sz="2800" dirty="0">
              <a:solidFill>
                <a:srgbClr val="666666"/>
              </a:solidFill>
              <a:cs typeface="+mn-ea"/>
              <a:sym typeface="+mn-lt"/>
            </a:endParaRPr>
          </a:p>
        </p:txBody>
      </p:sp>
      <p:sp>
        <p:nvSpPr>
          <p:cNvPr id="22" name="矩形 21"/>
          <p:cNvSpPr/>
          <p:nvPr/>
        </p:nvSpPr>
        <p:spPr>
          <a:xfrm>
            <a:off x="6662859" y="4113093"/>
            <a:ext cx="1866180" cy="1019574"/>
          </a:xfrm>
          <a:prstGeom prst="rect">
            <a:avLst/>
          </a:prstGeom>
        </p:spPr>
        <p:txBody>
          <a:bodyPr wrap="square">
            <a:spAutoFit/>
          </a:bodyPr>
          <a:lstStyle/>
          <a:p>
            <a:pPr algn="ctr">
              <a:lnSpc>
                <a:spcPts val="25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23" name="矩形 22"/>
          <p:cNvSpPr/>
          <p:nvPr/>
        </p:nvSpPr>
        <p:spPr>
          <a:xfrm>
            <a:off x="9458957" y="3483409"/>
            <a:ext cx="1930453" cy="370166"/>
          </a:xfrm>
          <a:prstGeom prst="rect">
            <a:avLst/>
          </a:prstGeom>
        </p:spPr>
        <p:txBody>
          <a:bodyPr wrap="square">
            <a:spAutoFit/>
          </a:bodyPr>
          <a:lstStyle/>
          <a:p>
            <a:pPr>
              <a:lnSpc>
                <a:spcPts val="2000"/>
              </a:lnSpc>
            </a:pPr>
            <a:r>
              <a:rPr lang="zh-CN" altLang="en-US" sz="2800" dirty="0">
                <a:solidFill>
                  <a:srgbClr val="666666"/>
                </a:solidFill>
                <a:cs typeface="+mn-ea"/>
                <a:sym typeface="+mn-lt"/>
              </a:rPr>
              <a:t>输入标 题</a:t>
            </a:r>
            <a:endParaRPr lang="zh-CN" altLang="en-US" sz="2800" dirty="0">
              <a:solidFill>
                <a:srgbClr val="666666"/>
              </a:solidFill>
              <a:cs typeface="+mn-ea"/>
              <a:sym typeface="+mn-lt"/>
            </a:endParaRPr>
          </a:p>
        </p:txBody>
      </p:sp>
      <p:sp>
        <p:nvSpPr>
          <p:cNvPr id="24" name="矩形 23"/>
          <p:cNvSpPr/>
          <p:nvPr/>
        </p:nvSpPr>
        <p:spPr>
          <a:xfrm>
            <a:off x="9434526" y="4113093"/>
            <a:ext cx="1866180" cy="1019574"/>
          </a:xfrm>
          <a:prstGeom prst="rect">
            <a:avLst/>
          </a:prstGeom>
        </p:spPr>
        <p:txBody>
          <a:bodyPr wrap="square">
            <a:spAutoFit/>
          </a:bodyPr>
          <a:lstStyle/>
          <a:p>
            <a:pPr algn="ctr">
              <a:lnSpc>
                <a:spcPts val="25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prism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750" fill="hold"/>
                                        <p:tgtEl>
                                          <p:spTgt spid="13"/>
                                        </p:tgtEl>
                                        <p:attrNameLst>
                                          <p:attrName>ppt_x</p:attrName>
                                        </p:attrNameLst>
                                      </p:cBhvr>
                                      <p:tavLst>
                                        <p:tav tm="0">
                                          <p:val>
                                            <p:strVal val="#ppt_x"/>
                                          </p:val>
                                        </p:tav>
                                        <p:tav tm="100000">
                                          <p:val>
                                            <p:strVal val="#ppt_x"/>
                                          </p:val>
                                        </p:tav>
                                      </p:tavLst>
                                    </p:anim>
                                    <p:anim calcmode="lin" valueType="num">
                                      <p:cBhvr additive="base">
                                        <p:cTn id="14" dur="75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750" fill="hold"/>
                                        <p:tgtEl>
                                          <p:spTgt spid="14"/>
                                        </p:tgtEl>
                                        <p:attrNameLst>
                                          <p:attrName>ppt_x</p:attrName>
                                        </p:attrNameLst>
                                      </p:cBhvr>
                                      <p:tavLst>
                                        <p:tav tm="0">
                                          <p:val>
                                            <p:strVal val="#ppt_x"/>
                                          </p:val>
                                        </p:tav>
                                        <p:tav tm="100000">
                                          <p:val>
                                            <p:strVal val="#ppt_x"/>
                                          </p:val>
                                        </p:tav>
                                      </p:tavLst>
                                    </p:anim>
                                    <p:anim calcmode="lin" valueType="num">
                                      <p:cBhvr additive="base">
                                        <p:cTn id="18" dur="75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750" fill="hold"/>
                                        <p:tgtEl>
                                          <p:spTgt spid="15"/>
                                        </p:tgtEl>
                                        <p:attrNameLst>
                                          <p:attrName>ppt_x</p:attrName>
                                        </p:attrNameLst>
                                      </p:cBhvr>
                                      <p:tavLst>
                                        <p:tav tm="0">
                                          <p:val>
                                            <p:strVal val="#ppt_x"/>
                                          </p:val>
                                        </p:tav>
                                        <p:tav tm="100000">
                                          <p:val>
                                            <p:strVal val="#ppt_x"/>
                                          </p:val>
                                        </p:tav>
                                      </p:tavLst>
                                    </p:anim>
                                    <p:anim calcmode="lin" valueType="num">
                                      <p:cBhvr additive="base">
                                        <p:cTn id="22" dur="75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750" fill="hold"/>
                                        <p:tgtEl>
                                          <p:spTgt spid="16"/>
                                        </p:tgtEl>
                                        <p:attrNameLst>
                                          <p:attrName>ppt_x</p:attrName>
                                        </p:attrNameLst>
                                      </p:cBhvr>
                                      <p:tavLst>
                                        <p:tav tm="0">
                                          <p:val>
                                            <p:strVal val="#ppt_x"/>
                                          </p:val>
                                        </p:tav>
                                        <p:tav tm="100000">
                                          <p:val>
                                            <p:strVal val="#ppt_x"/>
                                          </p:val>
                                        </p:tav>
                                      </p:tavLst>
                                    </p:anim>
                                    <p:anim calcmode="lin" valueType="num">
                                      <p:cBhvr additive="base">
                                        <p:cTn id="26" dur="75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750" fill="hold"/>
                                        <p:tgtEl>
                                          <p:spTgt spid="18"/>
                                        </p:tgtEl>
                                        <p:attrNameLst>
                                          <p:attrName>ppt_x</p:attrName>
                                        </p:attrNameLst>
                                      </p:cBhvr>
                                      <p:tavLst>
                                        <p:tav tm="0">
                                          <p:val>
                                            <p:strVal val="#ppt_x"/>
                                          </p:val>
                                        </p:tav>
                                        <p:tav tm="100000">
                                          <p:val>
                                            <p:strVal val="#ppt_x"/>
                                          </p:val>
                                        </p:tav>
                                      </p:tavLst>
                                    </p:anim>
                                    <p:anim calcmode="lin" valueType="num">
                                      <p:cBhvr additive="base">
                                        <p:cTn id="34" dur="75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750" fill="hold"/>
                                        <p:tgtEl>
                                          <p:spTgt spid="19"/>
                                        </p:tgtEl>
                                        <p:attrNameLst>
                                          <p:attrName>ppt_x</p:attrName>
                                        </p:attrNameLst>
                                      </p:cBhvr>
                                      <p:tavLst>
                                        <p:tav tm="0">
                                          <p:val>
                                            <p:strVal val="#ppt_x"/>
                                          </p:val>
                                        </p:tav>
                                        <p:tav tm="100000">
                                          <p:val>
                                            <p:strVal val="#ppt_x"/>
                                          </p:val>
                                        </p:tav>
                                      </p:tavLst>
                                    </p:anim>
                                    <p:anim calcmode="lin" valueType="num">
                                      <p:cBhvr additive="base">
                                        <p:cTn id="38" dur="75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750" fill="hold"/>
                                        <p:tgtEl>
                                          <p:spTgt spid="21"/>
                                        </p:tgtEl>
                                        <p:attrNameLst>
                                          <p:attrName>ppt_x</p:attrName>
                                        </p:attrNameLst>
                                      </p:cBhvr>
                                      <p:tavLst>
                                        <p:tav tm="0">
                                          <p:val>
                                            <p:strVal val="#ppt_x"/>
                                          </p:val>
                                        </p:tav>
                                        <p:tav tm="100000">
                                          <p:val>
                                            <p:strVal val="#ppt_x"/>
                                          </p:val>
                                        </p:tav>
                                      </p:tavLst>
                                    </p:anim>
                                    <p:anim calcmode="lin" valueType="num">
                                      <p:cBhvr additive="base">
                                        <p:cTn id="46" dur="75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750" fill="hold"/>
                                        <p:tgtEl>
                                          <p:spTgt spid="22"/>
                                        </p:tgtEl>
                                        <p:attrNameLst>
                                          <p:attrName>ppt_x</p:attrName>
                                        </p:attrNameLst>
                                      </p:cBhvr>
                                      <p:tavLst>
                                        <p:tav tm="0">
                                          <p:val>
                                            <p:strVal val="#ppt_x"/>
                                          </p:val>
                                        </p:tav>
                                        <p:tav tm="100000">
                                          <p:val>
                                            <p:strVal val="#ppt_x"/>
                                          </p:val>
                                        </p:tav>
                                      </p:tavLst>
                                    </p:anim>
                                    <p:anim calcmode="lin" valueType="num">
                                      <p:cBhvr additive="base">
                                        <p:cTn id="50" dur="75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750" fill="hold"/>
                                        <p:tgtEl>
                                          <p:spTgt spid="23"/>
                                        </p:tgtEl>
                                        <p:attrNameLst>
                                          <p:attrName>ppt_x</p:attrName>
                                        </p:attrNameLst>
                                      </p:cBhvr>
                                      <p:tavLst>
                                        <p:tav tm="0">
                                          <p:val>
                                            <p:strVal val="#ppt_x"/>
                                          </p:val>
                                        </p:tav>
                                        <p:tav tm="100000">
                                          <p:val>
                                            <p:strVal val="#ppt_x"/>
                                          </p:val>
                                        </p:tav>
                                      </p:tavLst>
                                    </p:anim>
                                    <p:anim calcmode="lin" valueType="num">
                                      <p:cBhvr additive="base">
                                        <p:cTn id="54" dur="75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750" fill="hold"/>
                                        <p:tgtEl>
                                          <p:spTgt spid="24"/>
                                        </p:tgtEl>
                                        <p:attrNameLst>
                                          <p:attrName>ppt_x</p:attrName>
                                        </p:attrNameLst>
                                      </p:cBhvr>
                                      <p:tavLst>
                                        <p:tav tm="0">
                                          <p:val>
                                            <p:strVal val="#ppt_x"/>
                                          </p:val>
                                        </p:tav>
                                        <p:tav tm="100000">
                                          <p:val>
                                            <p:strVal val="#ppt_x"/>
                                          </p:val>
                                        </p:tav>
                                      </p:tavLst>
                                    </p:anim>
                                    <p:anim calcmode="lin" valueType="num">
                                      <p:cBhvr additive="base">
                                        <p:cTn id="58" dur="750" fill="hold"/>
                                        <p:tgtEl>
                                          <p:spTgt spid="24"/>
                                        </p:tgtEl>
                                        <p:attrNameLst>
                                          <p:attrName>ppt_y</p:attrName>
                                        </p:attrNameLst>
                                      </p:cBhvr>
                                      <p:tavLst>
                                        <p:tav tm="0">
                                          <p:val>
                                            <p:strVal val="1+#ppt_h/2"/>
                                          </p:val>
                                        </p:tav>
                                        <p:tav tm="100000">
                                          <p:val>
                                            <p:strVal val="#ppt_y"/>
                                          </p:val>
                                        </p:tav>
                                      </p:tavLst>
                                    </p:anim>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7" grpId="0"/>
      <p:bldP spid="18" grpId="0"/>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4499428"/>
            <a:ext cx="12192001" cy="2368550"/>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7" name="矩形 6"/>
          <p:cNvSpPr/>
          <p:nvPr/>
        </p:nvSpPr>
        <p:spPr>
          <a:xfrm>
            <a:off x="1943099" y="2921000"/>
            <a:ext cx="2971801" cy="2997201"/>
          </a:xfrm>
          <a:prstGeom prst="rect">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8" name="矩形 7"/>
          <p:cNvSpPr/>
          <p:nvPr/>
        </p:nvSpPr>
        <p:spPr>
          <a:xfrm>
            <a:off x="2311398" y="2578100"/>
            <a:ext cx="2971802" cy="2806699"/>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6883399" y="2584449"/>
            <a:ext cx="2971801" cy="2997201"/>
          </a:xfrm>
          <a:prstGeom prst="rect">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10" name="矩形 9"/>
          <p:cNvSpPr/>
          <p:nvPr/>
        </p:nvSpPr>
        <p:spPr>
          <a:xfrm>
            <a:off x="6464299" y="2921000"/>
            <a:ext cx="2971802" cy="2997201"/>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3028517" y="1138599"/>
            <a:ext cx="6025046" cy="461665"/>
          </a:xfrm>
          <a:prstGeom prst="rect">
            <a:avLst/>
          </a:prstGeom>
        </p:spPr>
        <p:txBody>
          <a:bodyPr wrap="none">
            <a:spAutoFit/>
          </a:bodyPr>
          <a:lstStyle/>
          <a:p>
            <a:pPr algn="ctr"/>
            <a:r>
              <a:rPr lang="zh-CN" altLang="en-US" sz="2400" b="1" spc="600" dirty="0">
                <a:solidFill>
                  <a:schemeClr val="tx1">
                    <a:lumMod val="75000"/>
                    <a:lumOff val="25000"/>
                  </a:schemeClr>
                </a:solidFill>
                <a:cs typeface="+mn-ea"/>
                <a:sym typeface="+mn-lt"/>
              </a:rPr>
              <a:t>M</a:t>
            </a:r>
            <a:r>
              <a:rPr lang="en-US" altLang="zh-CN" sz="2400" b="1" spc="600" dirty="0">
                <a:solidFill>
                  <a:schemeClr val="tx1">
                    <a:lumMod val="75000"/>
                    <a:lumOff val="25000"/>
                  </a:schemeClr>
                </a:solidFill>
                <a:cs typeface="+mn-ea"/>
                <a:sym typeface="+mn-lt"/>
              </a:rPr>
              <a:t>ID YEAR WORK SUMMARY</a:t>
            </a:r>
            <a:endParaRPr lang="zh-CN" altLang="en-US" sz="2400" b="1" spc="600" dirty="0">
              <a:solidFill>
                <a:schemeClr val="tx1">
                  <a:lumMod val="75000"/>
                  <a:lumOff val="25000"/>
                </a:schemeClr>
              </a:solidFill>
              <a:cs typeface="+mn-ea"/>
              <a:sym typeface="+mn-lt"/>
            </a:endParaRPr>
          </a:p>
        </p:txBody>
      </p:sp>
      <p:sp>
        <p:nvSpPr>
          <p:cNvPr id="13" name="矩形 12"/>
          <p:cNvSpPr/>
          <p:nvPr/>
        </p:nvSpPr>
        <p:spPr>
          <a:xfrm>
            <a:off x="3009815" y="1615011"/>
            <a:ext cx="6172370" cy="541880"/>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Then it can never be your weakness. Armor yourself in it.</a:t>
            </a:r>
            <a:endParaRPr lang="zh-CN" altLang="en-US" sz="1400" dirty="0">
              <a:solidFill>
                <a:srgbClr val="66666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750"/>
                                        <p:tgtEl>
                                          <p:spTgt spid="13"/>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750" fill="hold"/>
                                        <p:tgtEl>
                                          <p:spTgt spid="7"/>
                                        </p:tgtEl>
                                        <p:attrNameLst>
                                          <p:attrName>ppt_w</p:attrName>
                                        </p:attrNameLst>
                                      </p:cBhvr>
                                      <p:tavLst>
                                        <p:tav tm="0">
                                          <p:val>
                                            <p:fltVal val="0"/>
                                          </p:val>
                                        </p:tav>
                                        <p:tav tm="100000">
                                          <p:val>
                                            <p:strVal val="#ppt_w"/>
                                          </p:val>
                                        </p:tav>
                                      </p:tavLst>
                                    </p:anim>
                                    <p:anim calcmode="lin" valueType="num">
                                      <p:cBhvr>
                                        <p:cTn id="23" dur="750" fill="hold"/>
                                        <p:tgtEl>
                                          <p:spTgt spid="7"/>
                                        </p:tgtEl>
                                        <p:attrNameLst>
                                          <p:attrName>ppt_h</p:attrName>
                                        </p:attrNameLst>
                                      </p:cBhvr>
                                      <p:tavLst>
                                        <p:tav tm="0">
                                          <p:val>
                                            <p:fltVal val="0"/>
                                          </p:val>
                                        </p:tav>
                                        <p:tav tm="100000">
                                          <p:val>
                                            <p:strVal val="#ppt_h"/>
                                          </p:val>
                                        </p:tav>
                                      </p:tavLst>
                                    </p:anim>
                                    <p:animEffect transition="in" filter="fade">
                                      <p:cBhvr>
                                        <p:cTn id="24" dur="750"/>
                                        <p:tgtEl>
                                          <p:spTgt spid="7"/>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750" fill="hold"/>
                                        <p:tgtEl>
                                          <p:spTgt spid="9"/>
                                        </p:tgtEl>
                                        <p:attrNameLst>
                                          <p:attrName>ppt_w</p:attrName>
                                        </p:attrNameLst>
                                      </p:cBhvr>
                                      <p:tavLst>
                                        <p:tav tm="0">
                                          <p:val>
                                            <p:fltVal val="0"/>
                                          </p:val>
                                        </p:tav>
                                        <p:tav tm="100000">
                                          <p:val>
                                            <p:strVal val="#ppt_w"/>
                                          </p:val>
                                        </p:tav>
                                      </p:tavLst>
                                    </p:anim>
                                    <p:anim calcmode="lin" valueType="num">
                                      <p:cBhvr>
                                        <p:cTn id="29" dur="750" fill="hold"/>
                                        <p:tgtEl>
                                          <p:spTgt spid="9"/>
                                        </p:tgtEl>
                                        <p:attrNameLst>
                                          <p:attrName>ppt_h</p:attrName>
                                        </p:attrNameLst>
                                      </p:cBhvr>
                                      <p:tavLst>
                                        <p:tav tm="0">
                                          <p:val>
                                            <p:fltVal val="0"/>
                                          </p:val>
                                        </p:tav>
                                        <p:tav tm="100000">
                                          <p:val>
                                            <p:strVal val="#ppt_h"/>
                                          </p:val>
                                        </p:tav>
                                      </p:tavLst>
                                    </p:anim>
                                    <p:animEffect transition="in" filter="fade">
                                      <p:cBhvr>
                                        <p:cTn id="30" dur="750"/>
                                        <p:tgtEl>
                                          <p:spTgt spid="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Effect transition="in" filter="fade">
                                      <p:cBhvr>
                                        <p:cTn id="35" dur="750"/>
                                        <p:tgtEl>
                                          <p:spTgt spid="10"/>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P spid="9" grpId="0" animBg="1"/>
      <p:bldP spid="10" grpId="0" animBg="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410806" y="5152849"/>
            <a:ext cx="4737724" cy="166688"/>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6415569" y="3459224"/>
            <a:ext cx="4737724" cy="166688"/>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1353511" y="3459224"/>
            <a:ext cx="4737724" cy="166688"/>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1353513" y="5152849"/>
            <a:ext cx="4737724" cy="166688"/>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3119764" y="862569"/>
            <a:ext cx="6025046" cy="461665"/>
          </a:xfrm>
          <a:prstGeom prst="rect">
            <a:avLst/>
          </a:prstGeom>
        </p:spPr>
        <p:txBody>
          <a:bodyPr wrap="none">
            <a:spAutoFit/>
          </a:bodyPr>
          <a:lstStyle/>
          <a:p>
            <a:pPr algn="ctr"/>
            <a:r>
              <a:rPr lang="zh-CN" altLang="en-US" sz="2400" b="1" spc="600" dirty="0">
                <a:solidFill>
                  <a:schemeClr val="tx1">
                    <a:lumMod val="75000"/>
                    <a:lumOff val="25000"/>
                  </a:schemeClr>
                </a:solidFill>
                <a:cs typeface="+mn-ea"/>
                <a:sym typeface="+mn-lt"/>
              </a:rPr>
              <a:t>M</a:t>
            </a:r>
            <a:r>
              <a:rPr lang="en-US" altLang="zh-CN" sz="2400" b="1" spc="600" dirty="0">
                <a:solidFill>
                  <a:schemeClr val="tx1">
                    <a:lumMod val="75000"/>
                    <a:lumOff val="25000"/>
                  </a:schemeClr>
                </a:solidFill>
                <a:cs typeface="+mn-ea"/>
                <a:sym typeface="+mn-lt"/>
              </a:rPr>
              <a:t>ID YEAR WORK SUMMARY</a:t>
            </a:r>
            <a:endParaRPr lang="zh-CN" altLang="en-US" sz="2400" b="1" spc="600" dirty="0">
              <a:solidFill>
                <a:schemeClr val="tx1">
                  <a:lumMod val="75000"/>
                  <a:lumOff val="25000"/>
                </a:schemeClr>
              </a:solidFill>
              <a:cs typeface="+mn-ea"/>
              <a:sym typeface="+mn-lt"/>
            </a:endParaRPr>
          </a:p>
        </p:txBody>
      </p:sp>
      <p:sp>
        <p:nvSpPr>
          <p:cNvPr id="4" name="矩形 3"/>
          <p:cNvSpPr/>
          <p:nvPr/>
        </p:nvSpPr>
        <p:spPr>
          <a:xfrm>
            <a:off x="3101062" y="1338981"/>
            <a:ext cx="6172370" cy="541880"/>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Then it can never be your weakness. Armor yourself in it.</a:t>
            </a:r>
            <a:endParaRPr lang="zh-CN" altLang="en-US" sz="1400" dirty="0">
              <a:solidFill>
                <a:srgbClr val="666666"/>
              </a:solidFill>
              <a:cs typeface="+mn-ea"/>
              <a:sym typeface="+mn-lt"/>
            </a:endParaRPr>
          </a:p>
        </p:txBody>
      </p:sp>
      <p:sp>
        <p:nvSpPr>
          <p:cNvPr id="5" name="矩形 4"/>
          <p:cNvSpPr/>
          <p:nvPr/>
        </p:nvSpPr>
        <p:spPr>
          <a:xfrm>
            <a:off x="1358275" y="3461510"/>
            <a:ext cx="4418157" cy="16668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dirty="0">
                <a:solidFill>
                  <a:schemeClr val="tx1">
                    <a:lumMod val="75000"/>
                    <a:lumOff val="25000"/>
                  </a:schemeClr>
                </a:solidFill>
                <a:cs typeface="+mn-ea"/>
                <a:sym typeface="+mn-lt"/>
              </a:rPr>
              <a:t>95%</a:t>
            </a:r>
            <a:endParaRPr lang="zh-CN" altLang="en-US" sz="1400" dirty="0">
              <a:solidFill>
                <a:schemeClr val="tx1">
                  <a:lumMod val="75000"/>
                  <a:lumOff val="25000"/>
                </a:schemeClr>
              </a:solidFill>
              <a:cs typeface="+mn-ea"/>
              <a:sym typeface="+mn-lt"/>
            </a:endParaRPr>
          </a:p>
        </p:txBody>
      </p:sp>
      <p:sp>
        <p:nvSpPr>
          <p:cNvPr id="6" name="矩形 5"/>
          <p:cNvSpPr/>
          <p:nvPr/>
        </p:nvSpPr>
        <p:spPr>
          <a:xfrm>
            <a:off x="1353512" y="3627436"/>
            <a:ext cx="4418157" cy="166688"/>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6415569" y="3460748"/>
            <a:ext cx="2680807" cy="16668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dirty="0">
                <a:solidFill>
                  <a:schemeClr val="tx1">
                    <a:lumMod val="75000"/>
                    <a:lumOff val="25000"/>
                  </a:schemeClr>
                </a:solidFill>
                <a:cs typeface="+mn-ea"/>
                <a:sym typeface="+mn-lt"/>
              </a:rPr>
              <a:t>65%</a:t>
            </a:r>
            <a:endParaRPr lang="zh-CN" altLang="en-US" sz="1400" dirty="0">
              <a:solidFill>
                <a:schemeClr val="tx1">
                  <a:lumMod val="75000"/>
                  <a:lumOff val="25000"/>
                </a:schemeClr>
              </a:solidFill>
              <a:cs typeface="+mn-ea"/>
              <a:sym typeface="+mn-lt"/>
            </a:endParaRPr>
          </a:p>
        </p:txBody>
      </p:sp>
      <p:sp>
        <p:nvSpPr>
          <p:cNvPr id="8" name="矩形 7"/>
          <p:cNvSpPr/>
          <p:nvPr/>
        </p:nvSpPr>
        <p:spPr>
          <a:xfrm>
            <a:off x="6410806" y="3626674"/>
            <a:ext cx="4352443" cy="166688"/>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358276" y="5154373"/>
            <a:ext cx="2494588" cy="16668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dirty="0">
                <a:solidFill>
                  <a:schemeClr val="tx1">
                    <a:lumMod val="75000"/>
                    <a:lumOff val="25000"/>
                  </a:schemeClr>
                </a:solidFill>
                <a:cs typeface="+mn-ea"/>
                <a:sym typeface="+mn-lt"/>
              </a:rPr>
              <a:t>50%</a:t>
            </a:r>
            <a:endParaRPr lang="zh-CN" altLang="en-US" sz="1400" dirty="0">
              <a:solidFill>
                <a:schemeClr val="tx1">
                  <a:lumMod val="75000"/>
                  <a:lumOff val="25000"/>
                </a:schemeClr>
              </a:solidFill>
              <a:cs typeface="+mn-ea"/>
              <a:sym typeface="+mn-lt"/>
            </a:endParaRPr>
          </a:p>
        </p:txBody>
      </p:sp>
      <p:sp>
        <p:nvSpPr>
          <p:cNvPr id="10" name="矩形 9"/>
          <p:cNvSpPr/>
          <p:nvPr/>
        </p:nvSpPr>
        <p:spPr>
          <a:xfrm>
            <a:off x="1353513" y="5320299"/>
            <a:ext cx="1904038" cy="166688"/>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6415570" y="5153611"/>
            <a:ext cx="3071330" cy="16668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dirty="0">
                <a:solidFill>
                  <a:schemeClr val="tx1">
                    <a:lumMod val="75000"/>
                    <a:lumOff val="25000"/>
                  </a:schemeClr>
                </a:solidFill>
                <a:cs typeface="+mn-ea"/>
                <a:sym typeface="+mn-lt"/>
              </a:rPr>
              <a:t>70%</a:t>
            </a:r>
            <a:endParaRPr lang="zh-CN" altLang="en-US" sz="1400" dirty="0">
              <a:solidFill>
                <a:schemeClr val="tx1">
                  <a:lumMod val="75000"/>
                  <a:lumOff val="25000"/>
                </a:schemeClr>
              </a:solidFill>
              <a:cs typeface="+mn-ea"/>
              <a:sym typeface="+mn-lt"/>
            </a:endParaRPr>
          </a:p>
        </p:txBody>
      </p:sp>
      <p:sp>
        <p:nvSpPr>
          <p:cNvPr id="12" name="矩形 11"/>
          <p:cNvSpPr/>
          <p:nvPr/>
        </p:nvSpPr>
        <p:spPr>
          <a:xfrm>
            <a:off x="6410806" y="5319537"/>
            <a:ext cx="3776181" cy="166688"/>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269375" y="2792762"/>
            <a:ext cx="1523174" cy="400110"/>
          </a:xfrm>
          <a:prstGeom prst="rect">
            <a:avLst/>
          </a:prstGeom>
        </p:spPr>
        <p:txBody>
          <a:bodyPr wrap="none">
            <a:spAutoFit/>
          </a:bodyPr>
          <a:lstStyle/>
          <a:p>
            <a:r>
              <a:rPr lang="en-US" altLang="zh-CN" sz="2000" dirty="0">
                <a:solidFill>
                  <a:schemeClr val="tx1">
                    <a:lumMod val="75000"/>
                    <a:lumOff val="25000"/>
                  </a:schemeClr>
                </a:solidFill>
                <a:cs typeface="+mn-ea"/>
                <a:sym typeface="+mn-lt"/>
              </a:rPr>
              <a:t>SUMMARY</a:t>
            </a:r>
            <a:endParaRPr lang="zh-CN" altLang="en-US" sz="2000" dirty="0">
              <a:solidFill>
                <a:schemeClr val="tx1">
                  <a:lumMod val="75000"/>
                  <a:lumOff val="25000"/>
                </a:schemeClr>
              </a:solidFill>
              <a:cs typeface="+mn-ea"/>
              <a:sym typeface="+mn-lt"/>
            </a:endParaRPr>
          </a:p>
        </p:txBody>
      </p:sp>
      <p:sp>
        <p:nvSpPr>
          <p:cNvPr id="19" name="矩形 18"/>
          <p:cNvSpPr/>
          <p:nvPr/>
        </p:nvSpPr>
        <p:spPr>
          <a:xfrm>
            <a:off x="1269375" y="3085697"/>
            <a:ext cx="2242922" cy="307777"/>
          </a:xfrm>
          <a:prstGeom prst="rect">
            <a:avLst/>
          </a:prstGeom>
        </p:spPr>
        <p:txBody>
          <a:bodyPr wrap="none">
            <a:spAutoFit/>
          </a:bodyPr>
          <a:lstStyle/>
          <a:p>
            <a:r>
              <a:rPr lang="en-US" altLang="zh-CN" sz="1400" dirty="0">
                <a:solidFill>
                  <a:srgbClr val="666666"/>
                </a:solidFill>
                <a:cs typeface="+mn-ea"/>
                <a:sym typeface="+mn-lt"/>
              </a:rPr>
              <a:t>Never forget what you are</a:t>
            </a:r>
            <a:endParaRPr lang="zh-CN" altLang="en-US" sz="1400" dirty="0">
              <a:cs typeface="+mn-ea"/>
              <a:sym typeface="+mn-lt"/>
            </a:endParaRPr>
          </a:p>
        </p:txBody>
      </p:sp>
      <p:sp>
        <p:nvSpPr>
          <p:cNvPr id="20" name="矩形 19"/>
          <p:cNvSpPr/>
          <p:nvPr/>
        </p:nvSpPr>
        <p:spPr>
          <a:xfrm>
            <a:off x="1269375" y="4517468"/>
            <a:ext cx="1523174" cy="400110"/>
          </a:xfrm>
          <a:prstGeom prst="rect">
            <a:avLst/>
          </a:prstGeom>
        </p:spPr>
        <p:txBody>
          <a:bodyPr wrap="none">
            <a:spAutoFit/>
          </a:bodyPr>
          <a:lstStyle/>
          <a:p>
            <a:r>
              <a:rPr lang="en-US" altLang="zh-CN" sz="2000" dirty="0">
                <a:solidFill>
                  <a:schemeClr val="tx1">
                    <a:lumMod val="75000"/>
                    <a:lumOff val="25000"/>
                  </a:schemeClr>
                </a:solidFill>
                <a:cs typeface="+mn-ea"/>
                <a:sym typeface="+mn-lt"/>
              </a:rPr>
              <a:t>SUMMARY</a:t>
            </a:r>
            <a:endParaRPr lang="zh-CN" altLang="en-US" sz="2000" dirty="0">
              <a:solidFill>
                <a:schemeClr val="tx1">
                  <a:lumMod val="75000"/>
                  <a:lumOff val="25000"/>
                </a:schemeClr>
              </a:solidFill>
              <a:cs typeface="+mn-ea"/>
              <a:sym typeface="+mn-lt"/>
            </a:endParaRPr>
          </a:p>
        </p:txBody>
      </p:sp>
      <p:sp>
        <p:nvSpPr>
          <p:cNvPr id="21" name="矩形 20"/>
          <p:cNvSpPr/>
          <p:nvPr/>
        </p:nvSpPr>
        <p:spPr>
          <a:xfrm>
            <a:off x="1269375" y="4810403"/>
            <a:ext cx="2242922" cy="307777"/>
          </a:xfrm>
          <a:prstGeom prst="rect">
            <a:avLst/>
          </a:prstGeom>
        </p:spPr>
        <p:txBody>
          <a:bodyPr wrap="none">
            <a:spAutoFit/>
          </a:bodyPr>
          <a:lstStyle/>
          <a:p>
            <a:r>
              <a:rPr lang="en-US" altLang="zh-CN" sz="1400" dirty="0">
                <a:solidFill>
                  <a:srgbClr val="666666"/>
                </a:solidFill>
                <a:cs typeface="+mn-ea"/>
                <a:sym typeface="+mn-lt"/>
              </a:rPr>
              <a:t>Never forget what you are</a:t>
            </a:r>
            <a:endParaRPr lang="zh-CN" altLang="en-US" sz="1400" dirty="0">
              <a:cs typeface="+mn-ea"/>
              <a:sym typeface="+mn-lt"/>
            </a:endParaRPr>
          </a:p>
        </p:txBody>
      </p:sp>
      <p:sp>
        <p:nvSpPr>
          <p:cNvPr id="22" name="矩形 21"/>
          <p:cNvSpPr/>
          <p:nvPr/>
        </p:nvSpPr>
        <p:spPr>
          <a:xfrm>
            <a:off x="6310254" y="2792762"/>
            <a:ext cx="1523174" cy="400110"/>
          </a:xfrm>
          <a:prstGeom prst="rect">
            <a:avLst/>
          </a:prstGeom>
        </p:spPr>
        <p:txBody>
          <a:bodyPr wrap="none">
            <a:spAutoFit/>
          </a:bodyPr>
          <a:lstStyle/>
          <a:p>
            <a:r>
              <a:rPr lang="en-US" altLang="zh-CN" sz="2000" dirty="0">
                <a:solidFill>
                  <a:schemeClr val="tx1">
                    <a:lumMod val="75000"/>
                    <a:lumOff val="25000"/>
                  </a:schemeClr>
                </a:solidFill>
                <a:cs typeface="+mn-ea"/>
                <a:sym typeface="+mn-lt"/>
              </a:rPr>
              <a:t>SUMMARY</a:t>
            </a:r>
            <a:endParaRPr lang="zh-CN" altLang="en-US" sz="2000" dirty="0">
              <a:solidFill>
                <a:schemeClr val="tx1">
                  <a:lumMod val="75000"/>
                  <a:lumOff val="25000"/>
                </a:schemeClr>
              </a:solidFill>
              <a:cs typeface="+mn-ea"/>
              <a:sym typeface="+mn-lt"/>
            </a:endParaRPr>
          </a:p>
        </p:txBody>
      </p:sp>
      <p:sp>
        <p:nvSpPr>
          <p:cNvPr id="23" name="矩形 22"/>
          <p:cNvSpPr/>
          <p:nvPr/>
        </p:nvSpPr>
        <p:spPr>
          <a:xfrm>
            <a:off x="6310254" y="3085697"/>
            <a:ext cx="2242922" cy="307777"/>
          </a:xfrm>
          <a:prstGeom prst="rect">
            <a:avLst/>
          </a:prstGeom>
        </p:spPr>
        <p:txBody>
          <a:bodyPr wrap="none">
            <a:spAutoFit/>
          </a:bodyPr>
          <a:lstStyle/>
          <a:p>
            <a:r>
              <a:rPr lang="en-US" altLang="zh-CN" sz="1400" dirty="0">
                <a:solidFill>
                  <a:srgbClr val="666666"/>
                </a:solidFill>
                <a:cs typeface="+mn-ea"/>
                <a:sym typeface="+mn-lt"/>
              </a:rPr>
              <a:t>Never forget what you are</a:t>
            </a:r>
            <a:endParaRPr lang="zh-CN" altLang="en-US" sz="1400" dirty="0">
              <a:cs typeface="+mn-ea"/>
              <a:sym typeface="+mn-lt"/>
            </a:endParaRPr>
          </a:p>
        </p:txBody>
      </p:sp>
      <p:sp>
        <p:nvSpPr>
          <p:cNvPr id="24" name="矩形 23"/>
          <p:cNvSpPr/>
          <p:nvPr/>
        </p:nvSpPr>
        <p:spPr>
          <a:xfrm>
            <a:off x="6310254" y="4517468"/>
            <a:ext cx="1523174" cy="400110"/>
          </a:xfrm>
          <a:prstGeom prst="rect">
            <a:avLst/>
          </a:prstGeom>
        </p:spPr>
        <p:txBody>
          <a:bodyPr wrap="none">
            <a:spAutoFit/>
          </a:bodyPr>
          <a:lstStyle/>
          <a:p>
            <a:r>
              <a:rPr lang="en-US" altLang="zh-CN" sz="2000" dirty="0">
                <a:solidFill>
                  <a:schemeClr val="tx1">
                    <a:lumMod val="75000"/>
                    <a:lumOff val="25000"/>
                  </a:schemeClr>
                </a:solidFill>
                <a:cs typeface="+mn-ea"/>
                <a:sym typeface="+mn-lt"/>
              </a:rPr>
              <a:t>SUMMARY</a:t>
            </a:r>
            <a:endParaRPr lang="zh-CN" altLang="en-US" sz="2000" dirty="0">
              <a:solidFill>
                <a:schemeClr val="tx1">
                  <a:lumMod val="75000"/>
                  <a:lumOff val="25000"/>
                </a:schemeClr>
              </a:solidFill>
              <a:cs typeface="+mn-ea"/>
              <a:sym typeface="+mn-lt"/>
            </a:endParaRPr>
          </a:p>
        </p:txBody>
      </p:sp>
      <p:sp>
        <p:nvSpPr>
          <p:cNvPr id="25" name="矩形 24"/>
          <p:cNvSpPr/>
          <p:nvPr/>
        </p:nvSpPr>
        <p:spPr>
          <a:xfrm>
            <a:off x="6310254" y="4810403"/>
            <a:ext cx="2242922" cy="307777"/>
          </a:xfrm>
          <a:prstGeom prst="rect">
            <a:avLst/>
          </a:prstGeom>
        </p:spPr>
        <p:txBody>
          <a:bodyPr wrap="none">
            <a:spAutoFit/>
          </a:bodyPr>
          <a:lstStyle/>
          <a:p>
            <a:r>
              <a:rPr lang="en-US" altLang="zh-CN" sz="1400" dirty="0">
                <a:solidFill>
                  <a:srgbClr val="666666"/>
                </a:solidFill>
                <a:cs typeface="+mn-ea"/>
                <a:sym typeface="+mn-lt"/>
              </a:rPr>
              <a:t>Never forget what you are</a:t>
            </a:r>
            <a:endParaRPr lang="zh-CN" altLang="en-US" sz="14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fill="hold"/>
                                        <p:tgtEl>
                                          <p:spTgt spid="16"/>
                                        </p:tgtEl>
                                        <p:attrNameLst>
                                          <p:attrName>ppt_x</p:attrName>
                                        </p:attrNameLst>
                                      </p:cBhvr>
                                      <p:tavLst>
                                        <p:tav tm="0">
                                          <p:val>
                                            <p:strVal val="0-#ppt_w/2"/>
                                          </p:val>
                                        </p:tav>
                                        <p:tav tm="100000">
                                          <p:val>
                                            <p:strVal val="#ppt_x"/>
                                          </p:val>
                                        </p:tav>
                                      </p:tavLst>
                                    </p:anim>
                                    <p:anim calcmode="lin" valueType="num">
                                      <p:cBhvr additive="base">
                                        <p:cTn id="19" dur="75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750" fill="hold"/>
                                        <p:tgtEl>
                                          <p:spTgt spid="15"/>
                                        </p:tgtEl>
                                        <p:attrNameLst>
                                          <p:attrName>ppt_x</p:attrName>
                                        </p:attrNameLst>
                                      </p:cBhvr>
                                      <p:tavLst>
                                        <p:tav tm="0">
                                          <p:val>
                                            <p:strVal val="0-#ppt_w/2"/>
                                          </p:val>
                                        </p:tav>
                                        <p:tav tm="100000">
                                          <p:val>
                                            <p:strVal val="#ppt_x"/>
                                          </p:val>
                                        </p:tav>
                                      </p:tavLst>
                                    </p:anim>
                                    <p:anim calcmode="lin" valueType="num">
                                      <p:cBhvr additive="base">
                                        <p:cTn id="23" dur="75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0-#ppt_w/2"/>
                                          </p:val>
                                        </p:tav>
                                        <p:tav tm="100000">
                                          <p:val>
                                            <p:strVal val="#ppt_x"/>
                                          </p:val>
                                        </p:tav>
                                      </p:tavLst>
                                    </p:anim>
                                    <p:anim calcmode="lin" valueType="num">
                                      <p:cBhvr additive="base">
                                        <p:cTn id="27" dur="750" fill="hold"/>
                                        <p:tgtEl>
                                          <p:spTgt spid="14"/>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750" fill="hold"/>
                                        <p:tgtEl>
                                          <p:spTgt spid="13"/>
                                        </p:tgtEl>
                                        <p:attrNameLst>
                                          <p:attrName>ppt_x</p:attrName>
                                        </p:attrNameLst>
                                      </p:cBhvr>
                                      <p:tavLst>
                                        <p:tav tm="0">
                                          <p:val>
                                            <p:strVal val="0-#ppt_w/2"/>
                                          </p:val>
                                        </p:tav>
                                        <p:tav tm="100000">
                                          <p:val>
                                            <p:strVal val="#ppt_x"/>
                                          </p:val>
                                        </p:tav>
                                      </p:tavLst>
                                    </p:anim>
                                    <p:anim calcmode="lin" valueType="num">
                                      <p:cBhvr additive="base">
                                        <p:cTn id="31" dur="75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750" fill="hold"/>
                                        <p:tgtEl>
                                          <p:spTgt spid="5"/>
                                        </p:tgtEl>
                                        <p:attrNameLst>
                                          <p:attrName>ppt_x</p:attrName>
                                        </p:attrNameLst>
                                      </p:cBhvr>
                                      <p:tavLst>
                                        <p:tav tm="0">
                                          <p:val>
                                            <p:strVal val="0-#ppt_w/2"/>
                                          </p:val>
                                        </p:tav>
                                        <p:tav tm="100000">
                                          <p:val>
                                            <p:strVal val="#ppt_x"/>
                                          </p:val>
                                        </p:tav>
                                      </p:tavLst>
                                    </p:anim>
                                    <p:anim calcmode="lin" valueType="num">
                                      <p:cBhvr additive="base">
                                        <p:cTn id="35" dur="75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750" fill="hold"/>
                                        <p:tgtEl>
                                          <p:spTgt spid="6"/>
                                        </p:tgtEl>
                                        <p:attrNameLst>
                                          <p:attrName>ppt_x</p:attrName>
                                        </p:attrNameLst>
                                      </p:cBhvr>
                                      <p:tavLst>
                                        <p:tav tm="0">
                                          <p:val>
                                            <p:strVal val="0-#ppt_w/2"/>
                                          </p:val>
                                        </p:tav>
                                        <p:tav tm="100000">
                                          <p:val>
                                            <p:strVal val="#ppt_x"/>
                                          </p:val>
                                        </p:tav>
                                      </p:tavLst>
                                    </p:anim>
                                    <p:anim calcmode="lin" valueType="num">
                                      <p:cBhvr additive="base">
                                        <p:cTn id="39" dur="750" fill="hold"/>
                                        <p:tgtEl>
                                          <p:spTgt spid="6"/>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750" fill="hold"/>
                                        <p:tgtEl>
                                          <p:spTgt spid="7"/>
                                        </p:tgtEl>
                                        <p:attrNameLst>
                                          <p:attrName>ppt_x</p:attrName>
                                        </p:attrNameLst>
                                      </p:cBhvr>
                                      <p:tavLst>
                                        <p:tav tm="0">
                                          <p:val>
                                            <p:strVal val="0-#ppt_w/2"/>
                                          </p:val>
                                        </p:tav>
                                        <p:tav tm="100000">
                                          <p:val>
                                            <p:strVal val="#ppt_x"/>
                                          </p:val>
                                        </p:tav>
                                      </p:tavLst>
                                    </p:anim>
                                    <p:anim calcmode="lin" valueType="num">
                                      <p:cBhvr additive="base">
                                        <p:cTn id="43" dur="75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750" fill="hold"/>
                                        <p:tgtEl>
                                          <p:spTgt spid="8"/>
                                        </p:tgtEl>
                                        <p:attrNameLst>
                                          <p:attrName>ppt_x</p:attrName>
                                        </p:attrNameLst>
                                      </p:cBhvr>
                                      <p:tavLst>
                                        <p:tav tm="0">
                                          <p:val>
                                            <p:strVal val="0-#ppt_w/2"/>
                                          </p:val>
                                        </p:tav>
                                        <p:tav tm="100000">
                                          <p:val>
                                            <p:strVal val="#ppt_x"/>
                                          </p:val>
                                        </p:tav>
                                      </p:tavLst>
                                    </p:anim>
                                    <p:anim calcmode="lin" valueType="num">
                                      <p:cBhvr additive="base">
                                        <p:cTn id="47" dur="750" fill="hold"/>
                                        <p:tgtEl>
                                          <p:spTgt spid="8"/>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750" fill="hold"/>
                                        <p:tgtEl>
                                          <p:spTgt spid="9"/>
                                        </p:tgtEl>
                                        <p:attrNameLst>
                                          <p:attrName>ppt_x</p:attrName>
                                        </p:attrNameLst>
                                      </p:cBhvr>
                                      <p:tavLst>
                                        <p:tav tm="0">
                                          <p:val>
                                            <p:strVal val="0-#ppt_w/2"/>
                                          </p:val>
                                        </p:tav>
                                        <p:tav tm="100000">
                                          <p:val>
                                            <p:strVal val="#ppt_x"/>
                                          </p:val>
                                        </p:tav>
                                      </p:tavLst>
                                    </p:anim>
                                    <p:anim calcmode="lin" valueType="num">
                                      <p:cBhvr additive="base">
                                        <p:cTn id="51" dur="750" fill="hold"/>
                                        <p:tgtEl>
                                          <p:spTgt spid="9"/>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750" fill="hold"/>
                                        <p:tgtEl>
                                          <p:spTgt spid="10"/>
                                        </p:tgtEl>
                                        <p:attrNameLst>
                                          <p:attrName>ppt_x</p:attrName>
                                        </p:attrNameLst>
                                      </p:cBhvr>
                                      <p:tavLst>
                                        <p:tav tm="0">
                                          <p:val>
                                            <p:strVal val="0-#ppt_w/2"/>
                                          </p:val>
                                        </p:tav>
                                        <p:tav tm="100000">
                                          <p:val>
                                            <p:strVal val="#ppt_x"/>
                                          </p:val>
                                        </p:tav>
                                      </p:tavLst>
                                    </p:anim>
                                    <p:anim calcmode="lin" valueType="num">
                                      <p:cBhvr additive="base">
                                        <p:cTn id="55" dur="750" fill="hold"/>
                                        <p:tgtEl>
                                          <p:spTgt spid="10"/>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750" fill="hold"/>
                                        <p:tgtEl>
                                          <p:spTgt spid="11"/>
                                        </p:tgtEl>
                                        <p:attrNameLst>
                                          <p:attrName>ppt_x</p:attrName>
                                        </p:attrNameLst>
                                      </p:cBhvr>
                                      <p:tavLst>
                                        <p:tav tm="0">
                                          <p:val>
                                            <p:strVal val="0-#ppt_w/2"/>
                                          </p:val>
                                        </p:tav>
                                        <p:tav tm="100000">
                                          <p:val>
                                            <p:strVal val="#ppt_x"/>
                                          </p:val>
                                        </p:tav>
                                      </p:tavLst>
                                    </p:anim>
                                    <p:anim calcmode="lin" valueType="num">
                                      <p:cBhvr additive="base">
                                        <p:cTn id="59" dur="750" fill="hold"/>
                                        <p:tgtEl>
                                          <p:spTgt spid="1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750" fill="hold"/>
                                        <p:tgtEl>
                                          <p:spTgt spid="12"/>
                                        </p:tgtEl>
                                        <p:attrNameLst>
                                          <p:attrName>ppt_x</p:attrName>
                                        </p:attrNameLst>
                                      </p:cBhvr>
                                      <p:tavLst>
                                        <p:tav tm="0">
                                          <p:val>
                                            <p:strVal val="0-#ppt_w/2"/>
                                          </p:val>
                                        </p:tav>
                                        <p:tav tm="100000">
                                          <p:val>
                                            <p:strVal val="#ppt_x"/>
                                          </p:val>
                                        </p:tav>
                                      </p:tavLst>
                                    </p:anim>
                                    <p:anim calcmode="lin" valueType="num">
                                      <p:cBhvr additive="base">
                                        <p:cTn id="63" dur="750" fill="hold"/>
                                        <p:tgtEl>
                                          <p:spTgt spid="12"/>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750" fill="hold"/>
                                        <p:tgtEl>
                                          <p:spTgt spid="17"/>
                                        </p:tgtEl>
                                        <p:attrNameLst>
                                          <p:attrName>ppt_x</p:attrName>
                                        </p:attrNameLst>
                                      </p:cBhvr>
                                      <p:tavLst>
                                        <p:tav tm="0">
                                          <p:val>
                                            <p:strVal val="0-#ppt_w/2"/>
                                          </p:val>
                                        </p:tav>
                                        <p:tav tm="100000">
                                          <p:val>
                                            <p:strVal val="#ppt_x"/>
                                          </p:val>
                                        </p:tav>
                                      </p:tavLst>
                                    </p:anim>
                                    <p:anim calcmode="lin" valueType="num">
                                      <p:cBhvr additive="base">
                                        <p:cTn id="67" dur="750" fill="hold"/>
                                        <p:tgtEl>
                                          <p:spTgt spid="17"/>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750" fill="hold"/>
                                        <p:tgtEl>
                                          <p:spTgt spid="19"/>
                                        </p:tgtEl>
                                        <p:attrNameLst>
                                          <p:attrName>ppt_x</p:attrName>
                                        </p:attrNameLst>
                                      </p:cBhvr>
                                      <p:tavLst>
                                        <p:tav tm="0">
                                          <p:val>
                                            <p:strVal val="0-#ppt_w/2"/>
                                          </p:val>
                                        </p:tav>
                                        <p:tav tm="100000">
                                          <p:val>
                                            <p:strVal val="#ppt_x"/>
                                          </p:val>
                                        </p:tav>
                                      </p:tavLst>
                                    </p:anim>
                                    <p:anim calcmode="lin" valueType="num">
                                      <p:cBhvr additive="base">
                                        <p:cTn id="71" dur="750" fill="hold"/>
                                        <p:tgtEl>
                                          <p:spTgt spid="19"/>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750" fill="hold"/>
                                        <p:tgtEl>
                                          <p:spTgt spid="20"/>
                                        </p:tgtEl>
                                        <p:attrNameLst>
                                          <p:attrName>ppt_x</p:attrName>
                                        </p:attrNameLst>
                                      </p:cBhvr>
                                      <p:tavLst>
                                        <p:tav tm="0">
                                          <p:val>
                                            <p:strVal val="0-#ppt_w/2"/>
                                          </p:val>
                                        </p:tav>
                                        <p:tav tm="100000">
                                          <p:val>
                                            <p:strVal val="#ppt_x"/>
                                          </p:val>
                                        </p:tav>
                                      </p:tavLst>
                                    </p:anim>
                                    <p:anim calcmode="lin" valueType="num">
                                      <p:cBhvr additive="base">
                                        <p:cTn id="75" dur="750" fill="hold"/>
                                        <p:tgtEl>
                                          <p:spTgt spid="20"/>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750" fill="hold"/>
                                        <p:tgtEl>
                                          <p:spTgt spid="21"/>
                                        </p:tgtEl>
                                        <p:attrNameLst>
                                          <p:attrName>ppt_x</p:attrName>
                                        </p:attrNameLst>
                                      </p:cBhvr>
                                      <p:tavLst>
                                        <p:tav tm="0">
                                          <p:val>
                                            <p:strVal val="0-#ppt_w/2"/>
                                          </p:val>
                                        </p:tav>
                                        <p:tav tm="100000">
                                          <p:val>
                                            <p:strVal val="#ppt_x"/>
                                          </p:val>
                                        </p:tav>
                                      </p:tavLst>
                                    </p:anim>
                                    <p:anim calcmode="lin" valueType="num">
                                      <p:cBhvr additive="base">
                                        <p:cTn id="79" dur="750" fill="hold"/>
                                        <p:tgtEl>
                                          <p:spTgt spid="21"/>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750" fill="hold"/>
                                        <p:tgtEl>
                                          <p:spTgt spid="22"/>
                                        </p:tgtEl>
                                        <p:attrNameLst>
                                          <p:attrName>ppt_x</p:attrName>
                                        </p:attrNameLst>
                                      </p:cBhvr>
                                      <p:tavLst>
                                        <p:tav tm="0">
                                          <p:val>
                                            <p:strVal val="0-#ppt_w/2"/>
                                          </p:val>
                                        </p:tav>
                                        <p:tav tm="100000">
                                          <p:val>
                                            <p:strVal val="#ppt_x"/>
                                          </p:val>
                                        </p:tav>
                                      </p:tavLst>
                                    </p:anim>
                                    <p:anim calcmode="lin" valueType="num">
                                      <p:cBhvr additive="base">
                                        <p:cTn id="83" dur="750" fill="hold"/>
                                        <p:tgtEl>
                                          <p:spTgt spid="22"/>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750" fill="hold"/>
                                        <p:tgtEl>
                                          <p:spTgt spid="23"/>
                                        </p:tgtEl>
                                        <p:attrNameLst>
                                          <p:attrName>ppt_x</p:attrName>
                                        </p:attrNameLst>
                                      </p:cBhvr>
                                      <p:tavLst>
                                        <p:tav tm="0">
                                          <p:val>
                                            <p:strVal val="0-#ppt_w/2"/>
                                          </p:val>
                                        </p:tav>
                                        <p:tav tm="100000">
                                          <p:val>
                                            <p:strVal val="#ppt_x"/>
                                          </p:val>
                                        </p:tav>
                                      </p:tavLst>
                                    </p:anim>
                                    <p:anim calcmode="lin" valueType="num">
                                      <p:cBhvr additive="base">
                                        <p:cTn id="87" dur="75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750" fill="hold"/>
                                        <p:tgtEl>
                                          <p:spTgt spid="24"/>
                                        </p:tgtEl>
                                        <p:attrNameLst>
                                          <p:attrName>ppt_x</p:attrName>
                                        </p:attrNameLst>
                                      </p:cBhvr>
                                      <p:tavLst>
                                        <p:tav tm="0">
                                          <p:val>
                                            <p:strVal val="0-#ppt_w/2"/>
                                          </p:val>
                                        </p:tav>
                                        <p:tav tm="100000">
                                          <p:val>
                                            <p:strVal val="#ppt_x"/>
                                          </p:val>
                                        </p:tav>
                                      </p:tavLst>
                                    </p:anim>
                                    <p:anim calcmode="lin" valueType="num">
                                      <p:cBhvr additive="base">
                                        <p:cTn id="91" dur="750" fill="hold"/>
                                        <p:tgtEl>
                                          <p:spTgt spid="24"/>
                                        </p:tgtEl>
                                        <p:attrNameLst>
                                          <p:attrName>ppt_y</p:attrName>
                                        </p:attrNameLst>
                                      </p:cBhvr>
                                      <p:tavLst>
                                        <p:tav tm="0">
                                          <p:val>
                                            <p:strVal val="#ppt_y"/>
                                          </p:val>
                                        </p:tav>
                                        <p:tav tm="100000">
                                          <p:val>
                                            <p:strVal val="#ppt_y"/>
                                          </p:val>
                                        </p:tav>
                                      </p:tavLst>
                                    </p:anim>
                                  </p:childTnLst>
                                </p:cTn>
                              </p:par>
                              <p:par>
                                <p:cTn id="92" presetID="2" presetClass="entr" presetSubtype="8"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additive="base">
                                        <p:cTn id="94" dur="750" fill="hold"/>
                                        <p:tgtEl>
                                          <p:spTgt spid="25"/>
                                        </p:tgtEl>
                                        <p:attrNameLst>
                                          <p:attrName>ppt_x</p:attrName>
                                        </p:attrNameLst>
                                      </p:cBhvr>
                                      <p:tavLst>
                                        <p:tav tm="0">
                                          <p:val>
                                            <p:strVal val="0-#ppt_w/2"/>
                                          </p:val>
                                        </p:tav>
                                        <p:tav tm="100000">
                                          <p:val>
                                            <p:strVal val="#ppt_x"/>
                                          </p:val>
                                        </p:tav>
                                      </p:tavLst>
                                    </p:anim>
                                    <p:anim calcmode="lin" valueType="num">
                                      <p:cBhvr additive="base">
                                        <p:cTn id="95"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3" grpId="0"/>
      <p:bldP spid="4" grpId="0"/>
      <p:bldP spid="5" grpId="0" animBg="1"/>
      <p:bldP spid="6" grpId="0" animBg="1"/>
      <p:bldP spid="7" grpId="0" animBg="1"/>
      <p:bldP spid="8" grpId="0" animBg="1"/>
      <p:bldP spid="9" grpId="0" animBg="1"/>
      <p:bldP spid="10" grpId="0" animBg="1"/>
      <p:bldP spid="11" grpId="0" animBg="1"/>
      <p:bldP spid="12" grpId="0" animBg="1"/>
      <p:bldP spid="17" grpId="0"/>
      <p:bldP spid="19" grpId="0"/>
      <p:bldP spid="20" grpId="0"/>
      <p:bldP spid="21" grpId="0"/>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7750" y="1574800"/>
            <a:ext cx="2514600" cy="4178300"/>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3753852" y="306457"/>
            <a:ext cx="4627357" cy="584775"/>
          </a:xfrm>
          <a:prstGeom prst="rect">
            <a:avLst/>
          </a:prstGeom>
        </p:spPr>
        <p:txBody>
          <a:bodyPr wrap="none">
            <a:spAutoFit/>
          </a:bodyPr>
          <a:lstStyle/>
          <a:p>
            <a:r>
              <a:rPr lang="en-US" altLang="zh-CN" sz="3200" b="1" spc="600" dirty="0">
                <a:solidFill>
                  <a:srgbClr val="9E7E66"/>
                </a:solidFill>
                <a:cs typeface="+mn-ea"/>
                <a:sym typeface="+mn-lt"/>
              </a:rPr>
              <a:t>WORK</a:t>
            </a:r>
            <a:r>
              <a:rPr lang="en-US" altLang="zh-CN" sz="3200" b="1" spc="600" dirty="0">
                <a:solidFill>
                  <a:schemeClr val="tx1">
                    <a:lumMod val="50000"/>
                    <a:lumOff val="50000"/>
                  </a:schemeClr>
                </a:solidFill>
                <a:cs typeface="+mn-ea"/>
                <a:sym typeface="+mn-lt"/>
              </a:rPr>
              <a:t> SUMMARY</a:t>
            </a:r>
            <a:endParaRPr lang="zh-CN" altLang="en-US" sz="3200" b="1" spc="600" dirty="0">
              <a:solidFill>
                <a:schemeClr val="tx1">
                  <a:lumMod val="50000"/>
                  <a:lumOff val="50000"/>
                </a:schemeClr>
              </a:solidFill>
              <a:cs typeface="+mn-ea"/>
              <a:sym typeface="+mn-lt"/>
            </a:endParaRPr>
          </a:p>
        </p:txBody>
      </p:sp>
      <p:cxnSp>
        <p:nvCxnSpPr>
          <p:cNvPr id="6" name="直接连接符 5"/>
          <p:cNvCxnSpPr/>
          <p:nvPr/>
        </p:nvCxnSpPr>
        <p:spPr>
          <a:xfrm>
            <a:off x="5777046" y="980621"/>
            <a:ext cx="6413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911822" y="2905490"/>
            <a:ext cx="3239857" cy="414857"/>
          </a:xfrm>
          <a:prstGeom prst="rect">
            <a:avLst/>
          </a:prstGeom>
        </p:spPr>
        <p:txBody>
          <a:bodyPr wrap="square">
            <a:spAutoFit/>
          </a:bodyPr>
          <a:lstStyle/>
          <a:p>
            <a:pPr>
              <a:lnSpc>
                <a:spcPts val="2000"/>
              </a:lnSpc>
            </a:pPr>
            <a:r>
              <a:rPr lang="zh-CN" altLang="en-US" sz="4000" dirty="0">
                <a:solidFill>
                  <a:srgbClr val="666666"/>
                </a:solidFill>
                <a:cs typeface="+mn-ea"/>
                <a:sym typeface="+mn-lt"/>
              </a:rPr>
              <a:t>输入标 题</a:t>
            </a:r>
            <a:endParaRPr lang="zh-CN" altLang="en-US" sz="4000" dirty="0">
              <a:solidFill>
                <a:srgbClr val="666666"/>
              </a:solidFill>
              <a:cs typeface="+mn-ea"/>
              <a:sym typeface="+mn-lt"/>
            </a:endParaRPr>
          </a:p>
        </p:txBody>
      </p:sp>
      <p:sp>
        <p:nvSpPr>
          <p:cNvPr id="9" name="矩形 8"/>
          <p:cNvSpPr/>
          <p:nvPr/>
        </p:nvSpPr>
        <p:spPr>
          <a:xfrm>
            <a:off x="3925019" y="3222671"/>
            <a:ext cx="3732360" cy="1335430"/>
          </a:xfrm>
          <a:prstGeom prst="rect">
            <a:avLst/>
          </a:prstGeom>
        </p:spPr>
        <p:txBody>
          <a:bodyPr wrap="square">
            <a:spAutoFit/>
          </a:bodyPr>
          <a:lstStyle/>
          <a:p>
            <a:pPr>
              <a:lnSpc>
                <a:spcPts val="25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10" name="矩形 9"/>
          <p:cNvSpPr/>
          <p:nvPr/>
        </p:nvSpPr>
        <p:spPr>
          <a:xfrm>
            <a:off x="9239668" y="2115620"/>
            <a:ext cx="2369710" cy="58201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11" name="矩形 10"/>
          <p:cNvSpPr/>
          <p:nvPr/>
        </p:nvSpPr>
        <p:spPr>
          <a:xfrm>
            <a:off x="9162133" y="1844546"/>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endParaRPr lang="zh-CN" altLang="en-US" dirty="0">
              <a:solidFill>
                <a:srgbClr val="666666"/>
              </a:solidFill>
              <a:cs typeface="+mn-ea"/>
              <a:sym typeface="+mn-lt"/>
            </a:endParaRPr>
          </a:p>
        </p:txBody>
      </p:sp>
      <p:sp>
        <p:nvSpPr>
          <p:cNvPr id="12" name="矩形 11"/>
          <p:cNvSpPr/>
          <p:nvPr/>
        </p:nvSpPr>
        <p:spPr>
          <a:xfrm>
            <a:off x="9239668" y="3633061"/>
            <a:ext cx="2369710" cy="58201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13" name="矩形 12"/>
          <p:cNvSpPr/>
          <p:nvPr/>
        </p:nvSpPr>
        <p:spPr>
          <a:xfrm>
            <a:off x="9162133" y="3361987"/>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endParaRPr lang="zh-CN" altLang="en-US" dirty="0">
              <a:solidFill>
                <a:srgbClr val="666666"/>
              </a:solidFill>
              <a:cs typeface="+mn-ea"/>
              <a:sym typeface="+mn-lt"/>
            </a:endParaRPr>
          </a:p>
        </p:txBody>
      </p:sp>
      <p:sp>
        <p:nvSpPr>
          <p:cNvPr id="14" name="矩形 13"/>
          <p:cNvSpPr/>
          <p:nvPr/>
        </p:nvSpPr>
        <p:spPr>
          <a:xfrm>
            <a:off x="9256341" y="5109993"/>
            <a:ext cx="2369710" cy="58201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15" name="矩形 14"/>
          <p:cNvSpPr/>
          <p:nvPr/>
        </p:nvSpPr>
        <p:spPr>
          <a:xfrm>
            <a:off x="9178806" y="4838919"/>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endParaRPr lang="zh-CN" altLang="en-US" dirty="0">
              <a:solidFill>
                <a:srgbClr val="666666"/>
              </a:solidFill>
              <a:cs typeface="+mn-ea"/>
              <a:sym typeface="+mn-lt"/>
            </a:endParaRPr>
          </a:p>
        </p:txBody>
      </p:sp>
      <p:grpSp>
        <p:nvGrpSpPr>
          <p:cNvPr id="19" name="组合 18"/>
          <p:cNvGrpSpPr/>
          <p:nvPr/>
        </p:nvGrpSpPr>
        <p:grpSpPr>
          <a:xfrm>
            <a:off x="8020049" y="1701346"/>
            <a:ext cx="978807" cy="4242254"/>
            <a:chOff x="8020049" y="1701346"/>
            <a:chExt cx="978807" cy="4242254"/>
          </a:xfrm>
        </p:grpSpPr>
        <p:sp>
          <p:nvSpPr>
            <p:cNvPr id="7" name="矩形 6"/>
            <p:cNvSpPr/>
            <p:nvPr/>
          </p:nvSpPr>
          <p:spPr>
            <a:xfrm>
              <a:off x="8020049" y="1701346"/>
              <a:ext cx="978807" cy="4242254"/>
            </a:xfrm>
            <a:prstGeom prst="rect">
              <a:avLst/>
            </a:prstGeom>
            <a:solidFill>
              <a:srgbClr val="E8D8C9"/>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8144443" y="1941213"/>
              <a:ext cx="763816" cy="348813"/>
            </a:xfrm>
            <a:prstGeom prst="rect">
              <a:avLst/>
            </a:prstGeom>
          </p:spPr>
          <p:txBody>
            <a:bodyPr wrap="square">
              <a:spAutoFit/>
            </a:bodyPr>
            <a:lstStyle/>
            <a:p>
              <a:pPr algn="ctr">
                <a:lnSpc>
                  <a:spcPts val="2000"/>
                </a:lnSpc>
              </a:pPr>
              <a:r>
                <a:rPr lang="en-US" altLang="zh-CN" sz="2000" b="1" u="sng" dirty="0">
                  <a:solidFill>
                    <a:srgbClr val="666666"/>
                  </a:solidFill>
                  <a:cs typeface="+mn-ea"/>
                  <a:sym typeface="+mn-lt"/>
                </a:rPr>
                <a:t>01</a:t>
              </a:r>
              <a:endParaRPr lang="zh-CN" altLang="en-US" sz="2000" b="1" u="sng" dirty="0">
                <a:solidFill>
                  <a:srgbClr val="666666"/>
                </a:solidFill>
                <a:cs typeface="+mn-ea"/>
                <a:sym typeface="+mn-lt"/>
              </a:endParaRPr>
            </a:p>
          </p:txBody>
        </p:sp>
        <p:sp>
          <p:nvSpPr>
            <p:cNvPr id="17" name="矩形 16"/>
            <p:cNvSpPr/>
            <p:nvPr/>
          </p:nvSpPr>
          <p:spPr>
            <a:xfrm>
              <a:off x="8144443" y="3372581"/>
              <a:ext cx="763816" cy="348813"/>
            </a:xfrm>
            <a:prstGeom prst="rect">
              <a:avLst/>
            </a:prstGeom>
          </p:spPr>
          <p:txBody>
            <a:bodyPr wrap="square">
              <a:spAutoFit/>
            </a:bodyPr>
            <a:lstStyle/>
            <a:p>
              <a:pPr algn="ctr">
                <a:lnSpc>
                  <a:spcPts val="2000"/>
                </a:lnSpc>
              </a:pPr>
              <a:r>
                <a:rPr lang="en-US" altLang="zh-CN" sz="2000" b="1" u="sng" dirty="0">
                  <a:solidFill>
                    <a:srgbClr val="666666"/>
                  </a:solidFill>
                  <a:cs typeface="+mn-ea"/>
                  <a:sym typeface="+mn-lt"/>
                </a:rPr>
                <a:t>02</a:t>
              </a:r>
              <a:endParaRPr lang="zh-CN" altLang="en-US" sz="2000" b="1" u="sng" dirty="0">
                <a:solidFill>
                  <a:srgbClr val="666666"/>
                </a:solidFill>
                <a:cs typeface="+mn-ea"/>
                <a:sym typeface="+mn-lt"/>
              </a:endParaRPr>
            </a:p>
          </p:txBody>
        </p:sp>
        <p:sp>
          <p:nvSpPr>
            <p:cNvPr id="18" name="矩形 17"/>
            <p:cNvSpPr/>
            <p:nvPr/>
          </p:nvSpPr>
          <p:spPr>
            <a:xfrm>
              <a:off x="8144443" y="4851062"/>
              <a:ext cx="763816" cy="348813"/>
            </a:xfrm>
            <a:prstGeom prst="rect">
              <a:avLst/>
            </a:prstGeom>
          </p:spPr>
          <p:txBody>
            <a:bodyPr wrap="square">
              <a:spAutoFit/>
            </a:bodyPr>
            <a:lstStyle/>
            <a:p>
              <a:pPr algn="ctr">
                <a:lnSpc>
                  <a:spcPts val="2000"/>
                </a:lnSpc>
              </a:pPr>
              <a:r>
                <a:rPr lang="en-US" altLang="zh-CN" sz="2000" b="1" u="sng" dirty="0">
                  <a:solidFill>
                    <a:srgbClr val="666666"/>
                  </a:solidFill>
                  <a:cs typeface="+mn-ea"/>
                  <a:sym typeface="+mn-lt"/>
                </a:rPr>
                <a:t>03</a:t>
              </a:r>
              <a:endParaRPr lang="zh-CN" altLang="en-US" sz="2000" b="1" u="sng" dirty="0">
                <a:solidFill>
                  <a:srgbClr val="666666"/>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Effect transition="in" filter="fade">
                                      <p:cBhvr>
                                        <p:cTn id="18" dur="750"/>
                                        <p:tgtEl>
                                          <p:spTgt spid="4"/>
                                        </p:tgtEl>
                                      </p:cBhvr>
                                    </p:animEffect>
                                  </p:childTnLst>
                                </p:cTn>
                              </p:par>
                            </p:childTnLst>
                          </p:cTn>
                        </p:par>
                        <p:par>
                          <p:cTn id="19" fill="hold">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animEffect transition="in" filter="fade">
                                      <p:cBhvr>
                                        <p:cTn id="24" dur="750"/>
                                        <p:tgtEl>
                                          <p:spTgt spid="8"/>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childTnLst>
                          </p:cTn>
                        </p:par>
                        <p:par>
                          <p:cTn id="29" fill="hold">
                            <p:stCondLst>
                              <p:cond delay="5000"/>
                            </p:stCondLst>
                            <p:childTnLst>
                              <p:par>
                                <p:cTn id="30" presetID="14" presetClass="entr" presetSubtype="1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750"/>
                                        <p:tgtEl>
                                          <p:spTgt spid="19"/>
                                        </p:tgtEl>
                                      </p:cBhvr>
                                    </p:animEffect>
                                  </p:childTnLst>
                                </p:cTn>
                              </p:par>
                            </p:childTnLst>
                          </p:cTn>
                        </p:par>
                        <p:par>
                          <p:cTn id="33" fill="hold">
                            <p:stCondLst>
                              <p:cond delay="6000"/>
                            </p:stCondLst>
                            <p:childTnLst>
                              <p:par>
                                <p:cTn id="34" presetID="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750" fill="hold"/>
                                        <p:tgtEl>
                                          <p:spTgt spid="11"/>
                                        </p:tgtEl>
                                        <p:attrNameLst>
                                          <p:attrName>ppt_x</p:attrName>
                                        </p:attrNameLst>
                                      </p:cBhvr>
                                      <p:tavLst>
                                        <p:tav tm="0">
                                          <p:val>
                                            <p:strVal val="#ppt_x"/>
                                          </p:val>
                                        </p:tav>
                                        <p:tav tm="100000">
                                          <p:val>
                                            <p:strVal val="#ppt_x"/>
                                          </p:val>
                                        </p:tav>
                                      </p:tavLst>
                                    </p:anim>
                                    <p:anim calcmode="lin" valueType="num">
                                      <p:cBhvr additive="base">
                                        <p:cTn id="41" dur="75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750" fill="hold"/>
                                        <p:tgtEl>
                                          <p:spTgt spid="12"/>
                                        </p:tgtEl>
                                        <p:attrNameLst>
                                          <p:attrName>ppt_x</p:attrName>
                                        </p:attrNameLst>
                                      </p:cBhvr>
                                      <p:tavLst>
                                        <p:tav tm="0">
                                          <p:val>
                                            <p:strVal val="#ppt_x"/>
                                          </p:val>
                                        </p:tav>
                                        <p:tav tm="100000">
                                          <p:val>
                                            <p:strVal val="#ppt_x"/>
                                          </p:val>
                                        </p:tav>
                                      </p:tavLst>
                                    </p:anim>
                                    <p:anim calcmode="lin" valueType="num">
                                      <p:cBhvr additive="base">
                                        <p:cTn id="45" dur="75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750" fill="hold"/>
                                        <p:tgtEl>
                                          <p:spTgt spid="13"/>
                                        </p:tgtEl>
                                        <p:attrNameLst>
                                          <p:attrName>ppt_x</p:attrName>
                                        </p:attrNameLst>
                                      </p:cBhvr>
                                      <p:tavLst>
                                        <p:tav tm="0">
                                          <p:val>
                                            <p:strVal val="#ppt_x"/>
                                          </p:val>
                                        </p:tav>
                                        <p:tav tm="100000">
                                          <p:val>
                                            <p:strVal val="#ppt_x"/>
                                          </p:val>
                                        </p:tav>
                                      </p:tavLst>
                                    </p:anim>
                                    <p:anim calcmode="lin" valueType="num">
                                      <p:cBhvr additive="base">
                                        <p:cTn id="49" dur="750" fill="hold"/>
                                        <p:tgtEl>
                                          <p:spTgt spid="1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750" fill="hold"/>
                                        <p:tgtEl>
                                          <p:spTgt spid="14"/>
                                        </p:tgtEl>
                                        <p:attrNameLst>
                                          <p:attrName>ppt_x</p:attrName>
                                        </p:attrNameLst>
                                      </p:cBhvr>
                                      <p:tavLst>
                                        <p:tav tm="0">
                                          <p:val>
                                            <p:strVal val="#ppt_x"/>
                                          </p:val>
                                        </p:tav>
                                        <p:tav tm="100000">
                                          <p:val>
                                            <p:strVal val="#ppt_x"/>
                                          </p:val>
                                        </p:tav>
                                      </p:tavLst>
                                    </p:anim>
                                    <p:anim calcmode="lin" valueType="num">
                                      <p:cBhvr additive="base">
                                        <p:cTn id="53" dur="750" fill="hold"/>
                                        <p:tgtEl>
                                          <p:spTgt spid="1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750" fill="hold"/>
                                        <p:tgtEl>
                                          <p:spTgt spid="15"/>
                                        </p:tgtEl>
                                        <p:attrNameLst>
                                          <p:attrName>ppt_x</p:attrName>
                                        </p:attrNameLst>
                                      </p:cBhvr>
                                      <p:tavLst>
                                        <p:tav tm="0">
                                          <p:val>
                                            <p:strVal val="#ppt_x"/>
                                          </p:val>
                                        </p:tav>
                                        <p:tav tm="100000">
                                          <p:val>
                                            <p:strVal val="#ppt_x"/>
                                          </p:val>
                                        </p:tav>
                                      </p:tavLst>
                                    </p:anim>
                                    <p:anim calcmode="lin" valueType="num">
                                      <p:cBhvr additive="base">
                                        <p:cTn id="57"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443843"/>
            <a:ext cx="6096000" cy="336005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1" cstate="screen"/>
          <a:stretch>
            <a:fillRect/>
          </a:stretch>
        </p:blipFill>
        <p:spPr>
          <a:xfrm>
            <a:off x="6096000" y="2443842"/>
            <a:ext cx="6096809" cy="3360057"/>
          </a:xfrm>
          <a:prstGeom prst="rect">
            <a:avLst/>
          </a:prstGeom>
        </p:spPr>
      </p:pic>
      <p:sp>
        <p:nvSpPr>
          <p:cNvPr id="9" name="矩形 8"/>
          <p:cNvSpPr/>
          <p:nvPr/>
        </p:nvSpPr>
        <p:spPr>
          <a:xfrm>
            <a:off x="4039010" y="5708650"/>
            <a:ext cx="4088990" cy="17144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32"/>
          <p:cNvSpPr txBox="1">
            <a:spLocks noChangeArrowheads="1"/>
          </p:cNvSpPr>
          <p:nvPr/>
        </p:nvSpPr>
        <p:spPr bwMode="auto">
          <a:xfrm>
            <a:off x="5611290" y="389662"/>
            <a:ext cx="1040670" cy="1015663"/>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9E7E66"/>
                </a:solidFill>
                <a:effectLst/>
                <a:uLnTx/>
                <a:uFillTx/>
                <a:latin typeface="+mn-lt"/>
                <a:ea typeface="+mn-ea"/>
                <a:cs typeface="+mn-ea"/>
                <a:sym typeface="+mn-lt"/>
              </a:rPr>
              <a:t>04</a:t>
            </a:r>
            <a:endParaRPr kumimoji="0" lang="en-US" altLang="zh-CN" sz="6000" b="1" i="0" u="none" strike="noStrike" kern="1200" cap="none" spc="0" normalizeH="0" baseline="0" noProof="0" dirty="0">
              <a:ln>
                <a:noFill/>
              </a:ln>
              <a:solidFill>
                <a:srgbClr val="9E7E66"/>
              </a:solidFill>
              <a:effectLst/>
              <a:uLnTx/>
              <a:uFillTx/>
              <a:latin typeface="+mn-lt"/>
              <a:ea typeface="+mn-ea"/>
              <a:cs typeface="+mn-ea"/>
              <a:sym typeface="+mn-lt"/>
            </a:endParaRPr>
          </a:p>
        </p:txBody>
      </p:sp>
      <p:sp>
        <p:nvSpPr>
          <p:cNvPr id="12" name="TextBox 76"/>
          <p:cNvSpPr txBox="1"/>
          <p:nvPr/>
        </p:nvSpPr>
        <p:spPr>
          <a:xfrm>
            <a:off x="534559" y="3195132"/>
            <a:ext cx="2676525" cy="769441"/>
          </a:xfrm>
          <a:prstGeom prst="rect">
            <a:avLst/>
          </a:prstGeom>
          <a:noFill/>
        </p:spPr>
        <p:txBody>
          <a:bodyPr wrap="square" rtlCol="0">
            <a:spAutoFit/>
          </a:bodyPr>
          <a:lstStyle/>
          <a:p>
            <a:pPr lvl="0">
              <a:defRPr/>
            </a:pPr>
            <a:r>
              <a:rPr lang="zh-CN" altLang="en-US" sz="4400" b="1" spc="300" dirty="0">
                <a:solidFill>
                  <a:schemeClr val="tx1">
                    <a:lumMod val="75000"/>
                    <a:lumOff val="25000"/>
                  </a:schemeClr>
                </a:solidFill>
                <a:cs typeface="+mn-ea"/>
                <a:sym typeface="+mn-lt"/>
              </a:rPr>
              <a:t>未来计划</a:t>
            </a:r>
            <a:endParaRPr lang="zh-CN" altLang="en-US" sz="4400" b="1" spc="300" dirty="0">
              <a:solidFill>
                <a:schemeClr val="tx1">
                  <a:lumMod val="75000"/>
                  <a:lumOff val="25000"/>
                </a:schemeClr>
              </a:solidFill>
              <a:cs typeface="+mn-ea"/>
              <a:sym typeface="+mn-lt"/>
            </a:endParaRPr>
          </a:p>
        </p:txBody>
      </p:sp>
      <p:sp>
        <p:nvSpPr>
          <p:cNvPr id="13" name="矩形 12"/>
          <p:cNvSpPr/>
          <p:nvPr/>
        </p:nvSpPr>
        <p:spPr>
          <a:xfrm>
            <a:off x="534559" y="4185166"/>
            <a:ext cx="4784284" cy="83849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14" name="矩形 13"/>
          <p:cNvSpPr/>
          <p:nvPr/>
        </p:nvSpPr>
        <p:spPr>
          <a:xfrm>
            <a:off x="2679905" y="1556496"/>
            <a:ext cx="6832190" cy="417929"/>
          </a:xfrm>
          <a:prstGeom prst="rect">
            <a:avLst/>
          </a:prstGeom>
        </p:spPr>
        <p:txBody>
          <a:bodyPr vert="horz" lIns="91440" tIns="45720" rIns="91440" bIns="45720" rtlCol="0" anchor="ctr">
            <a:noAutofit/>
          </a:bodyPr>
          <a:lstStyle/>
          <a:p>
            <a:pPr algn="ctr">
              <a:lnSpc>
                <a:spcPct val="90000"/>
              </a:lnSpc>
              <a:spcBef>
                <a:spcPct val="0"/>
              </a:spcBef>
            </a:pPr>
            <a:r>
              <a:rPr lang="zh-CN" altLang="en-US" sz="3600" spc="600" dirty="0">
                <a:solidFill>
                  <a:schemeClr val="tx1">
                    <a:lumMod val="75000"/>
                    <a:lumOff val="25000"/>
                  </a:schemeClr>
                </a:solidFill>
                <a:cs typeface="+mn-ea"/>
                <a:sym typeface="+mn-lt"/>
              </a:rPr>
              <a:t>F</a:t>
            </a:r>
            <a:r>
              <a:rPr lang="en-US" altLang="zh-CN" sz="3600" spc="600" dirty="0">
                <a:solidFill>
                  <a:schemeClr val="tx1">
                    <a:lumMod val="75000"/>
                    <a:lumOff val="25000"/>
                  </a:schemeClr>
                </a:solidFill>
                <a:cs typeface="+mn-ea"/>
                <a:sym typeface="+mn-lt"/>
              </a:rPr>
              <a:t>UTURE PLANS</a:t>
            </a:r>
            <a:endParaRPr lang="zh-CN" altLang="en-US" sz="3600" spc="6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750"/>
                                        <p:tgtEl>
                                          <p:spTgt spid="9"/>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750" fill="hold"/>
                                        <p:tgtEl>
                                          <p:spTgt spid="10"/>
                                        </p:tgtEl>
                                        <p:attrNameLst>
                                          <p:attrName>ppt_w</p:attrName>
                                        </p:attrNameLst>
                                      </p:cBhvr>
                                      <p:tavLst>
                                        <p:tav tm="0">
                                          <p:val>
                                            <p:fltVal val="0"/>
                                          </p:val>
                                        </p:tav>
                                        <p:tav tm="100000">
                                          <p:val>
                                            <p:strVal val="#ppt_w"/>
                                          </p:val>
                                        </p:tav>
                                      </p:tavLst>
                                    </p:anim>
                                    <p:anim calcmode="lin" valueType="num">
                                      <p:cBhvr>
                                        <p:cTn id="19" dur="750" fill="hold"/>
                                        <p:tgtEl>
                                          <p:spTgt spid="10"/>
                                        </p:tgtEl>
                                        <p:attrNameLst>
                                          <p:attrName>ppt_h</p:attrName>
                                        </p:attrNameLst>
                                      </p:cBhvr>
                                      <p:tavLst>
                                        <p:tav tm="0">
                                          <p:val>
                                            <p:fltVal val="0"/>
                                          </p:val>
                                        </p:tav>
                                        <p:tav tm="100000">
                                          <p:val>
                                            <p:strVal val="#ppt_h"/>
                                          </p:val>
                                        </p:tav>
                                      </p:tavLst>
                                    </p:anim>
                                    <p:animEffect transition="in" filter="fade">
                                      <p:cBhvr>
                                        <p:cTn id="20" dur="750"/>
                                        <p:tgtEl>
                                          <p:spTgt spid="10"/>
                                        </p:tgtEl>
                                      </p:cBhvr>
                                    </p:animEffect>
                                  </p:childTnLst>
                                </p:cTn>
                              </p:par>
                            </p:childTnLst>
                          </p:cTn>
                        </p:par>
                        <p:par>
                          <p:cTn id="21" fill="hold">
                            <p:stCondLst>
                              <p:cond delay="3000"/>
                            </p:stCondLst>
                            <p:childTnLst>
                              <p:par>
                                <p:cTn id="22" presetID="16" presetClass="entr" presetSubtype="37"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outVertical)">
                                      <p:cBhvr>
                                        <p:cTn id="24" dur="750"/>
                                        <p:tgtEl>
                                          <p:spTgt spid="14"/>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750"/>
                                        <p:tgtEl>
                                          <p:spTgt spid="12"/>
                                        </p:tgtEl>
                                      </p:cBhvr>
                                    </p:animEffect>
                                  </p:childTnLst>
                                </p:cTn>
                              </p:par>
                            </p:childTnLst>
                          </p:cTn>
                        </p:par>
                        <p:par>
                          <p:cTn id="29" fill="hold">
                            <p:stCondLst>
                              <p:cond delay="5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6"/>
          <p:cNvSpPr txBox="1"/>
          <p:nvPr/>
        </p:nvSpPr>
        <p:spPr>
          <a:xfrm>
            <a:off x="602998" y="1693645"/>
            <a:ext cx="203200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spc="300" dirty="0">
                <a:solidFill>
                  <a:schemeClr val="tx1">
                    <a:lumMod val="75000"/>
                    <a:lumOff val="25000"/>
                  </a:schemeClr>
                </a:solidFill>
                <a:cs typeface="+mn-ea"/>
                <a:sym typeface="+mn-lt"/>
              </a:rPr>
              <a:t>主标题</a:t>
            </a:r>
            <a:endParaRPr kumimoji="0" lang="zh-CN" altLang="en-US" sz="4400" i="0" u="none" strike="noStrike" kern="1200" cap="none" spc="300" normalizeH="0" baseline="0" noProof="0" dirty="0">
              <a:ln>
                <a:noFill/>
              </a:ln>
              <a:solidFill>
                <a:schemeClr val="tx1">
                  <a:lumMod val="75000"/>
                  <a:lumOff val="25000"/>
                </a:schemeClr>
              </a:solidFill>
              <a:effectLst/>
              <a:uLnTx/>
              <a:uFillTx/>
              <a:cs typeface="+mn-ea"/>
              <a:sym typeface="+mn-lt"/>
            </a:endParaRPr>
          </a:p>
        </p:txBody>
      </p:sp>
      <p:sp>
        <p:nvSpPr>
          <p:cNvPr id="10" name="矩形 9"/>
          <p:cNvSpPr/>
          <p:nvPr/>
        </p:nvSpPr>
        <p:spPr>
          <a:xfrm>
            <a:off x="616590" y="4268663"/>
            <a:ext cx="3028591" cy="1351460"/>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11" name="矩形 10"/>
          <p:cNvSpPr/>
          <p:nvPr/>
        </p:nvSpPr>
        <p:spPr>
          <a:xfrm>
            <a:off x="616590" y="3726783"/>
            <a:ext cx="3095857" cy="537135"/>
          </a:xfrm>
          <a:prstGeom prst="rect">
            <a:avLst/>
          </a:prstGeom>
        </p:spPr>
        <p:txBody>
          <a:bodyPr wrap="square">
            <a:spAutoFit/>
          </a:bodyPr>
          <a:lstStyle/>
          <a:p>
            <a:pPr>
              <a:lnSpc>
                <a:spcPts val="1800"/>
              </a:lnSpc>
            </a:pPr>
            <a:r>
              <a:rPr lang="en-US" altLang="zh-CN" sz="1400" dirty="0">
                <a:solidFill>
                  <a:srgbClr val="666666"/>
                </a:solidFill>
                <a:cs typeface="+mn-ea"/>
                <a:sym typeface="+mn-lt"/>
              </a:rPr>
              <a:t>The difference between sex and love is that sex relieves tension and love.</a:t>
            </a:r>
            <a:endParaRPr lang="zh-CN" altLang="en-US" sz="1400" dirty="0">
              <a:solidFill>
                <a:srgbClr val="666666"/>
              </a:solidFill>
              <a:cs typeface="+mn-ea"/>
              <a:sym typeface="+mn-lt"/>
            </a:endParaRPr>
          </a:p>
        </p:txBody>
      </p:sp>
      <p:cxnSp>
        <p:nvCxnSpPr>
          <p:cNvPr id="12" name="直接连接符 11"/>
          <p:cNvCxnSpPr/>
          <p:nvPr/>
        </p:nvCxnSpPr>
        <p:spPr>
          <a:xfrm>
            <a:off x="727544" y="2677885"/>
            <a:ext cx="6413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4431847" y="2806246"/>
            <a:ext cx="1823810" cy="4051754"/>
            <a:chOff x="4431847" y="2806246"/>
            <a:chExt cx="1823810" cy="4051754"/>
          </a:xfrm>
        </p:grpSpPr>
        <p:sp>
          <p:nvSpPr>
            <p:cNvPr id="5" name="矩形 4"/>
            <p:cNvSpPr/>
            <p:nvPr/>
          </p:nvSpPr>
          <p:spPr>
            <a:xfrm>
              <a:off x="4431847" y="2806246"/>
              <a:ext cx="1823810" cy="4051754"/>
            </a:xfrm>
            <a:prstGeom prst="rect">
              <a:avLst/>
            </a:prstGeom>
            <a:solidFill>
              <a:srgbClr val="E8D8C9"/>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形 1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143641" y="3213241"/>
              <a:ext cx="431518" cy="431518"/>
            </a:xfrm>
            <a:prstGeom prst="rect">
              <a:avLst/>
            </a:prstGeom>
          </p:spPr>
        </p:pic>
        <p:sp>
          <p:nvSpPr>
            <p:cNvPr id="17" name="矩形 16"/>
            <p:cNvSpPr/>
            <p:nvPr/>
          </p:nvSpPr>
          <p:spPr>
            <a:xfrm>
              <a:off x="4741329" y="3974298"/>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endParaRPr lang="zh-CN" altLang="en-US" dirty="0">
                <a:solidFill>
                  <a:srgbClr val="666666"/>
                </a:solidFill>
                <a:cs typeface="+mn-ea"/>
                <a:sym typeface="+mn-lt"/>
              </a:endParaRPr>
            </a:p>
          </p:txBody>
        </p:sp>
        <p:sp>
          <p:nvSpPr>
            <p:cNvPr id="18" name="矩形 17"/>
            <p:cNvSpPr/>
            <p:nvPr/>
          </p:nvSpPr>
          <p:spPr>
            <a:xfrm>
              <a:off x="4482425" y="4328222"/>
              <a:ext cx="1696333" cy="767967"/>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grpSp>
      <p:grpSp>
        <p:nvGrpSpPr>
          <p:cNvPr id="26" name="组合 25"/>
          <p:cNvGrpSpPr/>
          <p:nvPr/>
        </p:nvGrpSpPr>
        <p:grpSpPr>
          <a:xfrm>
            <a:off x="6418490" y="0"/>
            <a:ext cx="1830565" cy="4051754"/>
            <a:chOff x="6418490" y="0"/>
            <a:chExt cx="1830565" cy="4051754"/>
          </a:xfrm>
        </p:grpSpPr>
        <p:sp>
          <p:nvSpPr>
            <p:cNvPr id="6" name="矩形 5"/>
            <p:cNvSpPr/>
            <p:nvPr/>
          </p:nvSpPr>
          <p:spPr>
            <a:xfrm>
              <a:off x="6418490" y="0"/>
              <a:ext cx="1830565" cy="4051754"/>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形 14"/>
            <p:cNvPicPr>
              <a:picLocks noChangeAspect="1"/>
            </p:cNvPicPr>
            <p:nvPr/>
          </p:nvPicPr>
          <p:blipFill>
            <a:blip r:embed="rId3"/>
            <a:stretch>
              <a:fillRect/>
            </a:stretch>
          </p:blipFill>
          <p:spPr>
            <a:xfrm>
              <a:off x="7125327" y="3213241"/>
              <a:ext cx="416890" cy="358379"/>
            </a:xfrm>
            <a:prstGeom prst="rect">
              <a:avLst/>
            </a:prstGeom>
          </p:spPr>
        </p:pic>
        <p:sp>
          <p:nvSpPr>
            <p:cNvPr id="19" name="矩形 18"/>
            <p:cNvSpPr/>
            <p:nvPr/>
          </p:nvSpPr>
          <p:spPr>
            <a:xfrm>
              <a:off x="6736697" y="1821243"/>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endParaRPr lang="zh-CN" altLang="en-US" dirty="0">
                <a:solidFill>
                  <a:srgbClr val="666666"/>
                </a:solidFill>
                <a:cs typeface="+mn-ea"/>
                <a:sym typeface="+mn-lt"/>
              </a:endParaRPr>
            </a:p>
          </p:txBody>
        </p:sp>
        <p:sp>
          <p:nvSpPr>
            <p:cNvPr id="20" name="矩形 19"/>
            <p:cNvSpPr/>
            <p:nvPr/>
          </p:nvSpPr>
          <p:spPr>
            <a:xfrm>
              <a:off x="6477793" y="2175167"/>
              <a:ext cx="1696333" cy="767967"/>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grpSp>
      <p:grpSp>
        <p:nvGrpSpPr>
          <p:cNvPr id="27" name="组合 26"/>
          <p:cNvGrpSpPr/>
          <p:nvPr/>
        </p:nvGrpSpPr>
        <p:grpSpPr>
          <a:xfrm>
            <a:off x="8389507" y="2806246"/>
            <a:ext cx="1823810" cy="4051754"/>
            <a:chOff x="8389507" y="2806246"/>
            <a:chExt cx="1823810" cy="4051754"/>
          </a:xfrm>
        </p:grpSpPr>
        <p:sp>
          <p:nvSpPr>
            <p:cNvPr id="7" name="矩形 6"/>
            <p:cNvSpPr/>
            <p:nvPr/>
          </p:nvSpPr>
          <p:spPr>
            <a:xfrm>
              <a:off x="8389507" y="2806246"/>
              <a:ext cx="1823810" cy="4051754"/>
            </a:xfrm>
            <a:prstGeom prst="rect">
              <a:avLst/>
            </a:prstGeom>
            <a:solidFill>
              <a:srgbClr val="E8D8C9"/>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形 1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26099" y="3235183"/>
              <a:ext cx="373007" cy="409576"/>
            </a:xfrm>
            <a:prstGeom prst="rect">
              <a:avLst/>
            </a:prstGeom>
          </p:spPr>
        </p:pic>
        <p:sp>
          <p:nvSpPr>
            <p:cNvPr id="21" name="矩形 20"/>
            <p:cNvSpPr/>
            <p:nvPr/>
          </p:nvSpPr>
          <p:spPr>
            <a:xfrm>
              <a:off x="8695411" y="3846700"/>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endParaRPr lang="zh-CN" altLang="en-US" dirty="0">
                <a:solidFill>
                  <a:srgbClr val="666666"/>
                </a:solidFill>
                <a:cs typeface="+mn-ea"/>
                <a:sym typeface="+mn-lt"/>
              </a:endParaRPr>
            </a:p>
          </p:txBody>
        </p:sp>
        <p:sp>
          <p:nvSpPr>
            <p:cNvPr id="22" name="矩形 21"/>
            <p:cNvSpPr/>
            <p:nvPr/>
          </p:nvSpPr>
          <p:spPr>
            <a:xfrm>
              <a:off x="8436507" y="4200624"/>
              <a:ext cx="1696333" cy="767967"/>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grpSp>
      <p:grpSp>
        <p:nvGrpSpPr>
          <p:cNvPr id="28" name="组合 27"/>
          <p:cNvGrpSpPr/>
          <p:nvPr/>
        </p:nvGrpSpPr>
        <p:grpSpPr>
          <a:xfrm>
            <a:off x="10376150" y="0"/>
            <a:ext cx="1830565" cy="4051754"/>
            <a:chOff x="10376150" y="0"/>
            <a:chExt cx="1830565" cy="4051754"/>
          </a:xfrm>
        </p:grpSpPr>
        <p:sp>
          <p:nvSpPr>
            <p:cNvPr id="8" name="矩形 7"/>
            <p:cNvSpPr/>
            <p:nvPr/>
          </p:nvSpPr>
          <p:spPr>
            <a:xfrm>
              <a:off x="10376150" y="0"/>
              <a:ext cx="1830565" cy="4051754"/>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形 13"/>
            <p:cNvPicPr>
              <a:picLocks noChangeAspect="1"/>
            </p:cNvPicPr>
            <p:nvPr/>
          </p:nvPicPr>
          <p:blipFill>
            <a:blip r:embed="rId6"/>
            <a:stretch>
              <a:fillRect/>
            </a:stretch>
          </p:blipFill>
          <p:spPr>
            <a:xfrm>
              <a:off x="11089494" y="3251701"/>
              <a:ext cx="431518" cy="319919"/>
            </a:xfrm>
            <a:prstGeom prst="rect">
              <a:avLst/>
            </a:prstGeom>
          </p:spPr>
        </p:pic>
        <p:sp>
          <p:nvSpPr>
            <p:cNvPr id="23" name="矩形 22"/>
            <p:cNvSpPr/>
            <p:nvPr/>
          </p:nvSpPr>
          <p:spPr>
            <a:xfrm>
              <a:off x="10690779" y="1693645"/>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endParaRPr lang="zh-CN" altLang="en-US" dirty="0">
                <a:solidFill>
                  <a:srgbClr val="666666"/>
                </a:solidFill>
                <a:cs typeface="+mn-ea"/>
                <a:sym typeface="+mn-lt"/>
              </a:endParaRPr>
            </a:p>
          </p:txBody>
        </p:sp>
        <p:sp>
          <p:nvSpPr>
            <p:cNvPr id="24" name="矩形 23"/>
            <p:cNvSpPr/>
            <p:nvPr/>
          </p:nvSpPr>
          <p:spPr>
            <a:xfrm>
              <a:off x="10431875" y="2047569"/>
              <a:ext cx="1696333" cy="767967"/>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750" fill="hold"/>
                                        <p:tgtEl>
                                          <p:spTgt spid="11"/>
                                        </p:tgtEl>
                                        <p:attrNameLst>
                                          <p:attrName>ppt_x</p:attrName>
                                        </p:attrNameLst>
                                      </p:cBhvr>
                                      <p:tavLst>
                                        <p:tav tm="0">
                                          <p:val>
                                            <p:strVal val="#ppt_x"/>
                                          </p:val>
                                        </p:tav>
                                        <p:tav tm="100000">
                                          <p:val>
                                            <p:strVal val="#ppt_x"/>
                                          </p:val>
                                        </p:tav>
                                      </p:tavLst>
                                    </p:anim>
                                    <p:anim calcmode="lin" valueType="num">
                                      <p:cBhvr additive="base">
                                        <p:cTn id="18" dur="75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ppt_x"/>
                                          </p:val>
                                        </p:tav>
                                        <p:tav tm="100000">
                                          <p:val>
                                            <p:strVal val="#ppt_x"/>
                                          </p:val>
                                        </p:tav>
                                      </p:tavLst>
                                    </p:anim>
                                    <p:anim calcmode="lin" valueType="num">
                                      <p:cBhvr additive="base">
                                        <p:cTn id="22" dur="7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750"/>
                                        <p:tgtEl>
                                          <p:spTgt spid="25"/>
                                        </p:tgtEl>
                                      </p:cBhvr>
                                    </p:animEffect>
                                  </p:childTnLst>
                                </p:cTn>
                              </p:par>
                              <p:par>
                                <p:cTn id="27" presetID="22" presetClass="entr" presetSubtype="1"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750"/>
                                        <p:tgtEl>
                                          <p:spTgt spid="26"/>
                                        </p:tgtEl>
                                      </p:cBhvr>
                                    </p:animEffect>
                                  </p:childTnLst>
                                </p:cTn>
                              </p:par>
                              <p:par>
                                <p:cTn id="30" presetID="22" presetClass="entr" presetSubtype="4"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750"/>
                                        <p:tgtEl>
                                          <p:spTgt spid="27"/>
                                        </p:tgtEl>
                                      </p:cBhvr>
                                    </p:animEffect>
                                  </p:childTnLst>
                                </p:cTn>
                              </p:par>
                              <p:par>
                                <p:cTn id="33" presetID="22" presetClass="entr" presetSubtype="1"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00100" y="-1"/>
            <a:ext cx="10591800" cy="4164260"/>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1" cstate="screen"/>
          <a:stretch>
            <a:fillRect/>
          </a:stretch>
        </p:blipFill>
        <p:spPr>
          <a:xfrm>
            <a:off x="800100" y="4129314"/>
            <a:ext cx="10591800" cy="2743199"/>
          </a:xfrm>
          <a:prstGeom prst="rect">
            <a:avLst/>
          </a:prstGeom>
        </p:spPr>
      </p:pic>
      <p:sp>
        <p:nvSpPr>
          <p:cNvPr id="14" name="矩形 13"/>
          <p:cNvSpPr/>
          <p:nvPr/>
        </p:nvSpPr>
        <p:spPr>
          <a:xfrm>
            <a:off x="1574800" y="2654300"/>
            <a:ext cx="9055100" cy="3467100"/>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标题 4"/>
          <p:cNvSpPr>
            <a:spLocks noGrp="1"/>
          </p:cNvSpPr>
          <p:nvPr>
            <p:ph type="title"/>
          </p:nvPr>
        </p:nvSpPr>
        <p:spPr>
          <a:xfrm>
            <a:off x="1460500" y="592138"/>
            <a:ext cx="4521200" cy="1325563"/>
          </a:xfrm>
        </p:spPr>
        <p:txBody>
          <a:bodyPr>
            <a:noAutofit/>
          </a:bodyPr>
          <a:lstStyle/>
          <a:p>
            <a:r>
              <a:rPr lang="en-US" altLang="zh-CN" sz="6000" spc="600" dirty="0">
                <a:solidFill>
                  <a:schemeClr val="tx1">
                    <a:lumMod val="75000"/>
                    <a:lumOff val="25000"/>
                  </a:schemeClr>
                </a:solidFill>
                <a:latin typeface="+mn-lt"/>
                <a:ea typeface="+mn-ea"/>
                <a:cs typeface="+mn-ea"/>
                <a:sym typeface="+mn-lt"/>
              </a:rPr>
              <a:t>CONTENT</a:t>
            </a:r>
            <a:endParaRPr lang="zh-CN" altLang="en-US" sz="6000" spc="600" dirty="0">
              <a:solidFill>
                <a:schemeClr val="tx1">
                  <a:lumMod val="75000"/>
                  <a:lumOff val="25000"/>
                </a:schemeClr>
              </a:solidFill>
              <a:latin typeface="+mn-lt"/>
              <a:ea typeface="+mn-ea"/>
              <a:cs typeface="+mn-ea"/>
              <a:sym typeface="+mn-lt"/>
            </a:endParaRPr>
          </a:p>
        </p:txBody>
      </p:sp>
      <p:cxnSp>
        <p:nvCxnSpPr>
          <p:cNvPr id="19" name="直接连接符 18"/>
          <p:cNvCxnSpPr/>
          <p:nvPr/>
        </p:nvCxnSpPr>
        <p:spPr>
          <a:xfrm>
            <a:off x="1562100" y="1917701"/>
            <a:ext cx="9398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 name="椭圆 1"/>
          <p:cNvSpPr>
            <a:spLocks noChangeArrowheads="1"/>
          </p:cNvSpPr>
          <p:nvPr/>
        </p:nvSpPr>
        <p:spPr bwMode="auto">
          <a:xfrm>
            <a:off x="2069085" y="4683390"/>
            <a:ext cx="727710" cy="727710"/>
          </a:xfrm>
          <a:prstGeom prst="roundRect">
            <a:avLst/>
          </a:prstGeom>
          <a:no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27" name="TextBox 32"/>
          <p:cNvSpPr txBox="1">
            <a:spLocks noChangeArrowheads="1"/>
          </p:cNvSpPr>
          <p:nvPr/>
        </p:nvSpPr>
        <p:spPr bwMode="auto">
          <a:xfrm>
            <a:off x="2135760" y="4761495"/>
            <a:ext cx="755335" cy="707886"/>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9E7E66"/>
                </a:solidFill>
                <a:effectLst/>
                <a:uLnTx/>
                <a:uFillTx/>
                <a:latin typeface="+mn-lt"/>
                <a:ea typeface="+mn-ea"/>
                <a:cs typeface="+mn-ea"/>
                <a:sym typeface="+mn-lt"/>
              </a:rPr>
              <a:t>02</a:t>
            </a:r>
            <a:endParaRPr kumimoji="0" lang="en-US" altLang="zh-CN" sz="4000" b="1" i="0" u="none" strike="noStrike" kern="1200" cap="none" spc="0" normalizeH="0" baseline="0" noProof="0" dirty="0">
              <a:ln>
                <a:noFill/>
              </a:ln>
              <a:solidFill>
                <a:srgbClr val="9E7E66"/>
              </a:solidFill>
              <a:effectLst/>
              <a:uLnTx/>
              <a:uFillTx/>
              <a:latin typeface="+mn-lt"/>
              <a:ea typeface="+mn-ea"/>
              <a:cs typeface="+mn-ea"/>
              <a:sym typeface="+mn-lt"/>
            </a:endParaRPr>
          </a:p>
        </p:txBody>
      </p:sp>
      <p:sp>
        <p:nvSpPr>
          <p:cNvPr id="28" name="矩形 27"/>
          <p:cNvSpPr/>
          <p:nvPr/>
        </p:nvSpPr>
        <p:spPr>
          <a:xfrm>
            <a:off x="2988565" y="5030699"/>
            <a:ext cx="2827015" cy="769826"/>
          </a:xfrm>
          <a:prstGeom prst="rect">
            <a:avLst/>
          </a:prstGeom>
        </p:spPr>
        <p:txBody>
          <a:bodyPr wrap="square">
            <a:spAutoFit/>
          </a:bodyPr>
          <a:lstStyle/>
          <a:p>
            <a:pPr>
              <a:lnSpc>
                <a:spcPts val="1800"/>
              </a:lnSpc>
            </a:pPr>
            <a:r>
              <a:rPr lang="en-US" altLang="zh-CN" sz="1400" dirty="0">
                <a:solidFill>
                  <a:srgbClr val="666666"/>
                </a:solidFill>
                <a:cs typeface="+mn-ea"/>
                <a:sym typeface="+mn-lt"/>
              </a:rPr>
              <a:t>The difference between sex and love is that sex relieves tension and love.</a:t>
            </a:r>
            <a:endParaRPr lang="zh-CN" altLang="en-US" sz="1400" dirty="0">
              <a:solidFill>
                <a:srgbClr val="666666"/>
              </a:solidFill>
              <a:cs typeface="+mn-ea"/>
              <a:sym typeface="+mn-lt"/>
            </a:endParaRPr>
          </a:p>
        </p:txBody>
      </p:sp>
      <p:sp>
        <p:nvSpPr>
          <p:cNvPr id="29" name="TextBox 76"/>
          <p:cNvSpPr txBox="1"/>
          <p:nvPr/>
        </p:nvSpPr>
        <p:spPr>
          <a:xfrm>
            <a:off x="2988565" y="4606809"/>
            <a:ext cx="2379345" cy="523220"/>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defRPr sz="2800" b="1" spc="300">
                <a:solidFill>
                  <a:schemeClr val="tx1">
                    <a:lumMod val="75000"/>
                    <a:lumOff val="25000"/>
                  </a:schemeClr>
                </a:solidFill>
                <a:latin typeface="仓耳明楷 W03" panose="00000500000000000000" pitchFamily="2" charset="-122"/>
                <a:ea typeface="仓耳明楷 W03" panose="00000500000000000000" pitchFamily="2" charset="-122"/>
                <a:cs typeface="+mn-ea"/>
              </a:defRPr>
            </a:lvl1pPr>
          </a:lstStyle>
          <a:p>
            <a:r>
              <a:rPr lang="zh-CN" altLang="en-US" dirty="0">
                <a:latin typeface="+mn-lt"/>
                <a:ea typeface="+mn-ea"/>
                <a:sym typeface="+mn-lt"/>
              </a:rPr>
              <a:t>完成情况</a:t>
            </a:r>
            <a:endParaRPr lang="zh-CN" altLang="en-US" dirty="0">
              <a:latin typeface="+mn-lt"/>
              <a:ea typeface="+mn-ea"/>
              <a:sym typeface="+mn-lt"/>
            </a:endParaRPr>
          </a:p>
        </p:txBody>
      </p:sp>
      <p:sp>
        <p:nvSpPr>
          <p:cNvPr id="30" name="椭圆 1"/>
          <p:cNvSpPr>
            <a:spLocks noChangeArrowheads="1"/>
          </p:cNvSpPr>
          <p:nvPr/>
        </p:nvSpPr>
        <p:spPr bwMode="auto">
          <a:xfrm>
            <a:off x="6365678" y="3343003"/>
            <a:ext cx="727710" cy="727710"/>
          </a:xfrm>
          <a:prstGeom prst="roundRect">
            <a:avLst/>
          </a:prstGeom>
          <a:no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31" name="TextBox 32"/>
          <p:cNvSpPr txBox="1">
            <a:spLocks noChangeArrowheads="1"/>
          </p:cNvSpPr>
          <p:nvPr/>
        </p:nvSpPr>
        <p:spPr bwMode="auto">
          <a:xfrm>
            <a:off x="6428543" y="3421108"/>
            <a:ext cx="755335" cy="707886"/>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9E7E66"/>
                </a:solidFill>
                <a:effectLst/>
                <a:uLnTx/>
                <a:uFillTx/>
                <a:latin typeface="+mn-lt"/>
                <a:ea typeface="+mn-ea"/>
                <a:cs typeface="+mn-ea"/>
                <a:sym typeface="+mn-lt"/>
              </a:rPr>
              <a:t>03</a:t>
            </a:r>
            <a:endParaRPr kumimoji="0" lang="en-US" altLang="zh-CN" sz="4000" b="1" i="0" u="none" strike="noStrike" kern="1200" cap="none" spc="0" normalizeH="0" baseline="0" noProof="0" dirty="0">
              <a:ln>
                <a:noFill/>
              </a:ln>
              <a:solidFill>
                <a:srgbClr val="9E7E66"/>
              </a:solidFill>
              <a:effectLst/>
              <a:uLnTx/>
              <a:uFillTx/>
              <a:latin typeface="+mn-lt"/>
              <a:ea typeface="+mn-ea"/>
              <a:cs typeface="+mn-ea"/>
              <a:sym typeface="+mn-lt"/>
            </a:endParaRPr>
          </a:p>
        </p:txBody>
      </p:sp>
      <p:sp>
        <p:nvSpPr>
          <p:cNvPr id="32" name="矩形 31"/>
          <p:cNvSpPr/>
          <p:nvPr/>
        </p:nvSpPr>
        <p:spPr>
          <a:xfrm>
            <a:off x="7281348" y="3681258"/>
            <a:ext cx="2827015" cy="769826"/>
          </a:xfrm>
          <a:prstGeom prst="rect">
            <a:avLst/>
          </a:prstGeom>
        </p:spPr>
        <p:txBody>
          <a:bodyPr wrap="square">
            <a:spAutoFit/>
          </a:bodyPr>
          <a:lstStyle/>
          <a:p>
            <a:pPr>
              <a:lnSpc>
                <a:spcPts val="1800"/>
              </a:lnSpc>
            </a:pPr>
            <a:r>
              <a:rPr lang="en-US" altLang="zh-CN" sz="1400" dirty="0">
                <a:solidFill>
                  <a:srgbClr val="666666"/>
                </a:solidFill>
                <a:cs typeface="+mn-ea"/>
                <a:sym typeface="+mn-lt"/>
              </a:rPr>
              <a:t>The difference between sex and love is that sex relieves tension and love.</a:t>
            </a:r>
            <a:endParaRPr lang="zh-CN" altLang="en-US" sz="1400" dirty="0">
              <a:solidFill>
                <a:srgbClr val="666666"/>
              </a:solidFill>
              <a:cs typeface="+mn-ea"/>
              <a:sym typeface="+mn-lt"/>
            </a:endParaRPr>
          </a:p>
        </p:txBody>
      </p:sp>
      <p:sp>
        <p:nvSpPr>
          <p:cNvPr id="33" name="TextBox 76"/>
          <p:cNvSpPr txBox="1"/>
          <p:nvPr/>
        </p:nvSpPr>
        <p:spPr>
          <a:xfrm>
            <a:off x="7281348" y="3248317"/>
            <a:ext cx="2270125" cy="523220"/>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defRPr sz="2800" b="1" spc="300">
                <a:solidFill>
                  <a:schemeClr val="tx1">
                    <a:lumMod val="75000"/>
                    <a:lumOff val="25000"/>
                  </a:schemeClr>
                </a:solidFill>
                <a:latin typeface="仓耳明楷 W03" panose="00000500000000000000" pitchFamily="2" charset="-122"/>
                <a:ea typeface="仓耳明楷 W03" panose="00000500000000000000" pitchFamily="2" charset="-122"/>
                <a:cs typeface="+mn-ea"/>
              </a:defRPr>
            </a:lvl1pPr>
          </a:lstStyle>
          <a:p>
            <a:r>
              <a:rPr lang="zh-CN" altLang="en-US" dirty="0">
                <a:latin typeface="+mn-lt"/>
                <a:ea typeface="+mn-ea"/>
                <a:sym typeface="+mn-lt"/>
              </a:rPr>
              <a:t>项目展示</a:t>
            </a:r>
            <a:endParaRPr lang="zh-CN" altLang="en-US" dirty="0">
              <a:latin typeface="+mn-lt"/>
              <a:ea typeface="+mn-ea"/>
              <a:sym typeface="+mn-lt"/>
            </a:endParaRPr>
          </a:p>
        </p:txBody>
      </p:sp>
      <p:sp>
        <p:nvSpPr>
          <p:cNvPr id="34" name="椭圆 1"/>
          <p:cNvSpPr>
            <a:spLocks noChangeArrowheads="1"/>
          </p:cNvSpPr>
          <p:nvPr/>
        </p:nvSpPr>
        <p:spPr bwMode="auto">
          <a:xfrm>
            <a:off x="6365678" y="4683390"/>
            <a:ext cx="727710" cy="727710"/>
          </a:xfrm>
          <a:prstGeom prst="roundRect">
            <a:avLst/>
          </a:prstGeom>
          <a:no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35" name="TextBox 32"/>
          <p:cNvSpPr txBox="1">
            <a:spLocks noChangeArrowheads="1"/>
          </p:cNvSpPr>
          <p:nvPr/>
        </p:nvSpPr>
        <p:spPr bwMode="auto">
          <a:xfrm>
            <a:off x="6428543" y="4761495"/>
            <a:ext cx="755335" cy="707886"/>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9E7E66"/>
                </a:solidFill>
                <a:effectLst/>
                <a:uLnTx/>
                <a:uFillTx/>
                <a:latin typeface="+mn-lt"/>
                <a:ea typeface="+mn-ea"/>
                <a:cs typeface="+mn-ea"/>
                <a:sym typeface="+mn-lt"/>
              </a:rPr>
              <a:t>04</a:t>
            </a:r>
            <a:endParaRPr kumimoji="0" lang="en-US" altLang="zh-CN" sz="4000" b="1" i="0" u="none" strike="noStrike" kern="1200" cap="none" spc="0" normalizeH="0" baseline="0" noProof="0" dirty="0">
              <a:ln>
                <a:noFill/>
              </a:ln>
              <a:solidFill>
                <a:srgbClr val="9E7E66"/>
              </a:solidFill>
              <a:effectLst/>
              <a:uLnTx/>
              <a:uFillTx/>
              <a:latin typeface="+mn-lt"/>
              <a:ea typeface="+mn-ea"/>
              <a:cs typeface="+mn-ea"/>
              <a:sym typeface="+mn-lt"/>
            </a:endParaRPr>
          </a:p>
        </p:txBody>
      </p:sp>
      <p:sp>
        <p:nvSpPr>
          <p:cNvPr id="36" name="矩形 35"/>
          <p:cNvSpPr/>
          <p:nvPr/>
        </p:nvSpPr>
        <p:spPr>
          <a:xfrm>
            <a:off x="7281348" y="5021647"/>
            <a:ext cx="2904052" cy="769826"/>
          </a:xfrm>
          <a:prstGeom prst="rect">
            <a:avLst/>
          </a:prstGeom>
        </p:spPr>
        <p:txBody>
          <a:bodyPr wrap="square">
            <a:spAutoFit/>
          </a:bodyPr>
          <a:lstStyle/>
          <a:p>
            <a:pPr>
              <a:lnSpc>
                <a:spcPts val="1800"/>
              </a:lnSpc>
            </a:pPr>
            <a:r>
              <a:rPr lang="en-US" altLang="zh-CN" sz="1400" dirty="0">
                <a:solidFill>
                  <a:srgbClr val="666666"/>
                </a:solidFill>
                <a:cs typeface="+mn-ea"/>
                <a:sym typeface="+mn-lt"/>
              </a:rPr>
              <a:t>The difference between sex and love is that sex relieves tension and love.</a:t>
            </a:r>
            <a:endParaRPr lang="zh-CN" altLang="en-US" sz="1400" dirty="0">
              <a:solidFill>
                <a:srgbClr val="666666"/>
              </a:solidFill>
              <a:cs typeface="+mn-ea"/>
              <a:sym typeface="+mn-lt"/>
            </a:endParaRPr>
          </a:p>
        </p:txBody>
      </p:sp>
      <p:sp>
        <p:nvSpPr>
          <p:cNvPr id="37" name="TextBox 76"/>
          <p:cNvSpPr txBox="1"/>
          <p:nvPr/>
        </p:nvSpPr>
        <p:spPr>
          <a:xfrm>
            <a:off x="7281348" y="4606811"/>
            <a:ext cx="2367915" cy="523220"/>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defRPr sz="2800" b="1" spc="300">
                <a:solidFill>
                  <a:schemeClr val="tx1">
                    <a:lumMod val="75000"/>
                    <a:lumOff val="25000"/>
                  </a:schemeClr>
                </a:solidFill>
                <a:latin typeface="仓耳明楷 W03" panose="00000500000000000000" pitchFamily="2" charset="-122"/>
                <a:ea typeface="仓耳明楷 W03" panose="00000500000000000000" pitchFamily="2" charset="-122"/>
                <a:cs typeface="+mn-ea"/>
              </a:defRPr>
            </a:lvl1pPr>
          </a:lstStyle>
          <a:p>
            <a:r>
              <a:rPr lang="zh-CN" altLang="en-US" dirty="0">
                <a:latin typeface="+mn-lt"/>
                <a:ea typeface="+mn-ea"/>
                <a:sym typeface="+mn-lt"/>
              </a:rPr>
              <a:t>未来计划</a:t>
            </a:r>
            <a:endParaRPr lang="zh-CN" altLang="en-US" dirty="0">
              <a:latin typeface="+mn-lt"/>
              <a:ea typeface="+mn-ea"/>
              <a:sym typeface="+mn-lt"/>
            </a:endParaRPr>
          </a:p>
        </p:txBody>
      </p:sp>
      <p:sp>
        <p:nvSpPr>
          <p:cNvPr id="38" name="椭圆 1"/>
          <p:cNvSpPr>
            <a:spLocks noChangeArrowheads="1"/>
          </p:cNvSpPr>
          <p:nvPr/>
        </p:nvSpPr>
        <p:spPr bwMode="auto">
          <a:xfrm>
            <a:off x="2069085" y="3343003"/>
            <a:ext cx="727710" cy="727710"/>
          </a:xfrm>
          <a:prstGeom prst="roundRect">
            <a:avLst/>
          </a:prstGeom>
          <a:no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39" name="TextBox 32"/>
          <p:cNvSpPr txBox="1">
            <a:spLocks noChangeArrowheads="1"/>
          </p:cNvSpPr>
          <p:nvPr/>
        </p:nvSpPr>
        <p:spPr bwMode="auto">
          <a:xfrm>
            <a:off x="2131950" y="3421108"/>
            <a:ext cx="755335" cy="707886"/>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9E7E66"/>
                </a:solidFill>
                <a:effectLst/>
                <a:uLnTx/>
                <a:uFillTx/>
                <a:latin typeface="+mn-lt"/>
                <a:ea typeface="+mn-ea"/>
                <a:cs typeface="+mn-ea"/>
                <a:sym typeface="+mn-lt"/>
              </a:rPr>
              <a:t>01</a:t>
            </a:r>
            <a:endParaRPr kumimoji="0" lang="en-US" altLang="zh-CN" sz="4000" b="1" i="0" u="none" strike="noStrike" kern="1200" cap="none" spc="0" normalizeH="0" baseline="0" noProof="0" dirty="0">
              <a:ln>
                <a:noFill/>
              </a:ln>
              <a:solidFill>
                <a:srgbClr val="9E7E66"/>
              </a:solidFill>
              <a:effectLst/>
              <a:uLnTx/>
              <a:uFillTx/>
              <a:latin typeface="+mn-lt"/>
              <a:ea typeface="+mn-ea"/>
              <a:cs typeface="+mn-ea"/>
              <a:sym typeface="+mn-lt"/>
            </a:endParaRPr>
          </a:p>
        </p:txBody>
      </p:sp>
      <p:sp>
        <p:nvSpPr>
          <p:cNvPr id="40" name="矩形 39"/>
          <p:cNvSpPr/>
          <p:nvPr/>
        </p:nvSpPr>
        <p:spPr>
          <a:xfrm>
            <a:off x="2984754" y="3677013"/>
            <a:ext cx="2860039" cy="769826"/>
          </a:xfrm>
          <a:prstGeom prst="rect">
            <a:avLst/>
          </a:prstGeom>
        </p:spPr>
        <p:txBody>
          <a:bodyPr wrap="square">
            <a:spAutoFit/>
          </a:bodyPr>
          <a:lstStyle/>
          <a:p>
            <a:pPr>
              <a:lnSpc>
                <a:spcPts val="1800"/>
              </a:lnSpc>
            </a:pPr>
            <a:r>
              <a:rPr lang="en-US" altLang="zh-CN" sz="1400" dirty="0">
                <a:solidFill>
                  <a:srgbClr val="666666"/>
                </a:solidFill>
                <a:cs typeface="+mn-ea"/>
                <a:sym typeface="+mn-lt"/>
              </a:rPr>
              <a:t>The difference between sex and love is that sex relieves tension and love.</a:t>
            </a:r>
            <a:endParaRPr lang="zh-CN" altLang="en-US" sz="1400" dirty="0">
              <a:solidFill>
                <a:srgbClr val="666666"/>
              </a:solidFill>
              <a:cs typeface="+mn-ea"/>
              <a:sym typeface="+mn-lt"/>
            </a:endParaRPr>
          </a:p>
        </p:txBody>
      </p:sp>
      <p:sp>
        <p:nvSpPr>
          <p:cNvPr id="41" name="TextBox 76"/>
          <p:cNvSpPr txBox="1"/>
          <p:nvPr/>
        </p:nvSpPr>
        <p:spPr>
          <a:xfrm>
            <a:off x="2947842" y="3253378"/>
            <a:ext cx="26765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spc="300" dirty="0">
                <a:solidFill>
                  <a:schemeClr val="tx1">
                    <a:lumMod val="75000"/>
                    <a:lumOff val="25000"/>
                  </a:schemeClr>
                </a:solidFill>
                <a:cs typeface="+mn-ea"/>
                <a:sym typeface="+mn-lt"/>
              </a:rPr>
              <a:t>工作概述</a:t>
            </a:r>
            <a:endParaRPr kumimoji="0" lang="zh-CN" altLang="en-US" sz="2800" b="1" i="0" u="none" strike="noStrike" kern="1200" cap="none" spc="300" normalizeH="0" baseline="0" noProof="0" dirty="0">
              <a:ln>
                <a:noFill/>
              </a:ln>
              <a:solidFill>
                <a:schemeClr val="tx1">
                  <a:lumMod val="75000"/>
                  <a:lumOff val="25000"/>
                </a:schemeClr>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750"/>
                                        <p:tgtEl>
                                          <p:spTgt spid="1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750"/>
                                        <p:tgtEl>
                                          <p:spTgt spid="1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750"/>
                                        <p:tgtEl>
                                          <p:spTgt spid="17"/>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750"/>
                                        <p:tgtEl>
                                          <p:spTgt spid="19"/>
                                        </p:tgtEl>
                                      </p:cBhvr>
                                    </p:animEffect>
                                  </p:childTnLst>
                                </p:cTn>
                              </p:par>
                            </p:childTnLst>
                          </p:cTn>
                        </p:par>
                        <p:par>
                          <p:cTn id="20" fill="hold">
                            <p:stCondLst>
                              <p:cond delay="40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750" fill="hold"/>
                                        <p:tgtEl>
                                          <p:spTgt spid="14"/>
                                        </p:tgtEl>
                                        <p:attrNameLst>
                                          <p:attrName>ppt_w</p:attrName>
                                        </p:attrNameLst>
                                      </p:cBhvr>
                                      <p:tavLst>
                                        <p:tav tm="0">
                                          <p:val>
                                            <p:fltVal val="0"/>
                                          </p:val>
                                        </p:tav>
                                        <p:tav tm="100000">
                                          <p:val>
                                            <p:strVal val="#ppt_w"/>
                                          </p:val>
                                        </p:tav>
                                      </p:tavLst>
                                    </p:anim>
                                    <p:anim calcmode="lin" valueType="num">
                                      <p:cBhvr>
                                        <p:cTn id="24" dur="750" fill="hold"/>
                                        <p:tgtEl>
                                          <p:spTgt spid="14"/>
                                        </p:tgtEl>
                                        <p:attrNameLst>
                                          <p:attrName>ppt_h</p:attrName>
                                        </p:attrNameLst>
                                      </p:cBhvr>
                                      <p:tavLst>
                                        <p:tav tm="0">
                                          <p:val>
                                            <p:fltVal val="0"/>
                                          </p:val>
                                        </p:tav>
                                        <p:tav tm="100000">
                                          <p:val>
                                            <p:strVal val="#ppt_h"/>
                                          </p:val>
                                        </p:tav>
                                      </p:tavLst>
                                    </p:anim>
                                    <p:animEffect transition="in" filter="fade">
                                      <p:cBhvr>
                                        <p:cTn id="25" dur="750"/>
                                        <p:tgtEl>
                                          <p:spTgt spid="14"/>
                                        </p:tgtEl>
                                      </p:cBhvr>
                                    </p:animEffect>
                                  </p:childTnLst>
                                </p:cTn>
                              </p:par>
                            </p:childTnLst>
                          </p:cTn>
                        </p:par>
                        <p:par>
                          <p:cTn id="26" fill="hold">
                            <p:stCondLst>
                              <p:cond delay="5000"/>
                            </p:stCondLst>
                            <p:childTnLst>
                              <p:par>
                                <p:cTn id="27" presetID="53" presetClass="entr" presetSubtype="16" fill="hold" grpId="0" nodeType="afterEffect" nodePh="1">
                                  <p:stCondLst>
                                    <p:cond delay="0"/>
                                  </p:stCondLst>
                                  <p:endCondLst>
                                    <p:cond evt="begin" delay="0">
                                      <p:tn val="27"/>
                                    </p:cond>
                                  </p:endCondLst>
                                  <p:childTnLst>
                                    <p:set>
                                      <p:cBhvr>
                                        <p:cTn id="28" dur="1" fill="hold">
                                          <p:stCondLst>
                                            <p:cond delay="0"/>
                                          </p:stCondLst>
                                        </p:cTn>
                                        <p:tgtEl>
                                          <p:spTgt spid="26"/>
                                        </p:tgtEl>
                                        <p:attrNameLst>
                                          <p:attrName>style.visibility</p:attrName>
                                        </p:attrNameLst>
                                      </p:cBhvr>
                                      <p:to>
                                        <p:strVal val="visible"/>
                                      </p:to>
                                    </p:set>
                                    <p:anim calcmode="lin" valueType="num">
                                      <p:cBhvr>
                                        <p:cTn id="29" dur="750" fill="hold"/>
                                        <p:tgtEl>
                                          <p:spTgt spid="26"/>
                                        </p:tgtEl>
                                        <p:attrNameLst>
                                          <p:attrName>ppt_w</p:attrName>
                                        </p:attrNameLst>
                                      </p:cBhvr>
                                      <p:tavLst>
                                        <p:tav tm="0">
                                          <p:val>
                                            <p:fltVal val="0"/>
                                          </p:val>
                                        </p:tav>
                                        <p:tav tm="100000">
                                          <p:val>
                                            <p:strVal val="#ppt_w"/>
                                          </p:val>
                                        </p:tav>
                                      </p:tavLst>
                                    </p:anim>
                                    <p:anim calcmode="lin" valueType="num">
                                      <p:cBhvr>
                                        <p:cTn id="30" dur="750" fill="hold"/>
                                        <p:tgtEl>
                                          <p:spTgt spid="26"/>
                                        </p:tgtEl>
                                        <p:attrNameLst>
                                          <p:attrName>ppt_h</p:attrName>
                                        </p:attrNameLst>
                                      </p:cBhvr>
                                      <p:tavLst>
                                        <p:tav tm="0">
                                          <p:val>
                                            <p:fltVal val="0"/>
                                          </p:val>
                                        </p:tav>
                                        <p:tav tm="100000">
                                          <p:val>
                                            <p:strVal val="#ppt_h"/>
                                          </p:val>
                                        </p:tav>
                                      </p:tavLst>
                                    </p:anim>
                                    <p:animEffect transition="in" filter="fade">
                                      <p:cBhvr>
                                        <p:cTn id="31" dur="750"/>
                                        <p:tgtEl>
                                          <p:spTgt spid="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750" fill="hold"/>
                                        <p:tgtEl>
                                          <p:spTgt spid="27"/>
                                        </p:tgtEl>
                                        <p:attrNameLst>
                                          <p:attrName>ppt_w</p:attrName>
                                        </p:attrNameLst>
                                      </p:cBhvr>
                                      <p:tavLst>
                                        <p:tav tm="0">
                                          <p:val>
                                            <p:fltVal val="0"/>
                                          </p:val>
                                        </p:tav>
                                        <p:tav tm="100000">
                                          <p:val>
                                            <p:strVal val="#ppt_w"/>
                                          </p:val>
                                        </p:tav>
                                      </p:tavLst>
                                    </p:anim>
                                    <p:anim calcmode="lin" valueType="num">
                                      <p:cBhvr>
                                        <p:cTn id="35" dur="750" fill="hold"/>
                                        <p:tgtEl>
                                          <p:spTgt spid="27"/>
                                        </p:tgtEl>
                                        <p:attrNameLst>
                                          <p:attrName>ppt_h</p:attrName>
                                        </p:attrNameLst>
                                      </p:cBhvr>
                                      <p:tavLst>
                                        <p:tav tm="0">
                                          <p:val>
                                            <p:fltVal val="0"/>
                                          </p:val>
                                        </p:tav>
                                        <p:tav tm="100000">
                                          <p:val>
                                            <p:strVal val="#ppt_h"/>
                                          </p:val>
                                        </p:tav>
                                      </p:tavLst>
                                    </p:anim>
                                    <p:animEffect transition="in" filter="fade">
                                      <p:cBhvr>
                                        <p:cTn id="36" dur="750"/>
                                        <p:tgtEl>
                                          <p:spTgt spid="2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750" fill="hold"/>
                                        <p:tgtEl>
                                          <p:spTgt spid="28"/>
                                        </p:tgtEl>
                                        <p:attrNameLst>
                                          <p:attrName>ppt_w</p:attrName>
                                        </p:attrNameLst>
                                      </p:cBhvr>
                                      <p:tavLst>
                                        <p:tav tm="0">
                                          <p:val>
                                            <p:fltVal val="0"/>
                                          </p:val>
                                        </p:tav>
                                        <p:tav tm="100000">
                                          <p:val>
                                            <p:strVal val="#ppt_w"/>
                                          </p:val>
                                        </p:tav>
                                      </p:tavLst>
                                    </p:anim>
                                    <p:anim calcmode="lin" valueType="num">
                                      <p:cBhvr>
                                        <p:cTn id="40" dur="750" fill="hold"/>
                                        <p:tgtEl>
                                          <p:spTgt spid="28"/>
                                        </p:tgtEl>
                                        <p:attrNameLst>
                                          <p:attrName>ppt_h</p:attrName>
                                        </p:attrNameLst>
                                      </p:cBhvr>
                                      <p:tavLst>
                                        <p:tav tm="0">
                                          <p:val>
                                            <p:fltVal val="0"/>
                                          </p:val>
                                        </p:tav>
                                        <p:tav tm="100000">
                                          <p:val>
                                            <p:strVal val="#ppt_h"/>
                                          </p:val>
                                        </p:tav>
                                      </p:tavLst>
                                    </p:anim>
                                    <p:animEffect transition="in" filter="fade">
                                      <p:cBhvr>
                                        <p:cTn id="41" dur="750"/>
                                        <p:tgtEl>
                                          <p:spTgt spid="2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750" fill="hold"/>
                                        <p:tgtEl>
                                          <p:spTgt spid="29"/>
                                        </p:tgtEl>
                                        <p:attrNameLst>
                                          <p:attrName>ppt_w</p:attrName>
                                        </p:attrNameLst>
                                      </p:cBhvr>
                                      <p:tavLst>
                                        <p:tav tm="0">
                                          <p:val>
                                            <p:fltVal val="0"/>
                                          </p:val>
                                        </p:tav>
                                        <p:tav tm="100000">
                                          <p:val>
                                            <p:strVal val="#ppt_w"/>
                                          </p:val>
                                        </p:tav>
                                      </p:tavLst>
                                    </p:anim>
                                    <p:anim calcmode="lin" valueType="num">
                                      <p:cBhvr>
                                        <p:cTn id="45" dur="750" fill="hold"/>
                                        <p:tgtEl>
                                          <p:spTgt spid="29"/>
                                        </p:tgtEl>
                                        <p:attrNameLst>
                                          <p:attrName>ppt_h</p:attrName>
                                        </p:attrNameLst>
                                      </p:cBhvr>
                                      <p:tavLst>
                                        <p:tav tm="0">
                                          <p:val>
                                            <p:fltVal val="0"/>
                                          </p:val>
                                        </p:tav>
                                        <p:tav tm="100000">
                                          <p:val>
                                            <p:strVal val="#ppt_h"/>
                                          </p:val>
                                        </p:tav>
                                      </p:tavLst>
                                    </p:anim>
                                    <p:animEffect transition="in" filter="fade">
                                      <p:cBhvr>
                                        <p:cTn id="46" dur="750"/>
                                        <p:tgtEl>
                                          <p:spTgt spid="29"/>
                                        </p:tgtEl>
                                      </p:cBhvr>
                                    </p:animEffect>
                                  </p:childTnLst>
                                </p:cTn>
                              </p:par>
                              <p:par>
                                <p:cTn id="47" presetID="53" presetClass="entr" presetSubtype="16" fill="hold" grpId="0" nodeType="withEffect" nodePh="1">
                                  <p:stCondLst>
                                    <p:cond delay="0"/>
                                  </p:stCondLst>
                                  <p:endCondLst>
                                    <p:cond evt="begin" delay="0">
                                      <p:tn val="47"/>
                                    </p:cond>
                                  </p:endCondLst>
                                  <p:childTnLst>
                                    <p:set>
                                      <p:cBhvr>
                                        <p:cTn id="48" dur="1" fill="hold">
                                          <p:stCondLst>
                                            <p:cond delay="0"/>
                                          </p:stCondLst>
                                        </p:cTn>
                                        <p:tgtEl>
                                          <p:spTgt spid="30"/>
                                        </p:tgtEl>
                                        <p:attrNameLst>
                                          <p:attrName>style.visibility</p:attrName>
                                        </p:attrNameLst>
                                      </p:cBhvr>
                                      <p:to>
                                        <p:strVal val="visible"/>
                                      </p:to>
                                    </p:set>
                                    <p:anim calcmode="lin" valueType="num">
                                      <p:cBhvr>
                                        <p:cTn id="49" dur="750" fill="hold"/>
                                        <p:tgtEl>
                                          <p:spTgt spid="30"/>
                                        </p:tgtEl>
                                        <p:attrNameLst>
                                          <p:attrName>ppt_w</p:attrName>
                                        </p:attrNameLst>
                                      </p:cBhvr>
                                      <p:tavLst>
                                        <p:tav tm="0">
                                          <p:val>
                                            <p:fltVal val="0"/>
                                          </p:val>
                                        </p:tav>
                                        <p:tav tm="100000">
                                          <p:val>
                                            <p:strVal val="#ppt_w"/>
                                          </p:val>
                                        </p:tav>
                                      </p:tavLst>
                                    </p:anim>
                                    <p:anim calcmode="lin" valueType="num">
                                      <p:cBhvr>
                                        <p:cTn id="50" dur="750" fill="hold"/>
                                        <p:tgtEl>
                                          <p:spTgt spid="30"/>
                                        </p:tgtEl>
                                        <p:attrNameLst>
                                          <p:attrName>ppt_h</p:attrName>
                                        </p:attrNameLst>
                                      </p:cBhvr>
                                      <p:tavLst>
                                        <p:tav tm="0">
                                          <p:val>
                                            <p:fltVal val="0"/>
                                          </p:val>
                                        </p:tav>
                                        <p:tav tm="100000">
                                          <p:val>
                                            <p:strVal val="#ppt_h"/>
                                          </p:val>
                                        </p:tav>
                                      </p:tavLst>
                                    </p:anim>
                                    <p:animEffect transition="in" filter="fade">
                                      <p:cBhvr>
                                        <p:cTn id="51" dur="750"/>
                                        <p:tgtEl>
                                          <p:spTgt spid="3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750" fill="hold"/>
                                        <p:tgtEl>
                                          <p:spTgt spid="31"/>
                                        </p:tgtEl>
                                        <p:attrNameLst>
                                          <p:attrName>ppt_w</p:attrName>
                                        </p:attrNameLst>
                                      </p:cBhvr>
                                      <p:tavLst>
                                        <p:tav tm="0">
                                          <p:val>
                                            <p:fltVal val="0"/>
                                          </p:val>
                                        </p:tav>
                                        <p:tav tm="100000">
                                          <p:val>
                                            <p:strVal val="#ppt_w"/>
                                          </p:val>
                                        </p:tav>
                                      </p:tavLst>
                                    </p:anim>
                                    <p:anim calcmode="lin" valueType="num">
                                      <p:cBhvr>
                                        <p:cTn id="55" dur="750" fill="hold"/>
                                        <p:tgtEl>
                                          <p:spTgt spid="31"/>
                                        </p:tgtEl>
                                        <p:attrNameLst>
                                          <p:attrName>ppt_h</p:attrName>
                                        </p:attrNameLst>
                                      </p:cBhvr>
                                      <p:tavLst>
                                        <p:tav tm="0">
                                          <p:val>
                                            <p:fltVal val="0"/>
                                          </p:val>
                                        </p:tav>
                                        <p:tav tm="100000">
                                          <p:val>
                                            <p:strVal val="#ppt_h"/>
                                          </p:val>
                                        </p:tav>
                                      </p:tavLst>
                                    </p:anim>
                                    <p:animEffect transition="in" filter="fade">
                                      <p:cBhvr>
                                        <p:cTn id="56" dur="75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750" fill="hold"/>
                                        <p:tgtEl>
                                          <p:spTgt spid="32"/>
                                        </p:tgtEl>
                                        <p:attrNameLst>
                                          <p:attrName>ppt_w</p:attrName>
                                        </p:attrNameLst>
                                      </p:cBhvr>
                                      <p:tavLst>
                                        <p:tav tm="0">
                                          <p:val>
                                            <p:fltVal val="0"/>
                                          </p:val>
                                        </p:tav>
                                        <p:tav tm="100000">
                                          <p:val>
                                            <p:strVal val="#ppt_w"/>
                                          </p:val>
                                        </p:tav>
                                      </p:tavLst>
                                    </p:anim>
                                    <p:anim calcmode="lin" valueType="num">
                                      <p:cBhvr>
                                        <p:cTn id="60" dur="750" fill="hold"/>
                                        <p:tgtEl>
                                          <p:spTgt spid="32"/>
                                        </p:tgtEl>
                                        <p:attrNameLst>
                                          <p:attrName>ppt_h</p:attrName>
                                        </p:attrNameLst>
                                      </p:cBhvr>
                                      <p:tavLst>
                                        <p:tav tm="0">
                                          <p:val>
                                            <p:fltVal val="0"/>
                                          </p:val>
                                        </p:tav>
                                        <p:tav tm="100000">
                                          <p:val>
                                            <p:strVal val="#ppt_h"/>
                                          </p:val>
                                        </p:tav>
                                      </p:tavLst>
                                    </p:anim>
                                    <p:animEffect transition="in" filter="fade">
                                      <p:cBhvr>
                                        <p:cTn id="61" dur="75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750" fill="hold"/>
                                        <p:tgtEl>
                                          <p:spTgt spid="33"/>
                                        </p:tgtEl>
                                        <p:attrNameLst>
                                          <p:attrName>ppt_w</p:attrName>
                                        </p:attrNameLst>
                                      </p:cBhvr>
                                      <p:tavLst>
                                        <p:tav tm="0">
                                          <p:val>
                                            <p:fltVal val="0"/>
                                          </p:val>
                                        </p:tav>
                                        <p:tav tm="100000">
                                          <p:val>
                                            <p:strVal val="#ppt_w"/>
                                          </p:val>
                                        </p:tav>
                                      </p:tavLst>
                                    </p:anim>
                                    <p:anim calcmode="lin" valueType="num">
                                      <p:cBhvr>
                                        <p:cTn id="65" dur="750" fill="hold"/>
                                        <p:tgtEl>
                                          <p:spTgt spid="33"/>
                                        </p:tgtEl>
                                        <p:attrNameLst>
                                          <p:attrName>ppt_h</p:attrName>
                                        </p:attrNameLst>
                                      </p:cBhvr>
                                      <p:tavLst>
                                        <p:tav tm="0">
                                          <p:val>
                                            <p:fltVal val="0"/>
                                          </p:val>
                                        </p:tav>
                                        <p:tav tm="100000">
                                          <p:val>
                                            <p:strVal val="#ppt_h"/>
                                          </p:val>
                                        </p:tav>
                                      </p:tavLst>
                                    </p:anim>
                                    <p:animEffect transition="in" filter="fade">
                                      <p:cBhvr>
                                        <p:cTn id="66" dur="750"/>
                                        <p:tgtEl>
                                          <p:spTgt spid="33"/>
                                        </p:tgtEl>
                                      </p:cBhvr>
                                    </p:animEffect>
                                  </p:childTnLst>
                                </p:cTn>
                              </p:par>
                              <p:par>
                                <p:cTn id="67" presetID="53" presetClass="entr" presetSubtype="16" fill="hold" grpId="0" nodeType="withEffect" nodePh="1">
                                  <p:stCondLst>
                                    <p:cond delay="0"/>
                                  </p:stCondLst>
                                  <p:endCondLst>
                                    <p:cond evt="begin" delay="0">
                                      <p:tn val="67"/>
                                    </p:cond>
                                  </p:endCondLst>
                                  <p:childTnLst>
                                    <p:set>
                                      <p:cBhvr>
                                        <p:cTn id="68" dur="1" fill="hold">
                                          <p:stCondLst>
                                            <p:cond delay="0"/>
                                          </p:stCondLst>
                                        </p:cTn>
                                        <p:tgtEl>
                                          <p:spTgt spid="34"/>
                                        </p:tgtEl>
                                        <p:attrNameLst>
                                          <p:attrName>style.visibility</p:attrName>
                                        </p:attrNameLst>
                                      </p:cBhvr>
                                      <p:to>
                                        <p:strVal val="visible"/>
                                      </p:to>
                                    </p:set>
                                    <p:anim calcmode="lin" valueType="num">
                                      <p:cBhvr>
                                        <p:cTn id="69" dur="750" fill="hold"/>
                                        <p:tgtEl>
                                          <p:spTgt spid="34"/>
                                        </p:tgtEl>
                                        <p:attrNameLst>
                                          <p:attrName>ppt_w</p:attrName>
                                        </p:attrNameLst>
                                      </p:cBhvr>
                                      <p:tavLst>
                                        <p:tav tm="0">
                                          <p:val>
                                            <p:fltVal val="0"/>
                                          </p:val>
                                        </p:tav>
                                        <p:tav tm="100000">
                                          <p:val>
                                            <p:strVal val="#ppt_w"/>
                                          </p:val>
                                        </p:tav>
                                      </p:tavLst>
                                    </p:anim>
                                    <p:anim calcmode="lin" valueType="num">
                                      <p:cBhvr>
                                        <p:cTn id="70" dur="750" fill="hold"/>
                                        <p:tgtEl>
                                          <p:spTgt spid="34"/>
                                        </p:tgtEl>
                                        <p:attrNameLst>
                                          <p:attrName>ppt_h</p:attrName>
                                        </p:attrNameLst>
                                      </p:cBhvr>
                                      <p:tavLst>
                                        <p:tav tm="0">
                                          <p:val>
                                            <p:fltVal val="0"/>
                                          </p:val>
                                        </p:tav>
                                        <p:tav tm="100000">
                                          <p:val>
                                            <p:strVal val="#ppt_h"/>
                                          </p:val>
                                        </p:tav>
                                      </p:tavLst>
                                    </p:anim>
                                    <p:animEffect transition="in" filter="fade">
                                      <p:cBhvr>
                                        <p:cTn id="71" dur="75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750" fill="hold"/>
                                        <p:tgtEl>
                                          <p:spTgt spid="35"/>
                                        </p:tgtEl>
                                        <p:attrNameLst>
                                          <p:attrName>ppt_w</p:attrName>
                                        </p:attrNameLst>
                                      </p:cBhvr>
                                      <p:tavLst>
                                        <p:tav tm="0">
                                          <p:val>
                                            <p:fltVal val="0"/>
                                          </p:val>
                                        </p:tav>
                                        <p:tav tm="100000">
                                          <p:val>
                                            <p:strVal val="#ppt_w"/>
                                          </p:val>
                                        </p:tav>
                                      </p:tavLst>
                                    </p:anim>
                                    <p:anim calcmode="lin" valueType="num">
                                      <p:cBhvr>
                                        <p:cTn id="75" dur="750" fill="hold"/>
                                        <p:tgtEl>
                                          <p:spTgt spid="35"/>
                                        </p:tgtEl>
                                        <p:attrNameLst>
                                          <p:attrName>ppt_h</p:attrName>
                                        </p:attrNameLst>
                                      </p:cBhvr>
                                      <p:tavLst>
                                        <p:tav tm="0">
                                          <p:val>
                                            <p:fltVal val="0"/>
                                          </p:val>
                                        </p:tav>
                                        <p:tav tm="100000">
                                          <p:val>
                                            <p:strVal val="#ppt_h"/>
                                          </p:val>
                                        </p:tav>
                                      </p:tavLst>
                                    </p:anim>
                                    <p:animEffect transition="in" filter="fade">
                                      <p:cBhvr>
                                        <p:cTn id="76" dur="75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750" fill="hold"/>
                                        <p:tgtEl>
                                          <p:spTgt spid="36"/>
                                        </p:tgtEl>
                                        <p:attrNameLst>
                                          <p:attrName>ppt_w</p:attrName>
                                        </p:attrNameLst>
                                      </p:cBhvr>
                                      <p:tavLst>
                                        <p:tav tm="0">
                                          <p:val>
                                            <p:fltVal val="0"/>
                                          </p:val>
                                        </p:tav>
                                        <p:tav tm="100000">
                                          <p:val>
                                            <p:strVal val="#ppt_w"/>
                                          </p:val>
                                        </p:tav>
                                      </p:tavLst>
                                    </p:anim>
                                    <p:anim calcmode="lin" valueType="num">
                                      <p:cBhvr>
                                        <p:cTn id="80" dur="750" fill="hold"/>
                                        <p:tgtEl>
                                          <p:spTgt spid="36"/>
                                        </p:tgtEl>
                                        <p:attrNameLst>
                                          <p:attrName>ppt_h</p:attrName>
                                        </p:attrNameLst>
                                      </p:cBhvr>
                                      <p:tavLst>
                                        <p:tav tm="0">
                                          <p:val>
                                            <p:fltVal val="0"/>
                                          </p:val>
                                        </p:tav>
                                        <p:tav tm="100000">
                                          <p:val>
                                            <p:strVal val="#ppt_h"/>
                                          </p:val>
                                        </p:tav>
                                      </p:tavLst>
                                    </p:anim>
                                    <p:animEffect transition="in" filter="fade">
                                      <p:cBhvr>
                                        <p:cTn id="81" dur="750"/>
                                        <p:tgtEl>
                                          <p:spTgt spid="36"/>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750" fill="hold"/>
                                        <p:tgtEl>
                                          <p:spTgt spid="37"/>
                                        </p:tgtEl>
                                        <p:attrNameLst>
                                          <p:attrName>ppt_w</p:attrName>
                                        </p:attrNameLst>
                                      </p:cBhvr>
                                      <p:tavLst>
                                        <p:tav tm="0">
                                          <p:val>
                                            <p:fltVal val="0"/>
                                          </p:val>
                                        </p:tav>
                                        <p:tav tm="100000">
                                          <p:val>
                                            <p:strVal val="#ppt_w"/>
                                          </p:val>
                                        </p:tav>
                                      </p:tavLst>
                                    </p:anim>
                                    <p:anim calcmode="lin" valueType="num">
                                      <p:cBhvr>
                                        <p:cTn id="85" dur="750" fill="hold"/>
                                        <p:tgtEl>
                                          <p:spTgt spid="37"/>
                                        </p:tgtEl>
                                        <p:attrNameLst>
                                          <p:attrName>ppt_h</p:attrName>
                                        </p:attrNameLst>
                                      </p:cBhvr>
                                      <p:tavLst>
                                        <p:tav tm="0">
                                          <p:val>
                                            <p:fltVal val="0"/>
                                          </p:val>
                                        </p:tav>
                                        <p:tav tm="100000">
                                          <p:val>
                                            <p:strVal val="#ppt_h"/>
                                          </p:val>
                                        </p:tav>
                                      </p:tavLst>
                                    </p:anim>
                                    <p:animEffect transition="in" filter="fade">
                                      <p:cBhvr>
                                        <p:cTn id="86" dur="750"/>
                                        <p:tgtEl>
                                          <p:spTgt spid="37"/>
                                        </p:tgtEl>
                                      </p:cBhvr>
                                    </p:animEffect>
                                  </p:childTnLst>
                                </p:cTn>
                              </p:par>
                              <p:par>
                                <p:cTn id="87" presetID="53" presetClass="entr" presetSubtype="16" fill="hold" grpId="0" nodeType="withEffect" nodePh="1">
                                  <p:stCondLst>
                                    <p:cond delay="0"/>
                                  </p:stCondLst>
                                  <p:endCondLst>
                                    <p:cond evt="begin" delay="0">
                                      <p:tn val="87"/>
                                    </p:cond>
                                  </p:endCondLst>
                                  <p:childTnLst>
                                    <p:set>
                                      <p:cBhvr>
                                        <p:cTn id="88" dur="1" fill="hold">
                                          <p:stCondLst>
                                            <p:cond delay="0"/>
                                          </p:stCondLst>
                                        </p:cTn>
                                        <p:tgtEl>
                                          <p:spTgt spid="38"/>
                                        </p:tgtEl>
                                        <p:attrNameLst>
                                          <p:attrName>style.visibility</p:attrName>
                                        </p:attrNameLst>
                                      </p:cBhvr>
                                      <p:to>
                                        <p:strVal val="visible"/>
                                      </p:to>
                                    </p:set>
                                    <p:anim calcmode="lin" valueType="num">
                                      <p:cBhvr>
                                        <p:cTn id="89" dur="750" fill="hold"/>
                                        <p:tgtEl>
                                          <p:spTgt spid="38"/>
                                        </p:tgtEl>
                                        <p:attrNameLst>
                                          <p:attrName>ppt_w</p:attrName>
                                        </p:attrNameLst>
                                      </p:cBhvr>
                                      <p:tavLst>
                                        <p:tav tm="0">
                                          <p:val>
                                            <p:fltVal val="0"/>
                                          </p:val>
                                        </p:tav>
                                        <p:tav tm="100000">
                                          <p:val>
                                            <p:strVal val="#ppt_w"/>
                                          </p:val>
                                        </p:tav>
                                      </p:tavLst>
                                    </p:anim>
                                    <p:anim calcmode="lin" valueType="num">
                                      <p:cBhvr>
                                        <p:cTn id="90" dur="750" fill="hold"/>
                                        <p:tgtEl>
                                          <p:spTgt spid="38"/>
                                        </p:tgtEl>
                                        <p:attrNameLst>
                                          <p:attrName>ppt_h</p:attrName>
                                        </p:attrNameLst>
                                      </p:cBhvr>
                                      <p:tavLst>
                                        <p:tav tm="0">
                                          <p:val>
                                            <p:fltVal val="0"/>
                                          </p:val>
                                        </p:tav>
                                        <p:tav tm="100000">
                                          <p:val>
                                            <p:strVal val="#ppt_h"/>
                                          </p:val>
                                        </p:tav>
                                      </p:tavLst>
                                    </p:anim>
                                    <p:animEffect transition="in" filter="fade">
                                      <p:cBhvr>
                                        <p:cTn id="91" dur="750"/>
                                        <p:tgtEl>
                                          <p:spTgt spid="38"/>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p:cTn id="94" dur="750" fill="hold"/>
                                        <p:tgtEl>
                                          <p:spTgt spid="39"/>
                                        </p:tgtEl>
                                        <p:attrNameLst>
                                          <p:attrName>ppt_w</p:attrName>
                                        </p:attrNameLst>
                                      </p:cBhvr>
                                      <p:tavLst>
                                        <p:tav tm="0">
                                          <p:val>
                                            <p:fltVal val="0"/>
                                          </p:val>
                                        </p:tav>
                                        <p:tav tm="100000">
                                          <p:val>
                                            <p:strVal val="#ppt_w"/>
                                          </p:val>
                                        </p:tav>
                                      </p:tavLst>
                                    </p:anim>
                                    <p:anim calcmode="lin" valueType="num">
                                      <p:cBhvr>
                                        <p:cTn id="95" dur="750" fill="hold"/>
                                        <p:tgtEl>
                                          <p:spTgt spid="39"/>
                                        </p:tgtEl>
                                        <p:attrNameLst>
                                          <p:attrName>ppt_h</p:attrName>
                                        </p:attrNameLst>
                                      </p:cBhvr>
                                      <p:tavLst>
                                        <p:tav tm="0">
                                          <p:val>
                                            <p:fltVal val="0"/>
                                          </p:val>
                                        </p:tav>
                                        <p:tav tm="100000">
                                          <p:val>
                                            <p:strVal val="#ppt_h"/>
                                          </p:val>
                                        </p:tav>
                                      </p:tavLst>
                                    </p:anim>
                                    <p:animEffect transition="in" filter="fade">
                                      <p:cBhvr>
                                        <p:cTn id="96" dur="750"/>
                                        <p:tgtEl>
                                          <p:spTgt spid="3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750" fill="hold"/>
                                        <p:tgtEl>
                                          <p:spTgt spid="40"/>
                                        </p:tgtEl>
                                        <p:attrNameLst>
                                          <p:attrName>ppt_w</p:attrName>
                                        </p:attrNameLst>
                                      </p:cBhvr>
                                      <p:tavLst>
                                        <p:tav tm="0">
                                          <p:val>
                                            <p:fltVal val="0"/>
                                          </p:val>
                                        </p:tav>
                                        <p:tav tm="100000">
                                          <p:val>
                                            <p:strVal val="#ppt_w"/>
                                          </p:val>
                                        </p:tav>
                                      </p:tavLst>
                                    </p:anim>
                                    <p:anim calcmode="lin" valueType="num">
                                      <p:cBhvr>
                                        <p:cTn id="100" dur="750" fill="hold"/>
                                        <p:tgtEl>
                                          <p:spTgt spid="40"/>
                                        </p:tgtEl>
                                        <p:attrNameLst>
                                          <p:attrName>ppt_h</p:attrName>
                                        </p:attrNameLst>
                                      </p:cBhvr>
                                      <p:tavLst>
                                        <p:tav tm="0">
                                          <p:val>
                                            <p:fltVal val="0"/>
                                          </p:val>
                                        </p:tav>
                                        <p:tav tm="100000">
                                          <p:val>
                                            <p:strVal val="#ppt_h"/>
                                          </p:val>
                                        </p:tav>
                                      </p:tavLst>
                                    </p:anim>
                                    <p:animEffect transition="in" filter="fade">
                                      <p:cBhvr>
                                        <p:cTn id="101" dur="750"/>
                                        <p:tgtEl>
                                          <p:spTgt spid="4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750" fill="hold"/>
                                        <p:tgtEl>
                                          <p:spTgt spid="41"/>
                                        </p:tgtEl>
                                        <p:attrNameLst>
                                          <p:attrName>ppt_w</p:attrName>
                                        </p:attrNameLst>
                                      </p:cBhvr>
                                      <p:tavLst>
                                        <p:tav tm="0">
                                          <p:val>
                                            <p:fltVal val="0"/>
                                          </p:val>
                                        </p:tav>
                                        <p:tav tm="100000">
                                          <p:val>
                                            <p:strVal val="#ppt_w"/>
                                          </p:val>
                                        </p:tav>
                                      </p:tavLst>
                                    </p:anim>
                                    <p:anim calcmode="lin" valueType="num">
                                      <p:cBhvr>
                                        <p:cTn id="105" dur="750" fill="hold"/>
                                        <p:tgtEl>
                                          <p:spTgt spid="41"/>
                                        </p:tgtEl>
                                        <p:attrNameLst>
                                          <p:attrName>ppt_h</p:attrName>
                                        </p:attrNameLst>
                                      </p:cBhvr>
                                      <p:tavLst>
                                        <p:tav tm="0">
                                          <p:val>
                                            <p:fltVal val="0"/>
                                          </p:val>
                                        </p:tav>
                                        <p:tav tm="100000">
                                          <p:val>
                                            <p:strVal val="#ppt_h"/>
                                          </p:val>
                                        </p:tav>
                                      </p:tavLst>
                                    </p:anim>
                                    <p:animEffect transition="in" filter="fade">
                                      <p:cBhvr>
                                        <p:cTn id="106"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7"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90601" y="1206500"/>
            <a:ext cx="3632200" cy="4546600"/>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7" name="矩形 6"/>
          <p:cNvSpPr/>
          <p:nvPr/>
        </p:nvSpPr>
        <p:spPr>
          <a:xfrm>
            <a:off x="4851398" y="1206501"/>
            <a:ext cx="2787652" cy="2222500"/>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4851398" y="3530600"/>
            <a:ext cx="2787652" cy="2222500"/>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1702597" y="1206500"/>
            <a:ext cx="489404" cy="4546600"/>
          </a:xfrm>
          <a:prstGeom prst="rect">
            <a:avLst/>
          </a:prstGeom>
          <a:solidFill>
            <a:srgbClr val="E8D8C9"/>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1406140" y="4107385"/>
            <a:ext cx="2353060" cy="135331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a:t>
            </a:r>
            <a:endParaRPr lang="zh-CN" altLang="en-US" sz="1400" dirty="0">
              <a:solidFill>
                <a:srgbClr val="666666"/>
              </a:solidFill>
              <a:cs typeface="+mn-ea"/>
              <a:sym typeface="+mn-lt"/>
            </a:endParaRPr>
          </a:p>
        </p:txBody>
      </p:sp>
      <p:sp>
        <p:nvSpPr>
          <p:cNvPr id="12" name="矩形 11"/>
          <p:cNvSpPr/>
          <p:nvPr/>
        </p:nvSpPr>
        <p:spPr>
          <a:xfrm>
            <a:off x="1406140" y="1619193"/>
            <a:ext cx="2329612" cy="1223540"/>
          </a:xfrm>
          <a:prstGeom prst="rect">
            <a:avLst/>
          </a:prstGeom>
        </p:spPr>
        <p:txBody>
          <a:bodyPr wrap="none">
            <a:spAutoFit/>
          </a:bodyPr>
          <a:lstStyle/>
          <a:p>
            <a:pPr>
              <a:lnSpc>
                <a:spcPts val="3000"/>
              </a:lnSpc>
            </a:pPr>
            <a:r>
              <a:rPr lang="zh-CN" altLang="en-US" sz="2400" spc="600" dirty="0">
                <a:solidFill>
                  <a:srgbClr val="9E7E66"/>
                </a:solidFill>
                <a:cs typeface="+mn-ea"/>
                <a:sym typeface="+mn-lt"/>
              </a:rPr>
              <a:t>M</a:t>
            </a:r>
            <a:r>
              <a:rPr lang="en-US" altLang="zh-CN" sz="2400" spc="600" dirty="0">
                <a:solidFill>
                  <a:srgbClr val="9E7E66"/>
                </a:solidFill>
                <a:cs typeface="+mn-ea"/>
                <a:sym typeface="+mn-lt"/>
              </a:rPr>
              <a:t>ID YEAR</a:t>
            </a:r>
            <a:endParaRPr lang="en-US" altLang="zh-CN" sz="2400" spc="600" dirty="0">
              <a:solidFill>
                <a:srgbClr val="9E7E66"/>
              </a:solidFill>
              <a:cs typeface="+mn-ea"/>
              <a:sym typeface="+mn-lt"/>
            </a:endParaRPr>
          </a:p>
          <a:p>
            <a:pPr>
              <a:lnSpc>
                <a:spcPts val="3000"/>
              </a:lnSpc>
            </a:pPr>
            <a:r>
              <a:rPr lang="en-US" altLang="zh-CN" sz="2400" spc="600" dirty="0">
                <a:solidFill>
                  <a:srgbClr val="9E7E66"/>
                </a:solidFill>
                <a:cs typeface="+mn-ea"/>
                <a:sym typeface="+mn-lt"/>
              </a:rPr>
              <a:t>WORK</a:t>
            </a:r>
            <a:endParaRPr lang="en-US" altLang="zh-CN" sz="2400" spc="600" dirty="0">
              <a:solidFill>
                <a:srgbClr val="9E7E66"/>
              </a:solidFill>
              <a:cs typeface="+mn-ea"/>
              <a:sym typeface="+mn-lt"/>
            </a:endParaRPr>
          </a:p>
          <a:p>
            <a:pPr>
              <a:lnSpc>
                <a:spcPts val="3000"/>
              </a:lnSpc>
            </a:pPr>
            <a:r>
              <a:rPr lang="en-US" altLang="zh-CN" sz="2400" spc="600" dirty="0">
                <a:solidFill>
                  <a:srgbClr val="9E7E66"/>
                </a:solidFill>
                <a:cs typeface="+mn-ea"/>
                <a:sym typeface="+mn-lt"/>
              </a:rPr>
              <a:t>SUMMARY</a:t>
            </a:r>
            <a:endParaRPr lang="zh-CN" altLang="en-US" sz="2400" spc="600" dirty="0">
              <a:solidFill>
                <a:srgbClr val="9E7E66"/>
              </a:solidFill>
              <a:cs typeface="+mn-ea"/>
              <a:sym typeface="+mn-lt"/>
            </a:endParaRPr>
          </a:p>
        </p:txBody>
      </p:sp>
      <p:sp>
        <p:nvSpPr>
          <p:cNvPr id="17" name="矩形 16"/>
          <p:cNvSpPr/>
          <p:nvPr/>
        </p:nvSpPr>
        <p:spPr>
          <a:xfrm>
            <a:off x="8473954" y="1732126"/>
            <a:ext cx="1363465" cy="349776"/>
          </a:xfrm>
          <a:prstGeom prst="rect">
            <a:avLst/>
          </a:prstGeom>
        </p:spPr>
        <p:txBody>
          <a:bodyPr wrap="square">
            <a:spAutoFit/>
          </a:bodyPr>
          <a:lstStyle/>
          <a:p>
            <a:pPr>
              <a:lnSpc>
                <a:spcPts val="2000"/>
              </a:lnSpc>
            </a:pPr>
            <a:r>
              <a:rPr lang="zh-CN" altLang="en-US" sz="2000" dirty="0">
                <a:solidFill>
                  <a:srgbClr val="666666"/>
                </a:solidFill>
                <a:cs typeface="+mn-ea"/>
                <a:sym typeface="+mn-lt"/>
              </a:rPr>
              <a:t>输入标 题</a:t>
            </a:r>
            <a:endParaRPr lang="zh-CN" altLang="en-US" sz="2000" dirty="0">
              <a:solidFill>
                <a:srgbClr val="666666"/>
              </a:solidFill>
              <a:cs typeface="+mn-ea"/>
              <a:sym typeface="+mn-lt"/>
            </a:endParaRPr>
          </a:p>
        </p:txBody>
      </p:sp>
      <p:sp>
        <p:nvSpPr>
          <p:cNvPr id="18" name="矩形 17"/>
          <p:cNvSpPr/>
          <p:nvPr/>
        </p:nvSpPr>
        <p:spPr>
          <a:xfrm>
            <a:off x="8473955" y="2194084"/>
            <a:ext cx="2311905" cy="767967"/>
          </a:xfrm>
          <a:prstGeom prst="rect">
            <a:avLst/>
          </a:prstGeom>
        </p:spPr>
        <p:txBody>
          <a:bodyPr wrap="square">
            <a:spAutoFit/>
          </a:bodyPr>
          <a:lstStyle/>
          <a:p>
            <a:pP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
        <p:nvSpPr>
          <p:cNvPr id="19" name="矩形 18"/>
          <p:cNvSpPr/>
          <p:nvPr/>
        </p:nvSpPr>
        <p:spPr>
          <a:xfrm>
            <a:off x="8510639" y="3970640"/>
            <a:ext cx="1363465" cy="349776"/>
          </a:xfrm>
          <a:prstGeom prst="rect">
            <a:avLst/>
          </a:prstGeom>
        </p:spPr>
        <p:txBody>
          <a:bodyPr wrap="square">
            <a:spAutoFit/>
          </a:bodyPr>
          <a:lstStyle/>
          <a:p>
            <a:pPr>
              <a:lnSpc>
                <a:spcPts val="2000"/>
              </a:lnSpc>
            </a:pPr>
            <a:r>
              <a:rPr lang="zh-CN" altLang="en-US" sz="2000" dirty="0">
                <a:solidFill>
                  <a:srgbClr val="666666"/>
                </a:solidFill>
                <a:cs typeface="+mn-ea"/>
                <a:sym typeface="+mn-lt"/>
              </a:rPr>
              <a:t>输入标 题</a:t>
            </a:r>
            <a:endParaRPr lang="zh-CN" altLang="en-US" sz="2000" dirty="0">
              <a:solidFill>
                <a:srgbClr val="666666"/>
              </a:solidFill>
              <a:cs typeface="+mn-ea"/>
              <a:sym typeface="+mn-lt"/>
            </a:endParaRPr>
          </a:p>
        </p:txBody>
      </p:sp>
      <p:sp>
        <p:nvSpPr>
          <p:cNvPr id="20" name="矩形 19"/>
          <p:cNvSpPr/>
          <p:nvPr/>
        </p:nvSpPr>
        <p:spPr>
          <a:xfrm>
            <a:off x="8473955" y="4451488"/>
            <a:ext cx="2178805" cy="1000659"/>
          </a:xfrm>
          <a:prstGeom prst="rect">
            <a:avLst/>
          </a:prstGeom>
        </p:spPr>
        <p:txBody>
          <a:bodyPr wrap="square">
            <a:spAutoFit/>
          </a:bodyPr>
          <a:lstStyle/>
          <a:p>
            <a:pP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comb/>
      </p:transition>
    </mc:Choice>
    <mc:Fallback>
      <p:transition spd="slow" advClick="0" advTm="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750"/>
                                        <p:tgtEl>
                                          <p:spTgt spid="11"/>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750" fill="hold"/>
                                        <p:tgtEl>
                                          <p:spTgt spid="7"/>
                                        </p:tgtEl>
                                        <p:attrNameLst>
                                          <p:attrName>ppt_w</p:attrName>
                                        </p:attrNameLst>
                                      </p:cBhvr>
                                      <p:tavLst>
                                        <p:tav tm="0">
                                          <p:val>
                                            <p:fltVal val="0"/>
                                          </p:val>
                                        </p:tav>
                                        <p:tav tm="100000">
                                          <p:val>
                                            <p:strVal val="#ppt_w"/>
                                          </p:val>
                                        </p:tav>
                                      </p:tavLst>
                                    </p:anim>
                                    <p:anim calcmode="lin" valueType="num">
                                      <p:cBhvr>
                                        <p:cTn id="22" dur="750" fill="hold"/>
                                        <p:tgtEl>
                                          <p:spTgt spid="7"/>
                                        </p:tgtEl>
                                        <p:attrNameLst>
                                          <p:attrName>ppt_h</p:attrName>
                                        </p:attrNameLst>
                                      </p:cBhvr>
                                      <p:tavLst>
                                        <p:tav tm="0">
                                          <p:val>
                                            <p:fltVal val="0"/>
                                          </p:val>
                                        </p:tav>
                                        <p:tav tm="100000">
                                          <p:val>
                                            <p:strVal val="#ppt_h"/>
                                          </p:val>
                                        </p:tav>
                                      </p:tavLst>
                                    </p:anim>
                                    <p:animEffect transition="in" filter="fade">
                                      <p:cBhvr>
                                        <p:cTn id="23" dur="75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750" fill="hold"/>
                                        <p:tgtEl>
                                          <p:spTgt spid="8"/>
                                        </p:tgtEl>
                                        <p:attrNameLst>
                                          <p:attrName>ppt_w</p:attrName>
                                        </p:attrNameLst>
                                      </p:cBhvr>
                                      <p:tavLst>
                                        <p:tav tm="0">
                                          <p:val>
                                            <p:fltVal val="0"/>
                                          </p:val>
                                        </p:tav>
                                        <p:tav tm="100000">
                                          <p:val>
                                            <p:strVal val="#ppt_w"/>
                                          </p:val>
                                        </p:tav>
                                      </p:tavLst>
                                    </p:anim>
                                    <p:anim calcmode="lin" valueType="num">
                                      <p:cBhvr>
                                        <p:cTn id="27" dur="750" fill="hold"/>
                                        <p:tgtEl>
                                          <p:spTgt spid="8"/>
                                        </p:tgtEl>
                                        <p:attrNameLst>
                                          <p:attrName>ppt_h</p:attrName>
                                        </p:attrNameLst>
                                      </p:cBhvr>
                                      <p:tavLst>
                                        <p:tav tm="0">
                                          <p:val>
                                            <p:fltVal val="0"/>
                                          </p:val>
                                        </p:tav>
                                        <p:tav tm="100000">
                                          <p:val>
                                            <p:strVal val="#ppt_h"/>
                                          </p:val>
                                        </p:tav>
                                      </p:tavLst>
                                    </p:anim>
                                    <p:animEffect transition="in" filter="fade">
                                      <p:cBhvr>
                                        <p:cTn id="28" dur="750"/>
                                        <p:tgtEl>
                                          <p:spTgt spid="8"/>
                                        </p:tgtEl>
                                      </p:cBhvr>
                                    </p:animEffect>
                                  </p:childTnLst>
                                </p:cTn>
                              </p:par>
                            </p:childTnLst>
                          </p:cTn>
                        </p:par>
                        <p:par>
                          <p:cTn id="29" fill="hold">
                            <p:stCondLst>
                              <p:cond delay="4000"/>
                            </p:stCondLst>
                            <p:childTnLst>
                              <p:par>
                                <p:cTn id="30" presetID="2" presetClass="entr" presetSubtype="4"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750" fill="hold"/>
                                        <p:tgtEl>
                                          <p:spTgt spid="17"/>
                                        </p:tgtEl>
                                        <p:attrNameLst>
                                          <p:attrName>ppt_x</p:attrName>
                                        </p:attrNameLst>
                                      </p:cBhvr>
                                      <p:tavLst>
                                        <p:tav tm="0">
                                          <p:val>
                                            <p:strVal val="#ppt_x"/>
                                          </p:val>
                                        </p:tav>
                                        <p:tav tm="100000">
                                          <p:val>
                                            <p:strVal val="#ppt_x"/>
                                          </p:val>
                                        </p:tav>
                                      </p:tavLst>
                                    </p:anim>
                                    <p:anim calcmode="lin" valueType="num">
                                      <p:cBhvr additive="base">
                                        <p:cTn id="33" dur="75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750" fill="hold"/>
                                        <p:tgtEl>
                                          <p:spTgt spid="19"/>
                                        </p:tgtEl>
                                        <p:attrNameLst>
                                          <p:attrName>ppt_x</p:attrName>
                                        </p:attrNameLst>
                                      </p:cBhvr>
                                      <p:tavLst>
                                        <p:tav tm="0">
                                          <p:val>
                                            <p:strVal val="#ppt_x"/>
                                          </p:val>
                                        </p:tav>
                                        <p:tav tm="100000">
                                          <p:val>
                                            <p:strVal val="#ppt_x"/>
                                          </p:val>
                                        </p:tav>
                                      </p:tavLst>
                                    </p:anim>
                                    <p:anim calcmode="lin" valueType="num">
                                      <p:cBhvr additive="base">
                                        <p:cTn id="41" dur="750" fill="hold"/>
                                        <p:tgtEl>
                                          <p:spTgt spid="1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750" fill="hold"/>
                                        <p:tgtEl>
                                          <p:spTgt spid="20"/>
                                        </p:tgtEl>
                                        <p:attrNameLst>
                                          <p:attrName>ppt_x</p:attrName>
                                        </p:attrNameLst>
                                      </p:cBhvr>
                                      <p:tavLst>
                                        <p:tav tm="0">
                                          <p:val>
                                            <p:strVal val="#ppt_x"/>
                                          </p:val>
                                        </p:tav>
                                        <p:tav tm="100000">
                                          <p:val>
                                            <p:strVal val="#ppt_x"/>
                                          </p:val>
                                        </p:tav>
                                      </p:tavLst>
                                    </p:anim>
                                    <p:anim calcmode="lin" valueType="num">
                                      <p:cBhvr additive="base">
                                        <p:cTn id="45" dur="750" fill="hold"/>
                                        <p:tgtEl>
                                          <p:spTgt spid="20"/>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p:bldP spid="12" grpId="0"/>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00311" y="2483758"/>
            <a:ext cx="10707917" cy="945242"/>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700310" y="814129"/>
            <a:ext cx="2787652" cy="665843"/>
          </a:xfrm>
          <a:prstGeom prst="rect">
            <a:avLst/>
          </a:prstGeom>
          <a:solidFill>
            <a:srgbClr val="E8D8C9"/>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700310" y="4765707"/>
            <a:ext cx="5105403" cy="58201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a:t>
            </a:r>
            <a:endParaRPr lang="zh-CN" altLang="en-US" sz="1400" dirty="0">
              <a:solidFill>
                <a:srgbClr val="666666"/>
              </a:solidFill>
              <a:cs typeface="+mn-ea"/>
              <a:sym typeface="+mn-lt"/>
            </a:endParaRPr>
          </a:p>
        </p:txBody>
      </p:sp>
      <p:sp>
        <p:nvSpPr>
          <p:cNvPr id="8" name="矩形 7"/>
          <p:cNvSpPr/>
          <p:nvPr/>
        </p:nvSpPr>
        <p:spPr>
          <a:xfrm>
            <a:off x="700311" y="4061807"/>
            <a:ext cx="2864502" cy="478529"/>
          </a:xfrm>
          <a:prstGeom prst="rect">
            <a:avLst/>
          </a:prstGeom>
        </p:spPr>
        <p:txBody>
          <a:bodyPr wrap="none">
            <a:spAutoFit/>
          </a:bodyPr>
          <a:lstStyle/>
          <a:p>
            <a:pPr>
              <a:lnSpc>
                <a:spcPts val="3000"/>
              </a:lnSpc>
            </a:pPr>
            <a:r>
              <a:rPr lang="en-US" altLang="zh-CN" sz="3200" spc="600" dirty="0">
                <a:solidFill>
                  <a:srgbClr val="9E7E66"/>
                </a:solidFill>
                <a:cs typeface="+mn-ea"/>
                <a:sym typeface="+mn-lt"/>
              </a:rPr>
              <a:t>SUMMARY</a:t>
            </a:r>
            <a:endParaRPr lang="zh-CN" altLang="en-US" sz="3200" spc="600" dirty="0">
              <a:solidFill>
                <a:srgbClr val="9E7E66"/>
              </a:solidFill>
              <a:cs typeface="+mn-ea"/>
              <a:sym typeface="+mn-lt"/>
            </a:endParaRPr>
          </a:p>
        </p:txBody>
      </p:sp>
      <p:cxnSp>
        <p:nvCxnSpPr>
          <p:cNvPr id="9" name="直接连接符 8"/>
          <p:cNvCxnSpPr/>
          <p:nvPr/>
        </p:nvCxnSpPr>
        <p:spPr>
          <a:xfrm>
            <a:off x="8220529" y="4119356"/>
            <a:ext cx="0" cy="1557544"/>
          </a:xfrm>
          <a:prstGeom prst="line">
            <a:avLst/>
          </a:prstGeom>
          <a:ln w="19050">
            <a:solidFill>
              <a:srgbClr val="BFAA9A"/>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711109" y="4765707"/>
            <a:ext cx="2152148" cy="1337289"/>
          </a:xfrm>
          <a:prstGeom prst="rect">
            <a:avLst/>
          </a:prstGeom>
        </p:spPr>
        <p:txBody>
          <a:bodyPr wrap="square">
            <a:spAutoFit/>
          </a:bodyPr>
          <a:lstStyle/>
          <a:p>
            <a:pPr>
              <a:lnSpc>
                <a:spcPts val="25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
        <p:nvSpPr>
          <p:cNvPr id="12" name="TextBox 76"/>
          <p:cNvSpPr txBox="1"/>
          <p:nvPr/>
        </p:nvSpPr>
        <p:spPr>
          <a:xfrm>
            <a:off x="8711109" y="4010034"/>
            <a:ext cx="13207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i="1" spc="300" dirty="0">
                <a:solidFill>
                  <a:srgbClr val="9E7E66"/>
                </a:solidFill>
                <a:cs typeface="+mn-ea"/>
                <a:sym typeface="+mn-lt"/>
              </a:rPr>
              <a:t>2020</a:t>
            </a:r>
            <a:endParaRPr kumimoji="0" lang="zh-CN" altLang="en-US" sz="3200" b="1" i="1" u="none" strike="noStrike" kern="1200" cap="none" spc="300" normalizeH="0" baseline="0" noProof="0" dirty="0">
              <a:ln>
                <a:noFill/>
              </a:ln>
              <a:solidFill>
                <a:srgbClr val="9E7E66"/>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750"/>
                                        <p:tgtEl>
                                          <p:spTgt spid="5"/>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750"/>
                                        <p:tgtEl>
                                          <p:spTgt spid="9"/>
                                        </p:tgtEl>
                                      </p:cBhvr>
                                    </p:animEffect>
                                  </p:childTnLst>
                                </p:cTn>
                              </p:par>
                            </p:childTnLst>
                          </p:cTn>
                        </p:par>
                        <p:par>
                          <p:cTn id="28" fill="hold">
                            <p:stCondLst>
                              <p:cond delay="50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4033" y="1053068"/>
            <a:ext cx="3353995" cy="1323439"/>
          </a:xfrm>
          <a:prstGeom prst="rect">
            <a:avLst/>
          </a:prstGeom>
        </p:spPr>
        <p:txBody>
          <a:bodyPr wrap="none">
            <a:spAutoFit/>
          </a:bodyPr>
          <a:lstStyle/>
          <a:p>
            <a:r>
              <a:rPr lang="en-US" altLang="zh-CN" sz="4000" b="1" spc="600" dirty="0">
                <a:solidFill>
                  <a:srgbClr val="9E7E66"/>
                </a:solidFill>
                <a:cs typeface="+mn-ea"/>
                <a:sym typeface="+mn-lt"/>
              </a:rPr>
              <a:t>WORK</a:t>
            </a:r>
            <a:r>
              <a:rPr lang="en-US" altLang="zh-CN" sz="4000" b="1" spc="600" dirty="0">
                <a:solidFill>
                  <a:schemeClr val="tx1">
                    <a:lumMod val="50000"/>
                    <a:lumOff val="50000"/>
                  </a:schemeClr>
                </a:solidFill>
                <a:cs typeface="+mn-ea"/>
                <a:sym typeface="+mn-lt"/>
              </a:rPr>
              <a:t> </a:t>
            </a:r>
            <a:endParaRPr lang="en-US" altLang="zh-CN" sz="4000" b="1" spc="600" dirty="0">
              <a:solidFill>
                <a:schemeClr val="tx1">
                  <a:lumMod val="50000"/>
                  <a:lumOff val="50000"/>
                </a:schemeClr>
              </a:solidFill>
              <a:cs typeface="+mn-ea"/>
              <a:sym typeface="+mn-lt"/>
            </a:endParaRPr>
          </a:p>
          <a:p>
            <a:r>
              <a:rPr lang="en-US" altLang="zh-CN" sz="4000" b="1" spc="600" dirty="0">
                <a:solidFill>
                  <a:schemeClr val="tx1">
                    <a:lumMod val="50000"/>
                    <a:lumOff val="50000"/>
                  </a:schemeClr>
                </a:solidFill>
                <a:cs typeface="+mn-ea"/>
                <a:sym typeface="+mn-lt"/>
              </a:rPr>
              <a:t>SUMMARY</a:t>
            </a:r>
            <a:endParaRPr lang="zh-CN" altLang="en-US" sz="4000" b="1" spc="600" dirty="0">
              <a:solidFill>
                <a:schemeClr val="tx1">
                  <a:lumMod val="50000"/>
                  <a:lumOff val="50000"/>
                </a:schemeClr>
              </a:solidFill>
              <a:cs typeface="+mn-ea"/>
              <a:sym typeface="+mn-lt"/>
            </a:endParaRPr>
          </a:p>
        </p:txBody>
      </p:sp>
      <p:sp>
        <p:nvSpPr>
          <p:cNvPr id="5" name="矩形 4"/>
          <p:cNvSpPr/>
          <p:nvPr/>
        </p:nvSpPr>
        <p:spPr>
          <a:xfrm>
            <a:off x="924033" y="4553574"/>
            <a:ext cx="1996967" cy="998800"/>
          </a:xfrm>
          <a:prstGeom prst="rect">
            <a:avLst/>
          </a:prstGeom>
        </p:spPr>
        <p:txBody>
          <a:bodyPr wrap="square">
            <a:spAutoFit/>
          </a:bodyPr>
          <a:lstStyle/>
          <a:p>
            <a:pP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
        <p:nvSpPr>
          <p:cNvPr id="6" name="矩形 5"/>
          <p:cNvSpPr/>
          <p:nvPr/>
        </p:nvSpPr>
        <p:spPr>
          <a:xfrm>
            <a:off x="3679934" y="4572931"/>
            <a:ext cx="1881998" cy="998800"/>
          </a:xfrm>
          <a:prstGeom prst="rect">
            <a:avLst/>
          </a:prstGeom>
        </p:spPr>
        <p:txBody>
          <a:bodyPr wrap="square">
            <a:spAutoFit/>
          </a:bodyPr>
          <a:lstStyle/>
          <a:p>
            <a:pP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cxnSp>
        <p:nvCxnSpPr>
          <p:cNvPr id="8" name="直接连接符 7"/>
          <p:cNvCxnSpPr/>
          <p:nvPr/>
        </p:nvCxnSpPr>
        <p:spPr>
          <a:xfrm>
            <a:off x="3314700" y="4699000"/>
            <a:ext cx="0" cy="858118"/>
          </a:xfrm>
          <a:prstGeom prst="line">
            <a:avLst/>
          </a:prstGeom>
          <a:ln w="19050">
            <a:solidFill>
              <a:srgbClr val="BFAA9A"/>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652000" y="0"/>
            <a:ext cx="2540000" cy="3323771"/>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10" name="矩形 9"/>
          <p:cNvSpPr/>
          <p:nvPr/>
        </p:nvSpPr>
        <p:spPr>
          <a:xfrm>
            <a:off x="6458857" y="914400"/>
            <a:ext cx="4809110" cy="5312229"/>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750" fill="hold"/>
                                        <p:tgtEl>
                                          <p:spTgt spid="10"/>
                                        </p:tgtEl>
                                        <p:attrNameLst>
                                          <p:attrName>ppt_w</p:attrName>
                                        </p:attrNameLst>
                                      </p:cBhvr>
                                      <p:tavLst>
                                        <p:tav tm="0">
                                          <p:val>
                                            <p:fltVal val="0"/>
                                          </p:val>
                                        </p:tav>
                                        <p:tav tm="100000">
                                          <p:val>
                                            <p:strVal val="#ppt_w"/>
                                          </p:val>
                                        </p:tav>
                                      </p:tavLst>
                                    </p:anim>
                                    <p:anim calcmode="lin" valueType="num">
                                      <p:cBhvr>
                                        <p:cTn id="25" dur="750" fill="hold"/>
                                        <p:tgtEl>
                                          <p:spTgt spid="10"/>
                                        </p:tgtEl>
                                        <p:attrNameLst>
                                          <p:attrName>ppt_h</p:attrName>
                                        </p:attrNameLst>
                                      </p:cBhvr>
                                      <p:tavLst>
                                        <p:tav tm="0">
                                          <p:val>
                                            <p:fltVal val="0"/>
                                          </p:val>
                                        </p:tav>
                                        <p:tav tm="100000">
                                          <p:val>
                                            <p:strVal val="#ppt_h"/>
                                          </p:val>
                                        </p:tav>
                                      </p:tavLst>
                                    </p:anim>
                                    <p:animEffect transition="in" filter="fade">
                                      <p:cBhvr>
                                        <p:cTn id="26" dur="75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750" fill="hold"/>
                                        <p:tgtEl>
                                          <p:spTgt spid="9"/>
                                        </p:tgtEl>
                                        <p:attrNameLst>
                                          <p:attrName>ppt_w</p:attrName>
                                        </p:attrNameLst>
                                      </p:cBhvr>
                                      <p:tavLst>
                                        <p:tav tm="0">
                                          <p:val>
                                            <p:fltVal val="0"/>
                                          </p:val>
                                        </p:tav>
                                        <p:tav tm="100000">
                                          <p:val>
                                            <p:strVal val="#ppt_w"/>
                                          </p:val>
                                        </p:tav>
                                      </p:tavLst>
                                    </p:anim>
                                    <p:anim calcmode="lin" valueType="num">
                                      <p:cBhvr>
                                        <p:cTn id="30" dur="750" fill="hold"/>
                                        <p:tgtEl>
                                          <p:spTgt spid="9"/>
                                        </p:tgtEl>
                                        <p:attrNameLst>
                                          <p:attrName>ppt_h</p:attrName>
                                        </p:attrNameLst>
                                      </p:cBhvr>
                                      <p:tavLst>
                                        <p:tav tm="0">
                                          <p:val>
                                            <p:fltVal val="0"/>
                                          </p:val>
                                        </p:tav>
                                        <p:tav tm="100000">
                                          <p:val>
                                            <p:strVal val="#ppt_h"/>
                                          </p:val>
                                        </p:tav>
                                      </p:tavLst>
                                    </p:anim>
                                    <p:animEffect transition="in" filter="fade">
                                      <p:cBhvr>
                                        <p:cTn id="3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07064" y="1002269"/>
            <a:ext cx="6025046" cy="461665"/>
          </a:xfrm>
          <a:prstGeom prst="rect">
            <a:avLst/>
          </a:prstGeom>
        </p:spPr>
        <p:txBody>
          <a:bodyPr wrap="none">
            <a:spAutoFit/>
          </a:bodyPr>
          <a:lstStyle/>
          <a:p>
            <a:pPr algn="ctr"/>
            <a:r>
              <a:rPr lang="zh-CN" altLang="en-US" sz="2400" b="1" spc="600" dirty="0">
                <a:solidFill>
                  <a:schemeClr val="tx1">
                    <a:lumMod val="75000"/>
                    <a:lumOff val="25000"/>
                  </a:schemeClr>
                </a:solidFill>
                <a:cs typeface="+mn-ea"/>
                <a:sym typeface="+mn-lt"/>
              </a:rPr>
              <a:t>M</a:t>
            </a:r>
            <a:r>
              <a:rPr lang="en-US" altLang="zh-CN" sz="2400" b="1" spc="600" dirty="0">
                <a:solidFill>
                  <a:schemeClr val="tx1">
                    <a:lumMod val="75000"/>
                    <a:lumOff val="25000"/>
                  </a:schemeClr>
                </a:solidFill>
                <a:cs typeface="+mn-ea"/>
                <a:sym typeface="+mn-lt"/>
              </a:rPr>
              <a:t>ID YEAR WORK SUMMARY</a:t>
            </a:r>
            <a:endParaRPr lang="zh-CN" altLang="en-US" sz="2400" b="1" spc="600" dirty="0">
              <a:solidFill>
                <a:schemeClr val="tx1">
                  <a:lumMod val="75000"/>
                  <a:lumOff val="25000"/>
                </a:schemeClr>
              </a:solidFill>
              <a:cs typeface="+mn-ea"/>
              <a:sym typeface="+mn-lt"/>
            </a:endParaRPr>
          </a:p>
        </p:txBody>
      </p:sp>
      <p:sp>
        <p:nvSpPr>
          <p:cNvPr id="5" name="矩形 4"/>
          <p:cNvSpPr/>
          <p:nvPr/>
        </p:nvSpPr>
        <p:spPr>
          <a:xfrm>
            <a:off x="3088362" y="1478681"/>
            <a:ext cx="6172370" cy="541880"/>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Then it can never be your weakness. Armor yourself in it.</a:t>
            </a:r>
            <a:endParaRPr lang="zh-CN" altLang="en-US" sz="1400" dirty="0">
              <a:solidFill>
                <a:srgbClr val="666666"/>
              </a:solidFill>
              <a:cs typeface="+mn-ea"/>
              <a:sym typeface="+mn-lt"/>
            </a:endParaRPr>
          </a:p>
        </p:txBody>
      </p:sp>
      <p:grpSp>
        <p:nvGrpSpPr>
          <p:cNvPr id="39" name="组合 38"/>
          <p:cNvGrpSpPr/>
          <p:nvPr/>
        </p:nvGrpSpPr>
        <p:grpSpPr>
          <a:xfrm>
            <a:off x="1854199" y="2817669"/>
            <a:ext cx="1716539" cy="1152526"/>
            <a:chOff x="1854199" y="2817669"/>
            <a:chExt cx="1716539" cy="1152526"/>
          </a:xfrm>
        </p:grpSpPr>
        <p:sp>
          <p:nvSpPr>
            <p:cNvPr id="8" name="矩形 7"/>
            <p:cNvSpPr/>
            <p:nvPr/>
          </p:nvSpPr>
          <p:spPr>
            <a:xfrm>
              <a:off x="1854199" y="2817669"/>
              <a:ext cx="1616075" cy="1152526"/>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1854199" y="2817669"/>
              <a:ext cx="469901" cy="1152526"/>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1</a:t>
              </a:r>
              <a:endParaRPr lang="zh-CN" altLang="en-US" sz="2800" dirty="0">
                <a:cs typeface="+mn-ea"/>
                <a:sym typeface="+mn-lt"/>
              </a:endParaRPr>
            </a:p>
          </p:txBody>
        </p:sp>
        <p:sp>
          <p:nvSpPr>
            <p:cNvPr id="9" name="矩形 8"/>
            <p:cNvSpPr/>
            <p:nvPr/>
          </p:nvSpPr>
          <p:spPr>
            <a:xfrm>
              <a:off x="2326138" y="3315564"/>
              <a:ext cx="1244600" cy="490455"/>
            </a:xfrm>
            <a:prstGeom prst="rect">
              <a:avLst/>
            </a:prstGeom>
          </p:spPr>
          <p:txBody>
            <a:bodyPr wrap="square">
              <a:spAutoFit/>
            </a:bodyPr>
            <a:lstStyle/>
            <a:p>
              <a:pPr>
                <a:lnSpc>
                  <a:spcPts val="1600"/>
                </a:lnSpc>
              </a:pPr>
              <a:r>
                <a:rPr lang="en-US" altLang="zh-CN" sz="1200" dirty="0">
                  <a:solidFill>
                    <a:srgbClr val="666666"/>
                  </a:solidFill>
                  <a:cs typeface="+mn-ea"/>
                  <a:sym typeface="+mn-lt"/>
                </a:rPr>
                <a:t>Never forget what you are.</a:t>
              </a:r>
              <a:endParaRPr lang="zh-CN" altLang="en-US" sz="1200" dirty="0">
                <a:solidFill>
                  <a:srgbClr val="666666"/>
                </a:solidFill>
                <a:cs typeface="+mn-ea"/>
                <a:sym typeface="+mn-lt"/>
              </a:endParaRPr>
            </a:p>
          </p:txBody>
        </p:sp>
        <p:sp>
          <p:nvSpPr>
            <p:cNvPr id="10" name="矩形 9"/>
            <p:cNvSpPr/>
            <p:nvPr/>
          </p:nvSpPr>
          <p:spPr>
            <a:xfrm>
              <a:off x="2324100" y="2946726"/>
              <a:ext cx="904415" cy="435825"/>
            </a:xfrm>
            <a:prstGeom prst="rect">
              <a:avLst/>
            </a:prstGeom>
          </p:spPr>
          <p:txBody>
            <a:bodyPr wrap="none">
              <a:spAutoFit/>
            </a:bodyPr>
            <a:lstStyle/>
            <a:p>
              <a:pPr>
                <a:lnSpc>
                  <a:spcPts val="3000"/>
                </a:lnSpc>
              </a:pPr>
              <a:r>
                <a:rPr lang="en-US" altLang="zh-CN" dirty="0">
                  <a:solidFill>
                    <a:srgbClr val="9E7E66"/>
                  </a:solidFill>
                  <a:cs typeface="+mn-ea"/>
                  <a:sym typeface="+mn-lt"/>
                </a:rPr>
                <a:t>WORK</a:t>
              </a:r>
              <a:endParaRPr lang="zh-CN" altLang="en-US" dirty="0">
                <a:solidFill>
                  <a:srgbClr val="9E7E66"/>
                </a:solidFill>
                <a:cs typeface="+mn-ea"/>
                <a:sym typeface="+mn-lt"/>
              </a:endParaRPr>
            </a:p>
          </p:txBody>
        </p:sp>
      </p:grpSp>
      <p:grpSp>
        <p:nvGrpSpPr>
          <p:cNvPr id="40" name="组合 39"/>
          <p:cNvGrpSpPr/>
          <p:nvPr/>
        </p:nvGrpSpPr>
        <p:grpSpPr>
          <a:xfrm>
            <a:off x="4114799" y="2817669"/>
            <a:ext cx="1716539" cy="1152526"/>
            <a:chOff x="4114799" y="2817669"/>
            <a:chExt cx="1716539" cy="1152526"/>
          </a:xfrm>
        </p:grpSpPr>
        <p:sp>
          <p:nvSpPr>
            <p:cNvPr id="11" name="矩形 10"/>
            <p:cNvSpPr/>
            <p:nvPr/>
          </p:nvSpPr>
          <p:spPr>
            <a:xfrm>
              <a:off x="4114799" y="2817669"/>
              <a:ext cx="1616075" cy="1152526"/>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4114799" y="2817669"/>
              <a:ext cx="469901" cy="1152526"/>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2</a:t>
              </a:r>
              <a:endParaRPr lang="zh-CN" altLang="en-US" sz="2800" dirty="0">
                <a:cs typeface="+mn-ea"/>
                <a:sym typeface="+mn-lt"/>
              </a:endParaRPr>
            </a:p>
          </p:txBody>
        </p:sp>
        <p:sp>
          <p:nvSpPr>
            <p:cNvPr id="13" name="矩形 12"/>
            <p:cNvSpPr/>
            <p:nvPr/>
          </p:nvSpPr>
          <p:spPr>
            <a:xfrm>
              <a:off x="4586738" y="3315564"/>
              <a:ext cx="1244600" cy="490455"/>
            </a:xfrm>
            <a:prstGeom prst="rect">
              <a:avLst/>
            </a:prstGeom>
          </p:spPr>
          <p:txBody>
            <a:bodyPr wrap="square">
              <a:spAutoFit/>
            </a:bodyPr>
            <a:lstStyle/>
            <a:p>
              <a:pPr>
                <a:lnSpc>
                  <a:spcPts val="1600"/>
                </a:lnSpc>
              </a:pPr>
              <a:r>
                <a:rPr lang="en-US" altLang="zh-CN" sz="1200" dirty="0">
                  <a:solidFill>
                    <a:srgbClr val="666666"/>
                  </a:solidFill>
                  <a:cs typeface="+mn-ea"/>
                  <a:sym typeface="+mn-lt"/>
                </a:rPr>
                <a:t>Never forget what you are.</a:t>
              </a:r>
              <a:endParaRPr lang="zh-CN" altLang="en-US" sz="1200" dirty="0">
                <a:solidFill>
                  <a:srgbClr val="666666"/>
                </a:solidFill>
                <a:cs typeface="+mn-ea"/>
                <a:sym typeface="+mn-lt"/>
              </a:endParaRPr>
            </a:p>
          </p:txBody>
        </p:sp>
        <p:sp>
          <p:nvSpPr>
            <p:cNvPr id="14" name="矩形 13"/>
            <p:cNvSpPr/>
            <p:nvPr/>
          </p:nvSpPr>
          <p:spPr>
            <a:xfrm>
              <a:off x="4584700" y="2946726"/>
              <a:ext cx="904415" cy="435825"/>
            </a:xfrm>
            <a:prstGeom prst="rect">
              <a:avLst/>
            </a:prstGeom>
          </p:spPr>
          <p:txBody>
            <a:bodyPr wrap="none">
              <a:spAutoFit/>
            </a:bodyPr>
            <a:lstStyle/>
            <a:p>
              <a:pPr>
                <a:lnSpc>
                  <a:spcPts val="3000"/>
                </a:lnSpc>
              </a:pPr>
              <a:r>
                <a:rPr lang="en-US" altLang="zh-CN" dirty="0">
                  <a:solidFill>
                    <a:srgbClr val="9E7E66"/>
                  </a:solidFill>
                  <a:cs typeface="+mn-ea"/>
                  <a:sym typeface="+mn-lt"/>
                </a:rPr>
                <a:t>WORK</a:t>
              </a:r>
              <a:endParaRPr lang="zh-CN" altLang="en-US" dirty="0">
                <a:solidFill>
                  <a:srgbClr val="9E7E66"/>
                </a:solidFill>
                <a:cs typeface="+mn-ea"/>
                <a:sym typeface="+mn-lt"/>
              </a:endParaRPr>
            </a:p>
          </p:txBody>
        </p:sp>
      </p:grpSp>
      <p:grpSp>
        <p:nvGrpSpPr>
          <p:cNvPr id="41" name="组合 40"/>
          <p:cNvGrpSpPr/>
          <p:nvPr/>
        </p:nvGrpSpPr>
        <p:grpSpPr>
          <a:xfrm>
            <a:off x="6409010" y="2817669"/>
            <a:ext cx="1716539" cy="1152526"/>
            <a:chOff x="6409010" y="2817669"/>
            <a:chExt cx="1716539" cy="1152526"/>
          </a:xfrm>
        </p:grpSpPr>
        <p:sp>
          <p:nvSpPr>
            <p:cNvPr id="15" name="矩形 14"/>
            <p:cNvSpPr/>
            <p:nvPr/>
          </p:nvSpPr>
          <p:spPr>
            <a:xfrm>
              <a:off x="6409010" y="2817669"/>
              <a:ext cx="1616075" cy="1152526"/>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6409010" y="2817669"/>
              <a:ext cx="469901" cy="1152526"/>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3</a:t>
              </a:r>
              <a:endParaRPr lang="zh-CN" altLang="en-US" sz="2800" dirty="0">
                <a:cs typeface="+mn-ea"/>
                <a:sym typeface="+mn-lt"/>
              </a:endParaRPr>
            </a:p>
          </p:txBody>
        </p:sp>
        <p:sp>
          <p:nvSpPr>
            <p:cNvPr id="17" name="矩形 16"/>
            <p:cNvSpPr/>
            <p:nvPr/>
          </p:nvSpPr>
          <p:spPr>
            <a:xfrm>
              <a:off x="6880949" y="3315564"/>
              <a:ext cx="1244600" cy="490455"/>
            </a:xfrm>
            <a:prstGeom prst="rect">
              <a:avLst/>
            </a:prstGeom>
          </p:spPr>
          <p:txBody>
            <a:bodyPr wrap="square">
              <a:spAutoFit/>
            </a:bodyPr>
            <a:lstStyle/>
            <a:p>
              <a:pPr>
                <a:lnSpc>
                  <a:spcPts val="1600"/>
                </a:lnSpc>
              </a:pPr>
              <a:r>
                <a:rPr lang="en-US" altLang="zh-CN" sz="1200" dirty="0">
                  <a:solidFill>
                    <a:srgbClr val="666666"/>
                  </a:solidFill>
                  <a:cs typeface="+mn-ea"/>
                  <a:sym typeface="+mn-lt"/>
                </a:rPr>
                <a:t>Never forget what you are.</a:t>
              </a:r>
              <a:endParaRPr lang="zh-CN" altLang="en-US" sz="1200" dirty="0">
                <a:solidFill>
                  <a:srgbClr val="666666"/>
                </a:solidFill>
                <a:cs typeface="+mn-ea"/>
                <a:sym typeface="+mn-lt"/>
              </a:endParaRPr>
            </a:p>
          </p:txBody>
        </p:sp>
        <p:sp>
          <p:nvSpPr>
            <p:cNvPr id="18" name="矩形 17"/>
            <p:cNvSpPr/>
            <p:nvPr/>
          </p:nvSpPr>
          <p:spPr>
            <a:xfrm>
              <a:off x="6878911" y="2946726"/>
              <a:ext cx="904415" cy="435825"/>
            </a:xfrm>
            <a:prstGeom prst="rect">
              <a:avLst/>
            </a:prstGeom>
          </p:spPr>
          <p:txBody>
            <a:bodyPr wrap="none">
              <a:spAutoFit/>
            </a:bodyPr>
            <a:lstStyle/>
            <a:p>
              <a:pPr>
                <a:lnSpc>
                  <a:spcPts val="3000"/>
                </a:lnSpc>
              </a:pPr>
              <a:r>
                <a:rPr lang="en-US" altLang="zh-CN" dirty="0">
                  <a:solidFill>
                    <a:srgbClr val="9E7E66"/>
                  </a:solidFill>
                  <a:cs typeface="+mn-ea"/>
                  <a:sym typeface="+mn-lt"/>
                </a:rPr>
                <a:t>WORK</a:t>
              </a:r>
              <a:endParaRPr lang="zh-CN" altLang="en-US" dirty="0">
                <a:solidFill>
                  <a:srgbClr val="9E7E66"/>
                </a:solidFill>
                <a:cs typeface="+mn-ea"/>
                <a:sym typeface="+mn-lt"/>
              </a:endParaRPr>
            </a:p>
          </p:txBody>
        </p:sp>
      </p:grpSp>
      <p:grpSp>
        <p:nvGrpSpPr>
          <p:cNvPr id="42" name="组合 41"/>
          <p:cNvGrpSpPr/>
          <p:nvPr/>
        </p:nvGrpSpPr>
        <p:grpSpPr>
          <a:xfrm>
            <a:off x="8669610" y="2817669"/>
            <a:ext cx="1716539" cy="1152526"/>
            <a:chOff x="8669610" y="2817669"/>
            <a:chExt cx="1716539" cy="1152526"/>
          </a:xfrm>
        </p:grpSpPr>
        <p:sp>
          <p:nvSpPr>
            <p:cNvPr id="19" name="矩形 18"/>
            <p:cNvSpPr/>
            <p:nvPr/>
          </p:nvSpPr>
          <p:spPr>
            <a:xfrm>
              <a:off x="8669610" y="2817669"/>
              <a:ext cx="1616075" cy="1152526"/>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8669610" y="2817669"/>
              <a:ext cx="469901" cy="1152526"/>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4</a:t>
              </a:r>
              <a:endParaRPr lang="zh-CN" altLang="en-US" sz="2800" dirty="0">
                <a:cs typeface="+mn-ea"/>
                <a:sym typeface="+mn-lt"/>
              </a:endParaRPr>
            </a:p>
          </p:txBody>
        </p:sp>
        <p:sp>
          <p:nvSpPr>
            <p:cNvPr id="21" name="矩形 20"/>
            <p:cNvSpPr/>
            <p:nvPr/>
          </p:nvSpPr>
          <p:spPr>
            <a:xfrm>
              <a:off x="9141549" y="3315564"/>
              <a:ext cx="1244600" cy="490455"/>
            </a:xfrm>
            <a:prstGeom prst="rect">
              <a:avLst/>
            </a:prstGeom>
          </p:spPr>
          <p:txBody>
            <a:bodyPr wrap="square">
              <a:spAutoFit/>
            </a:bodyPr>
            <a:lstStyle/>
            <a:p>
              <a:pPr>
                <a:lnSpc>
                  <a:spcPts val="1600"/>
                </a:lnSpc>
              </a:pPr>
              <a:r>
                <a:rPr lang="en-US" altLang="zh-CN" sz="1200" dirty="0">
                  <a:solidFill>
                    <a:srgbClr val="666666"/>
                  </a:solidFill>
                  <a:cs typeface="+mn-ea"/>
                  <a:sym typeface="+mn-lt"/>
                </a:rPr>
                <a:t>Never forget what you are.</a:t>
              </a:r>
              <a:endParaRPr lang="zh-CN" altLang="en-US" sz="1200" dirty="0">
                <a:solidFill>
                  <a:srgbClr val="666666"/>
                </a:solidFill>
                <a:cs typeface="+mn-ea"/>
                <a:sym typeface="+mn-lt"/>
              </a:endParaRPr>
            </a:p>
          </p:txBody>
        </p:sp>
        <p:sp>
          <p:nvSpPr>
            <p:cNvPr id="22" name="矩形 21"/>
            <p:cNvSpPr/>
            <p:nvPr/>
          </p:nvSpPr>
          <p:spPr>
            <a:xfrm>
              <a:off x="9139511" y="2946726"/>
              <a:ext cx="904415" cy="435825"/>
            </a:xfrm>
            <a:prstGeom prst="rect">
              <a:avLst/>
            </a:prstGeom>
          </p:spPr>
          <p:txBody>
            <a:bodyPr wrap="none">
              <a:spAutoFit/>
            </a:bodyPr>
            <a:lstStyle/>
            <a:p>
              <a:pPr>
                <a:lnSpc>
                  <a:spcPts val="3000"/>
                </a:lnSpc>
              </a:pPr>
              <a:r>
                <a:rPr lang="en-US" altLang="zh-CN" dirty="0">
                  <a:solidFill>
                    <a:srgbClr val="9E7E66"/>
                  </a:solidFill>
                  <a:cs typeface="+mn-ea"/>
                  <a:sym typeface="+mn-lt"/>
                </a:rPr>
                <a:t>WORK</a:t>
              </a:r>
              <a:endParaRPr lang="zh-CN" altLang="en-US" dirty="0">
                <a:solidFill>
                  <a:srgbClr val="9E7E66"/>
                </a:solidFill>
                <a:cs typeface="+mn-ea"/>
                <a:sym typeface="+mn-lt"/>
              </a:endParaRPr>
            </a:p>
          </p:txBody>
        </p:sp>
      </p:grpSp>
      <p:grpSp>
        <p:nvGrpSpPr>
          <p:cNvPr id="46" name="组合 45"/>
          <p:cNvGrpSpPr/>
          <p:nvPr/>
        </p:nvGrpSpPr>
        <p:grpSpPr>
          <a:xfrm>
            <a:off x="1864905" y="4579729"/>
            <a:ext cx="1716539" cy="1152526"/>
            <a:chOff x="1864905" y="4579729"/>
            <a:chExt cx="1716539" cy="1152526"/>
          </a:xfrm>
        </p:grpSpPr>
        <p:sp>
          <p:nvSpPr>
            <p:cNvPr id="23" name="矩形 22"/>
            <p:cNvSpPr/>
            <p:nvPr/>
          </p:nvSpPr>
          <p:spPr>
            <a:xfrm>
              <a:off x="1864905" y="4579729"/>
              <a:ext cx="1616075" cy="1152526"/>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1864905" y="4579729"/>
              <a:ext cx="469901" cy="1152526"/>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5</a:t>
              </a:r>
              <a:endParaRPr lang="zh-CN" altLang="en-US" sz="2800" dirty="0">
                <a:cs typeface="+mn-ea"/>
                <a:sym typeface="+mn-lt"/>
              </a:endParaRPr>
            </a:p>
          </p:txBody>
        </p:sp>
        <p:sp>
          <p:nvSpPr>
            <p:cNvPr id="25" name="矩形 24"/>
            <p:cNvSpPr/>
            <p:nvPr/>
          </p:nvSpPr>
          <p:spPr>
            <a:xfrm>
              <a:off x="2336844" y="5077624"/>
              <a:ext cx="1244600" cy="490455"/>
            </a:xfrm>
            <a:prstGeom prst="rect">
              <a:avLst/>
            </a:prstGeom>
          </p:spPr>
          <p:txBody>
            <a:bodyPr wrap="square">
              <a:spAutoFit/>
            </a:bodyPr>
            <a:lstStyle/>
            <a:p>
              <a:pPr>
                <a:lnSpc>
                  <a:spcPts val="1600"/>
                </a:lnSpc>
              </a:pPr>
              <a:r>
                <a:rPr lang="en-US" altLang="zh-CN" sz="1200" dirty="0">
                  <a:solidFill>
                    <a:srgbClr val="666666"/>
                  </a:solidFill>
                  <a:cs typeface="+mn-ea"/>
                  <a:sym typeface="+mn-lt"/>
                </a:rPr>
                <a:t>Never forget what you are.</a:t>
              </a:r>
              <a:endParaRPr lang="zh-CN" altLang="en-US" sz="1200" dirty="0">
                <a:solidFill>
                  <a:srgbClr val="666666"/>
                </a:solidFill>
                <a:cs typeface="+mn-ea"/>
                <a:sym typeface="+mn-lt"/>
              </a:endParaRPr>
            </a:p>
          </p:txBody>
        </p:sp>
        <p:sp>
          <p:nvSpPr>
            <p:cNvPr id="26" name="矩形 25"/>
            <p:cNvSpPr/>
            <p:nvPr/>
          </p:nvSpPr>
          <p:spPr>
            <a:xfrm>
              <a:off x="2334806" y="4708786"/>
              <a:ext cx="904415" cy="435825"/>
            </a:xfrm>
            <a:prstGeom prst="rect">
              <a:avLst/>
            </a:prstGeom>
          </p:spPr>
          <p:txBody>
            <a:bodyPr wrap="none">
              <a:spAutoFit/>
            </a:bodyPr>
            <a:lstStyle/>
            <a:p>
              <a:pPr>
                <a:lnSpc>
                  <a:spcPts val="3000"/>
                </a:lnSpc>
              </a:pPr>
              <a:r>
                <a:rPr lang="en-US" altLang="zh-CN" dirty="0">
                  <a:solidFill>
                    <a:srgbClr val="9E7E66"/>
                  </a:solidFill>
                  <a:cs typeface="+mn-ea"/>
                  <a:sym typeface="+mn-lt"/>
                </a:rPr>
                <a:t>WORK</a:t>
              </a:r>
              <a:endParaRPr lang="zh-CN" altLang="en-US" dirty="0">
                <a:solidFill>
                  <a:srgbClr val="9E7E66"/>
                </a:solidFill>
                <a:cs typeface="+mn-ea"/>
                <a:sym typeface="+mn-lt"/>
              </a:endParaRPr>
            </a:p>
          </p:txBody>
        </p:sp>
      </p:grpSp>
      <p:grpSp>
        <p:nvGrpSpPr>
          <p:cNvPr id="45" name="组合 44"/>
          <p:cNvGrpSpPr/>
          <p:nvPr/>
        </p:nvGrpSpPr>
        <p:grpSpPr>
          <a:xfrm>
            <a:off x="4125505" y="4579729"/>
            <a:ext cx="1716539" cy="1152526"/>
            <a:chOff x="4125505" y="4579729"/>
            <a:chExt cx="1716539" cy="1152526"/>
          </a:xfrm>
        </p:grpSpPr>
        <p:sp>
          <p:nvSpPr>
            <p:cNvPr id="27" name="矩形 26"/>
            <p:cNvSpPr/>
            <p:nvPr/>
          </p:nvSpPr>
          <p:spPr>
            <a:xfrm>
              <a:off x="4125505" y="4579729"/>
              <a:ext cx="1616075" cy="1152526"/>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4125505" y="4579729"/>
              <a:ext cx="469901" cy="1152526"/>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6</a:t>
              </a:r>
              <a:endParaRPr lang="zh-CN" altLang="en-US" sz="2800" dirty="0">
                <a:cs typeface="+mn-ea"/>
                <a:sym typeface="+mn-lt"/>
              </a:endParaRPr>
            </a:p>
          </p:txBody>
        </p:sp>
        <p:sp>
          <p:nvSpPr>
            <p:cNvPr id="29" name="矩形 28"/>
            <p:cNvSpPr/>
            <p:nvPr/>
          </p:nvSpPr>
          <p:spPr>
            <a:xfrm>
              <a:off x="4597444" y="5077624"/>
              <a:ext cx="1244600" cy="490455"/>
            </a:xfrm>
            <a:prstGeom prst="rect">
              <a:avLst/>
            </a:prstGeom>
          </p:spPr>
          <p:txBody>
            <a:bodyPr wrap="square">
              <a:spAutoFit/>
            </a:bodyPr>
            <a:lstStyle/>
            <a:p>
              <a:pPr>
                <a:lnSpc>
                  <a:spcPts val="1600"/>
                </a:lnSpc>
              </a:pPr>
              <a:r>
                <a:rPr lang="en-US" altLang="zh-CN" sz="1200" dirty="0">
                  <a:solidFill>
                    <a:srgbClr val="666666"/>
                  </a:solidFill>
                  <a:cs typeface="+mn-ea"/>
                  <a:sym typeface="+mn-lt"/>
                </a:rPr>
                <a:t>Never forget what you are.</a:t>
              </a:r>
              <a:endParaRPr lang="zh-CN" altLang="en-US" sz="1200" dirty="0">
                <a:solidFill>
                  <a:srgbClr val="666666"/>
                </a:solidFill>
                <a:cs typeface="+mn-ea"/>
                <a:sym typeface="+mn-lt"/>
              </a:endParaRPr>
            </a:p>
          </p:txBody>
        </p:sp>
        <p:sp>
          <p:nvSpPr>
            <p:cNvPr id="30" name="矩形 29"/>
            <p:cNvSpPr/>
            <p:nvPr/>
          </p:nvSpPr>
          <p:spPr>
            <a:xfrm>
              <a:off x="4595406" y="4708786"/>
              <a:ext cx="904415" cy="435825"/>
            </a:xfrm>
            <a:prstGeom prst="rect">
              <a:avLst/>
            </a:prstGeom>
          </p:spPr>
          <p:txBody>
            <a:bodyPr wrap="none">
              <a:spAutoFit/>
            </a:bodyPr>
            <a:lstStyle/>
            <a:p>
              <a:pPr>
                <a:lnSpc>
                  <a:spcPts val="3000"/>
                </a:lnSpc>
              </a:pPr>
              <a:r>
                <a:rPr lang="en-US" altLang="zh-CN" dirty="0">
                  <a:solidFill>
                    <a:srgbClr val="9E7E66"/>
                  </a:solidFill>
                  <a:cs typeface="+mn-ea"/>
                  <a:sym typeface="+mn-lt"/>
                </a:rPr>
                <a:t>WORK</a:t>
              </a:r>
              <a:endParaRPr lang="zh-CN" altLang="en-US" dirty="0">
                <a:solidFill>
                  <a:srgbClr val="9E7E66"/>
                </a:solidFill>
                <a:cs typeface="+mn-ea"/>
                <a:sym typeface="+mn-lt"/>
              </a:endParaRPr>
            </a:p>
          </p:txBody>
        </p:sp>
      </p:grpSp>
      <p:grpSp>
        <p:nvGrpSpPr>
          <p:cNvPr id="44" name="组合 43"/>
          <p:cNvGrpSpPr/>
          <p:nvPr/>
        </p:nvGrpSpPr>
        <p:grpSpPr>
          <a:xfrm>
            <a:off x="6419716" y="4579729"/>
            <a:ext cx="1716539" cy="1152526"/>
            <a:chOff x="6419716" y="4579729"/>
            <a:chExt cx="1716539" cy="1152526"/>
          </a:xfrm>
        </p:grpSpPr>
        <p:sp>
          <p:nvSpPr>
            <p:cNvPr id="31" name="矩形 30"/>
            <p:cNvSpPr/>
            <p:nvPr/>
          </p:nvSpPr>
          <p:spPr>
            <a:xfrm>
              <a:off x="6419716" y="4579729"/>
              <a:ext cx="1616075" cy="1152526"/>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6419716" y="4579729"/>
              <a:ext cx="469901" cy="1152526"/>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7</a:t>
              </a:r>
              <a:endParaRPr lang="zh-CN" altLang="en-US" sz="2800" dirty="0">
                <a:cs typeface="+mn-ea"/>
                <a:sym typeface="+mn-lt"/>
              </a:endParaRPr>
            </a:p>
          </p:txBody>
        </p:sp>
        <p:sp>
          <p:nvSpPr>
            <p:cNvPr id="33" name="矩形 32"/>
            <p:cNvSpPr/>
            <p:nvPr/>
          </p:nvSpPr>
          <p:spPr>
            <a:xfrm>
              <a:off x="6891655" y="5077624"/>
              <a:ext cx="1244600" cy="490455"/>
            </a:xfrm>
            <a:prstGeom prst="rect">
              <a:avLst/>
            </a:prstGeom>
          </p:spPr>
          <p:txBody>
            <a:bodyPr wrap="square">
              <a:spAutoFit/>
            </a:bodyPr>
            <a:lstStyle/>
            <a:p>
              <a:pPr>
                <a:lnSpc>
                  <a:spcPts val="1600"/>
                </a:lnSpc>
              </a:pPr>
              <a:r>
                <a:rPr lang="en-US" altLang="zh-CN" sz="1200" dirty="0">
                  <a:solidFill>
                    <a:srgbClr val="666666"/>
                  </a:solidFill>
                  <a:cs typeface="+mn-ea"/>
                  <a:sym typeface="+mn-lt"/>
                </a:rPr>
                <a:t>Never forget what you are.</a:t>
              </a:r>
              <a:endParaRPr lang="zh-CN" altLang="en-US" sz="1200" dirty="0">
                <a:solidFill>
                  <a:srgbClr val="666666"/>
                </a:solidFill>
                <a:cs typeface="+mn-ea"/>
                <a:sym typeface="+mn-lt"/>
              </a:endParaRPr>
            </a:p>
          </p:txBody>
        </p:sp>
        <p:sp>
          <p:nvSpPr>
            <p:cNvPr id="34" name="矩形 33"/>
            <p:cNvSpPr/>
            <p:nvPr/>
          </p:nvSpPr>
          <p:spPr>
            <a:xfrm>
              <a:off x="6889617" y="4708786"/>
              <a:ext cx="904415" cy="435825"/>
            </a:xfrm>
            <a:prstGeom prst="rect">
              <a:avLst/>
            </a:prstGeom>
          </p:spPr>
          <p:txBody>
            <a:bodyPr wrap="none">
              <a:spAutoFit/>
            </a:bodyPr>
            <a:lstStyle/>
            <a:p>
              <a:pPr>
                <a:lnSpc>
                  <a:spcPts val="3000"/>
                </a:lnSpc>
              </a:pPr>
              <a:r>
                <a:rPr lang="en-US" altLang="zh-CN" dirty="0">
                  <a:solidFill>
                    <a:srgbClr val="9E7E66"/>
                  </a:solidFill>
                  <a:cs typeface="+mn-ea"/>
                  <a:sym typeface="+mn-lt"/>
                </a:rPr>
                <a:t>WORK</a:t>
              </a:r>
              <a:endParaRPr lang="zh-CN" altLang="en-US" dirty="0">
                <a:solidFill>
                  <a:srgbClr val="9E7E66"/>
                </a:solidFill>
                <a:cs typeface="+mn-ea"/>
                <a:sym typeface="+mn-lt"/>
              </a:endParaRPr>
            </a:p>
          </p:txBody>
        </p:sp>
      </p:grpSp>
      <p:grpSp>
        <p:nvGrpSpPr>
          <p:cNvPr id="43" name="组合 42"/>
          <p:cNvGrpSpPr/>
          <p:nvPr/>
        </p:nvGrpSpPr>
        <p:grpSpPr>
          <a:xfrm>
            <a:off x="8680316" y="4579729"/>
            <a:ext cx="1716539" cy="1152526"/>
            <a:chOff x="8680316" y="4579729"/>
            <a:chExt cx="1716539" cy="1152526"/>
          </a:xfrm>
        </p:grpSpPr>
        <p:sp>
          <p:nvSpPr>
            <p:cNvPr id="35" name="矩形 34"/>
            <p:cNvSpPr/>
            <p:nvPr/>
          </p:nvSpPr>
          <p:spPr>
            <a:xfrm>
              <a:off x="8680316" y="4579729"/>
              <a:ext cx="1616075" cy="1152526"/>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8680316" y="4579729"/>
              <a:ext cx="469901" cy="1152526"/>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8</a:t>
              </a:r>
              <a:endParaRPr lang="zh-CN" altLang="en-US" sz="2800" dirty="0">
                <a:cs typeface="+mn-ea"/>
                <a:sym typeface="+mn-lt"/>
              </a:endParaRPr>
            </a:p>
          </p:txBody>
        </p:sp>
        <p:sp>
          <p:nvSpPr>
            <p:cNvPr id="37" name="矩形 36"/>
            <p:cNvSpPr/>
            <p:nvPr/>
          </p:nvSpPr>
          <p:spPr>
            <a:xfrm>
              <a:off x="9152255" y="5077624"/>
              <a:ext cx="1244600" cy="490455"/>
            </a:xfrm>
            <a:prstGeom prst="rect">
              <a:avLst/>
            </a:prstGeom>
          </p:spPr>
          <p:txBody>
            <a:bodyPr wrap="square">
              <a:spAutoFit/>
            </a:bodyPr>
            <a:lstStyle/>
            <a:p>
              <a:pPr>
                <a:lnSpc>
                  <a:spcPts val="1600"/>
                </a:lnSpc>
              </a:pPr>
              <a:r>
                <a:rPr lang="en-US" altLang="zh-CN" sz="1200" dirty="0">
                  <a:solidFill>
                    <a:srgbClr val="666666"/>
                  </a:solidFill>
                  <a:cs typeface="+mn-ea"/>
                  <a:sym typeface="+mn-lt"/>
                </a:rPr>
                <a:t>Never forget what you are.</a:t>
              </a:r>
              <a:endParaRPr lang="zh-CN" altLang="en-US" sz="1200" dirty="0">
                <a:solidFill>
                  <a:srgbClr val="666666"/>
                </a:solidFill>
                <a:cs typeface="+mn-ea"/>
                <a:sym typeface="+mn-lt"/>
              </a:endParaRPr>
            </a:p>
          </p:txBody>
        </p:sp>
        <p:sp>
          <p:nvSpPr>
            <p:cNvPr id="38" name="矩形 37"/>
            <p:cNvSpPr/>
            <p:nvPr/>
          </p:nvSpPr>
          <p:spPr>
            <a:xfrm>
              <a:off x="9150217" y="4708786"/>
              <a:ext cx="904415" cy="435825"/>
            </a:xfrm>
            <a:prstGeom prst="rect">
              <a:avLst/>
            </a:prstGeom>
          </p:spPr>
          <p:txBody>
            <a:bodyPr wrap="none">
              <a:spAutoFit/>
            </a:bodyPr>
            <a:lstStyle/>
            <a:p>
              <a:pPr>
                <a:lnSpc>
                  <a:spcPts val="3000"/>
                </a:lnSpc>
              </a:pPr>
              <a:r>
                <a:rPr lang="en-US" altLang="zh-CN" dirty="0">
                  <a:solidFill>
                    <a:srgbClr val="9E7E66"/>
                  </a:solidFill>
                  <a:cs typeface="+mn-ea"/>
                  <a:sym typeface="+mn-lt"/>
                </a:rPr>
                <a:t>WORK</a:t>
              </a:r>
              <a:endParaRPr lang="zh-CN" altLang="en-US" dirty="0">
                <a:solidFill>
                  <a:srgbClr val="9E7E66"/>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14:ferris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750"/>
                                        <p:tgtEl>
                                          <p:spTgt spid="5"/>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0-#ppt_w/2"/>
                                          </p:val>
                                        </p:tav>
                                        <p:tav tm="100000">
                                          <p:val>
                                            <p:strVal val="#ppt_x"/>
                                          </p:val>
                                        </p:tav>
                                      </p:tavLst>
                                    </p:anim>
                                    <p:anim calcmode="lin" valueType="num">
                                      <p:cBhvr additive="base">
                                        <p:cTn id="18" dur="75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750" fill="hold"/>
                                        <p:tgtEl>
                                          <p:spTgt spid="40"/>
                                        </p:tgtEl>
                                        <p:attrNameLst>
                                          <p:attrName>ppt_x</p:attrName>
                                        </p:attrNameLst>
                                      </p:cBhvr>
                                      <p:tavLst>
                                        <p:tav tm="0">
                                          <p:val>
                                            <p:strVal val="0-#ppt_w/2"/>
                                          </p:val>
                                        </p:tav>
                                        <p:tav tm="100000">
                                          <p:val>
                                            <p:strVal val="#ppt_x"/>
                                          </p:val>
                                        </p:tav>
                                      </p:tavLst>
                                    </p:anim>
                                    <p:anim calcmode="lin" valueType="num">
                                      <p:cBhvr additive="base">
                                        <p:cTn id="22" dur="750" fill="hold"/>
                                        <p:tgtEl>
                                          <p:spTgt spid="4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750" fill="hold"/>
                                        <p:tgtEl>
                                          <p:spTgt spid="41"/>
                                        </p:tgtEl>
                                        <p:attrNameLst>
                                          <p:attrName>ppt_x</p:attrName>
                                        </p:attrNameLst>
                                      </p:cBhvr>
                                      <p:tavLst>
                                        <p:tav tm="0">
                                          <p:val>
                                            <p:strVal val="0-#ppt_w/2"/>
                                          </p:val>
                                        </p:tav>
                                        <p:tav tm="100000">
                                          <p:val>
                                            <p:strVal val="#ppt_x"/>
                                          </p:val>
                                        </p:tav>
                                      </p:tavLst>
                                    </p:anim>
                                    <p:anim calcmode="lin" valueType="num">
                                      <p:cBhvr additive="base">
                                        <p:cTn id="26" dur="750" fill="hold"/>
                                        <p:tgtEl>
                                          <p:spTgt spid="41"/>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750" fill="hold"/>
                                        <p:tgtEl>
                                          <p:spTgt spid="42"/>
                                        </p:tgtEl>
                                        <p:attrNameLst>
                                          <p:attrName>ppt_x</p:attrName>
                                        </p:attrNameLst>
                                      </p:cBhvr>
                                      <p:tavLst>
                                        <p:tav tm="0">
                                          <p:val>
                                            <p:strVal val="0-#ppt_w/2"/>
                                          </p:val>
                                        </p:tav>
                                        <p:tav tm="100000">
                                          <p:val>
                                            <p:strVal val="#ppt_x"/>
                                          </p:val>
                                        </p:tav>
                                      </p:tavLst>
                                    </p:anim>
                                    <p:anim calcmode="lin" valueType="num">
                                      <p:cBhvr additive="base">
                                        <p:cTn id="30" dur="750" fill="hold"/>
                                        <p:tgtEl>
                                          <p:spTgt spid="4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750" fill="hold"/>
                                        <p:tgtEl>
                                          <p:spTgt spid="46"/>
                                        </p:tgtEl>
                                        <p:attrNameLst>
                                          <p:attrName>ppt_x</p:attrName>
                                        </p:attrNameLst>
                                      </p:cBhvr>
                                      <p:tavLst>
                                        <p:tav tm="0">
                                          <p:val>
                                            <p:strVal val="1+#ppt_w/2"/>
                                          </p:val>
                                        </p:tav>
                                        <p:tav tm="100000">
                                          <p:val>
                                            <p:strVal val="#ppt_x"/>
                                          </p:val>
                                        </p:tav>
                                      </p:tavLst>
                                    </p:anim>
                                    <p:anim calcmode="lin" valueType="num">
                                      <p:cBhvr additive="base">
                                        <p:cTn id="34" dur="750" fill="hold"/>
                                        <p:tgtEl>
                                          <p:spTgt spid="4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750" fill="hold"/>
                                        <p:tgtEl>
                                          <p:spTgt spid="45"/>
                                        </p:tgtEl>
                                        <p:attrNameLst>
                                          <p:attrName>ppt_x</p:attrName>
                                        </p:attrNameLst>
                                      </p:cBhvr>
                                      <p:tavLst>
                                        <p:tav tm="0">
                                          <p:val>
                                            <p:strVal val="1+#ppt_w/2"/>
                                          </p:val>
                                        </p:tav>
                                        <p:tav tm="100000">
                                          <p:val>
                                            <p:strVal val="#ppt_x"/>
                                          </p:val>
                                        </p:tav>
                                      </p:tavLst>
                                    </p:anim>
                                    <p:anim calcmode="lin" valueType="num">
                                      <p:cBhvr additive="base">
                                        <p:cTn id="38" dur="750" fill="hold"/>
                                        <p:tgtEl>
                                          <p:spTgt spid="45"/>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1+#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9343390" y="-13970"/>
            <a:ext cx="2875915" cy="6885305"/>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8" name="矩形 57"/>
          <p:cNvSpPr/>
          <p:nvPr/>
        </p:nvSpPr>
        <p:spPr>
          <a:xfrm>
            <a:off x="6443981" y="2317050"/>
            <a:ext cx="4610463" cy="2846070"/>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8" name="Straight Connector 17"/>
          <p:cNvCxnSpPr/>
          <p:nvPr/>
        </p:nvCxnSpPr>
        <p:spPr>
          <a:xfrm flipV="1">
            <a:off x="1472524" y="1521254"/>
            <a:ext cx="5590" cy="3637894"/>
          </a:xfrm>
          <a:prstGeom prst="line">
            <a:avLst/>
          </a:prstGeom>
          <a:ln w="101600">
            <a:solidFill>
              <a:srgbClr val="E8D8C9"/>
            </a:solidFill>
          </a:ln>
        </p:spPr>
        <p:style>
          <a:lnRef idx="1">
            <a:schemeClr val="accent1"/>
          </a:lnRef>
          <a:fillRef idx="0">
            <a:schemeClr val="accent1"/>
          </a:fillRef>
          <a:effectRef idx="0">
            <a:schemeClr val="accent1"/>
          </a:effectRef>
          <a:fontRef idx="minor">
            <a:schemeClr val="tx1"/>
          </a:fontRef>
        </p:style>
      </p:cxnSp>
      <p:sp>
        <p:nvSpPr>
          <p:cNvPr id="49" name="TextBox 25"/>
          <p:cNvSpPr txBox="1"/>
          <p:nvPr/>
        </p:nvSpPr>
        <p:spPr>
          <a:xfrm>
            <a:off x="1663245" y="1348785"/>
            <a:ext cx="442750" cy="454099"/>
          </a:xfrm>
          <a:prstGeom prst="rect">
            <a:avLst/>
          </a:prstGeom>
        </p:spPr>
        <p:txBody>
          <a:bodyPr wrap="none">
            <a:spAutoFit/>
          </a:bodyPr>
          <a:lstStyle>
            <a:defPPr>
              <a:defRPr lang="zh-CN"/>
            </a:defPPr>
            <a:lvl1pPr>
              <a:lnSpc>
                <a:spcPts val="3000"/>
              </a:lnSpc>
              <a:defRPr sz="2400" spc="600">
                <a:solidFill>
                  <a:srgbClr val="9E7E66"/>
                </a:solidFill>
                <a:latin typeface="仓耳玄三M W05" panose="02020400000000000000" pitchFamily="18" charset="-122"/>
                <a:ea typeface="仓耳玄三M W05" panose="02020400000000000000" pitchFamily="18" charset="-122"/>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dirty="0">
                <a:latin typeface="+mn-lt"/>
                <a:ea typeface="+mn-ea"/>
                <a:cs typeface="+mn-ea"/>
                <a:sym typeface="+mn-lt"/>
              </a:rPr>
              <a:t>1</a:t>
            </a:r>
            <a:endParaRPr lang="en-US" dirty="0">
              <a:latin typeface="+mn-lt"/>
              <a:ea typeface="+mn-ea"/>
              <a:cs typeface="+mn-ea"/>
              <a:sym typeface="+mn-lt"/>
            </a:endParaRPr>
          </a:p>
        </p:txBody>
      </p:sp>
      <p:sp>
        <p:nvSpPr>
          <p:cNvPr id="50" name="TextBox 37"/>
          <p:cNvSpPr txBox="1"/>
          <p:nvPr/>
        </p:nvSpPr>
        <p:spPr>
          <a:xfrm>
            <a:off x="1652891" y="2913520"/>
            <a:ext cx="442750" cy="454099"/>
          </a:xfrm>
          <a:prstGeom prst="rect">
            <a:avLst/>
          </a:prstGeom>
        </p:spPr>
        <p:txBody>
          <a:bodyPr wrap="none">
            <a:spAutoFit/>
          </a:bodyPr>
          <a:lstStyle>
            <a:defPPr>
              <a:defRPr lang="zh-CN"/>
            </a:defPPr>
            <a:lvl1pPr>
              <a:lnSpc>
                <a:spcPts val="3000"/>
              </a:lnSpc>
              <a:defRPr sz="2400" spc="600">
                <a:solidFill>
                  <a:srgbClr val="9E7E66"/>
                </a:solidFill>
                <a:latin typeface="仓耳玄三M W05" panose="02020400000000000000" pitchFamily="18" charset="-122"/>
                <a:ea typeface="仓耳玄三M W05" panose="02020400000000000000" pitchFamily="18" charset="-122"/>
              </a:defRPr>
            </a:lvl1pPr>
            <a:lvl2pPr marL="342900" defTabSz="685800">
              <a:defRPr sz="1400"/>
            </a:lvl2pPr>
            <a:lvl3pPr marL="685800" defTabSz="685800">
              <a:defRPr sz="1400"/>
            </a:lvl3pPr>
            <a:lvl4pPr marL="1028700" defTabSz="685800">
              <a:defRPr sz="1400"/>
            </a:lvl4pPr>
            <a:lvl5pPr marL="1371600" defTabSz="685800">
              <a:defRPr sz="1400"/>
            </a:lvl5pPr>
            <a:lvl6pPr marL="1714500" defTabSz="685800">
              <a:defRPr sz="1400"/>
            </a:lvl6pPr>
            <a:lvl7pPr marL="2057400" defTabSz="685800">
              <a:defRPr sz="1400"/>
            </a:lvl7pPr>
            <a:lvl8pPr marL="2400300" defTabSz="685800">
              <a:defRPr sz="1400"/>
            </a:lvl8pPr>
            <a:lvl9pPr marL="2743200" defTabSz="685800">
              <a:defRPr sz="1400"/>
            </a:lvl9pPr>
          </a:lstStyle>
          <a:p>
            <a:r>
              <a:rPr lang="en-US" altLang="zh-CN" dirty="0">
                <a:latin typeface="+mn-lt"/>
                <a:ea typeface="+mn-ea"/>
                <a:cs typeface="+mn-ea"/>
                <a:sym typeface="+mn-lt"/>
              </a:rPr>
              <a:t>2</a:t>
            </a:r>
            <a:endParaRPr lang="en-US" dirty="0">
              <a:latin typeface="+mn-lt"/>
              <a:ea typeface="+mn-ea"/>
              <a:cs typeface="+mn-ea"/>
              <a:sym typeface="+mn-lt"/>
            </a:endParaRPr>
          </a:p>
        </p:txBody>
      </p:sp>
      <p:sp>
        <p:nvSpPr>
          <p:cNvPr id="51" name="TextBox 20"/>
          <p:cNvSpPr txBox="1"/>
          <p:nvPr/>
        </p:nvSpPr>
        <p:spPr>
          <a:xfrm>
            <a:off x="1652891" y="4476889"/>
            <a:ext cx="442750" cy="454099"/>
          </a:xfrm>
          <a:prstGeom prst="rect">
            <a:avLst/>
          </a:prstGeom>
        </p:spPr>
        <p:txBody>
          <a:bodyPr wrap="none">
            <a:spAutoFit/>
          </a:bodyPr>
          <a:lstStyle>
            <a:defPPr>
              <a:defRPr lang="zh-CN"/>
            </a:defPPr>
            <a:lvl1pPr>
              <a:lnSpc>
                <a:spcPts val="3000"/>
              </a:lnSpc>
              <a:defRPr sz="2400" spc="600">
                <a:solidFill>
                  <a:srgbClr val="9E7E66"/>
                </a:solidFill>
                <a:latin typeface="仓耳玄三M W05" panose="02020400000000000000" pitchFamily="18" charset="-122"/>
                <a:ea typeface="仓耳玄三M W05" panose="02020400000000000000" pitchFamily="18" charset="-122"/>
              </a:defRPr>
            </a:lvl1pPr>
            <a:lvl2pPr marL="342900" defTabSz="685800">
              <a:defRPr sz="1400"/>
            </a:lvl2pPr>
            <a:lvl3pPr marL="685800" defTabSz="685800">
              <a:defRPr sz="1400"/>
            </a:lvl3pPr>
            <a:lvl4pPr marL="1028700" defTabSz="685800">
              <a:defRPr sz="1400"/>
            </a:lvl4pPr>
            <a:lvl5pPr marL="1371600" defTabSz="685800">
              <a:defRPr sz="1400"/>
            </a:lvl5pPr>
            <a:lvl6pPr marL="1714500" defTabSz="685800">
              <a:defRPr sz="1400"/>
            </a:lvl6pPr>
            <a:lvl7pPr marL="2057400" defTabSz="685800">
              <a:defRPr sz="1400"/>
            </a:lvl7pPr>
            <a:lvl8pPr marL="2400300" defTabSz="685800">
              <a:defRPr sz="1400"/>
            </a:lvl8pPr>
            <a:lvl9pPr marL="2743200" defTabSz="685800">
              <a:defRPr sz="1400"/>
            </a:lvl9pPr>
          </a:lstStyle>
          <a:p>
            <a:r>
              <a:rPr lang="en-US" altLang="zh-CN" dirty="0">
                <a:latin typeface="+mn-lt"/>
                <a:ea typeface="+mn-ea"/>
                <a:cs typeface="+mn-ea"/>
                <a:sym typeface="+mn-lt"/>
              </a:rPr>
              <a:t>3</a:t>
            </a:r>
            <a:endParaRPr lang="en-US" dirty="0">
              <a:latin typeface="+mn-lt"/>
              <a:ea typeface="+mn-ea"/>
              <a:cs typeface="+mn-ea"/>
              <a:sym typeface="+mn-lt"/>
            </a:endParaRPr>
          </a:p>
        </p:txBody>
      </p:sp>
      <p:sp>
        <p:nvSpPr>
          <p:cNvPr id="52" name="TextBox 15"/>
          <p:cNvSpPr txBox="1"/>
          <p:nvPr/>
        </p:nvSpPr>
        <p:spPr>
          <a:xfrm>
            <a:off x="2221131" y="1408006"/>
            <a:ext cx="1714500" cy="349776"/>
          </a:xfrm>
          <a:prstGeom prst="rect">
            <a:avLst/>
          </a:prstGeom>
        </p:spPr>
        <p:txBody>
          <a:bodyPr wrap="square">
            <a:spAutoFit/>
          </a:bodyPr>
          <a:lstStyle>
            <a:defPPr>
              <a:defRPr lang="zh-CN"/>
            </a:defPPr>
            <a:lvl1pPr>
              <a:lnSpc>
                <a:spcPts val="2000"/>
              </a:lnSpc>
              <a:defRPr sz="2000">
                <a:solidFill>
                  <a:srgbClr val="666666"/>
                </a:solidFill>
                <a:latin typeface="仓耳明楷 W03" panose="00000500000000000000" pitchFamily="2" charset="-122"/>
                <a:ea typeface="仓耳明楷 W03" panose="00000500000000000000" pitchFamily="2" charset="-122"/>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zh-CN" altLang="en-US" dirty="0">
                <a:latin typeface="+mn-lt"/>
                <a:ea typeface="+mn-ea"/>
                <a:cs typeface="+mn-ea"/>
                <a:sym typeface="+mn-lt"/>
              </a:rPr>
              <a:t>输入标题</a:t>
            </a:r>
            <a:endParaRPr lang="en-US" dirty="0">
              <a:latin typeface="+mn-lt"/>
              <a:ea typeface="+mn-ea"/>
              <a:cs typeface="+mn-ea"/>
              <a:sym typeface="+mn-lt"/>
            </a:endParaRPr>
          </a:p>
        </p:txBody>
      </p:sp>
      <p:sp>
        <p:nvSpPr>
          <p:cNvPr id="53" name="文本框 43"/>
          <p:cNvSpPr txBox="1"/>
          <p:nvPr/>
        </p:nvSpPr>
        <p:spPr>
          <a:xfrm>
            <a:off x="2225095" y="1775170"/>
            <a:ext cx="3530546" cy="537135"/>
          </a:xfrm>
          <a:prstGeom prst="rect">
            <a:avLst/>
          </a:prstGeom>
        </p:spPr>
        <p:txBody>
          <a:bodyPr wrap="square">
            <a:spAutoFit/>
          </a:bodyPr>
          <a:lstStyle>
            <a:defPPr>
              <a:defRPr lang="zh-CN"/>
            </a:defPPr>
            <a:lvl1pPr>
              <a:lnSpc>
                <a:spcPts val="1800"/>
              </a:lnSpc>
              <a:defRPr sz="1400">
                <a:solidFill>
                  <a:srgbClr val="666666"/>
                </a:solidFill>
                <a:latin typeface="仓耳明楷 W03" panose="00000500000000000000" pitchFamily="2" charset="-122"/>
                <a:ea typeface="仓耳明楷 W03" panose="00000500000000000000" pitchFamily="2"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mn-lt"/>
                <a:ea typeface="+mn-ea"/>
                <a:cs typeface="+mn-ea"/>
                <a:sym typeface="+mn-lt"/>
              </a:rPr>
              <a:t>Never forget what you are, for surely the world will not. Make it your strength. </a:t>
            </a:r>
            <a:endParaRPr lang="zh-CN" altLang="en-US" dirty="0">
              <a:latin typeface="+mn-lt"/>
              <a:ea typeface="+mn-ea"/>
              <a:cs typeface="+mn-ea"/>
              <a:sym typeface="+mn-lt"/>
            </a:endParaRPr>
          </a:p>
        </p:txBody>
      </p:sp>
      <p:sp>
        <p:nvSpPr>
          <p:cNvPr id="54" name="TextBox 15"/>
          <p:cNvSpPr txBox="1"/>
          <p:nvPr/>
        </p:nvSpPr>
        <p:spPr>
          <a:xfrm>
            <a:off x="2209543" y="2999352"/>
            <a:ext cx="1714500" cy="349776"/>
          </a:xfrm>
          <a:prstGeom prst="rect">
            <a:avLst/>
          </a:prstGeom>
        </p:spPr>
        <p:txBody>
          <a:bodyPr wrap="square">
            <a:spAutoFit/>
          </a:bodyPr>
          <a:lstStyle>
            <a:defPPr>
              <a:defRPr lang="zh-CN"/>
            </a:defPPr>
            <a:lvl1pPr>
              <a:lnSpc>
                <a:spcPts val="2000"/>
              </a:lnSpc>
              <a:defRPr sz="2000">
                <a:solidFill>
                  <a:srgbClr val="666666"/>
                </a:solidFill>
                <a:latin typeface="仓耳明楷 W03" panose="00000500000000000000" pitchFamily="2" charset="-122"/>
                <a:ea typeface="仓耳明楷 W03" panose="00000500000000000000" pitchFamily="2" charset="-122"/>
              </a:defRPr>
            </a:lvl1pPr>
            <a:lvl2pPr marL="342900" defTabSz="685800">
              <a:defRPr sz="1400"/>
            </a:lvl2pPr>
            <a:lvl3pPr marL="685800" defTabSz="685800">
              <a:defRPr sz="1400"/>
            </a:lvl3pPr>
            <a:lvl4pPr marL="1028700" defTabSz="685800">
              <a:defRPr sz="1400"/>
            </a:lvl4pPr>
            <a:lvl5pPr marL="1371600" defTabSz="685800">
              <a:defRPr sz="1400"/>
            </a:lvl5pPr>
            <a:lvl6pPr marL="1714500" defTabSz="685800">
              <a:defRPr sz="1400"/>
            </a:lvl6pPr>
            <a:lvl7pPr marL="2057400" defTabSz="685800">
              <a:defRPr sz="1400"/>
            </a:lvl7pPr>
            <a:lvl8pPr marL="2400300" defTabSz="685800">
              <a:defRPr sz="1400"/>
            </a:lvl8pPr>
            <a:lvl9pPr marL="2743200" defTabSz="685800">
              <a:defRPr sz="1400"/>
            </a:lvl9pPr>
          </a:lstStyle>
          <a:p>
            <a:r>
              <a:rPr lang="zh-CN" altLang="en-US" dirty="0">
                <a:latin typeface="+mn-lt"/>
                <a:ea typeface="+mn-ea"/>
                <a:cs typeface="+mn-ea"/>
                <a:sym typeface="+mn-lt"/>
              </a:rPr>
              <a:t>输入标题</a:t>
            </a:r>
            <a:endParaRPr lang="en-US" altLang="zh-CN" dirty="0">
              <a:latin typeface="+mn-lt"/>
              <a:ea typeface="+mn-ea"/>
              <a:cs typeface="+mn-ea"/>
              <a:sym typeface="+mn-lt"/>
            </a:endParaRPr>
          </a:p>
        </p:txBody>
      </p:sp>
      <p:sp>
        <p:nvSpPr>
          <p:cNvPr id="55" name="文本框 43"/>
          <p:cNvSpPr txBox="1"/>
          <p:nvPr/>
        </p:nvSpPr>
        <p:spPr>
          <a:xfrm>
            <a:off x="2217475" y="3332105"/>
            <a:ext cx="3530546" cy="537135"/>
          </a:xfrm>
          <a:prstGeom prst="rect">
            <a:avLst/>
          </a:prstGeom>
        </p:spPr>
        <p:txBody>
          <a:bodyPr wrap="square">
            <a:spAutoFit/>
          </a:bodyPr>
          <a:lstStyle>
            <a:defPPr>
              <a:defRPr lang="zh-CN"/>
            </a:defPPr>
            <a:lvl1pPr>
              <a:lnSpc>
                <a:spcPts val="1800"/>
              </a:lnSpc>
              <a:defRPr sz="1400">
                <a:solidFill>
                  <a:srgbClr val="666666"/>
                </a:solidFill>
                <a:latin typeface="仓耳明楷 W03" panose="00000500000000000000" pitchFamily="2" charset="-122"/>
                <a:ea typeface="仓耳明楷 W03" panose="00000500000000000000" pitchFamily="2"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mn-lt"/>
                <a:ea typeface="+mn-ea"/>
                <a:cs typeface="+mn-ea"/>
                <a:sym typeface="+mn-lt"/>
              </a:rPr>
              <a:t>Never forget what you are, for surely the world will not. Make it your strength. </a:t>
            </a:r>
            <a:endParaRPr lang="zh-CN" altLang="en-US" dirty="0">
              <a:latin typeface="+mn-lt"/>
              <a:ea typeface="+mn-ea"/>
              <a:cs typeface="+mn-ea"/>
              <a:sym typeface="+mn-lt"/>
            </a:endParaRPr>
          </a:p>
        </p:txBody>
      </p:sp>
      <p:sp>
        <p:nvSpPr>
          <p:cNvPr id="56" name="TextBox 15"/>
          <p:cNvSpPr txBox="1"/>
          <p:nvPr/>
        </p:nvSpPr>
        <p:spPr>
          <a:xfrm>
            <a:off x="2209543" y="4644946"/>
            <a:ext cx="1714500" cy="349776"/>
          </a:xfrm>
          <a:prstGeom prst="rect">
            <a:avLst/>
          </a:prstGeom>
        </p:spPr>
        <p:txBody>
          <a:bodyPr wrap="square">
            <a:spAutoFit/>
          </a:bodyPr>
          <a:lstStyle>
            <a:defPPr>
              <a:defRPr lang="zh-CN"/>
            </a:defPPr>
            <a:lvl1pPr>
              <a:lnSpc>
                <a:spcPts val="2000"/>
              </a:lnSpc>
              <a:defRPr sz="2000">
                <a:solidFill>
                  <a:srgbClr val="666666"/>
                </a:solidFill>
                <a:latin typeface="仓耳明楷 W03" panose="00000500000000000000" pitchFamily="2" charset="-122"/>
                <a:ea typeface="仓耳明楷 W03" panose="00000500000000000000" pitchFamily="2" charset="-122"/>
              </a:defRPr>
            </a:lvl1pPr>
            <a:lvl2pPr marL="342900" defTabSz="685800">
              <a:defRPr sz="1400"/>
            </a:lvl2pPr>
            <a:lvl3pPr marL="685800" defTabSz="685800">
              <a:defRPr sz="1400"/>
            </a:lvl3pPr>
            <a:lvl4pPr marL="1028700" defTabSz="685800">
              <a:defRPr sz="1400"/>
            </a:lvl4pPr>
            <a:lvl5pPr marL="1371600" defTabSz="685800">
              <a:defRPr sz="1400"/>
            </a:lvl5pPr>
            <a:lvl6pPr marL="1714500" defTabSz="685800">
              <a:defRPr sz="1400"/>
            </a:lvl6pPr>
            <a:lvl7pPr marL="2057400" defTabSz="685800">
              <a:defRPr sz="1400"/>
            </a:lvl7pPr>
            <a:lvl8pPr marL="2400300" defTabSz="685800">
              <a:defRPr sz="1400"/>
            </a:lvl8pPr>
            <a:lvl9pPr marL="2743200" defTabSz="685800">
              <a:defRPr sz="1400"/>
            </a:lvl9pPr>
          </a:lstStyle>
          <a:p>
            <a:r>
              <a:rPr lang="zh-CN" altLang="en-US" dirty="0">
                <a:latin typeface="+mn-lt"/>
                <a:ea typeface="+mn-ea"/>
                <a:cs typeface="+mn-ea"/>
                <a:sym typeface="+mn-lt"/>
              </a:rPr>
              <a:t>输入标题</a:t>
            </a:r>
            <a:endParaRPr lang="en-US" altLang="zh-CN" dirty="0">
              <a:latin typeface="+mn-lt"/>
              <a:ea typeface="+mn-ea"/>
              <a:cs typeface="+mn-ea"/>
              <a:sym typeface="+mn-lt"/>
            </a:endParaRPr>
          </a:p>
        </p:txBody>
      </p:sp>
      <p:sp>
        <p:nvSpPr>
          <p:cNvPr id="57" name="文本框 43"/>
          <p:cNvSpPr txBox="1"/>
          <p:nvPr/>
        </p:nvSpPr>
        <p:spPr>
          <a:xfrm>
            <a:off x="2219238" y="4984721"/>
            <a:ext cx="3530546" cy="537135"/>
          </a:xfrm>
          <a:prstGeom prst="rect">
            <a:avLst/>
          </a:prstGeom>
        </p:spPr>
        <p:txBody>
          <a:bodyPr wrap="square">
            <a:spAutoFit/>
          </a:bodyPr>
          <a:lstStyle>
            <a:defPPr>
              <a:defRPr lang="zh-CN"/>
            </a:defPPr>
            <a:lvl1pPr>
              <a:lnSpc>
                <a:spcPts val="1800"/>
              </a:lnSpc>
              <a:defRPr sz="1400">
                <a:solidFill>
                  <a:srgbClr val="666666"/>
                </a:solidFill>
                <a:latin typeface="仓耳明楷 W03" panose="00000500000000000000" pitchFamily="2" charset="-122"/>
                <a:ea typeface="仓耳明楷 W03" panose="00000500000000000000" pitchFamily="2"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mn-lt"/>
                <a:ea typeface="+mn-ea"/>
                <a:cs typeface="+mn-ea"/>
                <a:sym typeface="+mn-lt"/>
              </a:rPr>
              <a:t>Never forget what you are, for surely the world will not. Make it your strength. </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anim calcmode="lin" valueType="num">
                                      <p:cBhvr>
                                        <p:cTn id="8" dur="750" fill="hold"/>
                                        <p:tgtEl>
                                          <p:spTgt spid="39"/>
                                        </p:tgtEl>
                                        <p:attrNameLst>
                                          <p:attrName>ppt_x</p:attrName>
                                        </p:attrNameLst>
                                      </p:cBhvr>
                                      <p:tavLst>
                                        <p:tav tm="0">
                                          <p:val>
                                            <p:strVal val="#ppt_x"/>
                                          </p:val>
                                        </p:tav>
                                        <p:tav tm="100000">
                                          <p:val>
                                            <p:strVal val="#ppt_x"/>
                                          </p:val>
                                        </p:tav>
                                      </p:tavLst>
                                    </p:anim>
                                    <p:anim calcmode="lin" valueType="num">
                                      <p:cBhvr>
                                        <p:cTn id="9" dur="75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p:cTn id="13" dur="750" fill="hold"/>
                                        <p:tgtEl>
                                          <p:spTgt spid="58"/>
                                        </p:tgtEl>
                                        <p:attrNameLst>
                                          <p:attrName>ppt_w</p:attrName>
                                        </p:attrNameLst>
                                      </p:cBhvr>
                                      <p:tavLst>
                                        <p:tav tm="0">
                                          <p:val>
                                            <p:fltVal val="0"/>
                                          </p:val>
                                        </p:tav>
                                        <p:tav tm="100000">
                                          <p:val>
                                            <p:strVal val="#ppt_w"/>
                                          </p:val>
                                        </p:tav>
                                      </p:tavLst>
                                    </p:anim>
                                    <p:anim calcmode="lin" valueType="num">
                                      <p:cBhvr>
                                        <p:cTn id="14" dur="750" fill="hold"/>
                                        <p:tgtEl>
                                          <p:spTgt spid="58"/>
                                        </p:tgtEl>
                                        <p:attrNameLst>
                                          <p:attrName>ppt_h</p:attrName>
                                        </p:attrNameLst>
                                      </p:cBhvr>
                                      <p:tavLst>
                                        <p:tav tm="0">
                                          <p:val>
                                            <p:fltVal val="0"/>
                                          </p:val>
                                        </p:tav>
                                        <p:tav tm="100000">
                                          <p:val>
                                            <p:strVal val="#ppt_h"/>
                                          </p:val>
                                        </p:tav>
                                      </p:tavLst>
                                    </p:anim>
                                    <p:animEffect transition="in" filter="fade">
                                      <p:cBhvr>
                                        <p:cTn id="15" dur="750"/>
                                        <p:tgtEl>
                                          <p:spTgt spid="58"/>
                                        </p:tgtEl>
                                      </p:cBhvr>
                                    </p:animEffect>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750" fill="hold"/>
                                        <p:tgtEl>
                                          <p:spTgt spid="48"/>
                                        </p:tgtEl>
                                        <p:attrNameLst>
                                          <p:attrName>ppt_x</p:attrName>
                                        </p:attrNameLst>
                                      </p:cBhvr>
                                      <p:tavLst>
                                        <p:tav tm="0">
                                          <p:val>
                                            <p:strVal val="0-#ppt_w/2"/>
                                          </p:val>
                                        </p:tav>
                                        <p:tav tm="100000">
                                          <p:val>
                                            <p:strVal val="#ppt_x"/>
                                          </p:val>
                                        </p:tav>
                                      </p:tavLst>
                                    </p:anim>
                                    <p:anim calcmode="lin" valueType="num">
                                      <p:cBhvr additive="base">
                                        <p:cTn id="20" dur="750" fill="hold"/>
                                        <p:tgtEl>
                                          <p:spTgt spid="4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750" fill="hold"/>
                                        <p:tgtEl>
                                          <p:spTgt spid="49"/>
                                        </p:tgtEl>
                                        <p:attrNameLst>
                                          <p:attrName>ppt_x</p:attrName>
                                        </p:attrNameLst>
                                      </p:cBhvr>
                                      <p:tavLst>
                                        <p:tav tm="0">
                                          <p:val>
                                            <p:strVal val="0-#ppt_w/2"/>
                                          </p:val>
                                        </p:tav>
                                        <p:tav tm="100000">
                                          <p:val>
                                            <p:strVal val="#ppt_x"/>
                                          </p:val>
                                        </p:tav>
                                      </p:tavLst>
                                    </p:anim>
                                    <p:anim calcmode="lin" valueType="num">
                                      <p:cBhvr additive="base">
                                        <p:cTn id="24" dur="75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750" fill="hold"/>
                                        <p:tgtEl>
                                          <p:spTgt spid="50"/>
                                        </p:tgtEl>
                                        <p:attrNameLst>
                                          <p:attrName>ppt_x</p:attrName>
                                        </p:attrNameLst>
                                      </p:cBhvr>
                                      <p:tavLst>
                                        <p:tav tm="0">
                                          <p:val>
                                            <p:strVal val="0-#ppt_w/2"/>
                                          </p:val>
                                        </p:tav>
                                        <p:tav tm="100000">
                                          <p:val>
                                            <p:strVal val="#ppt_x"/>
                                          </p:val>
                                        </p:tav>
                                      </p:tavLst>
                                    </p:anim>
                                    <p:anim calcmode="lin" valueType="num">
                                      <p:cBhvr additive="base">
                                        <p:cTn id="28" dur="750" fill="hold"/>
                                        <p:tgtEl>
                                          <p:spTgt spid="5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750" fill="hold"/>
                                        <p:tgtEl>
                                          <p:spTgt spid="51"/>
                                        </p:tgtEl>
                                        <p:attrNameLst>
                                          <p:attrName>ppt_x</p:attrName>
                                        </p:attrNameLst>
                                      </p:cBhvr>
                                      <p:tavLst>
                                        <p:tav tm="0">
                                          <p:val>
                                            <p:strVal val="0-#ppt_w/2"/>
                                          </p:val>
                                        </p:tav>
                                        <p:tav tm="100000">
                                          <p:val>
                                            <p:strVal val="#ppt_x"/>
                                          </p:val>
                                        </p:tav>
                                      </p:tavLst>
                                    </p:anim>
                                    <p:anim calcmode="lin" valueType="num">
                                      <p:cBhvr additive="base">
                                        <p:cTn id="32" dur="750" fill="hold"/>
                                        <p:tgtEl>
                                          <p:spTgt spid="5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0-#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750" fill="hold"/>
                                        <p:tgtEl>
                                          <p:spTgt spid="53"/>
                                        </p:tgtEl>
                                        <p:attrNameLst>
                                          <p:attrName>ppt_x</p:attrName>
                                        </p:attrNameLst>
                                      </p:cBhvr>
                                      <p:tavLst>
                                        <p:tav tm="0">
                                          <p:val>
                                            <p:strVal val="0-#ppt_w/2"/>
                                          </p:val>
                                        </p:tav>
                                        <p:tav tm="100000">
                                          <p:val>
                                            <p:strVal val="#ppt_x"/>
                                          </p:val>
                                        </p:tav>
                                      </p:tavLst>
                                    </p:anim>
                                    <p:anim calcmode="lin" valueType="num">
                                      <p:cBhvr additive="base">
                                        <p:cTn id="40" dur="750" fill="hold"/>
                                        <p:tgtEl>
                                          <p:spTgt spid="5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750" fill="hold"/>
                                        <p:tgtEl>
                                          <p:spTgt spid="54"/>
                                        </p:tgtEl>
                                        <p:attrNameLst>
                                          <p:attrName>ppt_x</p:attrName>
                                        </p:attrNameLst>
                                      </p:cBhvr>
                                      <p:tavLst>
                                        <p:tav tm="0">
                                          <p:val>
                                            <p:strVal val="0-#ppt_w/2"/>
                                          </p:val>
                                        </p:tav>
                                        <p:tav tm="100000">
                                          <p:val>
                                            <p:strVal val="#ppt_x"/>
                                          </p:val>
                                        </p:tav>
                                      </p:tavLst>
                                    </p:anim>
                                    <p:anim calcmode="lin" valueType="num">
                                      <p:cBhvr additive="base">
                                        <p:cTn id="44" dur="750" fill="hold"/>
                                        <p:tgtEl>
                                          <p:spTgt spid="5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750" fill="hold"/>
                                        <p:tgtEl>
                                          <p:spTgt spid="55"/>
                                        </p:tgtEl>
                                        <p:attrNameLst>
                                          <p:attrName>ppt_x</p:attrName>
                                        </p:attrNameLst>
                                      </p:cBhvr>
                                      <p:tavLst>
                                        <p:tav tm="0">
                                          <p:val>
                                            <p:strVal val="0-#ppt_w/2"/>
                                          </p:val>
                                        </p:tav>
                                        <p:tav tm="100000">
                                          <p:val>
                                            <p:strVal val="#ppt_x"/>
                                          </p:val>
                                        </p:tav>
                                      </p:tavLst>
                                    </p:anim>
                                    <p:anim calcmode="lin" valueType="num">
                                      <p:cBhvr additive="base">
                                        <p:cTn id="48" dur="750" fill="hold"/>
                                        <p:tgtEl>
                                          <p:spTgt spid="5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750" fill="hold"/>
                                        <p:tgtEl>
                                          <p:spTgt spid="56"/>
                                        </p:tgtEl>
                                        <p:attrNameLst>
                                          <p:attrName>ppt_x</p:attrName>
                                        </p:attrNameLst>
                                      </p:cBhvr>
                                      <p:tavLst>
                                        <p:tav tm="0">
                                          <p:val>
                                            <p:strVal val="0-#ppt_w/2"/>
                                          </p:val>
                                        </p:tav>
                                        <p:tav tm="100000">
                                          <p:val>
                                            <p:strVal val="#ppt_x"/>
                                          </p:val>
                                        </p:tav>
                                      </p:tavLst>
                                    </p:anim>
                                    <p:anim calcmode="lin" valueType="num">
                                      <p:cBhvr additive="base">
                                        <p:cTn id="52" dur="750" fill="hold"/>
                                        <p:tgtEl>
                                          <p:spTgt spid="5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750" fill="hold"/>
                                        <p:tgtEl>
                                          <p:spTgt spid="57"/>
                                        </p:tgtEl>
                                        <p:attrNameLst>
                                          <p:attrName>ppt_x</p:attrName>
                                        </p:attrNameLst>
                                      </p:cBhvr>
                                      <p:tavLst>
                                        <p:tav tm="0">
                                          <p:val>
                                            <p:strVal val="0-#ppt_w/2"/>
                                          </p:val>
                                        </p:tav>
                                        <p:tav tm="100000">
                                          <p:val>
                                            <p:strVal val="#ppt_x"/>
                                          </p:val>
                                        </p:tav>
                                      </p:tavLst>
                                    </p:anim>
                                    <p:anim calcmode="lin" valueType="num">
                                      <p:cBhvr additive="base">
                                        <p:cTn id="56" dur="7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58" grpId="0" animBg="1"/>
      <p:bldP spid="49" grpId="0"/>
      <p:bldP spid="50" grpId="0"/>
      <p:bldP spid="51" grpId="0"/>
      <p:bldP spid="52" grpId="0"/>
      <p:bldP spid="53" grpId="0"/>
      <p:bldP spid="54"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599543"/>
            <a:ext cx="12192000" cy="325845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175657" y="1146629"/>
            <a:ext cx="3614057" cy="4862285"/>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5753510" y="1146629"/>
            <a:ext cx="5095465" cy="48622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spc="600" dirty="0">
                <a:cs typeface="+mn-ea"/>
                <a:sym typeface="+mn-lt"/>
              </a:rPr>
              <a:t>B  U  S  I  N  E  S  </a:t>
            </a:r>
            <a:r>
              <a:rPr lang="en-US" altLang="zh-CN" sz="2800" b="1" spc="600" dirty="0" err="1">
                <a:cs typeface="+mn-ea"/>
                <a:sym typeface="+mn-lt"/>
              </a:rPr>
              <a:t>S</a:t>
            </a:r>
            <a:endParaRPr lang="zh-CN" altLang="en-US" sz="2800" b="1" spc="600" dirty="0">
              <a:cs typeface="+mn-ea"/>
              <a:sym typeface="+mn-lt"/>
            </a:endParaRPr>
          </a:p>
        </p:txBody>
      </p:sp>
      <p:cxnSp>
        <p:nvCxnSpPr>
          <p:cNvPr id="9" name="直接连接符 8"/>
          <p:cNvCxnSpPr/>
          <p:nvPr/>
        </p:nvCxnSpPr>
        <p:spPr>
          <a:xfrm>
            <a:off x="5221605" y="1146629"/>
            <a:ext cx="0" cy="1482271"/>
          </a:xfrm>
          <a:prstGeom prst="line">
            <a:avLst/>
          </a:prstGeom>
          <a:ln w="28575">
            <a:solidFill>
              <a:srgbClr val="BFAA9A"/>
            </a:solidFill>
          </a:ln>
        </p:spPr>
        <p:style>
          <a:lnRef idx="1">
            <a:schemeClr val="accent1"/>
          </a:lnRef>
          <a:fillRef idx="0">
            <a:schemeClr val="accent1"/>
          </a:fillRef>
          <a:effectRef idx="0">
            <a:schemeClr val="accent1"/>
          </a:effectRef>
          <a:fontRef idx="minor">
            <a:schemeClr val="tx1"/>
          </a:fontRef>
        </p:style>
      </p:cxnSp>
      <p:sp>
        <p:nvSpPr>
          <p:cNvPr id="10" name="标题 4"/>
          <p:cNvSpPr>
            <a:spLocks noGrp="1"/>
          </p:cNvSpPr>
          <p:nvPr>
            <p:ph type="title"/>
          </p:nvPr>
        </p:nvSpPr>
        <p:spPr>
          <a:xfrm>
            <a:off x="5621345" y="2103437"/>
            <a:ext cx="5956300" cy="1325563"/>
          </a:xfrm>
        </p:spPr>
        <p:txBody>
          <a:bodyPr>
            <a:noAutofit/>
          </a:bodyPr>
          <a:lstStyle/>
          <a:p>
            <a:r>
              <a:rPr lang="zh-CN" altLang="en-US" sz="7200" dirty="0">
                <a:solidFill>
                  <a:schemeClr val="tx1">
                    <a:lumMod val="75000"/>
                    <a:lumOff val="25000"/>
                  </a:schemeClr>
                </a:solidFill>
                <a:latin typeface="+mn-lt"/>
                <a:ea typeface="+mn-ea"/>
                <a:cs typeface="+mn-ea"/>
                <a:sym typeface="+mn-lt"/>
              </a:rPr>
              <a:t>感谢您的欣赏</a:t>
            </a:r>
            <a:endParaRPr lang="zh-CN" altLang="en-US" sz="7200" dirty="0">
              <a:solidFill>
                <a:schemeClr val="tx1">
                  <a:lumMod val="75000"/>
                  <a:lumOff val="25000"/>
                </a:schemeClr>
              </a:solidFill>
              <a:latin typeface="+mn-lt"/>
              <a:ea typeface="+mn-ea"/>
              <a:cs typeface="+mn-ea"/>
              <a:sym typeface="+mn-lt"/>
            </a:endParaRPr>
          </a:p>
        </p:txBody>
      </p:sp>
      <p:sp>
        <p:nvSpPr>
          <p:cNvPr id="2" name="矩形 1"/>
          <p:cNvSpPr/>
          <p:nvPr/>
        </p:nvSpPr>
        <p:spPr>
          <a:xfrm>
            <a:off x="5653927" y="4030358"/>
            <a:ext cx="5195048" cy="845103"/>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3" name="矩形 2"/>
          <p:cNvSpPr/>
          <p:nvPr/>
        </p:nvSpPr>
        <p:spPr>
          <a:xfrm>
            <a:off x="5645399" y="5661438"/>
            <a:ext cx="5157630" cy="369332"/>
          </a:xfrm>
          <a:prstGeom prst="rect">
            <a:avLst/>
          </a:prstGeom>
        </p:spPr>
        <p:txBody>
          <a:bodyPr wrap="none">
            <a:spAutoFit/>
          </a:bodyPr>
          <a:lstStyle/>
          <a:p>
            <a:r>
              <a:rPr lang="zh-CN" altLang="en-US" b="1" spc="600" dirty="0">
                <a:solidFill>
                  <a:schemeClr val="tx1">
                    <a:lumMod val="50000"/>
                    <a:lumOff val="50000"/>
                  </a:schemeClr>
                </a:solidFill>
                <a:cs typeface="+mn-ea"/>
                <a:sym typeface="+mn-lt"/>
              </a:rPr>
              <a:t>M</a:t>
            </a:r>
            <a:r>
              <a:rPr lang="en-US" altLang="zh-CN" b="1" spc="600" dirty="0">
                <a:solidFill>
                  <a:schemeClr val="tx1">
                    <a:lumMod val="50000"/>
                    <a:lumOff val="50000"/>
                  </a:schemeClr>
                </a:solidFill>
                <a:cs typeface="+mn-ea"/>
                <a:sym typeface="+mn-lt"/>
              </a:rPr>
              <a:t>ID YEAR WORK SUMMARY</a:t>
            </a:r>
            <a:endParaRPr lang="zh-CN" altLang="en-US" b="1" spc="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prism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750"/>
                                        <p:tgtEl>
                                          <p:spTgt spid="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fltVal val="0"/>
                                          </p:val>
                                        </p:tav>
                                        <p:tav tm="100000">
                                          <p:val>
                                            <p:strVal val="#ppt_w"/>
                                          </p:val>
                                        </p:tav>
                                      </p:tavLst>
                                    </p:anim>
                                    <p:anim calcmode="lin" valueType="num">
                                      <p:cBhvr>
                                        <p:cTn id="12" dur="750" fill="hold"/>
                                        <p:tgtEl>
                                          <p:spTgt spid="6"/>
                                        </p:tgtEl>
                                        <p:attrNameLst>
                                          <p:attrName>ppt_h</p:attrName>
                                        </p:attrNameLst>
                                      </p:cBhvr>
                                      <p:tavLst>
                                        <p:tav tm="0">
                                          <p:val>
                                            <p:fltVal val="0"/>
                                          </p:val>
                                        </p:tav>
                                        <p:tav tm="100000">
                                          <p:val>
                                            <p:strVal val="#ppt_h"/>
                                          </p:val>
                                        </p:tav>
                                      </p:tavLst>
                                    </p:anim>
                                    <p:animEffect transition="in" filter="fade">
                                      <p:cBhvr>
                                        <p:cTn id="13" dur="750"/>
                                        <p:tgtEl>
                                          <p:spTgt spid="6"/>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750"/>
                                        <p:tgtEl>
                                          <p:spTgt spid="9"/>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750"/>
                                        <p:tgtEl>
                                          <p:spTgt spid="7"/>
                                        </p:tgtEl>
                                      </p:cBhvr>
                                    </p:animEffect>
                                  </p:childTnLst>
                                </p:cTn>
                              </p:par>
                            </p:childTnLst>
                          </p:cTn>
                        </p:par>
                        <p:par>
                          <p:cTn id="22" fill="hold">
                            <p:stCondLst>
                              <p:cond delay="4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750" fill="hold"/>
                                        <p:tgtEl>
                                          <p:spTgt spid="10"/>
                                        </p:tgtEl>
                                        <p:attrNameLst>
                                          <p:attrName>ppt_w</p:attrName>
                                        </p:attrNameLst>
                                      </p:cBhvr>
                                      <p:tavLst>
                                        <p:tav tm="0">
                                          <p:val>
                                            <p:fltVal val="0"/>
                                          </p:val>
                                        </p:tav>
                                        <p:tav tm="100000">
                                          <p:val>
                                            <p:strVal val="#ppt_w"/>
                                          </p:val>
                                        </p:tav>
                                      </p:tavLst>
                                    </p:anim>
                                    <p:anim calcmode="lin" valueType="num">
                                      <p:cBhvr>
                                        <p:cTn id="26" dur="750" fill="hold"/>
                                        <p:tgtEl>
                                          <p:spTgt spid="10"/>
                                        </p:tgtEl>
                                        <p:attrNameLst>
                                          <p:attrName>ppt_h</p:attrName>
                                        </p:attrNameLst>
                                      </p:cBhvr>
                                      <p:tavLst>
                                        <p:tav tm="0">
                                          <p:val>
                                            <p:fltVal val="0"/>
                                          </p:val>
                                        </p:tav>
                                        <p:tav tm="100000">
                                          <p:val>
                                            <p:strVal val="#ppt_h"/>
                                          </p:val>
                                        </p:tav>
                                      </p:tavLst>
                                    </p:anim>
                                    <p:animEffect transition="in" filter="fade">
                                      <p:cBhvr>
                                        <p:cTn id="27" dur="750"/>
                                        <p:tgtEl>
                                          <p:spTgt spid="10"/>
                                        </p:tgtEl>
                                      </p:cBhvr>
                                    </p:animEffect>
                                  </p:childTnLst>
                                </p:cTn>
                              </p:par>
                            </p:childTnLst>
                          </p:cTn>
                        </p:par>
                        <p:par>
                          <p:cTn id="28" fill="hold">
                            <p:stCondLst>
                              <p:cond delay="500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750" fill="hold"/>
                                        <p:tgtEl>
                                          <p:spTgt spid="2"/>
                                        </p:tgtEl>
                                        <p:attrNameLst>
                                          <p:attrName>ppt_x</p:attrName>
                                        </p:attrNameLst>
                                      </p:cBhvr>
                                      <p:tavLst>
                                        <p:tav tm="0">
                                          <p:val>
                                            <p:strVal val="#ppt_x"/>
                                          </p:val>
                                        </p:tav>
                                        <p:tav tm="100000">
                                          <p:val>
                                            <p:strVal val="#ppt_x"/>
                                          </p:val>
                                        </p:tav>
                                      </p:tavLst>
                                    </p:anim>
                                    <p:anim calcmode="lin" valueType="num">
                                      <p:cBhvr additive="base">
                                        <p:cTn id="32" dur="75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443843"/>
            <a:ext cx="6096000" cy="336005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1" cstate="screen"/>
          <a:stretch>
            <a:fillRect/>
          </a:stretch>
        </p:blipFill>
        <p:spPr>
          <a:xfrm>
            <a:off x="6096000" y="2443842"/>
            <a:ext cx="6096809" cy="3360057"/>
          </a:xfrm>
          <a:prstGeom prst="rect">
            <a:avLst/>
          </a:prstGeom>
        </p:spPr>
      </p:pic>
      <p:sp>
        <p:nvSpPr>
          <p:cNvPr id="9" name="矩形 8"/>
          <p:cNvSpPr/>
          <p:nvPr/>
        </p:nvSpPr>
        <p:spPr>
          <a:xfrm>
            <a:off x="4039010" y="5708650"/>
            <a:ext cx="4088990" cy="17144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32"/>
          <p:cNvSpPr txBox="1">
            <a:spLocks noChangeArrowheads="1"/>
          </p:cNvSpPr>
          <p:nvPr/>
        </p:nvSpPr>
        <p:spPr bwMode="auto">
          <a:xfrm>
            <a:off x="5611290" y="389662"/>
            <a:ext cx="1040670" cy="1015663"/>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9E7E66"/>
                </a:solidFill>
                <a:effectLst/>
                <a:uLnTx/>
                <a:uFillTx/>
                <a:latin typeface="+mn-lt"/>
                <a:ea typeface="+mn-ea"/>
                <a:cs typeface="+mn-ea"/>
                <a:sym typeface="+mn-lt"/>
              </a:rPr>
              <a:t>01</a:t>
            </a:r>
            <a:endParaRPr kumimoji="0" lang="en-US" altLang="zh-CN" sz="6000" b="1" i="0" u="none" strike="noStrike" kern="1200" cap="none" spc="0" normalizeH="0" baseline="0" noProof="0" dirty="0">
              <a:ln>
                <a:noFill/>
              </a:ln>
              <a:solidFill>
                <a:srgbClr val="9E7E66"/>
              </a:solidFill>
              <a:effectLst/>
              <a:uLnTx/>
              <a:uFillTx/>
              <a:latin typeface="+mn-lt"/>
              <a:ea typeface="+mn-ea"/>
              <a:cs typeface="+mn-ea"/>
              <a:sym typeface="+mn-lt"/>
            </a:endParaRPr>
          </a:p>
        </p:txBody>
      </p:sp>
      <p:sp>
        <p:nvSpPr>
          <p:cNvPr id="12" name="TextBox 76"/>
          <p:cNvSpPr txBox="1"/>
          <p:nvPr/>
        </p:nvSpPr>
        <p:spPr>
          <a:xfrm>
            <a:off x="534559" y="3195132"/>
            <a:ext cx="26765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b="1" spc="300" dirty="0">
                <a:solidFill>
                  <a:schemeClr val="tx1">
                    <a:lumMod val="75000"/>
                    <a:lumOff val="25000"/>
                  </a:schemeClr>
                </a:solidFill>
                <a:cs typeface="+mn-ea"/>
                <a:sym typeface="+mn-lt"/>
              </a:rPr>
              <a:t>工作概述</a:t>
            </a:r>
            <a:endParaRPr kumimoji="0" lang="zh-CN" altLang="en-US" sz="4400" b="1" i="0" u="none" strike="noStrike" kern="1200" cap="none" spc="300" normalizeH="0" baseline="0" noProof="0" dirty="0">
              <a:ln>
                <a:noFill/>
              </a:ln>
              <a:solidFill>
                <a:schemeClr val="tx1">
                  <a:lumMod val="75000"/>
                  <a:lumOff val="25000"/>
                </a:schemeClr>
              </a:solidFill>
              <a:effectLst/>
              <a:uLnTx/>
              <a:uFillTx/>
              <a:cs typeface="+mn-ea"/>
              <a:sym typeface="+mn-lt"/>
            </a:endParaRPr>
          </a:p>
        </p:txBody>
      </p:sp>
      <p:sp>
        <p:nvSpPr>
          <p:cNvPr id="13" name="矩形 12"/>
          <p:cNvSpPr/>
          <p:nvPr/>
        </p:nvSpPr>
        <p:spPr>
          <a:xfrm>
            <a:off x="534559" y="4185166"/>
            <a:ext cx="4784284" cy="83849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14" name="矩形 13"/>
          <p:cNvSpPr/>
          <p:nvPr/>
        </p:nvSpPr>
        <p:spPr>
          <a:xfrm>
            <a:off x="3835810" y="1556496"/>
            <a:ext cx="4540833" cy="417929"/>
          </a:xfrm>
          <a:prstGeom prst="rect">
            <a:avLst/>
          </a:prstGeom>
        </p:spPr>
        <p:txBody>
          <a:bodyPr vert="horz" lIns="91440" tIns="45720" rIns="91440" bIns="45720" rtlCol="0" anchor="ctr">
            <a:noAutofit/>
          </a:bodyPr>
          <a:lstStyle/>
          <a:p>
            <a:pPr algn="ctr">
              <a:lnSpc>
                <a:spcPct val="90000"/>
              </a:lnSpc>
              <a:spcBef>
                <a:spcPct val="0"/>
              </a:spcBef>
            </a:pPr>
            <a:r>
              <a:rPr lang="zh-CN" altLang="en-US" sz="3600" spc="600" dirty="0">
                <a:solidFill>
                  <a:schemeClr val="tx1">
                    <a:lumMod val="75000"/>
                    <a:lumOff val="25000"/>
                  </a:schemeClr>
                </a:solidFill>
                <a:cs typeface="+mn-ea"/>
                <a:sym typeface="+mn-lt"/>
              </a:rPr>
              <a:t>W</a:t>
            </a:r>
            <a:r>
              <a:rPr lang="en-US" altLang="zh-CN" sz="3600" spc="600" dirty="0">
                <a:solidFill>
                  <a:schemeClr val="tx1">
                    <a:lumMod val="75000"/>
                    <a:lumOff val="25000"/>
                  </a:schemeClr>
                </a:solidFill>
                <a:cs typeface="+mn-ea"/>
                <a:sym typeface="+mn-lt"/>
              </a:rPr>
              <a:t>ORK OVERVIEW</a:t>
            </a:r>
            <a:endParaRPr lang="zh-CN" altLang="en-US" sz="3600" spc="600" dirty="0">
              <a:solidFill>
                <a:schemeClr val="tx1">
                  <a:lumMod val="75000"/>
                  <a:lumOff val="25000"/>
                </a:schemeClr>
              </a:solidFill>
              <a:cs typeface="+mn-ea"/>
              <a:sym typeface="+mn-lt"/>
            </a:endParaRPr>
          </a:p>
        </p:txBody>
      </p:sp>
      <p:sp>
        <p:nvSpPr>
          <p:cNvPr id="2" name="文本框 1"/>
          <p:cNvSpPr txBox="1"/>
          <p:nvPr/>
        </p:nvSpPr>
        <p:spPr>
          <a:xfrm>
            <a:off x="1189608" y="710214"/>
            <a:ext cx="2021476" cy="276999"/>
          </a:xfrm>
          <a:prstGeom prst="rect">
            <a:avLst/>
          </a:prstGeom>
          <a:noFill/>
        </p:spPr>
        <p:txBody>
          <a:bodyPr wrap="square" rtlCol="0">
            <a:spAutoFit/>
          </a:bodyPr>
          <a:lstStyle/>
          <a:p>
            <a:r>
              <a:rPr lang="en-US" altLang="zh-CN" sz="1200" dirty="0">
                <a:solidFill>
                  <a:srgbClr val="FFFFFF"/>
                </a:solidFill>
              </a:rPr>
              <a:t>https://www.ypppt.com/</a:t>
            </a:r>
            <a:endParaRPr lang="zh-CN" altLang="en-US" sz="12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750"/>
                                        <p:tgtEl>
                                          <p:spTgt spid="9"/>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750" fill="hold"/>
                                        <p:tgtEl>
                                          <p:spTgt spid="10"/>
                                        </p:tgtEl>
                                        <p:attrNameLst>
                                          <p:attrName>ppt_w</p:attrName>
                                        </p:attrNameLst>
                                      </p:cBhvr>
                                      <p:tavLst>
                                        <p:tav tm="0">
                                          <p:val>
                                            <p:fltVal val="0"/>
                                          </p:val>
                                        </p:tav>
                                        <p:tav tm="100000">
                                          <p:val>
                                            <p:strVal val="#ppt_w"/>
                                          </p:val>
                                        </p:tav>
                                      </p:tavLst>
                                    </p:anim>
                                    <p:anim calcmode="lin" valueType="num">
                                      <p:cBhvr>
                                        <p:cTn id="19" dur="750" fill="hold"/>
                                        <p:tgtEl>
                                          <p:spTgt spid="10"/>
                                        </p:tgtEl>
                                        <p:attrNameLst>
                                          <p:attrName>ppt_h</p:attrName>
                                        </p:attrNameLst>
                                      </p:cBhvr>
                                      <p:tavLst>
                                        <p:tav tm="0">
                                          <p:val>
                                            <p:fltVal val="0"/>
                                          </p:val>
                                        </p:tav>
                                        <p:tav tm="100000">
                                          <p:val>
                                            <p:strVal val="#ppt_h"/>
                                          </p:val>
                                        </p:tav>
                                      </p:tavLst>
                                    </p:anim>
                                    <p:animEffect transition="in" filter="fade">
                                      <p:cBhvr>
                                        <p:cTn id="20" dur="750"/>
                                        <p:tgtEl>
                                          <p:spTgt spid="10"/>
                                        </p:tgtEl>
                                      </p:cBhvr>
                                    </p:animEffect>
                                  </p:childTnLst>
                                </p:cTn>
                              </p:par>
                            </p:childTnLst>
                          </p:cTn>
                        </p:par>
                        <p:par>
                          <p:cTn id="21" fill="hold">
                            <p:stCondLst>
                              <p:cond delay="3000"/>
                            </p:stCondLst>
                            <p:childTnLst>
                              <p:par>
                                <p:cTn id="22" presetID="16" presetClass="entr" presetSubtype="37"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outVertical)">
                                      <p:cBhvr>
                                        <p:cTn id="24" dur="750"/>
                                        <p:tgtEl>
                                          <p:spTgt spid="14"/>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750"/>
                                        <p:tgtEl>
                                          <p:spTgt spid="12"/>
                                        </p:tgtEl>
                                      </p:cBhvr>
                                    </p:animEffect>
                                  </p:childTnLst>
                                </p:cTn>
                              </p:par>
                            </p:childTnLst>
                          </p:cTn>
                        </p:par>
                        <p:par>
                          <p:cTn id="29" fill="hold">
                            <p:stCondLst>
                              <p:cond delay="5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917371"/>
            <a:ext cx="595086" cy="3940629"/>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TextBox 76"/>
          <p:cNvSpPr txBox="1"/>
          <p:nvPr/>
        </p:nvSpPr>
        <p:spPr>
          <a:xfrm>
            <a:off x="1253404" y="2085531"/>
            <a:ext cx="203200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spc="300" dirty="0">
                <a:solidFill>
                  <a:schemeClr val="tx1">
                    <a:lumMod val="75000"/>
                    <a:lumOff val="25000"/>
                  </a:schemeClr>
                </a:solidFill>
                <a:cs typeface="+mn-ea"/>
                <a:sym typeface="+mn-lt"/>
              </a:rPr>
              <a:t>主标题</a:t>
            </a:r>
            <a:endParaRPr kumimoji="0" lang="zh-CN" altLang="en-US" sz="4400" i="0" u="none" strike="noStrike" kern="1200" cap="none" spc="300" normalizeH="0" baseline="0" noProof="0" dirty="0">
              <a:ln>
                <a:noFill/>
              </a:ln>
              <a:solidFill>
                <a:schemeClr val="tx1">
                  <a:lumMod val="75000"/>
                  <a:lumOff val="25000"/>
                </a:schemeClr>
              </a:solidFill>
              <a:effectLst/>
              <a:uLnTx/>
              <a:uFillTx/>
              <a:cs typeface="+mn-ea"/>
              <a:sym typeface="+mn-lt"/>
            </a:endParaRPr>
          </a:p>
        </p:txBody>
      </p:sp>
      <p:sp>
        <p:nvSpPr>
          <p:cNvPr id="14" name="矩形 13"/>
          <p:cNvSpPr/>
          <p:nvPr/>
        </p:nvSpPr>
        <p:spPr>
          <a:xfrm>
            <a:off x="1294852" y="3643538"/>
            <a:ext cx="3732360" cy="1094980"/>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15" name="矩形 14"/>
          <p:cNvSpPr/>
          <p:nvPr/>
        </p:nvSpPr>
        <p:spPr>
          <a:xfrm>
            <a:off x="1253404" y="3132660"/>
            <a:ext cx="3815257" cy="541880"/>
          </a:xfrm>
          <a:prstGeom prst="rect">
            <a:avLst/>
          </a:prstGeom>
        </p:spPr>
        <p:txBody>
          <a:bodyPr wrap="square">
            <a:spAutoFit/>
          </a:bodyPr>
          <a:lstStyle/>
          <a:p>
            <a:pPr>
              <a:lnSpc>
                <a:spcPts val="1800"/>
              </a:lnSpc>
            </a:pPr>
            <a:r>
              <a:rPr lang="en-US" altLang="zh-CN" sz="1400" dirty="0">
                <a:solidFill>
                  <a:srgbClr val="666666"/>
                </a:solidFill>
                <a:cs typeface="+mn-ea"/>
                <a:sym typeface="+mn-lt"/>
              </a:rPr>
              <a:t>The difference between sex and love is that sex relieves tension and love.</a:t>
            </a:r>
            <a:endParaRPr lang="zh-CN" altLang="en-US" sz="1400" dirty="0">
              <a:solidFill>
                <a:srgbClr val="666666"/>
              </a:solidFill>
              <a:cs typeface="+mn-ea"/>
              <a:sym typeface="+mn-lt"/>
            </a:endParaRPr>
          </a:p>
        </p:txBody>
      </p:sp>
      <p:cxnSp>
        <p:nvCxnSpPr>
          <p:cNvPr id="16" name="直接连接符 15"/>
          <p:cNvCxnSpPr/>
          <p:nvPr/>
        </p:nvCxnSpPr>
        <p:spPr>
          <a:xfrm>
            <a:off x="1377950" y="2917371"/>
            <a:ext cx="6413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8740775" y="1031874"/>
            <a:ext cx="2032000" cy="2187121"/>
            <a:chOff x="8740775" y="1031874"/>
            <a:chExt cx="2032000" cy="2187121"/>
          </a:xfrm>
        </p:grpSpPr>
        <p:sp>
          <p:nvSpPr>
            <p:cNvPr id="11" name="矩形 10"/>
            <p:cNvSpPr/>
            <p:nvPr/>
          </p:nvSpPr>
          <p:spPr>
            <a:xfrm>
              <a:off x="8740775" y="1031874"/>
              <a:ext cx="2032000" cy="2187121"/>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图形 1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498332" y="1249294"/>
              <a:ext cx="561975" cy="533400"/>
            </a:xfrm>
            <a:prstGeom prst="rect">
              <a:avLst/>
            </a:prstGeom>
          </p:spPr>
        </p:pic>
        <p:sp>
          <p:nvSpPr>
            <p:cNvPr id="23" name="矩形 22"/>
            <p:cNvSpPr/>
            <p:nvPr/>
          </p:nvSpPr>
          <p:spPr>
            <a:xfrm>
              <a:off x="8912676" y="1967299"/>
              <a:ext cx="1740157" cy="1099725"/>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Make it your strength. Then it can never be your weakness. </a:t>
              </a:r>
              <a:endParaRPr lang="zh-CN" altLang="en-US" sz="1400" dirty="0">
                <a:solidFill>
                  <a:srgbClr val="666666"/>
                </a:solidFill>
                <a:cs typeface="+mn-ea"/>
                <a:sym typeface="+mn-lt"/>
              </a:endParaRPr>
            </a:p>
          </p:txBody>
        </p:sp>
      </p:grpSp>
      <p:grpSp>
        <p:nvGrpSpPr>
          <p:cNvPr id="30" name="组合 29"/>
          <p:cNvGrpSpPr/>
          <p:nvPr/>
        </p:nvGrpSpPr>
        <p:grpSpPr>
          <a:xfrm>
            <a:off x="6492875" y="1456417"/>
            <a:ext cx="2032000" cy="2187121"/>
            <a:chOff x="6492875" y="1456417"/>
            <a:chExt cx="2032000" cy="2187121"/>
          </a:xfrm>
        </p:grpSpPr>
        <p:sp>
          <p:nvSpPr>
            <p:cNvPr id="9" name="矩形 8"/>
            <p:cNvSpPr/>
            <p:nvPr/>
          </p:nvSpPr>
          <p:spPr>
            <a:xfrm>
              <a:off x="6492875" y="1456417"/>
              <a:ext cx="2032000" cy="2187121"/>
            </a:xfrm>
            <a:prstGeom prst="rect">
              <a:avLst/>
            </a:prstGeom>
            <a:solidFill>
              <a:srgbClr val="E8D8C9"/>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图形 1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7249" y="1708593"/>
              <a:ext cx="600476" cy="426144"/>
            </a:xfrm>
            <a:prstGeom prst="rect">
              <a:avLst/>
            </a:prstGeom>
          </p:spPr>
        </p:pic>
        <p:sp>
          <p:nvSpPr>
            <p:cNvPr id="22" name="矩形 21"/>
            <p:cNvSpPr/>
            <p:nvPr/>
          </p:nvSpPr>
          <p:spPr>
            <a:xfrm>
              <a:off x="6642451" y="2597743"/>
              <a:ext cx="1745545" cy="843244"/>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24" name="矩形 23"/>
            <p:cNvSpPr/>
            <p:nvPr/>
          </p:nvSpPr>
          <p:spPr>
            <a:xfrm>
              <a:off x="7129560" y="2289072"/>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endParaRPr lang="zh-CN" altLang="en-US" dirty="0">
                <a:solidFill>
                  <a:srgbClr val="666666"/>
                </a:solidFill>
                <a:cs typeface="+mn-ea"/>
                <a:sym typeface="+mn-lt"/>
              </a:endParaRPr>
            </a:p>
          </p:txBody>
        </p:sp>
      </p:grpSp>
      <p:grpSp>
        <p:nvGrpSpPr>
          <p:cNvPr id="33" name="组合 32"/>
          <p:cNvGrpSpPr/>
          <p:nvPr/>
        </p:nvGrpSpPr>
        <p:grpSpPr>
          <a:xfrm>
            <a:off x="6492875" y="3851274"/>
            <a:ext cx="2032000" cy="2267902"/>
            <a:chOff x="6492875" y="3851274"/>
            <a:chExt cx="2032000" cy="2267902"/>
          </a:xfrm>
        </p:grpSpPr>
        <p:sp>
          <p:nvSpPr>
            <p:cNvPr id="10" name="矩形 9"/>
            <p:cNvSpPr/>
            <p:nvPr/>
          </p:nvSpPr>
          <p:spPr>
            <a:xfrm>
              <a:off x="6492875" y="3851274"/>
              <a:ext cx="2032000" cy="2187121"/>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形 18"/>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1699" y="4193400"/>
              <a:ext cx="514350" cy="457200"/>
            </a:xfrm>
            <a:prstGeom prst="rect">
              <a:avLst/>
            </a:prstGeom>
          </p:spPr>
        </p:pic>
        <p:sp>
          <p:nvSpPr>
            <p:cNvPr id="28" name="矩形 27"/>
            <p:cNvSpPr/>
            <p:nvPr/>
          </p:nvSpPr>
          <p:spPr>
            <a:xfrm>
              <a:off x="6602224" y="4887685"/>
              <a:ext cx="1825998" cy="1231491"/>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The difference between sex and love is that sex relieves tension and love.</a:t>
              </a:r>
              <a:endParaRPr lang="zh-CN" altLang="en-US" sz="1400" dirty="0">
                <a:solidFill>
                  <a:srgbClr val="666666"/>
                </a:solidFill>
                <a:cs typeface="+mn-ea"/>
                <a:sym typeface="+mn-lt"/>
              </a:endParaRPr>
            </a:p>
          </p:txBody>
        </p:sp>
      </p:grpSp>
      <p:grpSp>
        <p:nvGrpSpPr>
          <p:cNvPr id="32" name="组合 31"/>
          <p:cNvGrpSpPr/>
          <p:nvPr/>
        </p:nvGrpSpPr>
        <p:grpSpPr>
          <a:xfrm>
            <a:off x="8740775" y="3403600"/>
            <a:ext cx="2032000" cy="2343839"/>
            <a:chOff x="8740775" y="3403600"/>
            <a:chExt cx="2032000" cy="2343839"/>
          </a:xfrm>
        </p:grpSpPr>
        <p:sp>
          <p:nvSpPr>
            <p:cNvPr id="12" name="矩形 11"/>
            <p:cNvSpPr/>
            <p:nvPr/>
          </p:nvSpPr>
          <p:spPr>
            <a:xfrm>
              <a:off x="8740775" y="3403600"/>
              <a:ext cx="2032000" cy="2187121"/>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图形 20"/>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79081" y="3669630"/>
              <a:ext cx="600476" cy="600476"/>
            </a:xfrm>
            <a:prstGeom prst="rect">
              <a:avLst/>
            </a:prstGeom>
          </p:spPr>
        </p:pic>
        <p:sp>
          <p:nvSpPr>
            <p:cNvPr id="25" name="矩形 24"/>
            <p:cNvSpPr/>
            <p:nvPr/>
          </p:nvSpPr>
          <p:spPr>
            <a:xfrm>
              <a:off x="8955270" y="4650600"/>
              <a:ext cx="1603009" cy="1096839"/>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Armor yourself in it, and it will never be used to hurt you.</a:t>
              </a:r>
              <a:endParaRPr lang="zh-CN" altLang="en-US" sz="1400" dirty="0">
                <a:solidFill>
                  <a:srgbClr val="666666"/>
                </a:solidFill>
                <a:cs typeface="+mn-ea"/>
                <a:sym typeface="+mn-lt"/>
              </a:endParaRPr>
            </a:p>
          </p:txBody>
        </p:sp>
        <p:sp>
          <p:nvSpPr>
            <p:cNvPr id="29" name="矩形 28"/>
            <p:cNvSpPr/>
            <p:nvPr/>
          </p:nvSpPr>
          <p:spPr>
            <a:xfrm>
              <a:off x="9374866" y="4374589"/>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endParaRPr lang="zh-CN" altLang="en-US" dirty="0">
                <a:solidFill>
                  <a:srgbClr val="666666"/>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750" fill="hold"/>
                                        <p:tgtEl>
                                          <p:spTgt spid="15"/>
                                        </p:tgtEl>
                                        <p:attrNameLst>
                                          <p:attrName>ppt_x</p:attrName>
                                        </p:attrNameLst>
                                      </p:cBhvr>
                                      <p:tavLst>
                                        <p:tav tm="0">
                                          <p:val>
                                            <p:strVal val="#ppt_x"/>
                                          </p:val>
                                        </p:tav>
                                        <p:tav tm="100000">
                                          <p:val>
                                            <p:strVal val="#ppt_x"/>
                                          </p:val>
                                        </p:tav>
                                      </p:tavLst>
                                    </p:anim>
                                    <p:anim calcmode="lin" valueType="num">
                                      <p:cBhvr additive="base">
                                        <p:cTn id="22" dur="75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53" presetClass="entr" presetSubtype="16"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750" fill="hold"/>
                                        <p:tgtEl>
                                          <p:spTgt spid="30"/>
                                        </p:tgtEl>
                                        <p:attrNameLst>
                                          <p:attrName>ppt_w</p:attrName>
                                        </p:attrNameLst>
                                      </p:cBhvr>
                                      <p:tavLst>
                                        <p:tav tm="0">
                                          <p:val>
                                            <p:fltVal val="0"/>
                                          </p:val>
                                        </p:tav>
                                        <p:tav tm="100000">
                                          <p:val>
                                            <p:strVal val="#ppt_w"/>
                                          </p:val>
                                        </p:tav>
                                      </p:tavLst>
                                    </p:anim>
                                    <p:anim calcmode="lin" valueType="num">
                                      <p:cBhvr>
                                        <p:cTn id="31" dur="750" fill="hold"/>
                                        <p:tgtEl>
                                          <p:spTgt spid="30"/>
                                        </p:tgtEl>
                                        <p:attrNameLst>
                                          <p:attrName>ppt_h</p:attrName>
                                        </p:attrNameLst>
                                      </p:cBhvr>
                                      <p:tavLst>
                                        <p:tav tm="0">
                                          <p:val>
                                            <p:fltVal val="0"/>
                                          </p:val>
                                        </p:tav>
                                        <p:tav tm="100000">
                                          <p:val>
                                            <p:strVal val="#ppt_h"/>
                                          </p:val>
                                        </p:tav>
                                      </p:tavLst>
                                    </p:anim>
                                    <p:animEffect transition="in" filter="fade">
                                      <p:cBhvr>
                                        <p:cTn id="32" dur="750"/>
                                        <p:tgtEl>
                                          <p:spTgt spid="30"/>
                                        </p:tgtEl>
                                      </p:cBhvr>
                                    </p:animEffect>
                                  </p:childTnLst>
                                </p:cTn>
                              </p:par>
                              <p:par>
                                <p:cTn id="33" presetID="53" presetClass="entr" presetSubtype="16"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750" fill="hold"/>
                                        <p:tgtEl>
                                          <p:spTgt spid="31"/>
                                        </p:tgtEl>
                                        <p:attrNameLst>
                                          <p:attrName>ppt_w</p:attrName>
                                        </p:attrNameLst>
                                      </p:cBhvr>
                                      <p:tavLst>
                                        <p:tav tm="0">
                                          <p:val>
                                            <p:fltVal val="0"/>
                                          </p:val>
                                        </p:tav>
                                        <p:tav tm="100000">
                                          <p:val>
                                            <p:strVal val="#ppt_w"/>
                                          </p:val>
                                        </p:tav>
                                      </p:tavLst>
                                    </p:anim>
                                    <p:anim calcmode="lin" valueType="num">
                                      <p:cBhvr>
                                        <p:cTn id="36" dur="750" fill="hold"/>
                                        <p:tgtEl>
                                          <p:spTgt spid="31"/>
                                        </p:tgtEl>
                                        <p:attrNameLst>
                                          <p:attrName>ppt_h</p:attrName>
                                        </p:attrNameLst>
                                      </p:cBhvr>
                                      <p:tavLst>
                                        <p:tav tm="0">
                                          <p:val>
                                            <p:fltVal val="0"/>
                                          </p:val>
                                        </p:tav>
                                        <p:tav tm="100000">
                                          <p:val>
                                            <p:strVal val="#ppt_h"/>
                                          </p:val>
                                        </p:tav>
                                      </p:tavLst>
                                    </p:anim>
                                    <p:animEffect transition="in" filter="fade">
                                      <p:cBhvr>
                                        <p:cTn id="37" dur="750"/>
                                        <p:tgtEl>
                                          <p:spTgt spid="31"/>
                                        </p:tgtEl>
                                      </p:cBhvr>
                                    </p:animEffect>
                                  </p:childTnLst>
                                </p:cTn>
                              </p:par>
                              <p:par>
                                <p:cTn id="38" presetID="53" presetClass="entr" presetSubtype="16"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750" fill="hold"/>
                                        <p:tgtEl>
                                          <p:spTgt spid="33"/>
                                        </p:tgtEl>
                                        <p:attrNameLst>
                                          <p:attrName>ppt_w</p:attrName>
                                        </p:attrNameLst>
                                      </p:cBhvr>
                                      <p:tavLst>
                                        <p:tav tm="0">
                                          <p:val>
                                            <p:fltVal val="0"/>
                                          </p:val>
                                        </p:tav>
                                        <p:tav tm="100000">
                                          <p:val>
                                            <p:strVal val="#ppt_w"/>
                                          </p:val>
                                        </p:tav>
                                      </p:tavLst>
                                    </p:anim>
                                    <p:anim calcmode="lin" valueType="num">
                                      <p:cBhvr>
                                        <p:cTn id="41" dur="750" fill="hold"/>
                                        <p:tgtEl>
                                          <p:spTgt spid="33"/>
                                        </p:tgtEl>
                                        <p:attrNameLst>
                                          <p:attrName>ppt_h</p:attrName>
                                        </p:attrNameLst>
                                      </p:cBhvr>
                                      <p:tavLst>
                                        <p:tav tm="0">
                                          <p:val>
                                            <p:fltVal val="0"/>
                                          </p:val>
                                        </p:tav>
                                        <p:tav tm="100000">
                                          <p:val>
                                            <p:strVal val="#ppt_h"/>
                                          </p:val>
                                        </p:tav>
                                      </p:tavLst>
                                    </p:anim>
                                    <p:animEffect transition="in" filter="fade">
                                      <p:cBhvr>
                                        <p:cTn id="42" dur="750"/>
                                        <p:tgtEl>
                                          <p:spTgt spid="33"/>
                                        </p:tgtEl>
                                      </p:cBhvr>
                                    </p:animEffect>
                                  </p:childTnLst>
                                </p:cTn>
                              </p:par>
                              <p:par>
                                <p:cTn id="43" presetID="53" presetClass="entr" presetSubtype="16"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750" fill="hold"/>
                                        <p:tgtEl>
                                          <p:spTgt spid="32"/>
                                        </p:tgtEl>
                                        <p:attrNameLst>
                                          <p:attrName>ppt_w</p:attrName>
                                        </p:attrNameLst>
                                      </p:cBhvr>
                                      <p:tavLst>
                                        <p:tav tm="0">
                                          <p:val>
                                            <p:fltVal val="0"/>
                                          </p:val>
                                        </p:tav>
                                        <p:tav tm="100000">
                                          <p:val>
                                            <p:strVal val="#ppt_w"/>
                                          </p:val>
                                        </p:tav>
                                      </p:tavLst>
                                    </p:anim>
                                    <p:anim calcmode="lin" valueType="num">
                                      <p:cBhvr>
                                        <p:cTn id="46" dur="750" fill="hold"/>
                                        <p:tgtEl>
                                          <p:spTgt spid="32"/>
                                        </p:tgtEl>
                                        <p:attrNameLst>
                                          <p:attrName>ppt_h</p:attrName>
                                        </p:attrNameLst>
                                      </p:cBhvr>
                                      <p:tavLst>
                                        <p:tav tm="0">
                                          <p:val>
                                            <p:fltVal val="0"/>
                                          </p:val>
                                        </p:tav>
                                        <p:tav tm="100000">
                                          <p:val>
                                            <p:strVal val="#ppt_h"/>
                                          </p:val>
                                        </p:tav>
                                      </p:tavLst>
                                    </p:anim>
                                    <p:animEffect transition="in" filter="fade">
                                      <p:cBhvr>
                                        <p:cTn id="4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0" y="-3297"/>
            <a:ext cx="12192000" cy="3280274"/>
          </a:xfrm>
          <a:prstGeom prst="rect">
            <a:avLst/>
          </a:prstGeom>
        </p:spPr>
      </p:pic>
      <p:sp>
        <p:nvSpPr>
          <p:cNvPr id="10" name="椭圆 9"/>
          <p:cNvSpPr/>
          <p:nvPr/>
        </p:nvSpPr>
        <p:spPr>
          <a:xfrm>
            <a:off x="1952625" y="3172200"/>
            <a:ext cx="220889" cy="220889"/>
          </a:xfrm>
          <a:prstGeom prst="ellipse">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008074" y="3172200"/>
            <a:ext cx="220889" cy="220889"/>
          </a:xfrm>
          <a:prstGeom prst="ellipse">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5968318" y="3172200"/>
            <a:ext cx="220889" cy="220889"/>
          </a:xfrm>
          <a:prstGeom prst="ellipse">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000907" y="3172200"/>
            <a:ext cx="220889" cy="220889"/>
          </a:xfrm>
          <a:prstGeom prst="ellipse">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10018486" y="3172199"/>
            <a:ext cx="220889" cy="220889"/>
          </a:xfrm>
          <a:prstGeom prst="ellipse">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形 1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9619" y="4361050"/>
            <a:ext cx="561975" cy="419100"/>
          </a:xfrm>
          <a:prstGeom prst="rect">
            <a:avLst/>
          </a:prstGeom>
        </p:spPr>
      </p:pic>
      <p:pic>
        <p:nvPicPr>
          <p:cNvPr id="16" name="图形 1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39888" y="4294375"/>
            <a:ext cx="542925" cy="485775"/>
          </a:xfrm>
          <a:prstGeom prst="rect">
            <a:avLst/>
          </a:prstGeom>
        </p:spPr>
      </p:pic>
      <p:pic>
        <p:nvPicPr>
          <p:cNvPr id="17" name="图形 16"/>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29300" y="4370575"/>
            <a:ext cx="533400" cy="419100"/>
          </a:xfrm>
          <a:prstGeom prst="rect">
            <a:avLst/>
          </a:prstGeom>
        </p:spPr>
      </p:pic>
      <p:pic>
        <p:nvPicPr>
          <p:cNvPr id="18" name="图形 17"/>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61343" y="4361050"/>
            <a:ext cx="514350" cy="428625"/>
          </a:xfrm>
          <a:prstGeom prst="rect">
            <a:avLst/>
          </a:prstGeom>
        </p:spPr>
      </p:pic>
      <p:pic>
        <p:nvPicPr>
          <p:cNvPr id="19" name="图形 18"/>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15419" y="4361050"/>
            <a:ext cx="495300" cy="419100"/>
          </a:xfrm>
          <a:prstGeom prst="rect">
            <a:avLst/>
          </a:prstGeom>
        </p:spPr>
      </p:pic>
      <p:sp>
        <p:nvSpPr>
          <p:cNvPr id="20" name="矩形 19"/>
          <p:cNvSpPr/>
          <p:nvPr/>
        </p:nvSpPr>
        <p:spPr>
          <a:xfrm>
            <a:off x="1681161" y="3644607"/>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endParaRPr lang="zh-CN" altLang="en-US" dirty="0">
              <a:solidFill>
                <a:srgbClr val="666666"/>
              </a:solidFill>
              <a:cs typeface="+mn-ea"/>
              <a:sym typeface="+mn-lt"/>
            </a:endParaRPr>
          </a:p>
        </p:txBody>
      </p:sp>
      <p:sp>
        <p:nvSpPr>
          <p:cNvPr id="21" name="矩形 20"/>
          <p:cNvSpPr/>
          <p:nvPr/>
        </p:nvSpPr>
        <p:spPr>
          <a:xfrm>
            <a:off x="1190296" y="5065209"/>
            <a:ext cx="1745545" cy="843244"/>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22" name="矩形 21"/>
          <p:cNvSpPr/>
          <p:nvPr/>
        </p:nvSpPr>
        <p:spPr>
          <a:xfrm>
            <a:off x="3723038" y="3644607"/>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endParaRPr lang="zh-CN" altLang="en-US" dirty="0">
              <a:solidFill>
                <a:srgbClr val="666666"/>
              </a:solidFill>
              <a:cs typeface="+mn-ea"/>
              <a:sym typeface="+mn-lt"/>
            </a:endParaRPr>
          </a:p>
        </p:txBody>
      </p:sp>
      <p:sp>
        <p:nvSpPr>
          <p:cNvPr id="23" name="矩形 22"/>
          <p:cNvSpPr/>
          <p:nvPr/>
        </p:nvSpPr>
        <p:spPr>
          <a:xfrm>
            <a:off x="3232173" y="5065209"/>
            <a:ext cx="1745545" cy="843244"/>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24" name="矩形 23"/>
          <p:cNvSpPr/>
          <p:nvPr/>
        </p:nvSpPr>
        <p:spPr>
          <a:xfrm>
            <a:off x="5681900" y="3644607"/>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endParaRPr lang="zh-CN" altLang="en-US" dirty="0">
              <a:solidFill>
                <a:srgbClr val="666666"/>
              </a:solidFill>
              <a:cs typeface="+mn-ea"/>
              <a:sym typeface="+mn-lt"/>
            </a:endParaRPr>
          </a:p>
        </p:txBody>
      </p:sp>
      <p:sp>
        <p:nvSpPr>
          <p:cNvPr id="25" name="矩形 24"/>
          <p:cNvSpPr/>
          <p:nvPr/>
        </p:nvSpPr>
        <p:spPr>
          <a:xfrm>
            <a:off x="5191035" y="5065209"/>
            <a:ext cx="1745545" cy="843244"/>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26" name="矩形 25"/>
          <p:cNvSpPr/>
          <p:nvPr/>
        </p:nvSpPr>
        <p:spPr>
          <a:xfrm>
            <a:off x="7723777" y="3644607"/>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endParaRPr lang="zh-CN" altLang="en-US" dirty="0">
              <a:solidFill>
                <a:srgbClr val="666666"/>
              </a:solidFill>
              <a:cs typeface="+mn-ea"/>
              <a:sym typeface="+mn-lt"/>
            </a:endParaRPr>
          </a:p>
        </p:txBody>
      </p:sp>
      <p:sp>
        <p:nvSpPr>
          <p:cNvPr id="27" name="矩形 26"/>
          <p:cNvSpPr/>
          <p:nvPr/>
        </p:nvSpPr>
        <p:spPr>
          <a:xfrm>
            <a:off x="7232912" y="5065209"/>
            <a:ext cx="1745545" cy="843244"/>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28" name="矩形 27"/>
          <p:cNvSpPr/>
          <p:nvPr/>
        </p:nvSpPr>
        <p:spPr>
          <a:xfrm>
            <a:off x="9765654" y="3644607"/>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endParaRPr lang="zh-CN" altLang="en-US" dirty="0">
              <a:solidFill>
                <a:srgbClr val="666666"/>
              </a:solidFill>
              <a:cs typeface="+mn-ea"/>
              <a:sym typeface="+mn-lt"/>
            </a:endParaRPr>
          </a:p>
        </p:txBody>
      </p:sp>
      <p:sp>
        <p:nvSpPr>
          <p:cNvPr id="29" name="矩形 28"/>
          <p:cNvSpPr/>
          <p:nvPr/>
        </p:nvSpPr>
        <p:spPr>
          <a:xfrm>
            <a:off x="9274789" y="5065209"/>
            <a:ext cx="1745545" cy="843244"/>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750"/>
                                        <p:tgtEl>
                                          <p:spTgt spid="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ppt_x"/>
                                          </p:val>
                                        </p:tav>
                                        <p:tav tm="100000">
                                          <p:val>
                                            <p:strVal val="#ppt_x"/>
                                          </p:val>
                                        </p:tav>
                                      </p:tavLst>
                                    </p:anim>
                                    <p:anim calcmode="lin" valueType="num">
                                      <p:cBhvr additive="base">
                                        <p:cTn id="24" dur="75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ppt_x"/>
                                          </p:val>
                                        </p:tav>
                                        <p:tav tm="100000">
                                          <p:val>
                                            <p:strVal val="#ppt_x"/>
                                          </p:val>
                                        </p:tav>
                                      </p:tavLst>
                                    </p:anim>
                                    <p:anim calcmode="lin" valueType="num">
                                      <p:cBhvr additive="base">
                                        <p:cTn id="28" dur="75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750" fill="hold"/>
                                        <p:tgtEl>
                                          <p:spTgt spid="20"/>
                                        </p:tgtEl>
                                        <p:attrNameLst>
                                          <p:attrName>ppt_w</p:attrName>
                                        </p:attrNameLst>
                                      </p:cBhvr>
                                      <p:tavLst>
                                        <p:tav tm="0">
                                          <p:val>
                                            <p:fltVal val="0"/>
                                          </p:val>
                                        </p:tav>
                                        <p:tav tm="100000">
                                          <p:val>
                                            <p:strVal val="#ppt_w"/>
                                          </p:val>
                                        </p:tav>
                                      </p:tavLst>
                                    </p:anim>
                                    <p:anim calcmode="lin" valueType="num">
                                      <p:cBhvr>
                                        <p:cTn id="33" dur="750" fill="hold"/>
                                        <p:tgtEl>
                                          <p:spTgt spid="20"/>
                                        </p:tgtEl>
                                        <p:attrNameLst>
                                          <p:attrName>ppt_h</p:attrName>
                                        </p:attrNameLst>
                                      </p:cBhvr>
                                      <p:tavLst>
                                        <p:tav tm="0">
                                          <p:val>
                                            <p:fltVal val="0"/>
                                          </p:val>
                                        </p:tav>
                                        <p:tav tm="100000">
                                          <p:val>
                                            <p:strVal val="#ppt_h"/>
                                          </p:val>
                                        </p:tav>
                                      </p:tavLst>
                                    </p:anim>
                                    <p:animEffect transition="in" filter="fade">
                                      <p:cBhvr>
                                        <p:cTn id="34" dur="75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750" fill="hold"/>
                                        <p:tgtEl>
                                          <p:spTgt spid="22"/>
                                        </p:tgtEl>
                                        <p:attrNameLst>
                                          <p:attrName>ppt_w</p:attrName>
                                        </p:attrNameLst>
                                      </p:cBhvr>
                                      <p:tavLst>
                                        <p:tav tm="0">
                                          <p:val>
                                            <p:fltVal val="0"/>
                                          </p:val>
                                        </p:tav>
                                        <p:tav tm="100000">
                                          <p:val>
                                            <p:strVal val="#ppt_w"/>
                                          </p:val>
                                        </p:tav>
                                      </p:tavLst>
                                    </p:anim>
                                    <p:anim calcmode="lin" valueType="num">
                                      <p:cBhvr>
                                        <p:cTn id="38" dur="750" fill="hold"/>
                                        <p:tgtEl>
                                          <p:spTgt spid="22"/>
                                        </p:tgtEl>
                                        <p:attrNameLst>
                                          <p:attrName>ppt_h</p:attrName>
                                        </p:attrNameLst>
                                      </p:cBhvr>
                                      <p:tavLst>
                                        <p:tav tm="0">
                                          <p:val>
                                            <p:fltVal val="0"/>
                                          </p:val>
                                        </p:tav>
                                        <p:tav tm="100000">
                                          <p:val>
                                            <p:strVal val="#ppt_h"/>
                                          </p:val>
                                        </p:tav>
                                      </p:tavLst>
                                    </p:anim>
                                    <p:animEffect transition="in" filter="fade">
                                      <p:cBhvr>
                                        <p:cTn id="39" dur="750"/>
                                        <p:tgtEl>
                                          <p:spTgt spid="2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750" fill="hold"/>
                                        <p:tgtEl>
                                          <p:spTgt spid="24"/>
                                        </p:tgtEl>
                                        <p:attrNameLst>
                                          <p:attrName>ppt_w</p:attrName>
                                        </p:attrNameLst>
                                      </p:cBhvr>
                                      <p:tavLst>
                                        <p:tav tm="0">
                                          <p:val>
                                            <p:fltVal val="0"/>
                                          </p:val>
                                        </p:tav>
                                        <p:tav tm="100000">
                                          <p:val>
                                            <p:strVal val="#ppt_w"/>
                                          </p:val>
                                        </p:tav>
                                      </p:tavLst>
                                    </p:anim>
                                    <p:anim calcmode="lin" valueType="num">
                                      <p:cBhvr>
                                        <p:cTn id="43" dur="750" fill="hold"/>
                                        <p:tgtEl>
                                          <p:spTgt spid="24"/>
                                        </p:tgtEl>
                                        <p:attrNameLst>
                                          <p:attrName>ppt_h</p:attrName>
                                        </p:attrNameLst>
                                      </p:cBhvr>
                                      <p:tavLst>
                                        <p:tav tm="0">
                                          <p:val>
                                            <p:fltVal val="0"/>
                                          </p:val>
                                        </p:tav>
                                        <p:tav tm="100000">
                                          <p:val>
                                            <p:strVal val="#ppt_h"/>
                                          </p:val>
                                        </p:tav>
                                      </p:tavLst>
                                    </p:anim>
                                    <p:animEffect transition="in" filter="fade">
                                      <p:cBhvr>
                                        <p:cTn id="44" dur="75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750" fill="hold"/>
                                        <p:tgtEl>
                                          <p:spTgt spid="26"/>
                                        </p:tgtEl>
                                        <p:attrNameLst>
                                          <p:attrName>ppt_w</p:attrName>
                                        </p:attrNameLst>
                                      </p:cBhvr>
                                      <p:tavLst>
                                        <p:tav tm="0">
                                          <p:val>
                                            <p:fltVal val="0"/>
                                          </p:val>
                                        </p:tav>
                                        <p:tav tm="100000">
                                          <p:val>
                                            <p:strVal val="#ppt_w"/>
                                          </p:val>
                                        </p:tav>
                                      </p:tavLst>
                                    </p:anim>
                                    <p:anim calcmode="lin" valueType="num">
                                      <p:cBhvr>
                                        <p:cTn id="48" dur="750" fill="hold"/>
                                        <p:tgtEl>
                                          <p:spTgt spid="26"/>
                                        </p:tgtEl>
                                        <p:attrNameLst>
                                          <p:attrName>ppt_h</p:attrName>
                                        </p:attrNameLst>
                                      </p:cBhvr>
                                      <p:tavLst>
                                        <p:tav tm="0">
                                          <p:val>
                                            <p:fltVal val="0"/>
                                          </p:val>
                                        </p:tav>
                                        <p:tav tm="100000">
                                          <p:val>
                                            <p:strVal val="#ppt_h"/>
                                          </p:val>
                                        </p:tav>
                                      </p:tavLst>
                                    </p:anim>
                                    <p:animEffect transition="in" filter="fade">
                                      <p:cBhvr>
                                        <p:cTn id="49" dur="750"/>
                                        <p:tgtEl>
                                          <p:spTgt spid="2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750" fill="hold"/>
                                        <p:tgtEl>
                                          <p:spTgt spid="28"/>
                                        </p:tgtEl>
                                        <p:attrNameLst>
                                          <p:attrName>ppt_w</p:attrName>
                                        </p:attrNameLst>
                                      </p:cBhvr>
                                      <p:tavLst>
                                        <p:tav tm="0">
                                          <p:val>
                                            <p:fltVal val="0"/>
                                          </p:val>
                                        </p:tav>
                                        <p:tav tm="100000">
                                          <p:val>
                                            <p:strVal val="#ppt_w"/>
                                          </p:val>
                                        </p:tav>
                                      </p:tavLst>
                                    </p:anim>
                                    <p:anim calcmode="lin" valueType="num">
                                      <p:cBhvr>
                                        <p:cTn id="53" dur="750" fill="hold"/>
                                        <p:tgtEl>
                                          <p:spTgt spid="28"/>
                                        </p:tgtEl>
                                        <p:attrNameLst>
                                          <p:attrName>ppt_h</p:attrName>
                                        </p:attrNameLst>
                                      </p:cBhvr>
                                      <p:tavLst>
                                        <p:tav tm="0">
                                          <p:val>
                                            <p:fltVal val="0"/>
                                          </p:val>
                                        </p:tav>
                                        <p:tav tm="100000">
                                          <p:val>
                                            <p:strVal val="#ppt_h"/>
                                          </p:val>
                                        </p:tav>
                                      </p:tavLst>
                                    </p:anim>
                                    <p:animEffect transition="in" filter="fade">
                                      <p:cBhvr>
                                        <p:cTn id="54" dur="750"/>
                                        <p:tgtEl>
                                          <p:spTgt spid="28"/>
                                        </p:tgtEl>
                                      </p:cBhvr>
                                    </p:animEffect>
                                  </p:childTnLst>
                                </p:cTn>
                              </p:par>
                            </p:childTnLst>
                          </p:cTn>
                        </p:par>
                        <p:par>
                          <p:cTn id="55" fill="hold">
                            <p:stCondLst>
                              <p:cond delay="3000"/>
                            </p:stCondLst>
                            <p:childTnLst>
                              <p:par>
                                <p:cTn id="56" presetID="53" presetClass="entr" presetSubtype="16"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750" fill="hold"/>
                                        <p:tgtEl>
                                          <p:spTgt spid="19"/>
                                        </p:tgtEl>
                                        <p:attrNameLst>
                                          <p:attrName>ppt_w</p:attrName>
                                        </p:attrNameLst>
                                      </p:cBhvr>
                                      <p:tavLst>
                                        <p:tav tm="0">
                                          <p:val>
                                            <p:fltVal val="0"/>
                                          </p:val>
                                        </p:tav>
                                        <p:tav tm="100000">
                                          <p:val>
                                            <p:strVal val="#ppt_w"/>
                                          </p:val>
                                        </p:tav>
                                      </p:tavLst>
                                    </p:anim>
                                    <p:anim calcmode="lin" valueType="num">
                                      <p:cBhvr>
                                        <p:cTn id="59" dur="750" fill="hold"/>
                                        <p:tgtEl>
                                          <p:spTgt spid="19"/>
                                        </p:tgtEl>
                                        <p:attrNameLst>
                                          <p:attrName>ppt_h</p:attrName>
                                        </p:attrNameLst>
                                      </p:cBhvr>
                                      <p:tavLst>
                                        <p:tav tm="0">
                                          <p:val>
                                            <p:fltVal val="0"/>
                                          </p:val>
                                        </p:tav>
                                        <p:tav tm="100000">
                                          <p:val>
                                            <p:strVal val="#ppt_h"/>
                                          </p:val>
                                        </p:tav>
                                      </p:tavLst>
                                    </p:anim>
                                    <p:animEffect transition="in" filter="fade">
                                      <p:cBhvr>
                                        <p:cTn id="60" dur="750"/>
                                        <p:tgtEl>
                                          <p:spTgt spid="19"/>
                                        </p:tgtEl>
                                      </p:cBhvr>
                                    </p:animEffect>
                                  </p:childTnLst>
                                </p:cTn>
                              </p:par>
                              <p:par>
                                <p:cTn id="61" presetID="5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750" fill="hold"/>
                                        <p:tgtEl>
                                          <p:spTgt spid="18"/>
                                        </p:tgtEl>
                                        <p:attrNameLst>
                                          <p:attrName>ppt_w</p:attrName>
                                        </p:attrNameLst>
                                      </p:cBhvr>
                                      <p:tavLst>
                                        <p:tav tm="0">
                                          <p:val>
                                            <p:fltVal val="0"/>
                                          </p:val>
                                        </p:tav>
                                        <p:tav tm="100000">
                                          <p:val>
                                            <p:strVal val="#ppt_w"/>
                                          </p:val>
                                        </p:tav>
                                      </p:tavLst>
                                    </p:anim>
                                    <p:anim calcmode="lin" valueType="num">
                                      <p:cBhvr>
                                        <p:cTn id="64" dur="750" fill="hold"/>
                                        <p:tgtEl>
                                          <p:spTgt spid="18"/>
                                        </p:tgtEl>
                                        <p:attrNameLst>
                                          <p:attrName>ppt_h</p:attrName>
                                        </p:attrNameLst>
                                      </p:cBhvr>
                                      <p:tavLst>
                                        <p:tav tm="0">
                                          <p:val>
                                            <p:fltVal val="0"/>
                                          </p:val>
                                        </p:tav>
                                        <p:tav tm="100000">
                                          <p:val>
                                            <p:strVal val="#ppt_h"/>
                                          </p:val>
                                        </p:tav>
                                      </p:tavLst>
                                    </p:anim>
                                    <p:animEffect transition="in" filter="fade">
                                      <p:cBhvr>
                                        <p:cTn id="65" dur="750"/>
                                        <p:tgtEl>
                                          <p:spTgt spid="18"/>
                                        </p:tgtEl>
                                      </p:cBhvr>
                                    </p:animEffect>
                                  </p:childTnLst>
                                </p:cTn>
                              </p:par>
                              <p:par>
                                <p:cTn id="66" presetID="53" presetClass="entr" presetSubtype="16"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750" fill="hold"/>
                                        <p:tgtEl>
                                          <p:spTgt spid="17"/>
                                        </p:tgtEl>
                                        <p:attrNameLst>
                                          <p:attrName>ppt_w</p:attrName>
                                        </p:attrNameLst>
                                      </p:cBhvr>
                                      <p:tavLst>
                                        <p:tav tm="0">
                                          <p:val>
                                            <p:fltVal val="0"/>
                                          </p:val>
                                        </p:tav>
                                        <p:tav tm="100000">
                                          <p:val>
                                            <p:strVal val="#ppt_w"/>
                                          </p:val>
                                        </p:tav>
                                      </p:tavLst>
                                    </p:anim>
                                    <p:anim calcmode="lin" valueType="num">
                                      <p:cBhvr>
                                        <p:cTn id="69" dur="750" fill="hold"/>
                                        <p:tgtEl>
                                          <p:spTgt spid="17"/>
                                        </p:tgtEl>
                                        <p:attrNameLst>
                                          <p:attrName>ppt_h</p:attrName>
                                        </p:attrNameLst>
                                      </p:cBhvr>
                                      <p:tavLst>
                                        <p:tav tm="0">
                                          <p:val>
                                            <p:fltVal val="0"/>
                                          </p:val>
                                        </p:tav>
                                        <p:tav tm="100000">
                                          <p:val>
                                            <p:strVal val="#ppt_h"/>
                                          </p:val>
                                        </p:tav>
                                      </p:tavLst>
                                    </p:anim>
                                    <p:animEffect transition="in" filter="fade">
                                      <p:cBhvr>
                                        <p:cTn id="70" dur="750"/>
                                        <p:tgtEl>
                                          <p:spTgt spid="17"/>
                                        </p:tgtEl>
                                      </p:cBhvr>
                                    </p:animEffect>
                                  </p:childTnLst>
                                </p:cTn>
                              </p:par>
                              <p:par>
                                <p:cTn id="71" presetID="53" presetClass="entr" presetSubtype="16"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750" fill="hold"/>
                                        <p:tgtEl>
                                          <p:spTgt spid="16"/>
                                        </p:tgtEl>
                                        <p:attrNameLst>
                                          <p:attrName>ppt_w</p:attrName>
                                        </p:attrNameLst>
                                      </p:cBhvr>
                                      <p:tavLst>
                                        <p:tav tm="0">
                                          <p:val>
                                            <p:fltVal val="0"/>
                                          </p:val>
                                        </p:tav>
                                        <p:tav tm="100000">
                                          <p:val>
                                            <p:strVal val="#ppt_w"/>
                                          </p:val>
                                        </p:tav>
                                      </p:tavLst>
                                    </p:anim>
                                    <p:anim calcmode="lin" valueType="num">
                                      <p:cBhvr>
                                        <p:cTn id="74" dur="750" fill="hold"/>
                                        <p:tgtEl>
                                          <p:spTgt spid="16"/>
                                        </p:tgtEl>
                                        <p:attrNameLst>
                                          <p:attrName>ppt_h</p:attrName>
                                        </p:attrNameLst>
                                      </p:cBhvr>
                                      <p:tavLst>
                                        <p:tav tm="0">
                                          <p:val>
                                            <p:fltVal val="0"/>
                                          </p:val>
                                        </p:tav>
                                        <p:tav tm="100000">
                                          <p:val>
                                            <p:strVal val="#ppt_h"/>
                                          </p:val>
                                        </p:tav>
                                      </p:tavLst>
                                    </p:anim>
                                    <p:animEffect transition="in" filter="fade">
                                      <p:cBhvr>
                                        <p:cTn id="75" dur="750"/>
                                        <p:tgtEl>
                                          <p:spTgt spid="16"/>
                                        </p:tgtEl>
                                      </p:cBhvr>
                                    </p:animEffect>
                                  </p:childTnLst>
                                </p:cTn>
                              </p:par>
                              <p:par>
                                <p:cTn id="76" presetID="53" presetClass="entr" presetSubtype="16"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750" fill="hold"/>
                                        <p:tgtEl>
                                          <p:spTgt spid="15"/>
                                        </p:tgtEl>
                                        <p:attrNameLst>
                                          <p:attrName>ppt_w</p:attrName>
                                        </p:attrNameLst>
                                      </p:cBhvr>
                                      <p:tavLst>
                                        <p:tav tm="0">
                                          <p:val>
                                            <p:fltVal val="0"/>
                                          </p:val>
                                        </p:tav>
                                        <p:tav tm="100000">
                                          <p:val>
                                            <p:strVal val="#ppt_w"/>
                                          </p:val>
                                        </p:tav>
                                      </p:tavLst>
                                    </p:anim>
                                    <p:anim calcmode="lin" valueType="num">
                                      <p:cBhvr>
                                        <p:cTn id="79" dur="750" fill="hold"/>
                                        <p:tgtEl>
                                          <p:spTgt spid="15"/>
                                        </p:tgtEl>
                                        <p:attrNameLst>
                                          <p:attrName>ppt_h</p:attrName>
                                        </p:attrNameLst>
                                      </p:cBhvr>
                                      <p:tavLst>
                                        <p:tav tm="0">
                                          <p:val>
                                            <p:fltVal val="0"/>
                                          </p:val>
                                        </p:tav>
                                        <p:tav tm="100000">
                                          <p:val>
                                            <p:strVal val="#ppt_h"/>
                                          </p:val>
                                        </p:tav>
                                      </p:tavLst>
                                    </p:anim>
                                    <p:animEffect transition="in" filter="fade">
                                      <p:cBhvr>
                                        <p:cTn id="80" dur="750"/>
                                        <p:tgtEl>
                                          <p:spTgt spid="15"/>
                                        </p:tgtEl>
                                      </p:cBhvr>
                                    </p:animEffect>
                                  </p:childTnLst>
                                </p:cTn>
                              </p:par>
                            </p:childTnLst>
                          </p:cTn>
                        </p:par>
                        <p:par>
                          <p:cTn id="81" fill="hold">
                            <p:stCondLst>
                              <p:cond delay="4000"/>
                            </p:stCondLst>
                            <p:childTnLst>
                              <p:par>
                                <p:cTn id="82" presetID="42" presetClass="entr" presetSubtype="0"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750"/>
                                        <p:tgtEl>
                                          <p:spTgt spid="21"/>
                                        </p:tgtEl>
                                      </p:cBhvr>
                                    </p:animEffect>
                                    <p:anim calcmode="lin" valueType="num">
                                      <p:cBhvr>
                                        <p:cTn id="85" dur="750" fill="hold"/>
                                        <p:tgtEl>
                                          <p:spTgt spid="21"/>
                                        </p:tgtEl>
                                        <p:attrNameLst>
                                          <p:attrName>ppt_x</p:attrName>
                                        </p:attrNameLst>
                                      </p:cBhvr>
                                      <p:tavLst>
                                        <p:tav tm="0">
                                          <p:val>
                                            <p:strVal val="#ppt_x"/>
                                          </p:val>
                                        </p:tav>
                                        <p:tav tm="100000">
                                          <p:val>
                                            <p:strVal val="#ppt_x"/>
                                          </p:val>
                                        </p:tav>
                                      </p:tavLst>
                                    </p:anim>
                                    <p:anim calcmode="lin" valueType="num">
                                      <p:cBhvr>
                                        <p:cTn id="86" dur="750" fill="hold"/>
                                        <p:tgtEl>
                                          <p:spTgt spid="2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750"/>
                                        <p:tgtEl>
                                          <p:spTgt spid="23"/>
                                        </p:tgtEl>
                                      </p:cBhvr>
                                    </p:animEffect>
                                    <p:anim calcmode="lin" valueType="num">
                                      <p:cBhvr>
                                        <p:cTn id="90" dur="750" fill="hold"/>
                                        <p:tgtEl>
                                          <p:spTgt spid="23"/>
                                        </p:tgtEl>
                                        <p:attrNameLst>
                                          <p:attrName>ppt_x</p:attrName>
                                        </p:attrNameLst>
                                      </p:cBhvr>
                                      <p:tavLst>
                                        <p:tav tm="0">
                                          <p:val>
                                            <p:strVal val="#ppt_x"/>
                                          </p:val>
                                        </p:tav>
                                        <p:tav tm="100000">
                                          <p:val>
                                            <p:strVal val="#ppt_x"/>
                                          </p:val>
                                        </p:tav>
                                      </p:tavLst>
                                    </p:anim>
                                    <p:anim calcmode="lin" valueType="num">
                                      <p:cBhvr>
                                        <p:cTn id="91" dur="750" fill="hold"/>
                                        <p:tgtEl>
                                          <p:spTgt spid="2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750"/>
                                        <p:tgtEl>
                                          <p:spTgt spid="25"/>
                                        </p:tgtEl>
                                      </p:cBhvr>
                                    </p:animEffect>
                                    <p:anim calcmode="lin" valueType="num">
                                      <p:cBhvr>
                                        <p:cTn id="95" dur="750" fill="hold"/>
                                        <p:tgtEl>
                                          <p:spTgt spid="25"/>
                                        </p:tgtEl>
                                        <p:attrNameLst>
                                          <p:attrName>ppt_x</p:attrName>
                                        </p:attrNameLst>
                                      </p:cBhvr>
                                      <p:tavLst>
                                        <p:tav tm="0">
                                          <p:val>
                                            <p:strVal val="#ppt_x"/>
                                          </p:val>
                                        </p:tav>
                                        <p:tav tm="100000">
                                          <p:val>
                                            <p:strVal val="#ppt_x"/>
                                          </p:val>
                                        </p:tav>
                                      </p:tavLst>
                                    </p:anim>
                                    <p:anim calcmode="lin" valueType="num">
                                      <p:cBhvr>
                                        <p:cTn id="96" dur="750" fill="hold"/>
                                        <p:tgtEl>
                                          <p:spTgt spid="2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750"/>
                                        <p:tgtEl>
                                          <p:spTgt spid="27"/>
                                        </p:tgtEl>
                                      </p:cBhvr>
                                    </p:animEffect>
                                    <p:anim calcmode="lin" valueType="num">
                                      <p:cBhvr>
                                        <p:cTn id="100" dur="750" fill="hold"/>
                                        <p:tgtEl>
                                          <p:spTgt spid="27"/>
                                        </p:tgtEl>
                                        <p:attrNameLst>
                                          <p:attrName>ppt_x</p:attrName>
                                        </p:attrNameLst>
                                      </p:cBhvr>
                                      <p:tavLst>
                                        <p:tav tm="0">
                                          <p:val>
                                            <p:strVal val="#ppt_x"/>
                                          </p:val>
                                        </p:tav>
                                        <p:tav tm="100000">
                                          <p:val>
                                            <p:strVal val="#ppt_x"/>
                                          </p:val>
                                        </p:tav>
                                      </p:tavLst>
                                    </p:anim>
                                    <p:anim calcmode="lin" valueType="num">
                                      <p:cBhvr>
                                        <p:cTn id="101" dur="750" fill="hold"/>
                                        <p:tgtEl>
                                          <p:spTgt spid="27"/>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750"/>
                                        <p:tgtEl>
                                          <p:spTgt spid="29"/>
                                        </p:tgtEl>
                                      </p:cBhvr>
                                    </p:animEffect>
                                    <p:anim calcmode="lin" valueType="num">
                                      <p:cBhvr>
                                        <p:cTn id="105" dur="750" fill="hold"/>
                                        <p:tgtEl>
                                          <p:spTgt spid="29"/>
                                        </p:tgtEl>
                                        <p:attrNameLst>
                                          <p:attrName>ppt_x</p:attrName>
                                        </p:attrNameLst>
                                      </p:cBhvr>
                                      <p:tavLst>
                                        <p:tav tm="0">
                                          <p:val>
                                            <p:strVal val="#ppt_x"/>
                                          </p:val>
                                        </p:tav>
                                        <p:tav tm="100000">
                                          <p:val>
                                            <p:strVal val="#ppt_x"/>
                                          </p:val>
                                        </p:tav>
                                      </p:tavLst>
                                    </p:anim>
                                    <p:anim calcmode="lin" valueType="num">
                                      <p:cBhvr>
                                        <p:cTn id="106"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0" grpId="0"/>
      <p:bldP spid="21" grpId="0"/>
      <p:bldP spid="22" grpId="0"/>
      <p:bldP spid="23" grpId="0"/>
      <p:bldP spid="24" grpId="0"/>
      <p:bldP spid="25"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6428" y="1727201"/>
            <a:ext cx="4107543" cy="1701800"/>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816428" y="3853543"/>
            <a:ext cx="4107543" cy="1701800"/>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9" name="组合 18"/>
          <p:cNvGrpSpPr/>
          <p:nvPr/>
        </p:nvGrpSpPr>
        <p:grpSpPr>
          <a:xfrm>
            <a:off x="5309502" y="1695451"/>
            <a:ext cx="6145897" cy="1733549"/>
            <a:chOff x="5309502" y="1695451"/>
            <a:chExt cx="6145897" cy="1733549"/>
          </a:xfrm>
        </p:grpSpPr>
        <p:sp>
          <p:nvSpPr>
            <p:cNvPr id="6" name="矩形 5"/>
            <p:cNvSpPr/>
            <p:nvPr/>
          </p:nvSpPr>
          <p:spPr>
            <a:xfrm>
              <a:off x="5309502" y="1698173"/>
              <a:ext cx="1704527" cy="1730827"/>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7014028" y="1695451"/>
              <a:ext cx="4441371" cy="173082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7399560" y="1995279"/>
              <a:ext cx="1745545" cy="348813"/>
            </a:xfrm>
            <a:prstGeom prst="rect">
              <a:avLst/>
            </a:prstGeom>
          </p:spPr>
          <p:txBody>
            <a:bodyPr wrap="square">
              <a:spAutoFit/>
            </a:bodyPr>
            <a:lstStyle/>
            <a:p>
              <a:pPr>
                <a:lnSpc>
                  <a:spcPts val="2000"/>
                </a:lnSpc>
              </a:pPr>
              <a:r>
                <a:rPr lang="zh-CN" altLang="en-US" dirty="0">
                  <a:solidFill>
                    <a:srgbClr val="666666"/>
                  </a:solidFill>
                  <a:cs typeface="+mn-ea"/>
                  <a:sym typeface="+mn-lt"/>
                </a:rPr>
                <a:t>输入此处标 题</a:t>
              </a:r>
              <a:endParaRPr lang="zh-CN" altLang="en-US" dirty="0">
                <a:solidFill>
                  <a:srgbClr val="666666"/>
                </a:solidFill>
                <a:cs typeface="+mn-ea"/>
                <a:sym typeface="+mn-lt"/>
              </a:endParaRPr>
            </a:p>
          </p:txBody>
        </p:sp>
        <p:sp>
          <p:nvSpPr>
            <p:cNvPr id="12" name="矩形 11"/>
            <p:cNvSpPr/>
            <p:nvPr/>
          </p:nvSpPr>
          <p:spPr>
            <a:xfrm>
              <a:off x="5567903" y="2884480"/>
              <a:ext cx="1184644" cy="388824"/>
            </a:xfrm>
            <a:prstGeom prst="rect">
              <a:avLst/>
            </a:prstGeom>
          </p:spPr>
          <p:txBody>
            <a:bodyPr wrap="square">
              <a:spAutoFit/>
            </a:bodyPr>
            <a:lstStyle/>
            <a:p>
              <a:pPr algn="ctr">
                <a:lnSpc>
                  <a:spcPts val="2000"/>
                </a:lnSpc>
              </a:pPr>
              <a:r>
                <a:rPr lang="en-US" altLang="zh-CN" sz="3200" spc="300" dirty="0">
                  <a:solidFill>
                    <a:srgbClr val="666666"/>
                  </a:solidFill>
                  <a:cs typeface="+mn-ea"/>
                  <a:sym typeface="+mn-lt"/>
                </a:rPr>
                <a:t>ONE</a:t>
              </a:r>
              <a:endParaRPr lang="zh-CN" altLang="en-US" sz="3200" spc="300" dirty="0">
                <a:solidFill>
                  <a:srgbClr val="666666"/>
                </a:solidFill>
                <a:cs typeface="+mn-ea"/>
                <a:sym typeface="+mn-lt"/>
              </a:endParaRPr>
            </a:p>
          </p:txBody>
        </p:sp>
        <p:pic>
          <p:nvPicPr>
            <p:cNvPr id="14" name="图形 1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1547" y="2144067"/>
              <a:ext cx="476250" cy="400050"/>
            </a:xfrm>
            <a:prstGeom prst="rect">
              <a:avLst/>
            </a:prstGeom>
          </p:spPr>
        </p:pic>
        <p:sp>
          <p:nvSpPr>
            <p:cNvPr id="16" name="矩形 15"/>
            <p:cNvSpPr/>
            <p:nvPr/>
          </p:nvSpPr>
          <p:spPr>
            <a:xfrm>
              <a:off x="7399560" y="2327914"/>
              <a:ext cx="3732360" cy="109683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a:t>
              </a:r>
              <a:endParaRPr lang="zh-CN" altLang="en-US" sz="1400" dirty="0">
                <a:solidFill>
                  <a:srgbClr val="666666"/>
                </a:solidFill>
                <a:cs typeface="+mn-ea"/>
                <a:sym typeface="+mn-lt"/>
              </a:endParaRPr>
            </a:p>
          </p:txBody>
        </p:sp>
      </p:grpSp>
      <p:grpSp>
        <p:nvGrpSpPr>
          <p:cNvPr id="20" name="组合 19"/>
          <p:cNvGrpSpPr/>
          <p:nvPr/>
        </p:nvGrpSpPr>
        <p:grpSpPr>
          <a:xfrm>
            <a:off x="5309501" y="3850821"/>
            <a:ext cx="6145897" cy="1736107"/>
            <a:chOff x="5309501" y="3850821"/>
            <a:chExt cx="6145897" cy="1736107"/>
          </a:xfrm>
        </p:grpSpPr>
        <p:sp>
          <p:nvSpPr>
            <p:cNvPr id="8" name="矩形 7"/>
            <p:cNvSpPr/>
            <p:nvPr/>
          </p:nvSpPr>
          <p:spPr>
            <a:xfrm>
              <a:off x="5309501" y="3853543"/>
              <a:ext cx="1704527" cy="1730827"/>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7014027" y="3850821"/>
              <a:ext cx="4441371" cy="173082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5567902" y="5057263"/>
              <a:ext cx="1326383" cy="378117"/>
            </a:xfrm>
            <a:prstGeom prst="rect">
              <a:avLst/>
            </a:prstGeom>
          </p:spPr>
          <p:txBody>
            <a:bodyPr wrap="square">
              <a:spAutoFit/>
            </a:bodyPr>
            <a:lstStyle/>
            <a:p>
              <a:pPr algn="ctr">
                <a:lnSpc>
                  <a:spcPts val="2000"/>
                </a:lnSpc>
              </a:pPr>
              <a:r>
                <a:rPr lang="en-US" altLang="zh-CN" sz="3200" spc="300" dirty="0">
                  <a:solidFill>
                    <a:srgbClr val="666666"/>
                  </a:solidFill>
                  <a:cs typeface="+mn-ea"/>
                  <a:sym typeface="+mn-lt"/>
                </a:rPr>
                <a:t>TWO</a:t>
              </a:r>
              <a:endParaRPr lang="zh-CN" altLang="en-US" sz="3200" spc="300" dirty="0">
                <a:solidFill>
                  <a:srgbClr val="666666"/>
                </a:solidFill>
                <a:cs typeface="+mn-ea"/>
                <a:sym typeface="+mn-lt"/>
              </a:endParaRPr>
            </a:p>
          </p:txBody>
        </p:sp>
        <p:pic>
          <p:nvPicPr>
            <p:cNvPr id="15" name="图形 1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2497" y="4280657"/>
              <a:ext cx="495300" cy="419100"/>
            </a:xfrm>
            <a:prstGeom prst="rect">
              <a:avLst/>
            </a:prstGeom>
          </p:spPr>
        </p:pic>
        <p:sp>
          <p:nvSpPr>
            <p:cNvPr id="17" name="矩形 16"/>
            <p:cNvSpPr/>
            <p:nvPr/>
          </p:nvSpPr>
          <p:spPr>
            <a:xfrm>
              <a:off x="7368533" y="4157454"/>
              <a:ext cx="1745545" cy="348813"/>
            </a:xfrm>
            <a:prstGeom prst="rect">
              <a:avLst/>
            </a:prstGeom>
          </p:spPr>
          <p:txBody>
            <a:bodyPr wrap="square">
              <a:spAutoFit/>
            </a:bodyPr>
            <a:lstStyle/>
            <a:p>
              <a:pPr>
                <a:lnSpc>
                  <a:spcPts val="2000"/>
                </a:lnSpc>
              </a:pPr>
              <a:r>
                <a:rPr lang="zh-CN" altLang="en-US" dirty="0">
                  <a:solidFill>
                    <a:srgbClr val="666666"/>
                  </a:solidFill>
                  <a:cs typeface="+mn-ea"/>
                  <a:sym typeface="+mn-lt"/>
                </a:rPr>
                <a:t>输入此处标 题</a:t>
              </a:r>
              <a:endParaRPr lang="zh-CN" altLang="en-US" dirty="0">
                <a:solidFill>
                  <a:srgbClr val="666666"/>
                </a:solidFill>
                <a:cs typeface="+mn-ea"/>
                <a:sym typeface="+mn-lt"/>
              </a:endParaRPr>
            </a:p>
          </p:txBody>
        </p:sp>
        <p:sp>
          <p:nvSpPr>
            <p:cNvPr id="18" name="矩形 17"/>
            <p:cNvSpPr/>
            <p:nvPr/>
          </p:nvSpPr>
          <p:spPr>
            <a:xfrm>
              <a:off x="7368533" y="4490089"/>
              <a:ext cx="3732360" cy="109683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a:t>
              </a:r>
              <a:endParaRPr lang="zh-CN" altLang="en-US" sz="1400" dirty="0">
                <a:solidFill>
                  <a:srgbClr val="666666"/>
                </a:solidFill>
                <a:cs typeface="+mn-ea"/>
                <a:sym typeface="+mn-lt"/>
              </a:endParaRPr>
            </a:p>
          </p:txBody>
        </p:sp>
      </p:grpSp>
      <p:sp>
        <p:nvSpPr>
          <p:cNvPr id="3" name="TextBox 9"/>
          <p:cNvSpPr txBox="1"/>
          <p:nvPr/>
        </p:nvSpPr>
        <p:spPr>
          <a:xfrm>
            <a:off x="816428" y="6689675"/>
            <a:ext cx="1224136"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下载 </a:t>
            </a:r>
            <a:r>
              <a:rPr lang="en-US" altLang="zh-CN" sz="100" dirty="0">
                <a:solidFill>
                  <a:schemeClr val="bg1"/>
                </a:solidFill>
                <a:latin typeface="微软雅黑" panose="020B0503020204020204" pitchFamily="34" charset="-122"/>
              </a:rPr>
              <a:t>http://www.1ppt.com/xiazai/</a:t>
            </a:r>
            <a:endParaRPr lang="en-US" altLang="zh-CN" sz="100" dirty="0">
              <a:solidFill>
                <a:schemeClr val="bg1"/>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29100" y="0"/>
            <a:ext cx="7962900" cy="6858000"/>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4" name="矩形 3"/>
          <p:cNvSpPr/>
          <p:nvPr/>
        </p:nvSpPr>
        <p:spPr>
          <a:xfrm>
            <a:off x="914750" y="2555816"/>
            <a:ext cx="2596224" cy="1588448"/>
          </a:xfrm>
          <a:prstGeom prst="rect">
            <a:avLst/>
          </a:prstGeom>
        </p:spPr>
        <p:txBody>
          <a:bodyPr wrap="none">
            <a:spAutoFit/>
          </a:bodyPr>
          <a:lstStyle/>
          <a:p>
            <a:pPr algn="r">
              <a:lnSpc>
                <a:spcPts val="4000"/>
              </a:lnSpc>
            </a:pPr>
            <a:r>
              <a:rPr lang="zh-CN" altLang="en-US" sz="2800" spc="600" dirty="0">
                <a:solidFill>
                  <a:schemeClr val="tx1">
                    <a:lumMod val="50000"/>
                    <a:lumOff val="50000"/>
                  </a:schemeClr>
                </a:solidFill>
                <a:cs typeface="+mn-ea"/>
                <a:sym typeface="+mn-lt"/>
              </a:rPr>
              <a:t>M</a:t>
            </a:r>
            <a:r>
              <a:rPr lang="en-US" altLang="zh-CN" sz="2800" spc="600" dirty="0">
                <a:solidFill>
                  <a:schemeClr val="tx1">
                    <a:lumMod val="50000"/>
                    <a:lumOff val="50000"/>
                  </a:schemeClr>
                </a:solidFill>
                <a:cs typeface="+mn-ea"/>
                <a:sym typeface="+mn-lt"/>
              </a:rPr>
              <a:t>ID YEAR</a:t>
            </a:r>
            <a:endParaRPr lang="en-US" altLang="zh-CN" sz="2800" spc="600" dirty="0">
              <a:solidFill>
                <a:schemeClr val="tx1">
                  <a:lumMod val="50000"/>
                  <a:lumOff val="50000"/>
                </a:schemeClr>
              </a:solidFill>
              <a:cs typeface="+mn-ea"/>
              <a:sym typeface="+mn-lt"/>
            </a:endParaRPr>
          </a:p>
          <a:p>
            <a:pPr algn="r">
              <a:lnSpc>
                <a:spcPts val="4000"/>
              </a:lnSpc>
            </a:pPr>
            <a:r>
              <a:rPr lang="en-US" altLang="zh-CN" sz="2800" spc="600" dirty="0">
                <a:solidFill>
                  <a:schemeClr val="tx1">
                    <a:lumMod val="50000"/>
                    <a:lumOff val="50000"/>
                  </a:schemeClr>
                </a:solidFill>
                <a:cs typeface="+mn-ea"/>
                <a:sym typeface="+mn-lt"/>
              </a:rPr>
              <a:t>WORK</a:t>
            </a:r>
            <a:endParaRPr lang="en-US" altLang="zh-CN" sz="2800" spc="600" dirty="0">
              <a:solidFill>
                <a:schemeClr val="tx1">
                  <a:lumMod val="50000"/>
                  <a:lumOff val="50000"/>
                </a:schemeClr>
              </a:solidFill>
              <a:cs typeface="+mn-ea"/>
              <a:sym typeface="+mn-lt"/>
            </a:endParaRPr>
          </a:p>
          <a:p>
            <a:pPr algn="r">
              <a:lnSpc>
                <a:spcPts val="4000"/>
              </a:lnSpc>
            </a:pPr>
            <a:r>
              <a:rPr lang="en-US" altLang="zh-CN" sz="2800" spc="600" dirty="0">
                <a:solidFill>
                  <a:schemeClr val="tx1">
                    <a:lumMod val="50000"/>
                    <a:lumOff val="50000"/>
                  </a:schemeClr>
                </a:solidFill>
                <a:cs typeface="+mn-ea"/>
                <a:sym typeface="+mn-lt"/>
              </a:rPr>
              <a:t>SUMMARY</a:t>
            </a:r>
            <a:endParaRPr lang="zh-CN" altLang="en-US" sz="2800" spc="600" dirty="0">
              <a:solidFill>
                <a:schemeClr val="tx1">
                  <a:lumMod val="50000"/>
                  <a:lumOff val="50000"/>
                </a:schemeClr>
              </a:solidFill>
              <a:cs typeface="+mn-ea"/>
              <a:sym typeface="+mn-lt"/>
            </a:endParaRPr>
          </a:p>
        </p:txBody>
      </p:sp>
      <p:sp>
        <p:nvSpPr>
          <p:cNvPr id="5" name="矩形 4"/>
          <p:cNvSpPr/>
          <p:nvPr/>
        </p:nvSpPr>
        <p:spPr>
          <a:xfrm>
            <a:off x="5248729" y="2679701"/>
            <a:ext cx="1685472" cy="1117599"/>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76"/>
          <p:cNvSpPr txBox="1"/>
          <p:nvPr/>
        </p:nvSpPr>
        <p:spPr>
          <a:xfrm>
            <a:off x="5248729" y="1971041"/>
            <a:ext cx="13207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i="1" spc="300" dirty="0">
                <a:solidFill>
                  <a:srgbClr val="9E7E66"/>
                </a:solidFill>
                <a:cs typeface="+mn-ea"/>
                <a:sym typeface="+mn-lt"/>
              </a:rPr>
              <a:t>2020</a:t>
            </a:r>
            <a:endParaRPr kumimoji="0" lang="zh-CN" altLang="en-US" sz="3200" b="1" i="1" u="none" strike="noStrike" kern="1200" cap="none" spc="300" normalizeH="0" baseline="0" noProof="0" dirty="0">
              <a:ln>
                <a:noFill/>
              </a:ln>
              <a:solidFill>
                <a:srgbClr val="9E7E66"/>
              </a:solidFill>
              <a:effectLst/>
              <a:uLnTx/>
              <a:uFillTx/>
              <a:cs typeface="+mn-ea"/>
              <a:sym typeface="+mn-lt"/>
            </a:endParaRPr>
          </a:p>
        </p:txBody>
      </p:sp>
      <p:sp>
        <p:nvSpPr>
          <p:cNvPr id="7" name="矩形 6"/>
          <p:cNvSpPr/>
          <p:nvPr/>
        </p:nvSpPr>
        <p:spPr>
          <a:xfrm>
            <a:off x="5162901" y="4289485"/>
            <a:ext cx="1745545" cy="843244"/>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8" name="矩形 7"/>
          <p:cNvSpPr/>
          <p:nvPr/>
        </p:nvSpPr>
        <p:spPr>
          <a:xfrm>
            <a:off x="7404322" y="4295835"/>
            <a:ext cx="1603009" cy="1096839"/>
          </a:xfrm>
          <a:prstGeom prst="rect">
            <a:avLst/>
          </a:prstGeom>
        </p:spPr>
        <p:txBody>
          <a:bodyPr wrap="square">
            <a:spAutoFit/>
          </a:bodyPr>
          <a:lstStyle/>
          <a:p>
            <a:pPr>
              <a:lnSpc>
                <a:spcPts val="2000"/>
              </a:lnSpc>
            </a:pPr>
            <a:r>
              <a:rPr lang="en-US" altLang="zh-CN" sz="1400" dirty="0">
                <a:solidFill>
                  <a:srgbClr val="666666"/>
                </a:solidFill>
                <a:cs typeface="+mn-ea"/>
                <a:sym typeface="+mn-lt"/>
              </a:rPr>
              <a:t>Armor yourself in it, and it will never be used to hurt you.</a:t>
            </a:r>
            <a:endParaRPr lang="zh-CN" altLang="en-US" sz="1400" dirty="0">
              <a:solidFill>
                <a:srgbClr val="666666"/>
              </a:solidFill>
              <a:cs typeface="+mn-ea"/>
              <a:sym typeface="+mn-lt"/>
            </a:endParaRPr>
          </a:p>
        </p:txBody>
      </p:sp>
      <p:sp>
        <p:nvSpPr>
          <p:cNvPr id="9" name="矩形 8"/>
          <p:cNvSpPr/>
          <p:nvPr/>
        </p:nvSpPr>
        <p:spPr>
          <a:xfrm>
            <a:off x="9691487" y="4295835"/>
            <a:ext cx="1603009" cy="1099725"/>
          </a:xfrm>
          <a:prstGeom prst="rect">
            <a:avLst/>
          </a:prstGeom>
        </p:spPr>
        <p:txBody>
          <a:bodyPr wrap="square">
            <a:spAutoFit/>
          </a:bodyPr>
          <a:lstStyle/>
          <a:p>
            <a:pPr>
              <a:lnSpc>
                <a:spcPts val="2000"/>
              </a:lnSpc>
            </a:pPr>
            <a:r>
              <a:rPr lang="en-US" altLang="zh-CN" sz="1400" dirty="0">
                <a:solidFill>
                  <a:srgbClr val="666666"/>
                </a:solidFill>
                <a:cs typeface="+mn-ea"/>
                <a:sym typeface="+mn-lt"/>
              </a:rPr>
              <a:t>Make it your strength. Then it can never be your weakness. </a:t>
            </a:r>
            <a:endParaRPr lang="zh-CN" altLang="en-US" sz="1400" dirty="0">
              <a:solidFill>
                <a:srgbClr val="666666"/>
              </a:solidFill>
              <a:cs typeface="+mn-ea"/>
              <a:sym typeface="+mn-lt"/>
            </a:endParaRPr>
          </a:p>
        </p:txBody>
      </p:sp>
      <p:sp>
        <p:nvSpPr>
          <p:cNvPr id="10" name="矩形 9"/>
          <p:cNvSpPr/>
          <p:nvPr/>
        </p:nvSpPr>
        <p:spPr>
          <a:xfrm>
            <a:off x="7493222" y="2679700"/>
            <a:ext cx="1685472" cy="1117599"/>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9774037" y="2679700"/>
            <a:ext cx="1685472" cy="1117599"/>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76"/>
          <p:cNvSpPr txBox="1"/>
          <p:nvPr/>
        </p:nvSpPr>
        <p:spPr>
          <a:xfrm>
            <a:off x="7489982" y="1971041"/>
            <a:ext cx="13207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i="1" spc="300" dirty="0">
                <a:solidFill>
                  <a:srgbClr val="9E7E66"/>
                </a:solidFill>
                <a:cs typeface="+mn-ea"/>
                <a:sym typeface="+mn-lt"/>
              </a:rPr>
              <a:t>2021</a:t>
            </a:r>
            <a:endParaRPr kumimoji="0" lang="zh-CN" altLang="en-US" sz="3200" b="1" i="1" u="none" strike="noStrike" kern="1200" cap="none" spc="300" normalizeH="0" baseline="0" noProof="0" dirty="0">
              <a:ln>
                <a:noFill/>
              </a:ln>
              <a:solidFill>
                <a:srgbClr val="9E7E66"/>
              </a:solidFill>
              <a:effectLst/>
              <a:uLnTx/>
              <a:uFillTx/>
              <a:cs typeface="+mn-ea"/>
              <a:sym typeface="+mn-lt"/>
            </a:endParaRPr>
          </a:p>
        </p:txBody>
      </p:sp>
      <p:sp>
        <p:nvSpPr>
          <p:cNvPr id="13" name="TextBox 76"/>
          <p:cNvSpPr txBox="1"/>
          <p:nvPr/>
        </p:nvSpPr>
        <p:spPr>
          <a:xfrm>
            <a:off x="9774037" y="1971041"/>
            <a:ext cx="13207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i="1" spc="300" dirty="0">
                <a:solidFill>
                  <a:srgbClr val="9E7E66"/>
                </a:solidFill>
                <a:cs typeface="+mn-ea"/>
                <a:sym typeface="+mn-lt"/>
              </a:rPr>
              <a:t>2022</a:t>
            </a:r>
            <a:endParaRPr kumimoji="0" lang="zh-CN" altLang="en-US" sz="3200" b="1" i="1" u="none" strike="noStrike" kern="1200" cap="none" spc="300" normalizeH="0" baseline="0" noProof="0" dirty="0">
              <a:ln>
                <a:noFill/>
              </a:ln>
              <a:solidFill>
                <a:srgbClr val="9E7E66"/>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750"/>
                                        <p:tgtEl>
                                          <p:spTgt spid="3"/>
                                        </p:tgtEl>
                                      </p:cBhvr>
                                    </p:animEffect>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50" fill="hold"/>
                                        <p:tgtEl>
                                          <p:spTgt spid="5"/>
                                        </p:tgtEl>
                                        <p:attrNameLst>
                                          <p:attrName>ppt_x</p:attrName>
                                        </p:attrNameLst>
                                      </p:cBhvr>
                                      <p:tavLst>
                                        <p:tav tm="0">
                                          <p:val>
                                            <p:strVal val="1+#ppt_w/2"/>
                                          </p:val>
                                        </p:tav>
                                        <p:tav tm="100000">
                                          <p:val>
                                            <p:strVal val="#ppt_x"/>
                                          </p:val>
                                        </p:tav>
                                      </p:tavLst>
                                    </p:anim>
                                    <p:anim calcmode="lin" valueType="num">
                                      <p:cBhvr additive="base">
                                        <p:cTn id="18" dur="75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1+#ppt_w/2"/>
                                          </p:val>
                                        </p:tav>
                                        <p:tav tm="100000">
                                          <p:val>
                                            <p:strVal val="#ppt_x"/>
                                          </p:val>
                                        </p:tav>
                                      </p:tavLst>
                                    </p:anim>
                                    <p:anim calcmode="lin" valueType="num">
                                      <p:cBhvr additive="base">
                                        <p:cTn id="26" dur="75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750" fill="hold"/>
                                        <p:tgtEl>
                                          <p:spTgt spid="8"/>
                                        </p:tgtEl>
                                        <p:attrNameLst>
                                          <p:attrName>ppt_x</p:attrName>
                                        </p:attrNameLst>
                                      </p:cBhvr>
                                      <p:tavLst>
                                        <p:tav tm="0">
                                          <p:val>
                                            <p:strVal val="1+#ppt_w/2"/>
                                          </p:val>
                                        </p:tav>
                                        <p:tav tm="100000">
                                          <p:val>
                                            <p:strVal val="#ppt_x"/>
                                          </p:val>
                                        </p:tav>
                                      </p:tavLst>
                                    </p:anim>
                                    <p:anim calcmode="lin" valueType="num">
                                      <p:cBhvr additive="base">
                                        <p:cTn id="30" dur="75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750" fill="hold"/>
                                        <p:tgtEl>
                                          <p:spTgt spid="9"/>
                                        </p:tgtEl>
                                        <p:attrNameLst>
                                          <p:attrName>ppt_x</p:attrName>
                                        </p:attrNameLst>
                                      </p:cBhvr>
                                      <p:tavLst>
                                        <p:tav tm="0">
                                          <p:val>
                                            <p:strVal val="1+#ppt_w/2"/>
                                          </p:val>
                                        </p:tav>
                                        <p:tav tm="100000">
                                          <p:val>
                                            <p:strVal val="#ppt_x"/>
                                          </p:val>
                                        </p:tav>
                                      </p:tavLst>
                                    </p:anim>
                                    <p:anim calcmode="lin" valueType="num">
                                      <p:cBhvr additive="base">
                                        <p:cTn id="34" dur="75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750" fill="hold"/>
                                        <p:tgtEl>
                                          <p:spTgt spid="10"/>
                                        </p:tgtEl>
                                        <p:attrNameLst>
                                          <p:attrName>ppt_x</p:attrName>
                                        </p:attrNameLst>
                                      </p:cBhvr>
                                      <p:tavLst>
                                        <p:tav tm="0">
                                          <p:val>
                                            <p:strVal val="1+#ppt_w/2"/>
                                          </p:val>
                                        </p:tav>
                                        <p:tav tm="100000">
                                          <p:val>
                                            <p:strVal val="#ppt_x"/>
                                          </p:val>
                                        </p:tav>
                                      </p:tavLst>
                                    </p:anim>
                                    <p:anim calcmode="lin" valueType="num">
                                      <p:cBhvr additive="base">
                                        <p:cTn id="38" dur="75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750" fill="hold"/>
                                        <p:tgtEl>
                                          <p:spTgt spid="11"/>
                                        </p:tgtEl>
                                        <p:attrNameLst>
                                          <p:attrName>ppt_x</p:attrName>
                                        </p:attrNameLst>
                                      </p:cBhvr>
                                      <p:tavLst>
                                        <p:tav tm="0">
                                          <p:val>
                                            <p:strVal val="1+#ppt_w/2"/>
                                          </p:val>
                                        </p:tav>
                                        <p:tav tm="100000">
                                          <p:val>
                                            <p:strVal val="#ppt_x"/>
                                          </p:val>
                                        </p:tav>
                                      </p:tavLst>
                                    </p:anim>
                                    <p:anim calcmode="lin" valueType="num">
                                      <p:cBhvr additive="base">
                                        <p:cTn id="42" dur="75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750" fill="hold"/>
                                        <p:tgtEl>
                                          <p:spTgt spid="12"/>
                                        </p:tgtEl>
                                        <p:attrNameLst>
                                          <p:attrName>ppt_x</p:attrName>
                                        </p:attrNameLst>
                                      </p:cBhvr>
                                      <p:tavLst>
                                        <p:tav tm="0">
                                          <p:val>
                                            <p:strVal val="1+#ppt_w/2"/>
                                          </p:val>
                                        </p:tav>
                                        <p:tav tm="100000">
                                          <p:val>
                                            <p:strVal val="#ppt_x"/>
                                          </p:val>
                                        </p:tav>
                                      </p:tavLst>
                                    </p:anim>
                                    <p:anim calcmode="lin" valueType="num">
                                      <p:cBhvr additive="base">
                                        <p:cTn id="46" dur="75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750" fill="hold"/>
                                        <p:tgtEl>
                                          <p:spTgt spid="13"/>
                                        </p:tgtEl>
                                        <p:attrNameLst>
                                          <p:attrName>ppt_x</p:attrName>
                                        </p:attrNameLst>
                                      </p:cBhvr>
                                      <p:tavLst>
                                        <p:tav tm="0">
                                          <p:val>
                                            <p:strVal val="1+#ppt_w/2"/>
                                          </p:val>
                                        </p:tav>
                                        <p:tav tm="100000">
                                          <p:val>
                                            <p:strVal val="#ppt_x"/>
                                          </p:val>
                                        </p:tav>
                                      </p:tavLst>
                                    </p:anim>
                                    <p:anim calcmode="lin" valueType="num">
                                      <p:cBhvr additive="base">
                                        <p:cTn id="50"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p:bldP spid="8" grpId="0"/>
      <p:bldP spid="9" grpId="0"/>
      <p:bldP spid="10" grpId="0" animBg="1"/>
      <p:bldP spid="11" grpId="0" animBg="1"/>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443843"/>
            <a:ext cx="6096000" cy="336005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1" cstate="screen"/>
          <a:stretch>
            <a:fillRect/>
          </a:stretch>
        </p:blipFill>
        <p:spPr>
          <a:xfrm>
            <a:off x="6096000" y="2443842"/>
            <a:ext cx="6096809" cy="3360057"/>
          </a:xfrm>
          <a:prstGeom prst="rect">
            <a:avLst/>
          </a:prstGeom>
        </p:spPr>
      </p:pic>
      <p:sp>
        <p:nvSpPr>
          <p:cNvPr id="9" name="矩形 8"/>
          <p:cNvSpPr/>
          <p:nvPr/>
        </p:nvSpPr>
        <p:spPr>
          <a:xfrm>
            <a:off x="4039010" y="5708650"/>
            <a:ext cx="4088990" cy="17144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32"/>
          <p:cNvSpPr txBox="1">
            <a:spLocks noChangeArrowheads="1"/>
          </p:cNvSpPr>
          <p:nvPr/>
        </p:nvSpPr>
        <p:spPr bwMode="auto">
          <a:xfrm>
            <a:off x="5611290" y="389662"/>
            <a:ext cx="1040670" cy="1015663"/>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9E7E66"/>
                </a:solidFill>
                <a:effectLst/>
                <a:uLnTx/>
                <a:uFillTx/>
                <a:latin typeface="+mn-lt"/>
                <a:ea typeface="+mn-ea"/>
                <a:cs typeface="+mn-ea"/>
                <a:sym typeface="+mn-lt"/>
              </a:rPr>
              <a:t>02</a:t>
            </a:r>
            <a:endParaRPr kumimoji="0" lang="en-US" altLang="zh-CN" sz="6000" b="1" i="0" u="none" strike="noStrike" kern="1200" cap="none" spc="0" normalizeH="0" baseline="0" noProof="0" dirty="0">
              <a:ln>
                <a:noFill/>
              </a:ln>
              <a:solidFill>
                <a:srgbClr val="9E7E66"/>
              </a:solidFill>
              <a:effectLst/>
              <a:uLnTx/>
              <a:uFillTx/>
              <a:latin typeface="+mn-lt"/>
              <a:ea typeface="+mn-ea"/>
              <a:cs typeface="+mn-ea"/>
              <a:sym typeface="+mn-lt"/>
            </a:endParaRPr>
          </a:p>
        </p:txBody>
      </p:sp>
      <p:sp>
        <p:nvSpPr>
          <p:cNvPr id="12" name="TextBox 76"/>
          <p:cNvSpPr txBox="1"/>
          <p:nvPr/>
        </p:nvSpPr>
        <p:spPr>
          <a:xfrm>
            <a:off x="534559" y="3195132"/>
            <a:ext cx="26765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b="1" spc="300" dirty="0">
                <a:solidFill>
                  <a:schemeClr val="tx1">
                    <a:lumMod val="75000"/>
                    <a:lumOff val="25000"/>
                  </a:schemeClr>
                </a:solidFill>
                <a:cs typeface="+mn-ea"/>
                <a:sym typeface="+mn-lt"/>
              </a:rPr>
              <a:t>工作概述</a:t>
            </a:r>
            <a:endParaRPr kumimoji="0" lang="zh-CN" altLang="en-US" sz="4400" b="1" i="0" u="none" strike="noStrike" kern="1200" cap="none" spc="300" normalizeH="0" baseline="0" noProof="0" dirty="0">
              <a:ln>
                <a:noFill/>
              </a:ln>
              <a:solidFill>
                <a:schemeClr val="tx1">
                  <a:lumMod val="75000"/>
                  <a:lumOff val="25000"/>
                </a:schemeClr>
              </a:solidFill>
              <a:effectLst/>
              <a:uLnTx/>
              <a:uFillTx/>
              <a:cs typeface="+mn-ea"/>
              <a:sym typeface="+mn-lt"/>
            </a:endParaRPr>
          </a:p>
        </p:txBody>
      </p:sp>
      <p:sp>
        <p:nvSpPr>
          <p:cNvPr id="13" name="矩形 12"/>
          <p:cNvSpPr/>
          <p:nvPr/>
        </p:nvSpPr>
        <p:spPr>
          <a:xfrm>
            <a:off x="534559" y="4185166"/>
            <a:ext cx="4784284" cy="83849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14" name="矩形 13"/>
          <p:cNvSpPr/>
          <p:nvPr/>
        </p:nvSpPr>
        <p:spPr>
          <a:xfrm>
            <a:off x="3835810" y="1556496"/>
            <a:ext cx="4540833" cy="417929"/>
          </a:xfrm>
          <a:prstGeom prst="rect">
            <a:avLst/>
          </a:prstGeom>
        </p:spPr>
        <p:txBody>
          <a:bodyPr vert="horz" lIns="91440" tIns="45720" rIns="91440" bIns="45720" rtlCol="0" anchor="ctr">
            <a:noAutofit/>
          </a:bodyPr>
          <a:lstStyle/>
          <a:p>
            <a:pPr algn="ctr">
              <a:lnSpc>
                <a:spcPct val="90000"/>
              </a:lnSpc>
              <a:spcBef>
                <a:spcPct val="0"/>
              </a:spcBef>
            </a:pPr>
            <a:r>
              <a:rPr lang="zh-CN" altLang="en-US" sz="3600" spc="600" dirty="0">
                <a:solidFill>
                  <a:schemeClr val="tx1">
                    <a:lumMod val="75000"/>
                    <a:lumOff val="25000"/>
                  </a:schemeClr>
                </a:solidFill>
                <a:cs typeface="+mn-ea"/>
                <a:sym typeface="+mn-lt"/>
              </a:rPr>
              <a:t>C</a:t>
            </a:r>
            <a:r>
              <a:rPr lang="en-US" altLang="zh-CN" sz="3600" spc="600" dirty="0">
                <a:solidFill>
                  <a:schemeClr val="tx1">
                    <a:lumMod val="75000"/>
                    <a:lumOff val="25000"/>
                  </a:schemeClr>
                </a:solidFill>
                <a:cs typeface="+mn-ea"/>
                <a:sym typeface="+mn-lt"/>
              </a:rPr>
              <a:t>OMPLETION</a:t>
            </a:r>
            <a:endParaRPr lang="zh-CN" altLang="en-US" sz="3600" spc="6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comb/>
      </p:transition>
    </mc:Choice>
    <mc:Fallback>
      <p:transition spd="slow" advClick="0" advTm="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750"/>
                                        <p:tgtEl>
                                          <p:spTgt spid="9"/>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750" fill="hold"/>
                                        <p:tgtEl>
                                          <p:spTgt spid="10"/>
                                        </p:tgtEl>
                                        <p:attrNameLst>
                                          <p:attrName>ppt_w</p:attrName>
                                        </p:attrNameLst>
                                      </p:cBhvr>
                                      <p:tavLst>
                                        <p:tav tm="0">
                                          <p:val>
                                            <p:fltVal val="0"/>
                                          </p:val>
                                        </p:tav>
                                        <p:tav tm="100000">
                                          <p:val>
                                            <p:strVal val="#ppt_w"/>
                                          </p:val>
                                        </p:tav>
                                      </p:tavLst>
                                    </p:anim>
                                    <p:anim calcmode="lin" valueType="num">
                                      <p:cBhvr>
                                        <p:cTn id="19" dur="750" fill="hold"/>
                                        <p:tgtEl>
                                          <p:spTgt spid="10"/>
                                        </p:tgtEl>
                                        <p:attrNameLst>
                                          <p:attrName>ppt_h</p:attrName>
                                        </p:attrNameLst>
                                      </p:cBhvr>
                                      <p:tavLst>
                                        <p:tav tm="0">
                                          <p:val>
                                            <p:fltVal val="0"/>
                                          </p:val>
                                        </p:tav>
                                        <p:tav tm="100000">
                                          <p:val>
                                            <p:strVal val="#ppt_h"/>
                                          </p:val>
                                        </p:tav>
                                      </p:tavLst>
                                    </p:anim>
                                    <p:animEffect transition="in" filter="fade">
                                      <p:cBhvr>
                                        <p:cTn id="20" dur="750"/>
                                        <p:tgtEl>
                                          <p:spTgt spid="10"/>
                                        </p:tgtEl>
                                      </p:cBhvr>
                                    </p:animEffect>
                                  </p:childTnLst>
                                </p:cTn>
                              </p:par>
                            </p:childTnLst>
                          </p:cTn>
                        </p:par>
                        <p:par>
                          <p:cTn id="21" fill="hold">
                            <p:stCondLst>
                              <p:cond delay="3000"/>
                            </p:stCondLst>
                            <p:childTnLst>
                              <p:par>
                                <p:cTn id="22" presetID="16" presetClass="entr" presetSubtype="37"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outVertical)">
                                      <p:cBhvr>
                                        <p:cTn id="24" dur="750"/>
                                        <p:tgtEl>
                                          <p:spTgt spid="14"/>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750"/>
                                        <p:tgtEl>
                                          <p:spTgt spid="12"/>
                                        </p:tgtEl>
                                      </p:cBhvr>
                                    </p:animEffect>
                                  </p:childTnLst>
                                </p:cTn>
                              </p:par>
                            </p:childTnLst>
                          </p:cTn>
                        </p:par>
                        <p:par>
                          <p:cTn id="29" fill="hold">
                            <p:stCondLst>
                              <p:cond delay="5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1074057" y="4165601"/>
            <a:ext cx="10116457" cy="0"/>
          </a:xfrm>
          <a:prstGeom prst="line">
            <a:avLst/>
          </a:prstGeom>
          <a:ln>
            <a:solidFill>
              <a:srgbClr val="BFA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412343" y="2452915"/>
            <a:ext cx="0" cy="3439886"/>
          </a:xfrm>
          <a:prstGeom prst="line">
            <a:avLst/>
          </a:prstGeom>
          <a:ln>
            <a:solidFill>
              <a:srgbClr val="BFAA9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779657" y="2438401"/>
            <a:ext cx="0" cy="3512457"/>
          </a:xfrm>
          <a:prstGeom prst="line">
            <a:avLst/>
          </a:prstGeom>
          <a:ln>
            <a:solidFill>
              <a:srgbClr val="BFAA9A"/>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107064" y="1002269"/>
            <a:ext cx="6025046" cy="461665"/>
          </a:xfrm>
          <a:prstGeom prst="rect">
            <a:avLst/>
          </a:prstGeom>
        </p:spPr>
        <p:txBody>
          <a:bodyPr wrap="none">
            <a:spAutoFit/>
          </a:bodyPr>
          <a:lstStyle/>
          <a:p>
            <a:pPr algn="ctr"/>
            <a:r>
              <a:rPr lang="zh-CN" altLang="en-US" sz="2400" b="1" spc="600" dirty="0">
                <a:solidFill>
                  <a:schemeClr val="tx1">
                    <a:lumMod val="75000"/>
                    <a:lumOff val="25000"/>
                  </a:schemeClr>
                </a:solidFill>
                <a:cs typeface="+mn-ea"/>
                <a:sym typeface="+mn-lt"/>
              </a:rPr>
              <a:t>M</a:t>
            </a:r>
            <a:r>
              <a:rPr lang="en-US" altLang="zh-CN" sz="2400" b="1" spc="600" dirty="0">
                <a:solidFill>
                  <a:schemeClr val="tx1">
                    <a:lumMod val="75000"/>
                    <a:lumOff val="25000"/>
                  </a:schemeClr>
                </a:solidFill>
                <a:cs typeface="+mn-ea"/>
                <a:sym typeface="+mn-lt"/>
              </a:rPr>
              <a:t>ID YEAR WORK SUMMARY</a:t>
            </a:r>
            <a:endParaRPr lang="zh-CN" altLang="en-US" sz="2400" b="1" spc="600" dirty="0">
              <a:solidFill>
                <a:schemeClr val="tx1">
                  <a:lumMod val="75000"/>
                  <a:lumOff val="25000"/>
                </a:schemeClr>
              </a:solidFill>
              <a:cs typeface="+mn-ea"/>
              <a:sym typeface="+mn-lt"/>
            </a:endParaRPr>
          </a:p>
        </p:txBody>
      </p:sp>
      <p:sp>
        <p:nvSpPr>
          <p:cNvPr id="17" name="矩形 16"/>
          <p:cNvSpPr/>
          <p:nvPr/>
        </p:nvSpPr>
        <p:spPr>
          <a:xfrm>
            <a:off x="3088362" y="1478681"/>
            <a:ext cx="6172370" cy="541880"/>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Then it can never be your weakness. Armor yourself in it.</a:t>
            </a:r>
            <a:endParaRPr lang="zh-CN" altLang="en-US" sz="1400" dirty="0">
              <a:solidFill>
                <a:srgbClr val="666666"/>
              </a:solidFill>
              <a:cs typeface="+mn-ea"/>
              <a:sym typeface="+mn-lt"/>
            </a:endParaRPr>
          </a:p>
        </p:txBody>
      </p:sp>
      <p:pic>
        <p:nvPicPr>
          <p:cNvPr id="18" name="图形 1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880241" y="2464688"/>
            <a:ext cx="431518" cy="431518"/>
          </a:xfrm>
          <a:prstGeom prst="rect">
            <a:avLst/>
          </a:prstGeom>
        </p:spPr>
      </p:pic>
      <p:pic>
        <p:nvPicPr>
          <p:cNvPr id="19" name="图形 18"/>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7441" y="2576287"/>
            <a:ext cx="431518" cy="319919"/>
          </a:xfrm>
          <a:prstGeom prst="rect">
            <a:avLst/>
          </a:prstGeom>
        </p:spPr>
      </p:pic>
      <p:pic>
        <p:nvPicPr>
          <p:cNvPr id="20" name="图形 19"/>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54869" y="2535278"/>
            <a:ext cx="416890" cy="358379"/>
          </a:xfrm>
          <a:prstGeom prst="rect">
            <a:avLst/>
          </a:prstGeom>
        </p:spPr>
      </p:pic>
      <p:pic>
        <p:nvPicPr>
          <p:cNvPr id="21" name="图形 20"/>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60864" y="4362853"/>
            <a:ext cx="373007" cy="409576"/>
          </a:xfrm>
          <a:prstGeom prst="rect">
            <a:avLst/>
          </a:prstGeom>
        </p:spPr>
      </p:pic>
      <p:pic>
        <p:nvPicPr>
          <p:cNvPr id="22" name="图形 21"/>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54879" y="4354380"/>
            <a:ext cx="504249" cy="366099"/>
          </a:xfrm>
          <a:prstGeom prst="rect">
            <a:avLst/>
          </a:prstGeom>
        </p:spPr>
      </p:pic>
      <p:pic>
        <p:nvPicPr>
          <p:cNvPr id="23" name="图形 22"/>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42184" y="4361288"/>
            <a:ext cx="373006" cy="359191"/>
          </a:xfrm>
          <a:prstGeom prst="rect">
            <a:avLst/>
          </a:prstGeom>
        </p:spPr>
      </p:pic>
      <p:sp>
        <p:nvSpPr>
          <p:cNvPr id="24" name="矩形 23"/>
          <p:cNvSpPr/>
          <p:nvPr/>
        </p:nvSpPr>
        <p:spPr>
          <a:xfrm>
            <a:off x="2139424" y="3017738"/>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endParaRPr lang="zh-CN" altLang="en-US" dirty="0">
              <a:solidFill>
                <a:srgbClr val="666666"/>
              </a:solidFill>
              <a:cs typeface="+mn-ea"/>
              <a:sym typeface="+mn-lt"/>
            </a:endParaRPr>
          </a:p>
        </p:txBody>
      </p:sp>
      <p:sp>
        <p:nvSpPr>
          <p:cNvPr id="25" name="矩形 24"/>
          <p:cNvSpPr/>
          <p:nvPr/>
        </p:nvSpPr>
        <p:spPr>
          <a:xfrm>
            <a:off x="1302737" y="3312103"/>
            <a:ext cx="2893846" cy="772712"/>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
        <p:nvSpPr>
          <p:cNvPr id="26" name="矩形 25"/>
          <p:cNvSpPr/>
          <p:nvPr/>
        </p:nvSpPr>
        <p:spPr>
          <a:xfrm>
            <a:off x="5477710" y="3045732"/>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endParaRPr lang="zh-CN" altLang="en-US" dirty="0">
              <a:solidFill>
                <a:srgbClr val="666666"/>
              </a:solidFill>
              <a:cs typeface="+mn-ea"/>
              <a:sym typeface="+mn-lt"/>
            </a:endParaRPr>
          </a:p>
        </p:txBody>
      </p:sp>
      <p:sp>
        <p:nvSpPr>
          <p:cNvPr id="27" name="矩形 26"/>
          <p:cNvSpPr/>
          <p:nvPr/>
        </p:nvSpPr>
        <p:spPr>
          <a:xfrm>
            <a:off x="4641023" y="3340097"/>
            <a:ext cx="2893846" cy="772712"/>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
        <p:nvSpPr>
          <p:cNvPr id="28" name="矩形 27"/>
          <p:cNvSpPr/>
          <p:nvPr/>
        </p:nvSpPr>
        <p:spPr>
          <a:xfrm>
            <a:off x="8795797" y="2996569"/>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endParaRPr lang="zh-CN" altLang="en-US" dirty="0">
              <a:solidFill>
                <a:srgbClr val="666666"/>
              </a:solidFill>
              <a:cs typeface="+mn-ea"/>
              <a:sym typeface="+mn-lt"/>
            </a:endParaRPr>
          </a:p>
        </p:txBody>
      </p:sp>
      <p:sp>
        <p:nvSpPr>
          <p:cNvPr id="29" name="矩形 28"/>
          <p:cNvSpPr/>
          <p:nvPr/>
        </p:nvSpPr>
        <p:spPr>
          <a:xfrm>
            <a:off x="7959110" y="3290934"/>
            <a:ext cx="2893846" cy="772712"/>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
        <p:nvSpPr>
          <p:cNvPr id="30" name="矩形 29"/>
          <p:cNvSpPr/>
          <p:nvPr/>
        </p:nvSpPr>
        <p:spPr>
          <a:xfrm>
            <a:off x="2139424" y="4857280"/>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endParaRPr lang="zh-CN" altLang="en-US" dirty="0">
              <a:solidFill>
                <a:srgbClr val="666666"/>
              </a:solidFill>
              <a:cs typeface="+mn-ea"/>
              <a:sym typeface="+mn-lt"/>
            </a:endParaRPr>
          </a:p>
        </p:txBody>
      </p:sp>
      <p:sp>
        <p:nvSpPr>
          <p:cNvPr id="31" name="矩形 30"/>
          <p:cNvSpPr/>
          <p:nvPr/>
        </p:nvSpPr>
        <p:spPr>
          <a:xfrm>
            <a:off x="1302737" y="5151645"/>
            <a:ext cx="2893846" cy="772712"/>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
        <p:nvSpPr>
          <p:cNvPr id="32" name="矩形 31"/>
          <p:cNvSpPr/>
          <p:nvPr/>
        </p:nvSpPr>
        <p:spPr>
          <a:xfrm>
            <a:off x="5477710" y="4885274"/>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endParaRPr lang="zh-CN" altLang="en-US" dirty="0">
              <a:solidFill>
                <a:srgbClr val="666666"/>
              </a:solidFill>
              <a:cs typeface="+mn-ea"/>
              <a:sym typeface="+mn-lt"/>
            </a:endParaRPr>
          </a:p>
        </p:txBody>
      </p:sp>
      <p:sp>
        <p:nvSpPr>
          <p:cNvPr id="33" name="矩形 32"/>
          <p:cNvSpPr/>
          <p:nvPr/>
        </p:nvSpPr>
        <p:spPr>
          <a:xfrm>
            <a:off x="4641023" y="5179639"/>
            <a:ext cx="2893846" cy="772712"/>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
        <p:nvSpPr>
          <p:cNvPr id="34" name="矩形 33"/>
          <p:cNvSpPr/>
          <p:nvPr/>
        </p:nvSpPr>
        <p:spPr>
          <a:xfrm>
            <a:off x="8795797" y="4836111"/>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endParaRPr lang="zh-CN" altLang="en-US" dirty="0">
              <a:solidFill>
                <a:srgbClr val="666666"/>
              </a:solidFill>
              <a:cs typeface="+mn-ea"/>
              <a:sym typeface="+mn-lt"/>
            </a:endParaRPr>
          </a:p>
        </p:txBody>
      </p:sp>
      <p:sp>
        <p:nvSpPr>
          <p:cNvPr id="35" name="矩形 34"/>
          <p:cNvSpPr/>
          <p:nvPr/>
        </p:nvSpPr>
        <p:spPr>
          <a:xfrm>
            <a:off x="7959110" y="5130476"/>
            <a:ext cx="2893846" cy="772712"/>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Effect transition="in" filter="fade">
                                      <p:cBhvr>
                                        <p:cTn id="9" dur="750"/>
                                        <p:tgtEl>
                                          <p:spTgt spid="14"/>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750"/>
                                        <p:tgtEl>
                                          <p:spTgt spid="17"/>
                                        </p:tgtEl>
                                      </p:cBhvr>
                                    </p:animEffect>
                                  </p:childTnLst>
                                </p:cTn>
                              </p:par>
                            </p:childTnLst>
                          </p:cTn>
                        </p:par>
                        <p:par>
                          <p:cTn id="14" fill="hold">
                            <p:stCondLst>
                              <p:cond delay="2000"/>
                            </p:stCondLst>
                            <p:childTnLst>
                              <p:par>
                                <p:cTn id="15" presetID="16" presetClass="entr" presetSubtype="37"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750"/>
                                        <p:tgtEl>
                                          <p:spTgt spid="9"/>
                                        </p:tgtEl>
                                      </p:cBhvr>
                                    </p:animEffect>
                                  </p:childTnLst>
                                </p:cTn>
                              </p:par>
                            </p:childTnLst>
                          </p:cTn>
                        </p:par>
                        <p:par>
                          <p:cTn id="18" fill="hold">
                            <p:stCondLst>
                              <p:cond delay="3000"/>
                            </p:stCondLst>
                            <p:childTnLst>
                              <p:par>
                                <p:cTn id="19" presetID="16" presetClass="entr" presetSubtype="42"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Horizontal)">
                                      <p:cBhvr>
                                        <p:cTn id="21" dur="750"/>
                                        <p:tgtEl>
                                          <p:spTgt spid="11"/>
                                        </p:tgtEl>
                                      </p:cBhvr>
                                    </p:animEffect>
                                  </p:childTnLst>
                                </p:cTn>
                              </p:par>
                              <p:par>
                                <p:cTn id="22" presetID="16" presetClass="entr" presetSubtype="4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outHorizontal)">
                                      <p:cBhvr>
                                        <p:cTn id="24" dur="750"/>
                                        <p:tgtEl>
                                          <p:spTgt spid="13"/>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750" fill="hold"/>
                                        <p:tgtEl>
                                          <p:spTgt spid="19"/>
                                        </p:tgtEl>
                                        <p:attrNameLst>
                                          <p:attrName>ppt_w</p:attrName>
                                        </p:attrNameLst>
                                      </p:cBhvr>
                                      <p:tavLst>
                                        <p:tav tm="0">
                                          <p:val>
                                            <p:fltVal val="0"/>
                                          </p:val>
                                        </p:tav>
                                        <p:tav tm="100000">
                                          <p:val>
                                            <p:strVal val="#ppt_w"/>
                                          </p:val>
                                        </p:tav>
                                      </p:tavLst>
                                    </p:anim>
                                    <p:anim calcmode="lin" valueType="num">
                                      <p:cBhvr>
                                        <p:cTn id="29" dur="750" fill="hold"/>
                                        <p:tgtEl>
                                          <p:spTgt spid="19"/>
                                        </p:tgtEl>
                                        <p:attrNameLst>
                                          <p:attrName>ppt_h</p:attrName>
                                        </p:attrNameLst>
                                      </p:cBhvr>
                                      <p:tavLst>
                                        <p:tav tm="0">
                                          <p:val>
                                            <p:fltVal val="0"/>
                                          </p:val>
                                        </p:tav>
                                        <p:tav tm="100000">
                                          <p:val>
                                            <p:strVal val="#ppt_h"/>
                                          </p:val>
                                        </p:tav>
                                      </p:tavLst>
                                    </p:anim>
                                    <p:animEffect transition="in" filter="fade">
                                      <p:cBhvr>
                                        <p:cTn id="30" dur="750"/>
                                        <p:tgtEl>
                                          <p:spTgt spid="1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750" fill="hold"/>
                                        <p:tgtEl>
                                          <p:spTgt spid="24"/>
                                        </p:tgtEl>
                                        <p:attrNameLst>
                                          <p:attrName>ppt_w</p:attrName>
                                        </p:attrNameLst>
                                      </p:cBhvr>
                                      <p:tavLst>
                                        <p:tav tm="0">
                                          <p:val>
                                            <p:fltVal val="0"/>
                                          </p:val>
                                        </p:tav>
                                        <p:tav tm="100000">
                                          <p:val>
                                            <p:strVal val="#ppt_w"/>
                                          </p:val>
                                        </p:tav>
                                      </p:tavLst>
                                    </p:anim>
                                    <p:anim calcmode="lin" valueType="num">
                                      <p:cBhvr>
                                        <p:cTn id="34" dur="750" fill="hold"/>
                                        <p:tgtEl>
                                          <p:spTgt spid="24"/>
                                        </p:tgtEl>
                                        <p:attrNameLst>
                                          <p:attrName>ppt_h</p:attrName>
                                        </p:attrNameLst>
                                      </p:cBhvr>
                                      <p:tavLst>
                                        <p:tav tm="0">
                                          <p:val>
                                            <p:fltVal val="0"/>
                                          </p:val>
                                        </p:tav>
                                        <p:tav tm="100000">
                                          <p:val>
                                            <p:strVal val="#ppt_h"/>
                                          </p:val>
                                        </p:tav>
                                      </p:tavLst>
                                    </p:anim>
                                    <p:animEffect transition="in" filter="fade">
                                      <p:cBhvr>
                                        <p:cTn id="35" dur="750"/>
                                        <p:tgtEl>
                                          <p:spTgt spid="2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750" fill="hold"/>
                                        <p:tgtEl>
                                          <p:spTgt spid="25"/>
                                        </p:tgtEl>
                                        <p:attrNameLst>
                                          <p:attrName>ppt_w</p:attrName>
                                        </p:attrNameLst>
                                      </p:cBhvr>
                                      <p:tavLst>
                                        <p:tav tm="0">
                                          <p:val>
                                            <p:fltVal val="0"/>
                                          </p:val>
                                        </p:tav>
                                        <p:tav tm="100000">
                                          <p:val>
                                            <p:strVal val="#ppt_w"/>
                                          </p:val>
                                        </p:tav>
                                      </p:tavLst>
                                    </p:anim>
                                    <p:anim calcmode="lin" valueType="num">
                                      <p:cBhvr>
                                        <p:cTn id="39" dur="750" fill="hold"/>
                                        <p:tgtEl>
                                          <p:spTgt spid="25"/>
                                        </p:tgtEl>
                                        <p:attrNameLst>
                                          <p:attrName>ppt_h</p:attrName>
                                        </p:attrNameLst>
                                      </p:cBhvr>
                                      <p:tavLst>
                                        <p:tav tm="0">
                                          <p:val>
                                            <p:fltVal val="0"/>
                                          </p:val>
                                        </p:tav>
                                        <p:tav tm="100000">
                                          <p:val>
                                            <p:strVal val="#ppt_h"/>
                                          </p:val>
                                        </p:tav>
                                      </p:tavLst>
                                    </p:anim>
                                    <p:animEffect transition="in" filter="fade">
                                      <p:cBhvr>
                                        <p:cTn id="40" dur="750"/>
                                        <p:tgtEl>
                                          <p:spTgt spid="25"/>
                                        </p:tgtEl>
                                      </p:cBhvr>
                                    </p:animEffect>
                                  </p:childTnLst>
                                </p:cTn>
                              </p:par>
                            </p:childTnLst>
                          </p:cTn>
                        </p:par>
                        <p:par>
                          <p:cTn id="41" fill="hold">
                            <p:stCondLst>
                              <p:cond delay="5000"/>
                            </p:stCondLst>
                            <p:childTnLst>
                              <p:par>
                                <p:cTn id="42" presetID="53" presetClass="entr" presetSubtype="16"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750" fill="hold"/>
                                        <p:tgtEl>
                                          <p:spTgt spid="18"/>
                                        </p:tgtEl>
                                        <p:attrNameLst>
                                          <p:attrName>ppt_w</p:attrName>
                                        </p:attrNameLst>
                                      </p:cBhvr>
                                      <p:tavLst>
                                        <p:tav tm="0">
                                          <p:val>
                                            <p:fltVal val="0"/>
                                          </p:val>
                                        </p:tav>
                                        <p:tav tm="100000">
                                          <p:val>
                                            <p:strVal val="#ppt_w"/>
                                          </p:val>
                                        </p:tav>
                                      </p:tavLst>
                                    </p:anim>
                                    <p:anim calcmode="lin" valueType="num">
                                      <p:cBhvr>
                                        <p:cTn id="45" dur="750" fill="hold"/>
                                        <p:tgtEl>
                                          <p:spTgt spid="18"/>
                                        </p:tgtEl>
                                        <p:attrNameLst>
                                          <p:attrName>ppt_h</p:attrName>
                                        </p:attrNameLst>
                                      </p:cBhvr>
                                      <p:tavLst>
                                        <p:tav tm="0">
                                          <p:val>
                                            <p:fltVal val="0"/>
                                          </p:val>
                                        </p:tav>
                                        <p:tav tm="100000">
                                          <p:val>
                                            <p:strVal val="#ppt_h"/>
                                          </p:val>
                                        </p:tav>
                                      </p:tavLst>
                                    </p:anim>
                                    <p:animEffect transition="in" filter="fade">
                                      <p:cBhvr>
                                        <p:cTn id="46" dur="750"/>
                                        <p:tgtEl>
                                          <p:spTgt spid="1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750" fill="hold"/>
                                        <p:tgtEl>
                                          <p:spTgt spid="26"/>
                                        </p:tgtEl>
                                        <p:attrNameLst>
                                          <p:attrName>ppt_w</p:attrName>
                                        </p:attrNameLst>
                                      </p:cBhvr>
                                      <p:tavLst>
                                        <p:tav tm="0">
                                          <p:val>
                                            <p:fltVal val="0"/>
                                          </p:val>
                                        </p:tav>
                                        <p:tav tm="100000">
                                          <p:val>
                                            <p:strVal val="#ppt_w"/>
                                          </p:val>
                                        </p:tav>
                                      </p:tavLst>
                                    </p:anim>
                                    <p:anim calcmode="lin" valueType="num">
                                      <p:cBhvr>
                                        <p:cTn id="50" dur="750" fill="hold"/>
                                        <p:tgtEl>
                                          <p:spTgt spid="26"/>
                                        </p:tgtEl>
                                        <p:attrNameLst>
                                          <p:attrName>ppt_h</p:attrName>
                                        </p:attrNameLst>
                                      </p:cBhvr>
                                      <p:tavLst>
                                        <p:tav tm="0">
                                          <p:val>
                                            <p:fltVal val="0"/>
                                          </p:val>
                                        </p:tav>
                                        <p:tav tm="100000">
                                          <p:val>
                                            <p:strVal val="#ppt_h"/>
                                          </p:val>
                                        </p:tav>
                                      </p:tavLst>
                                    </p:anim>
                                    <p:animEffect transition="in" filter="fade">
                                      <p:cBhvr>
                                        <p:cTn id="51" dur="75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750" fill="hold"/>
                                        <p:tgtEl>
                                          <p:spTgt spid="27"/>
                                        </p:tgtEl>
                                        <p:attrNameLst>
                                          <p:attrName>ppt_w</p:attrName>
                                        </p:attrNameLst>
                                      </p:cBhvr>
                                      <p:tavLst>
                                        <p:tav tm="0">
                                          <p:val>
                                            <p:fltVal val="0"/>
                                          </p:val>
                                        </p:tav>
                                        <p:tav tm="100000">
                                          <p:val>
                                            <p:strVal val="#ppt_w"/>
                                          </p:val>
                                        </p:tav>
                                      </p:tavLst>
                                    </p:anim>
                                    <p:anim calcmode="lin" valueType="num">
                                      <p:cBhvr>
                                        <p:cTn id="55" dur="750" fill="hold"/>
                                        <p:tgtEl>
                                          <p:spTgt spid="27"/>
                                        </p:tgtEl>
                                        <p:attrNameLst>
                                          <p:attrName>ppt_h</p:attrName>
                                        </p:attrNameLst>
                                      </p:cBhvr>
                                      <p:tavLst>
                                        <p:tav tm="0">
                                          <p:val>
                                            <p:fltVal val="0"/>
                                          </p:val>
                                        </p:tav>
                                        <p:tav tm="100000">
                                          <p:val>
                                            <p:strVal val="#ppt_h"/>
                                          </p:val>
                                        </p:tav>
                                      </p:tavLst>
                                    </p:anim>
                                    <p:animEffect transition="in" filter="fade">
                                      <p:cBhvr>
                                        <p:cTn id="56" dur="750"/>
                                        <p:tgtEl>
                                          <p:spTgt spid="27"/>
                                        </p:tgtEl>
                                      </p:cBhvr>
                                    </p:animEffect>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750" fill="hold"/>
                                        <p:tgtEl>
                                          <p:spTgt spid="20"/>
                                        </p:tgtEl>
                                        <p:attrNameLst>
                                          <p:attrName>ppt_w</p:attrName>
                                        </p:attrNameLst>
                                      </p:cBhvr>
                                      <p:tavLst>
                                        <p:tav tm="0">
                                          <p:val>
                                            <p:fltVal val="0"/>
                                          </p:val>
                                        </p:tav>
                                        <p:tav tm="100000">
                                          <p:val>
                                            <p:strVal val="#ppt_w"/>
                                          </p:val>
                                        </p:tav>
                                      </p:tavLst>
                                    </p:anim>
                                    <p:anim calcmode="lin" valueType="num">
                                      <p:cBhvr>
                                        <p:cTn id="61" dur="750" fill="hold"/>
                                        <p:tgtEl>
                                          <p:spTgt spid="20"/>
                                        </p:tgtEl>
                                        <p:attrNameLst>
                                          <p:attrName>ppt_h</p:attrName>
                                        </p:attrNameLst>
                                      </p:cBhvr>
                                      <p:tavLst>
                                        <p:tav tm="0">
                                          <p:val>
                                            <p:fltVal val="0"/>
                                          </p:val>
                                        </p:tav>
                                        <p:tav tm="100000">
                                          <p:val>
                                            <p:strVal val="#ppt_h"/>
                                          </p:val>
                                        </p:tav>
                                      </p:tavLst>
                                    </p:anim>
                                    <p:animEffect transition="in" filter="fade">
                                      <p:cBhvr>
                                        <p:cTn id="62" dur="750"/>
                                        <p:tgtEl>
                                          <p:spTgt spid="2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750" fill="hold"/>
                                        <p:tgtEl>
                                          <p:spTgt spid="28"/>
                                        </p:tgtEl>
                                        <p:attrNameLst>
                                          <p:attrName>ppt_w</p:attrName>
                                        </p:attrNameLst>
                                      </p:cBhvr>
                                      <p:tavLst>
                                        <p:tav tm="0">
                                          <p:val>
                                            <p:fltVal val="0"/>
                                          </p:val>
                                        </p:tav>
                                        <p:tav tm="100000">
                                          <p:val>
                                            <p:strVal val="#ppt_w"/>
                                          </p:val>
                                        </p:tav>
                                      </p:tavLst>
                                    </p:anim>
                                    <p:anim calcmode="lin" valueType="num">
                                      <p:cBhvr>
                                        <p:cTn id="66" dur="750" fill="hold"/>
                                        <p:tgtEl>
                                          <p:spTgt spid="28"/>
                                        </p:tgtEl>
                                        <p:attrNameLst>
                                          <p:attrName>ppt_h</p:attrName>
                                        </p:attrNameLst>
                                      </p:cBhvr>
                                      <p:tavLst>
                                        <p:tav tm="0">
                                          <p:val>
                                            <p:fltVal val="0"/>
                                          </p:val>
                                        </p:tav>
                                        <p:tav tm="100000">
                                          <p:val>
                                            <p:strVal val="#ppt_h"/>
                                          </p:val>
                                        </p:tav>
                                      </p:tavLst>
                                    </p:anim>
                                    <p:animEffect transition="in" filter="fade">
                                      <p:cBhvr>
                                        <p:cTn id="67" dur="750"/>
                                        <p:tgtEl>
                                          <p:spTgt spid="2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750" fill="hold"/>
                                        <p:tgtEl>
                                          <p:spTgt spid="29"/>
                                        </p:tgtEl>
                                        <p:attrNameLst>
                                          <p:attrName>ppt_w</p:attrName>
                                        </p:attrNameLst>
                                      </p:cBhvr>
                                      <p:tavLst>
                                        <p:tav tm="0">
                                          <p:val>
                                            <p:fltVal val="0"/>
                                          </p:val>
                                        </p:tav>
                                        <p:tav tm="100000">
                                          <p:val>
                                            <p:strVal val="#ppt_w"/>
                                          </p:val>
                                        </p:tav>
                                      </p:tavLst>
                                    </p:anim>
                                    <p:anim calcmode="lin" valueType="num">
                                      <p:cBhvr>
                                        <p:cTn id="71" dur="750" fill="hold"/>
                                        <p:tgtEl>
                                          <p:spTgt spid="29"/>
                                        </p:tgtEl>
                                        <p:attrNameLst>
                                          <p:attrName>ppt_h</p:attrName>
                                        </p:attrNameLst>
                                      </p:cBhvr>
                                      <p:tavLst>
                                        <p:tav tm="0">
                                          <p:val>
                                            <p:fltVal val="0"/>
                                          </p:val>
                                        </p:tav>
                                        <p:tav tm="100000">
                                          <p:val>
                                            <p:strVal val="#ppt_h"/>
                                          </p:val>
                                        </p:tav>
                                      </p:tavLst>
                                    </p:anim>
                                    <p:animEffect transition="in" filter="fade">
                                      <p:cBhvr>
                                        <p:cTn id="72" dur="750"/>
                                        <p:tgtEl>
                                          <p:spTgt spid="29"/>
                                        </p:tgtEl>
                                      </p:cBhvr>
                                    </p:animEffect>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750" fill="hold"/>
                                        <p:tgtEl>
                                          <p:spTgt spid="23"/>
                                        </p:tgtEl>
                                        <p:attrNameLst>
                                          <p:attrName>ppt_w</p:attrName>
                                        </p:attrNameLst>
                                      </p:cBhvr>
                                      <p:tavLst>
                                        <p:tav tm="0">
                                          <p:val>
                                            <p:fltVal val="0"/>
                                          </p:val>
                                        </p:tav>
                                        <p:tav tm="100000">
                                          <p:val>
                                            <p:strVal val="#ppt_w"/>
                                          </p:val>
                                        </p:tav>
                                      </p:tavLst>
                                    </p:anim>
                                    <p:anim calcmode="lin" valueType="num">
                                      <p:cBhvr>
                                        <p:cTn id="77" dur="750" fill="hold"/>
                                        <p:tgtEl>
                                          <p:spTgt spid="23"/>
                                        </p:tgtEl>
                                        <p:attrNameLst>
                                          <p:attrName>ppt_h</p:attrName>
                                        </p:attrNameLst>
                                      </p:cBhvr>
                                      <p:tavLst>
                                        <p:tav tm="0">
                                          <p:val>
                                            <p:fltVal val="0"/>
                                          </p:val>
                                        </p:tav>
                                        <p:tav tm="100000">
                                          <p:val>
                                            <p:strVal val="#ppt_h"/>
                                          </p:val>
                                        </p:tav>
                                      </p:tavLst>
                                    </p:anim>
                                    <p:animEffect transition="in" filter="fade">
                                      <p:cBhvr>
                                        <p:cTn id="78" dur="750"/>
                                        <p:tgtEl>
                                          <p:spTgt spid="23"/>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750" fill="hold"/>
                                        <p:tgtEl>
                                          <p:spTgt spid="30"/>
                                        </p:tgtEl>
                                        <p:attrNameLst>
                                          <p:attrName>ppt_w</p:attrName>
                                        </p:attrNameLst>
                                      </p:cBhvr>
                                      <p:tavLst>
                                        <p:tav tm="0">
                                          <p:val>
                                            <p:fltVal val="0"/>
                                          </p:val>
                                        </p:tav>
                                        <p:tav tm="100000">
                                          <p:val>
                                            <p:strVal val="#ppt_w"/>
                                          </p:val>
                                        </p:tav>
                                      </p:tavLst>
                                    </p:anim>
                                    <p:anim calcmode="lin" valueType="num">
                                      <p:cBhvr>
                                        <p:cTn id="82" dur="750" fill="hold"/>
                                        <p:tgtEl>
                                          <p:spTgt spid="30"/>
                                        </p:tgtEl>
                                        <p:attrNameLst>
                                          <p:attrName>ppt_h</p:attrName>
                                        </p:attrNameLst>
                                      </p:cBhvr>
                                      <p:tavLst>
                                        <p:tav tm="0">
                                          <p:val>
                                            <p:fltVal val="0"/>
                                          </p:val>
                                        </p:tav>
                                        <p:tav tm="100000">
                                          <p:val>
                                            <p:strVal val="#ppt_h"/>
                                          </p:val>
                                        </p:tav>
                                      </p:tavLst>
                                    </p:anim>
                                    <p:animEffect transition="in" filter="fade">
                                      <p:cBhvr>
                                        <p:cTn id="83" dur="750"/>
                                        <p:tgtEl>
                                          <p:spTgt spid="30"/>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p:cTn id="86" dur="750" fill="hold"/>
                                        <p:tgtEl>
                                          <p:spTgt spid="31"/>
                                        </p:tgtEl>
                                        <p:attrNameLst>
                                          <p:attrName>ppt_w</p:attrName>
                                        </p:attrNameLst>
                                      </p:cBhvr>
                                      <p:tavLst>
                                        <p:tav tm="0">
                                          <p:val>
                                            <p:fltVal val="0"/>
                                          </p:val>
                                        </p:tav>
                                        <p:tav tm="100000">
                                          <p:val>
                                            <p:strVal val="#ppt_w"/>
                                          </p:val>
                                        </p:tav>
                                      </p:tavLst>
                                    </p:anim>
                                    <p:anim calcmode="lin" valueType="num">
                                      <p:cBhvr>
                                        <p:cTn id="87" dur="750" fill="hold"/>
                                        <p:tgtEl>
                                          <p:spTgt spid="31"/>
                                        </p:tgtEl>
                                        <p:attrNameLst>
                                          <p:attrName>ppt_h</p:attrName>
                                        </p:attrNameLst>
                                      </p:cBhvr>
                                      <p:tavLst>
                                        <p:tav tm="0">
                                          <p:val>
                                            <p:fltVal val="0"/>
                                          </p:val>
                                        </p:tav>
                                        <p:tav tm="100000">
                                          <p:val>
                                            <p:strVal val="#ppt_h"/>
                                          </p:val>
                                        </p:tav>
                                      </p:tavLst>
                                    </p:anim>
                                    <p:animEffect transition="in" filter="fade">
                                      <p:cBhvr>
                                        <p:cTn id="88" dur="750"/>
                                        <p:tgtEl>
                                          <p:spTgt spid="31"/>
                                        </p:tgtEl>
                                      </p:cBhvr>
                                    </p:animEffect>
                                  </p:childTnLst>
                                </p:cTn>
                              </p:par>
                            </p:childTnLst>
                          </p:cTn>
                        </p:par>
                        <p:par>
                          <p:cTn id="89" fill="hold">
                            <p:stCondLst>
                              <p:cond delay="8000"/>
                            </p:stCondLst>
                            <p:childTnLst>
                              <p:par>
                                <p:cTn id="90" presetID="53" presetClass="entr" presetSubtype="16" fill="hold" nodeType="after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750" fill="hold"/>
                                        <p:tgtEl>
                                          <p:spTgt spid="22"/>
                                        </p:tgtEl>
                                        <p:attrNameLst>
                                          <p:attrName>ppt_w</p:attrName>
                                        </p:attrNameLst>
                                      </p:cBhvr>
                                      <p:tavLst>
                                        <p:tav tm="0">
                                          <p:val>
                                            <p:fltVal val="0"/>
                                          </p:val>
                                        </p:tav>
                                        <p:tav tm="100000">
                                          <p:val>
                                            <p:strVal val="#ppt_w"/>
                                          </p:val>
                                        </p:tav>
                                      </p:tavLst>
                                    </p:anim>
                                    <p:anim calcmode="lin" valueType="num">
                                      <p:cBhvr>
                                        <p:cTn id="93" dur="750" fill="hold"/>
                                        <p:tgtEl>
                                          <p:spTgt spid="22"/>
                                        </p:tgtEl>
                                        <p:attrNameLst>
                                          <p:attrName>ppt_h</p:attrName>
                                        </p:attrNameLst>
                                      </p:cBhvr>
                                      <p:tavLst>
                                        <p:tav tm="0">
                                          <p:val>
                                            <p:fltVal val="0"/>
                                          </p:val>
                                        </p:tav>
                                        <p:tav tm="100000">
                                          <p:val>
                                            <p:strVal val="#ppt_h"/>
                                          </p:val>
                                        </p:tav>
                                      </p:tavLst>
                                    </p:anim>
                                    <p:animEffect transition="in" filter="fade">
                                      <p:cBhvr>
                                        <p:cTn id="94" dur="750"/>
                                        <p:tgtEl>
                                          <p:spTgt spid="2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p:cTn id="97" dur="750" fill="hold"/>
                                        <p:tgtEl>
                                          <p:spTgt spid="32"/>
                                        </p:tgtEl>
                                        <p:attrNameLst>
                                          <p:attrName>ppt_w</p:attrName>
                                        </p:attrNameLst>
                                      </p:cBhvr>
                                      <p:tavLst>
                                        <p:tav tm="0">
                                          <p:val>
                                            <p:fltVal val="0"/>
                                          </p:val>
                                        </p:tav>
                                        <p:tav tm="100000">
                                          <p:val>
                                            <p:strVal val="#ppt_w"/>
                                          </p:val>
                                        </p:tav>
                                      </p:tavLst>
                                    </p:anim>
                                    <p:anim calcmode="lin" valueType="num">
                                      <p:cBhvr>
                                        <p:cTn id="98" dur="750" fill="hold"/>
                                        <p:tgtEl>
                                          <p:spTgt spid="32"/>
                                        </p:tgtEl>
                                        <p:attrNameLst>
                                          <p:attrName>ppt_h</p:attrName>
                                        </p:attrNameLst>
                                      </p:cBhvr>
                                      <p:tavLst>
                                        <p:tav tm="0">
                                          <p:val>
                                            <p:fltVal val="0"/>
                                          </p:val>
                                        </p:tav>
                                        <p:tav tm="100000">
                                          <p:val>
                                            <p:strVal val="#ppt_h"/>
                                          </p:val>
                                        </p:tav>
                                      </p:tavLst>
                                    </p:anim>
                                    <p:animEffect transition="in" filter="fade">
                                      <p:cBhvr>
                                        <p:cTn id="99" dur="750"/>
                                        <p:tgtEl>
                                          <p:spTgt spid="3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p:cTn id="102" dur="750" fill="hold"/>
                                        <p:tgtEl>
                                          <p:spTgt spid="33"/>
                                        </p:tgtEl>
                                        <p:attrNameLst>
                                          <p:attrName>ppt_w</p:attrName>
                                        </p:attrNameLst>
                                      </p:cBhvr>
                                      <p:tavLst>
                                        <p:tav tm="0">
                                          <p:val>
                                            <p:fltVal val="0"/>
                                          </p:val>
                                        </p:tav>
                                        <p:tav tm="100000">
                                          <p:val>
                                            <p:strVal val="#ppt_w"/>
                                          </p:val>
                                        </p:tav>
                                      </p:tavLst>
                                    </p:anim>
                                    <p:anim calcmode="lin" valueType="num">
                                      <p:cBhvr>
                                        <p:cTn id="103" dur="750" fill="hold"/>
                                        <p:tgtEl>
                                          <p:spTgt spid="33"/>
                                        </p:tgtEl>
                                        <p:attrNameLst>
                                          <p:attrName>ppt_h</p:attrName>
                                        </p:attrNameLst>
                                      </p:cBhvr>
                                      <p:tavLst>
                                        <p:tav tm="0">
                                          <p:val>
                                            <p:fltVal val="0"/>
                                          </p:val>
                                        </p:tav>
                                        <p:tav tm="100000">
                                          <p:val>
                                            <p:strVal val="#ppt_h"/>
                                          </p:val>
                                        </p:tav>
                                      </p:tavLst>
                                    </p:anim>
                                    <p:animEffect transition="in" filter="fade">
                                      <p:cBhvr>
                                        <p:cTn id="104" dur="750"/>
                                        <p:tgtEl>
                                          <p:spTgt spid="33"/>
                                        </p:tgtEl>
                                      </p:cBhvr>
                                    </p:animEffect>
                                  </p:childTnLst>
                                </p:cTn>
                              </p:par>
                            </p:childTnLst>
                          </p:cTn>
                        </p:par>
                        <p:par>
                          <p:cTn id="105" fill="hold">
                            <p:stCondLst>
                              <p:cond delay="9000"/>
                            </p:stCondLst>
                            <p:childTnLst>
                              <p:par>
                                <p:cTn id="106" presetID="53" presetClass="entr" presetSubtype="16"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750" fill="hold"/>
                                        <p:tgtEl>
                                          <p:spTgt spid="21"/>
                                        </p:tgtEl>
                                        <p:attrNameLst>
                                          <p:attrName>ppt_w</p:attrName>
                                        </p:attrNameLst>
                                      </p:cBhvr>
                                      <p:tavLst>
                                        <p:tav tm="0">
                                          <p:val>
                                            <p:fltVal val="0"/>
                                          </p:val>
                                        </p:tav>
                                        <p:tav tm="100000">
                                          <p:val>
                                            <p:strVal val="#ppt_w"/>
                                          </p:val>
                                        </p:tav>
                                      </p:tavLst>
                                    </p:anim>
                                    <p:anim calcmode="lin" valueType="num">
                                      <p:cBhvr>
                                        <p:cTn id="109" dur="750" fill="hold"/>
                                        <p:tgtEl>
                                          <p:spTgt spid="21"/>
                                        </p:tgtEl>
                                        <p:attrNameLst>
                                          <p:attrName>ppt_h</p:attrName>
                                        </p:attrNameLst>
                                      </p:cBhvr>
                                      <p:tavLst>
                                        <p:tav tm="0">
                                          <p:val>
                                            <p:fltVal val="0"/>
                                          </p:val>
                                        </p:tav>
                                        <p:tav tm="100000">
                                          <p:val>
                                            <p:strVal val="#ppt_h"/>
                                          </p:val>
                                        </p:tav>
                                      </p:tavLst>
                                    </p:anim>
                                    <p:animEffect transition="in" filter="fade">
                                      <p:cBhvr>
                                        <p:cTn id="110" dur="750"/>
                                        <p:tgtEl>
                                          <p:spTgt spid="2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750" fill="hold"/>
                                        <p:tgtEl>
                                          <p:spTgt spid="34"/>
                                        </p:tgtEl>
                                        <p:attrNameLst>
                                          <p:attrName>ppt_w</p:attrName>
                                        </p:attrNameLst>
                                      </p:cBhvr>
                                      <p:tavLst>
                                        <p:tav tm="0">
                                          <p:val>
                                            <p:fltVal val="0"/>
                                          </p:val>
                                        </p:tav>
                                        <p:tav tm="100000">
                                          <p:val>
                                            <p:strVal val="#ppt_w"/>
                                          </p:val>
                                        </p:tav>
                                      </p:tavLst>
                                    </p:anim>
                                    <p:anim calcmode="lin" valueType="num">
                                      <p:cBhvr>
                                        <p:cTn id="114" dur="750" fill="hold"/>
                                        <p:tgtEl>
                                          <p:spTgt spid="34"/>
                                        </p:tgtEl>
                                        <p:attrNameLst>
                                          <p:attrName>ppt_h</p:attrName>
                                        </p:attrNameLst>
                                      </p:cBhvr>
                                      <p:tavLst>
                                        <p:tav tm="0">
                                          <p:val>
                                            <p:fltVal val="0"/>
                                          </p:val>
                                        </p:tav>
                                        <p:tav tm="100000">
                                          <p:val>
                                            <p:strVal val="#ppt_h"/>
                                          </p:val>
                                        </p:tav>
                                      </p:tavLst>
                                    </p:anim>
                                    <p:animEffect transition="in" filter="fade">
                                      <p:cBhvr>
                                        <p:cTn id="115" dur="750"/>
                                        <p:tgtEl>
                                          <p:spTgt spid="34"/>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p:cTn id="118" dur="750" fill="hold"/>
                                        <p:tgtEl>
                                          <p:spTgt spid="35"/>
                                        </p:tgtEl>
                                        <p:attrNameLst>
                                          <p:attrName>ppt_w</p:attrName>
                                        </p:attrNameLst>
                                      </p:cBhvr>
                                      <p:tavLst>
                                        <p:tav tm="0">
                                          <p:val>
                                            <p:fltVal val="0"/>
                                          </p:val>
                                        </p:tav>
                                        <p:tav tm="100000">
                                          <p:val>
                                            <p:strVal val="#ppt_w"/>
                                          </p:val>
                                        </p:tav>
                                      </p:tavLst>
                                    </p:anim>
                                    <p:anim calcmode="lin" valueType="num">
                                      <p:cBhvr>
                                        <p:cTn id="119" dur="750" fill="hold"/>
                                        <p:tgtEl>
                                          <p:spTgt spid="35"/>
                                        </p:tgtEl>
                                        <p:attrNameLst>
                                          <p:attrName>ppt_h</p:attrName>
                                        </p:attrNameLst>
                                      </p:cBhvr>
                                      <p:tavLst>
                                        <p:tav tm="0">
                                          <p:val>
                                            <p:fltVal val="0"/>
                                          </p:val>
                                        </p:tav>
                                        <p:tav tm="100000">
                                          <p:val>
                                            <p:strVal val="#ppt_h"/>
                                          </p:val>
                                        </p:tav>
                                      </p:tavLst>
                                    </p:anim>
                                    <p:animEffect transition="in" filter="fade">
                                      <p:cBhvr>
                                        <p:cTn id="120"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hzgnp15">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7285</Words>
  <Application>WPS 演示</Application>
  <PresentationFormat>宽屏</PresentationFormat>
  <Paragraphs>430</Paragraphs>
  <Slides>26</Slides>
  <Notes>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26</vt:i4>
      </vt:variant>
    </vt:vector>
  </HeadingPairs>
  <TitlesOfParts>
    <vt:vector size="41" baseType="lpstr">
      <vt:lpstr>Arial</vt:lpstr>
      <vt:lpstr>宋体</vt:lpstr>
      <vt:lpstr>Wingdings</vt:lpstr>
      <vt:lpstr>微软雅黑</vt:lpstr>
      <vt:lpstr>Calibri</vt:lpstr>
      <vt:lpstr>仓耳明楷 W03</vt:lpstr>
      <vt:lpstr>Arial Unicode MS</vt:lpstr>
      <vt:lpstr>等线</vt:lpstr>
      <vt:lpstr>仓耳玄三M W05</vt:lpstr>
      <vt:lpstr>Meiryo</vt:lpstr>
      <vt:lpstr>Yu Gothic UI</vt:lpstr>
      <vt:lpstr>Arial Narrow</vt:lpstr>
      <vt:lpstr>Calibri Light</vt:lpstr>
      <vt:lpstr>www.pptying.com</vt:lpstr>
      <vt:lpstr>自定义设计方案</vt:lpstr>
      <vt:lpstr>年中工作总结</vt:lpstr>
      <vt:lpstr>CONTENT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感谢您的欣赏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61</cp:revision>
  <dcterms:created xsi:type="dcterms:W3CDTF">2020-06-03T01:07:00Z</dcterms:created>
  <dcterms:modified xsi:type="dcterms:W3CDTF">2024-04-25T18:53:15Z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70C10F9439B9497C8725999899CB0749_13</vt:lpwstr>
  </property>
  <property fmtid="{D5CDD505-2E9C-101B-9397-08002B2CF9AE}" pid="3" name="KSOProductBuildVer">
    <vt:lpwstr>2052-12.1.0.16417</vt:lpwstr>
  </property>
</Properties>
</file>